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5" r:id="rId3"/>
    <p:sldId id="272" r:id="rId4"/>
    <p:sldId id="273" r:id="rId5"/>
    <p:sldId id="274" r:id="rId6"/>
    <p:sldId id="275" r:id="rId7"/>
    <p:sldId id="277" r:id="rId8"/>
    <p:sldId id="276" r:id="rId9"/>
    <p:sldId id="278" r:id="rId10"/>
    <p:sldId id="279" r:id="rId11"/>
    <p:sldId id="280" r:id="rId12"/>
    <p:sldId id="281" r:id="rId13"/>
    <p:sldId id="282" r:id="rId14"/>
    <p:sldId id="283" r:id="rId15"/>
    <p:sldId id="298" r:id="rId16"/>
  </p:sldIdLst>
  <p:sldSz cx="9144000" cy="6858000" type="screen4x3"/>
  <p:notesSz cx="6858000" cy="9144000"/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  <a:srgbClr val="663300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en-US" dirty="0">
                <a:latin typeface="Calibri" panose="020F0502020204030204" pitchFamily="34" charset="0"/>
              </a:rPr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2" descr="SZ169"/>
          <p:cNvPicPr>
            <a:picLocks noChangeAspect="1"/>
          </p:cNvPicPr>
          <p:nvPr/>
        </p:nvPicPr>
        <p:blipFill>
          <a:blip r:embed="rId1"/>
          <a:srcRect l="8594" t="2061" r="10156" b="5154"/>
          <a:stretch>
            <a:fillRect/>
          </a:stretch>
        </p:blipFill>
        <p:spPr>
          <a:xfrm>
            <a:off x="-457200" y="-342900"/>
            <a:ext cx="10058400" cy="7543800"/>
          </a:xfrm>
          <a:prstGeom prst="rect">
            <a:avLst/>
          </a:prstGeom>
          <a:solidFill>
            <a:srgbClr val="FF0066"/>
          </a:solidFill>
          <a:ln w="9525">
            <a:noFill/>
          </a:ln>
        </p:spPr>
      </p:pic>
      <p:pic>
        <p:nvPicPr>
          <p:cNvPr id="2051" name="Picture 8" descr="PULST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5791200"/>
            <a:ext cx="1371600" cy="1066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2" name="Picture 8" descr="PULST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5791200"/>
            <a:ext cx="1371600" cy="1066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3" name="Picture 8" descr="PULST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5791200"/>
            <a:ext cx="1371600" cy="1066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Picture 8" descr="PULST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5715000"/>
            <a:ext cx="1371600" cy="1066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5" name="Picture 8" descr="PULST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638800"/>
            <a:ext cx="1371600" cy="1066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6" name="Picture 8" descr="PULST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5715000"/>
            <a:ext cx="1371600" cy="1066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8"/>
          <p:cNvSpPr/>
          <p:nvPr/>
        </p:nvSpPr>
        <p:spPr>
          <a:xfrm>
            <a:off x="2000250" y="981730"/>
            <a:ext cx="51054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Ái Mộ B</a:t>
            </a:r>
            <a:endParaRPr kumimoji="0" lang="en-US" sz="3200" b="1" i="0" u="none" strike="noStrike" kern="1200" cap="none" spc="0" normalizeH="0" baseline="0" noProof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1800" y="1600200"/>
            <a:ext cx="413385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8000" b="1" i="0" u="none" strike="noStrike" kern="1200" cap="none" spc="0" normalizeH="0" baseline="0" noProof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 5</a:t>
            </a:r>
            <a:endParaRPr kumimoji="0" lang="en-US" sz="8000" b="1" i="0" u="none" strike="noStrike" kern="1200" cap="none" spc="0" normalizeH="0" baseline="0" noProof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9" name="TextBox 11"/>
          <p:cNvSpPr txBox="1"/>
          <p:nvPr/>
        </p:nvSpPr>
        <p:spPr>
          <a:xfrm>
            <a:off x="3236913" y="3074988"/>
            <a:ext cx="3889375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chung</a:t>
            </a:r>
            <a:endParaRPr sz="4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60" name="Picture 16" descr="hongnuoc-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925" y="1085850"/>
            <a:ext cx="1549400" cy="2609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Text Box 2"/>
          <p:cNvSpPr txBox="1"/>
          <p:nvPr/>
        </p:nvSpPr>
        <p:spPr>
          <a:xfrm>
            <a:off x="152400" y="1752600"/>
            <a:ext cx="87630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3. Một động cơ mỗi giờ ch</a:t>
            </a:r>
            <a:r>
              <a:rPr lang="vi-VN" altLang="en-US" sz="3200" dirty="0">
                <a:latin typeface="Times New Roman" panose="02020603050405020304" pitchFamily="18" charset="0"/>
              </a:rPr>
              <a:t>ạy </a:t>
            </a:r>
            <a:r>
              <a:rPr lang="en-US" altLang="en-US" sz="3200" dirty="0">
                <a:latin typeface="Times New Roman" panose="02020603050405020304" pitchFamily="18" charset="0"/>
              </a:rPr>
              <a:t>hết 0,5</a:t>
            </a:r>
            <a:r>
              <a:rPr lang="en-US" altLang="en-US" sz="3200" i="1" dirty="0">
                <a:latin typeface="Times New Roman" panose="02020603050405020304" pitchFamily="18" charset="0"/>
              </a:rPr>
              <a:t>l</a:t>
            </a:r>
            <a:r>
              <a:rPr lang="en-US" altLang="en-US" sz="3200" dirty="0">
                <a:latin typeface="Times New Roman" panose="02020603050405020304" pitchFamily="18" charset="0"/>
              </a:rPr>
              <a:t> dầu. Hỏi có 120</a:t>
            </a:r>
            <a:r>
              <a:rPr lang="en-US" altLang="en-US" sz="3200" i="1" dirty="0">
                <a:latin typeface="Times New Roman" panose="02020603050405020304" pitchFamily="18" charset="0"/>
              </a:rPr>
              <a:t>l</a:t>
            </a:r>
            <a:r>
              <a:rPr lang="en-US" altLang="en-US" sz="3200" dirty="0">
                <a:latin typeface="Times New Roman" panose="02020603050405020304" pitchFamily="18" charset="0"/>
              </a:rPr>
              <a:t> dầu thì động cơ đó chạy được bao nhiêu giờ ?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11267" name="Text Box 5"/>
          <p:cNvSpPr txBox="1"/>
          <p:nvPr/>
        </p:nvSpPr>
        <p:spPr>
          <a:xfrm>
            <a:off x="228600" y="3124200"/>
            <a:ext cx="3657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en-US" altLang="en-US" dirty="0">
              <a:latin typeface="Arial Black" panose="020B0A04020102020204" pitchFamily="34" charset="0"/>
            </a:endParaRPr>
          </a:p>
        </p:txBody>
      </p:sp>
      <p:sp>
        <p:nvSpPr>
          <p:cNvPr id="53254" name="Text Box 6"/>
          <p:cNvSpPr txBox="1"/>
          <p:nvPr/>
        </p:nvSpPr>
        <p:spPr>
          <a:xfrm>
            <a:off x="0" y="3352800"/>
            <a:ext cx="3962400" cy="2043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Tóm tắt: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	 0,5</a:t>
            </a:r>
            <a:r>
              <a:rPr lang="en-US" altLang="en-US" sz="32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 dầu: 1giờ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	120</a:t>
            </a:r>
            <a:r>
              <a:rPr lang="en-US" altLang="en-US" sz="32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 dầu:...? giờ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9" name="Text Box 7"/>
          <p:cNvSpPr txBox="1"/>
          <p:nvPr/>
        </p:nvSpPr>
        <p:spPr>
          <a:xfrm>
            <a:off x="3962400" y="3124200"/>
            <a:ext cx="5181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en-US" altLang="en-US" dirty="0">
              <a:latin typeface="Arial Black" panose="020B0A04020102020204" pitchFamily="34" charset="0"/>
            </a:endParaRPr>
          </a:p>
        </p:txBody>
      </p:sp>
      <p:sp>
        <p:nvSpPr>
          <p:cNvPr id="53256" name="Text Box 8"/>
          <p:cNvSpPr txBox="1"/>
          <p:nvPr/>
        </p:nvSpPr>
        <p:spPr>
          <a:xfrm>
            <a:off x="3648710" y="3005455"/>
            <a:ext cx="5342890" cy="3291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Bài giải: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Có 120 lít dầu thì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động cơ đó chạy được </a:t>
            </a:r>
            <a:r>
              <a:rPr lang="vi-VN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số giờ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là: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120  :  0,5  =  240 (giờ)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Đáp số: 240 giờ.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4">
                                            <p:txEl>
                                              <p:charRg st="0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charRg st="9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4">
                                            <p:txEl>
                                              <p:charRg st="9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4">
                                            <p:txEl>
                                              <p:charRg st="9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charRg st="2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4">
                                            <p:txEl>
                                              <p:charRg st="2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4">
                                            <p:txEl>
                                              <p:charRg st="26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256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6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charRg st="1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56">
                                            <p:txEl>
                                              <p:charRg st="1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6">
                                            <p:txEl>
                                              <p:charRg st="10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charRg st="48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256">
                                            <p:txEl>
                                              <p:charRg st="48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256">
                                            <p:txEl>
                                              <p:charRg st="48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>
                                            <p:txEl>
                                              <p:charRg st="80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256">
                                            <p:txEl>
                                              <p:charRg st="80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256">
                                            <p:txEl>
                                              <p:charRg st="80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4" grpId="0" build="p"/>
      <p:bldP spid="5325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5" name="Text Box 3"/>
          <p:cNvSpPr txBox="1"/>
          <p:nvPr/>
        </p:nvSpPr>
        <p:spPr>
          <a:xfrm>
            <a:off x="1828800" y="1981200"/>
            <a:ext cx="6172200" cy="3113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sz="3600" b="1" u="sng" dirty="0">
                <a:latin typeface="Times New Roman" panose="02020603050405020304" pitchFamily="18" charset="0"/>
              </a:rPr>
              <a:t>4</a:t>
            </a:r>
            <a:r>
              <a:rPr lang="en-US" altLang="en-US" sz="3600" dirty="0">
                <a:latin typeface="Times New Roman" panose="02020603050405020304" pitchFamily="18" charset="0"/>
              </a:rPr>
              <a:t>. Tìm  </a:t>
            </a:r>
            <a:r>
              <a:rPr lang="en-US" altLang="en-US" sz="3600" i="1" dirty="0">
                <a:latin typeface="Times New Roman" panose="02020603050405020304" pitchFamily="18" charset="0"/>
              </a:rPr>
              <a:t>x</a:t>
            </a:r>
            <a:r>
              <a:rPr lang="en-US" altLang="en-US" sz="3600" dirty="0">
                <a:latin typeface="Times New Roman" panose="02020603050405020304" pitchFamily="18" charset="0"/>
              </a:rPr>
              <a:t>:</a:t>
            </a:r>
            <a:endParaRPr lang="en-US" altLang="en-US" sz="36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AutoNum type="alphaLcParenR"/>
            </a:pP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i="1" dirty="0">
                <a:latin typeface="Times New Roman" panose="02020603050405020304" pitchFamily="18" charset="0"/>
              </a:rPr>
              <a:t>x</a:t>
            </a:r>
            <a:r>
              <a:rPr lang="en-US" altLang="en-US" sz="3600" dirty="0">
                <a:latin typeface="Times New Roman" panose="02020603050405020304" pitchFamily="18" charset="0"/>
              </a:rPr>
              <a:t>  -  1,27  =  13,5  :  4,5	  </a:t>
            </a:r>
            <a:endParaRPr lang="en-US" altLang="en-US" sz="36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AutoNum type="alphaLcParenR" startAt="2"/>
            </a:pPr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600" i="1" dirty="0">
                <a:latin typeface="Times New Roman" panose="02020603050405020304" pitchFamily="18" charset="0"/>
              </a:rPr>
              <a:t>x</a:t>
            </a:r>
            <a:r>
              <a:rPr lang="en-US" altLang="en-US" sz="3600" dirty="0">
                <a:latin typeface="Times New Roman" panose="02020603050405020304" pitchFamily="18" charset="0"/>
              </a:rPr>
              <a:t>  +  18,7  =  50,5  :  2,5	        </a:t>
            </a:r>
            <a:endParaRPr lang="en-US" altLang="en-US" sz="36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AutoNum type="alphaLcParenR" startAt="2"/>
            </a:pPr>
            <a:r>
              <a:rPr lang="en-US" altLang="en-US" sz="3600" dirty="0">
                <a:latin typeface="Times New Roman" panose="02020603050405020304" pitchFamily="18" charset="0"/>
              </a:rPr>
              <a:t>  </a:t>
            </a:r>
            <a:r>
              <a:rPr lang="en-US" altLang="en-US" sz="3600" i="1" dirty="0">
                <a:latin typeface="Times New Roman" panose="02020603050405020304" pitchFamily="18" charset="0"/>
              </a:rPr>
              <a:t>x</a:t>
            </a:r>
            <a:r>
              <a:rPr lang="en-US" altLang="en-US" sz="3600" dirty="0">
                <a:latin typeface="Times New Roman" panose="02020603050405020304" pitchFamily="18" charset="0"/>
              </a:rPr>
              <a:t>  </a:t>
            </a:r>
            <a:r>
              <a:rPr lang="en-US" altLang="en-US" sz="3600" dirty="0">
                <a:latin typeface="Times New Roman" panose="02020603050405020304" pitchFamily="18" charset="0"/>
                <a:sym typeface="Symbol" panose="05050102010706020507" pitchFamily="18" charset="2"/>
              </a:rPr>
              <a:t>  12,5  =  6    2,5</a:t>
            </a:r>
            <a:endParaRPr lang="en-US" altLang="en-US" sz="36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9" name="Text Box 3"/>
          <p:cNvSpPr txBox="1"/>
          <p:nvPr/>
        </p:nvSpPr>
        <p:spPr>
          <a:xfrm>
            <a:off x="533400" y="1828800"/>
            <a:ext cx="4876800" cy="2043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.VnArial Narrow" pitchFamily="34" charset="0"/>
              </a:rPr>
              <a:t>    </a:t>
            </a:r>
            <a:r>
              <a:rPr lang="en-US" altLang="en-US" sz="3200" i="1" dirty="0"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latin typeface="Times New Roman" panose="02020603050405020304" pitchFamily="18" charset="0"/>
              </a:rPr>
              <a:t>  -  1,27  =         3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            </a:t>
            </a:r>
            <a:r>
              <a:rPr lang="en-US" altLang="en-US" sz="3200" i="1" dirty="0"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latin typeface="Times New Roman" panose="02020603050405020304" pitchFamily="18" charset="0"/>
              </a:rPr>
              <a:t>     =     3  +  1,27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            </a:t>
            </a:r>
            <a:r>
              <a:rPr lang="en-US" altLang="en-US" sz="3200" i="1" dirty="0">
                <a:latin typeface="Times New Roman" panose="02020603050405020304" pitchFamily="18" charset="0"/>
              </a:rPr>
              <a:t>x </a:t>
            </a:r>
            <a:r>
              <a:rPr lang="en-US" altLang="en-US" sz="3200" dirty="0">
                <a:latin typeface="Times New Roman" panose="02020603050405020304" pitchFamily="18" charset="0"/>
              </a:rPr>
              <a:t>    =         4,27</a:t>
            </a:r>
            <a:endParaRPr lang="en-US" altLang="en-US" sz="32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5300" name="Rectangle 4"/>
          <p:cNvSpPr/>
          <p:nvPr/>
        </p:nvSpPr>
        <p:spPr>
          <a:xfrm>
            <a:off x="685800" y="1143000"/>
            <a:ext cx="4105275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latin typeface="Times New Roman" panose="02020603050405020304" pitchFamily="18" charset="0"/>
              </a:rPr>
              <a:t>  -  1,27  =  13,5  :  4,5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5301" name="Text Box 5"/>
          <p:cNvSpPr txBox="1"/>
          <p:nvPr/>
        </p:nvSpPr>
        <p:spPr>
          <a:xfrm>
            <a:off x="152400" y="838200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a)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2" name="Text Box 6"/>
          <p:cNvSpPr txBox="1"/>
          <p:nvPr/>
        </p:nvSpPr>
        <p:spPr>
          <a:xfrm>
            <a:off x="0" y="3810000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b)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3" name="Rectangle 7"/>
          <p:cNvSpPr/>
          <p:nvPr/>
        </p:nvSpPr>
        <p:spPr>
          <a:xfrm>
            <a:off x="457200" y="3962400"/>
            <a:ext cx="4198938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</a:rPr>
              <a:t> </a:t>
            </a:r>
            <a:r>
              <a:rPr lang="en-US" altLang="en-US" sz="32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  +  18,7  =  50,5  :  2,5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4" name="Text Box 8"/>
          <p:cNvSpPr txBox="1"/>
          <p:nvPr/>
        </p:nvSpPr>
        <p:spPr>
          <a:xfrm>
            <a:off x="381000" y="4648200"/>
            <a:ext cx="5410200" cy="2043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.VnArial Narrow" pitchFamily="34" charset="0"/>
              </a:rPr>
              <a:t>    </a:t>
            </a:r>
            <a:r>
              <a:rPr lang="en-US" altLang="en-US" sz="32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  + 18,7  =       20,2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altLang="en-US" sz="32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    =    20,2  -  18,7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altLang="en-US" sz="32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    =         1,5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5305" name="Text Box 9"/>
          <p:cNvSpPr txBox="1"/>
          <p:nvPr/>
        </p:nvSpPr>
        <p:spPr>
          <a:xfrm>
            <a:off x="5170488" y="990600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c)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07" name="Rectangle 11"/>
          <p:cNvSpPr/>
          <p:nvPr/>
        </p:nvSpPr>
        <p:spPr>
          <a:xfrm>
            <a:off x="5410200" y="1462088"/>
            <a:ext cx="347980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  12,5  =  6  2,5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5308" name="Text Box 12"/>
          <p:cNvSpPr txBox="1"/>
          <p:nvPr/>
        </p:nvSpPr>
        <p:spPr>
          <a:xfrm>
            <a:off x="5257800" y="2071688"/>
            <a:ext cx="4114800" cy="2043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FF0000"/>
                </a:solidFill>
                <a:latin typeface=".VnArial Narrow" pitchFamily="34" charset="0"/>
              </a:rPr>
              <a:t>    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12,5 =     15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= 15 : 12,5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     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=      1,2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299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28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299">
                                            <p:txEl>
                                              <p:charRg st="28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charRg st="28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63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299">
                                            <p:txEl>
                                              <p:charRg st="63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charRg st="63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304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304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charRg st="28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304">
                                            <p:txEl>
                                              <p:charRg st="28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304">
                                            <p:txEl>
                                              <p:charRg st="28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>
                                            <p:txEl>
                                              <p:charRg st="65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5304">
                                            <p:txEl>
                                              <p:charRg st="65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304">
                                            <p:txEl>
                                              <p:charRg st="65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5308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5308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>
                                            <p:txEl>
                                              <p:charRg st="2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5308">
                                            <p:txEl>
                                              <p:charRg st="2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5308">
                                            <p:txEl>
                                              <p:charRg st="24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>
                                            <p:txEl>
                                              <p:charRg st="5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308">
                                            <p:txEl>
                                              <p:charRg st="5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5308">
                                            <p:txEl>
                                              <p:charRg st="54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55300" grpId="0"/>
      <p:bldP spid="55301" grpId="0"/>
      <p:bldP spid="55302" grpId="0"/>
      <p:bldP spid="55303" grpId="0"/>
      <p:bldP spid="55304" grpId="0" build="p"/>
      <p:bldP spid="55305" grpId="0"/>
      <p:bldP spid="55307" grpId="0"/>
      <p:bldP spid="5530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Rectangle 2"/>
          <p:cNvSpPr/>
          <p:nvPr/>
        </p:nvSpPr>
        <p:spPr>
          <a:xfrm>
            <a:off x="153035" y="3276600"/>
            <a:ext cx="8686165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</a:rPr>
              <a:t>- Kĩ năng thực hiện phép chia với số thập phân.</a:t>
            </a:r>
            <a:endParaRPr lang="en-US" altLang="en-US" sz="3600" dirty="0"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</a:rPr>
              <a:t>-Tính giá trị  biểu thức.</a:t>
            </a:r>
            <a:endParaRPr lang="en-US" altLang="en-US" sz="3600" dirty="0">
              <a:latin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</a:rPr>
              <a:t>-Tìm thành phần chưa biết trong các phép tính.</a:t>
            </a:r>
            <a:endParaRPr lang="en-US" altLang="en-US" sz="3600" dirty="0">
              <a:latin typeface="Times New Roman" panose="02020603050405020304" pitchFamily="18" charset="0"/>
            </a:endParaRPr>
          </a:p>
        </p:txBody>
      </p:sp>
      <p:sp>
        <p:nvSpPr>
          <p:cNvPr id="56323" name="Text Box 3"/>
          <p:cNvSpPr txBox="1"/>
          <p:nvPr/>
        </p:nvSpPr>
        <p:spPr>
          <a:xfrm>
            <a:off x="122555" y="1905000"/>
            <a:ext cx="825944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chemeClr val="tx2"/>
                </a:solidFill>
                <a:latin typeface="Times New Roman" panose="02020603050405020304" pitchFamily="18" charset="0"/>
              </a:rPr>
              <a:t>Tiết Toán hôm nay các em đã củng cố được những kiến thức:</a:t>
            </a:r>
            <a:endParaRPr lang="en-US" altLang="en-US" sz="3600" dirty="0">
              <a:latin typeface=".VnArial Narrow" pitchFamily="34" charset="0"/>
            </a:endParaRPr>
          </a:p>
        </p:txBody>
      </p:sp>
      <p:sp>
        <p:nvSpPr>
          <p:cNvPr id="56324" name="Text Box 4"/>
          <p:cNvSpPr txBox="1"/>
          <p:nvPr/>
        </p:nvSpPr>
        <p:spPr>
          <a:xfrm>
            <a:off x="1219200" y="0"/>
            <a:ext cx="6934200" cy="11068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vi-VN" altLang="en-US" sz="6600" dirty="0">
                <a:latin typeface="Times New Roman" panose="02020603050405020304" pitchFamily="18" charset="0"/>
              </a:rPr>
              <a:t>CỦNG CỐ</a:t>
            </a:r>
            <a:r>
              <a:rPr lang="en-US" altLang="en-US" sz="6600" dirty="0">
                <a:latin typeface="Times New Roman" panose="02020603050405020304" pitchFamily="18" charset="0"/>
              </a:rPr>
              <a:t>:</a:t>
            </a:r>
            <a:endParaRPr lang="en-US" altLang="en-US" sz="6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275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/>
      <p:bldP spid="563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3" name="Picture 2" descr="rainbow,_big_sky,_mt"/>
          <p:cNvPicPr>
            <a:picLocks noChangeAspect="1"/>
          </p:cNvPicPr>
          <p:nvPr/>
        </p:nvPicPr>
        <p:blipFill>
          <a:blip r:embed="rId1">
            <a:lum bright="12000" contrast="17999"/>
          </a:blip>
          <a:stretch>
            <a:fillRect/>
          </a:stretch>
        </p:blipFill>
        <p:spPr>
          <a:xfrm>
            <a:off x="0" y="0"/>
            <a:ext cx="9220200" cy="6858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3554" name="Group 3"/>
          <p:cNvGrpSpPr/>
          <p:nvPr/>
        </p:nvGrpSpPr>
        <p:grpSpPr>
          <a:xfrm>
            <a:off x="0" y="0"/>
            <a:ext cx="1676400" cy="990600"/>
            <a:chOff x="2928" y="384"/>
            <a:chExt cx="1789" cy="1403"/>
          </a:xfrm>
        </p:grpSpPr>
        <p:sp>
          <p:nvSpPr>
            <p:cNvPr id="23555" name="Oval 4"/>
            <p:cNvSpPr/>
            <p:nvPr/>
          </p:nvSpPr>
          <p:spPr>
            <a:xfrm>
              <a:off x="3361" y="638"/>
              <a:ext cx="944" cy="69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38100">
              <a:noFill/>
            </a:ln>
          </p:spPr>
          <p:txBody>
            <a:bodyPr wrap="none" anchor="ctr" anchorCtr="0"/>
            <a:p>
              <a:endParaRPr lang="vi-V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3556" name="Oval 5"/>
            <p:cNvSpPr/>
            <p:nvPr/>
          </p:nvSpPr>
          <p:spPr>
            <a:xfrm>
              <a:off x="3722" y="893"/>
              <a:ext cx="187" cy="13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  <a:tileRect/>
            </a:gradFill>
            <a:ln w="38100">
              <a:noFill/>
            </a:ln>
          </p:spPr>
          <p:txBody>
            <a:bodyPr wrap="none" anchor="ctr" anchorCtr="0"/>
            <a:p>
              <a:endParaRPr lang="vi-V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3557" name="Freeform 6"/>
            <p:cNvSpPr/>
            <p:nvPr/>
          </p:nvSpPr>
          <p:spPr>
            <a:xfrm rot="2711884">
              <a:off x="3845" y="1096"/>
              <a:ext cx="556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58" name="Freeform 7"/>
            <p:cNvSpPr/>
            <p:nvPr/>
          </p:nvSpPr>
          <p:spPr>
            <a:xfrm rot="2711884">
              <a:off x="4250" y="1391"/>
              <a:ext cx="299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59" name="Freeform 8"/>
            <p:cNvSpPr/>
            <p:nvPr/>
          </p:nvSpPr>
          <p:spPr>
            <a:xfrm rot="2104081">
              <a:off x="3878" y="1028"/>
              <a:ext cx="586" cy="1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0" name="Freeform 9"/>
            <p:cNvSpPr/>
            <p:nvPr/>
          </p:nvSpPr>
          <p:spPr>
            <a:xfrm rot="2104081">
              <a:off x="4359" y="1282"/>
              <a:ext cx="315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1" name="Freeform 10"/>
            <p:cNvSpPr/>
            <p:nvPr/>
          </p:nvSpPr>
          <p:spPr>
            <a:xfrm rot="1582915">
              <a:off x="3888" y="967"/>
              <a:ext cx="561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2" name="Freeform 11"/>
            <p:cNvSpPr/>
            <p:nvPr/>
          </p:nvSpPr>
          <p:spPr>
            <a:xfrm rot="1582915">
              <a:off x="4388" y="1157"/>
              <a:ext cx="301" cy="1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3" name="Freeform 12"/>
            <p:cNvSpPr/>
            <p:nvPr/>
          </p:nvSpPr>
          <p:spPr>
            <a:xfrm rot="1080363">
              <a:off x="3897" y="903"/>
              <a:ext cx="542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4" name="Freeform 13"/>
            <p:cNvSpPr/>
            <p:nvPr/>
          </p:nvSpPr>
          <p:spPr>
            <a:xfrm rot="1080363">
              <a:off x="4405" y="1033"/>
              <a:ext cx="291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5" name="Freeform 14"/>
            <p:cNvSpPr/>
            <p:nvPr/>
          </p:nvSpPr>
          <p:spPr>
            <a:xfrm rot="463793">
              <a:off x="3908" y="832"/>
              <a:ext cx="49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6" name="Freeform 15"/>
            <p:cNvSpPr/>
            <p:nvPr/>
          </p:nvSpPr>
          <p:spPr>
            <a:xfrm rot="463793">
              <a:off x="4397" y="886"/>
              <a:ext cx="268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7" name="Freeform 16"/>
            <p:cNvSpPr/>
            <p:nvPr/>
          </p:nvSpPr>
          <p:spPr>
            <a:xfrm rot="-84182">
              <a:off x="3916" y="791"/>
              <a:ext cx="454" cy="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8" name="Freeform 17"/>
            <p:cNvSpPr/>
            <p:nvPr/>
          </p:nvSpPr>
          <p:spPr>
            <a:xfrm rot="-84182">
              <a:off x="4367" y="785"/>
              <a:ext cx="244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69" name="Freeform 18"/>
            <p:cNvSpPr/>
            <p:nvPr/>
          </p:nvSpPr>
          <p:spPr>
            <a:xfrm rot="-802576">
              <a:off x="3901" y="740"/>
              <a:ext cx="399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0" name="Freeform 19"/>
            <p:cNvSpPr/>
            <p:nvPr/>
          </p:nvSpPr>
          <p:spPr>
            <a:xfrm rot="-802576">
              <a:off x="4295" y="672"/>
              <a:ext cx="214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1" name="Freeform 20"/>
            <p:cNvSpPr/>
            <p:nvPr/>
          </p:nvSpPr>
          <p:spPr>
            <a:xfrm rot="-2711884" flipH="1">
              <a:off x="3234" y="1136"/>
              <a:ext cx="557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2" name="Freeform 21"/>
            <p:cNvSpPr/>
            <p:nvPr/>
          </p:nvSpPr>
          <p:spPr>
            <a:xfrm rot="-2711884" flipH="1">
              <a:off x="3086" y="1431"/>
              <a:ext cx="299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3" name="Freeform 22"/>
            <p:cNvSpPr/>
            <p:nvPr/>
          </p:nvSpPr>
          <p:spPr>
            <a:xfrm rot="-2104081" flipH="1">
              <a:off x="3160" y="1085"/>
              <a:ext cx="586" cy="1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4" name="Freeform 23"/>
            <p:cNvSpPr/>
            <p:nvPr/>
          </p:nvSpPr>
          <p:spPr>
            <a:xfrm rot="-2104081" flipH="1">
              <a:off x="2950" y="1339"/>
              <a:ext cx="315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5" name="Freeform 24"/>
            <p:cNvSpPr/>
            <p:nvPr/>
          </p:nvSpPr>
          <p:spPr>
            <a:xfrm rot="-1582915" flipH="1">
              <a:off x="3175" y="1025"/>
              <a:ext cx="561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6" name="Freeform 25"/>
            <p:cNvSpPr/>
            <p:nvPr/>
          </p:nvSpPr>
          <p:spPr>
            <a:xfrm rot="-1582915" flipH="1">
              <a:off x="2935" y="1215"/>
              <a:ext cx="301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7" name="Freeform 26"/>
            <p:cNvSpPr/>
            <p:nvPr/>
          </p:nvSpPr>
          <p:spPr>
            <a:xfrm rot="-1080363" flipH="1">
              <a:off x="3185" y="961"/>
              <a:ext cx="542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8" name="Freeform 27"/>
            <p:cNvSpPr/>
            <p:nvPr/>
          </p:nvSpPr>
          <p:spPr>
            <a:xfrm rot="-1080363" flipH="1">
              <a:off x="2928" y="1090"/>
              <a:ext cx="291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79" name="Freeform 28"/>
            <p:cNvSpPr/>
            <p:nvPr/>
          </p:nvSpPr>
          <p:spPr>
            <a:xfrm rot="-463793" flipH="1">
              <a:off x="3217" y="889"/>
              <a:ext cx="49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0" name="Freeform 29"/>
            <p:cNvSpPr/>
            <p:nvPr/>
          </p:nvSpPr>
          <p:spPr>
            <a:xfrm rot="-463793" flipH="1">
              <a:off x="2959" y="943"/>
              <a:ext cx="268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1" name="Freeform 30"/>
            <p:cNvSpPr/>
            <p:nvPr/>
          </p:nvSpPr>
          <p:spPr>
            <a:xfrm rot="84182" flipH="1">
              <a:off x="3254" y="848"/>
              <a:ext cx="454" cy="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2" name="Freeform 31"/>
            <p:cNvSpPr/>
            <p:nvPr/>
          </p:nvSpPr>
          <p:spPr>
            <a:xfrm rot="84182" flipH="1">
              <a:off x="3013" y="842"/>
              <a:ext cx="244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3" name="Freeform 32"/>
            <p:cNvSpPr/>
            <p:nvPr/>
          </p:nvSpPr>
          <p:spPr>
            <a:xfrm rot="802576" flipH="1">
              <a:off x="3324" y="797"/>
              <a:ext cx="399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4" name="Freeform 33"/>
            <p:cNvSpPr/>
            <p:nvPr/>
          </p:nvSpPr>
          <p:spPr>
            <a:xfrm rot="802576" flipH="1">
              <a:off x="3115" y="729"/>
              <a:ext cx="214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5" name="Freeform 34"/>
            <p:cNvSpPr/>
            <p:nvPr/>
          </p:nvSpPr>
          <p:spPr>
            <a:xfrm rot="1277471" flipH="1">
              <a:off x="3350" y="775"/>
              <a:ext cx="399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6" name="Freeform 35"/>
            <p:cNvSpPr/>
            <p:nvPr/>
          </p:nvSpPr>
          <p:spPr>
            <a:xfrm rot="1277471" flipH="1">
              <a:off x="3151" y="665"/>
              <a:ext cx="214" cy="1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7" name="Freeform 36"/>
            <p:cNvSpPr/>
            <p:nvPr/>
          </p:nvSpPr>
          <p:spPr>
            <a:xfrm rot="2028410" flipH="1">
              <a:off x="3394" y="745"/>
              <a:ext cx="399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8" name="Freeform 37"/>
            <p:cNvSpPr/>
            <p:nvPr/>
          </p:nvSpPr>
          <p:spPr>
            <a:xfrm rot="2028410" flipH="1">
              <a:off x="3222" y="574"/>
              <a:ext cx="214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89" name="Freeform 38"/>
            <p:cNvSpPr/>
            <p:nvPr/>
          </p:nvSpPr>
          <p:spPr>
            <a:xfrm rot="2664424" flipH="1">
              <a:off x="3433" y="700"/>
              <a:ext cx="404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0" name="Freeform 39"/>
            <p:cNvSpPr/>
            <p:nvPr/>
          </p:nvSpPr>
          <p:spPr>
            <a:xfrm rot="2664424" flipH="1">
              <a:off x="3290" y="481"/>
              <a:ext cx="217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1" name="Freeform 40"/>
            <p:cNvSpPr/>
            <p:nvPr/>
          </p:nvSpPr>
          <p:spPr>
            <a:xfrm rot="3473776" flipH="1">
              <a:off x="3518" y="685"/>
              <a:ext cx="356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2" name="Freeform 41"/>
            <p:cNvSpPr/>
            <p:nvPr/>
          </p:nvSpPr>
          <p:spPr>
            <a:xfrm rot="3473776" flipH="1">
              <a:off x="3437" y="449"/>
              <a:ext cx="191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3" name="Freeform 42"/>
            <p:cNvSpPr/>
            <p:nvPr/>
          </p:nvSpPr>
          <p:spPr>
            <a:xfrm rot="4126480" flipH="1">
              <a:off x="3575" y="672"/>
              <a:ext cx="342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4" name="Freeform 43"/>
            <p:cNvSpPr/>
            <p:nvPr/>
          </p:nvSpPr>
          <p:spPr>
            <a:xfrm rot="4126480" flipH="1">
              <a:off x="3539" y="420"/>
              <a:ext cx="184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5" name="Freeform 44"/>
            <p:cNvSpPr/>
            <p:nvPr/>
          </p:nvSpPr>
          <p:spPr>
            <a:xfrm rot="-1325434">
              <a:off x="3864" y="705"/>
              <a:ext cx="398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6" name="Freeform 45"/>
            <p:cNvSpPr/>
            <p:nvPr/>
          </p:nvSpPr>
          <p:spPr>
            <a:xfrm rot="-1325434">
              <a:off x="4246" y="592"/>
              <a:ext cx="214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7" name="Freeform 46"/>
            <p:cNvSpPr/>
            <p:nvPr/>
          </p:nvSpPr>
          <p:spPr>
            <a:xfrm rot="-1921064">
              <a:off x="3819" y="681"/>
              <a:ext cx="399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8" name="Freeform 47"/>
            <p:cNvSpPr/>
            <p:nvPr/>
          </p:nvSpPr>
          <p:spPr>
            <a:xfrm rot="-1921064">
              <a:off x="4181" y="518"/>
              <a:ext cx="214" cy="1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599" name="Freeform 48"/>
            <p:cNvSpPr/>
            <p:nvPr/>
          </p:nvSpPr>
          <p:spPr>
            <a:xfrm rot="4578755" flipH="1">
              <a:off x="3630" y="689"/>
              <a:ext cx="3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0" name="Freeform 49"/>
            <p:cNvSpPr/>
            <p:nvPr/>
          </p:nvSpPr>
          <p:spPr>
            <a:xfrm rot="4578755" flipH="1">
              <a:off x="3637" y="446"/>
              <a:ext cx="178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1" name="Freeform 50"/>
            <p:cNvSpPr/>
            <p:nvPr/>
          </p:nvSpPr>
          <p:spPr>
            <a:xfrm rot="-3857755">
              <a:off x="3714" y="676"/>
              <a:ext cx="343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2" name="Freeform 51"/>
            <p:cNvSpPr/>
            <p:nvPr/>
          </p:nvSpPr>
          <p:spPr>
            <a:xfrm rot="-3857755">
              <a:off x="3924" y="432"/>
              <a:ext cx="184" cy="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3" name="Freeform 52"/>
            <p:cNvSpPr/>
            <p:nvPr/>
          </p:nvSpPr>
          <p:spPr>
            <a:xfrm rot="-2777260">
              <a:off x="3757" y="670"/>
              <a:ext cx="373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4" name="Freeform 53"/>
            <p:cNvSpPr/>
            <p:nvPr/>
          </p:nvSpPr>
          <p:spPr>
            <a:xfrm rot="-2777260">
              <a:off x="4061" y="460"/>
              <a:ext cx="200" cy="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5" name="Freeform 54"/>
            <p:cNvSpPr/>
            <p:nvPr/>
          </p:nvSpPr>
          <p:spPr>
            <a:xfrm rot="-4903748">
              <a:off x="3695" y="685"/>
              <a:ext cx="308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6" name="Freeform 55"/>
            <p:cNvSpPr/>
            <p:nvPr/>
          </p:nvSpPr>
          <p:spPr>
            <a:xfrm rot="-4903748">
              <a:off x="3808" y="446"/>
              <a:ext cx="165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7" name="Freeform 56"/>
            <p:cNvSpPr/>
            <p:nvPr/>
          </p:nvSpPr>
          <p:spPr>
            <a:xfrm rot="-3264308" flipH="1">
              <a:off x="3277" y="1174"/>
              <a:ext cx="557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8" name="Freeform 57"/>
            <p:cNvSpPr/>
            <p:nvPr/>
          </p:nvSpPr>
          <p:spPr>
            <a:xfrm rot="-3264308" flipH="1">
              <a:off x="3185" y="1508"/>
              <a:ext cx="299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09" name="Freeform 58"/>
            <p:cNvSpPr/>
            <p:nvPr/>
          </p:nvSpPr>
          <p:spPr>
            <a:xfrm rot="-4057115" flipH="1">
              <a:off x="3361" y="1207"/>
              <a:ext cx="515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0" name="Freeform 59"/>
            <p:cNvSpPr/>
            <p:nvPr/>
          </p:nvSpPr>
          <p:spPr>
            <a:xfrm rot="-4057115" flipH="1">
              <a:off x="3364" y="1550"/>
              <a:ext cx="276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1" name="Freeform 60"/>
            <p:cNvSpPr/>
            <p:nvPr/>
          </p:nvSpPr>
          <p:spPr>
            <a:xfrm rot="-4729350" flipH="1">
              <a:off x="3451" y="1219"/>
              <a:ext cx="495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2" name="Freeform 61"/>
            <p:cNvSpPr/>
            <p:nvPr/>
          </p:nvSpPr>
          <p:spPr>
            <a:xfrm rot="-4729350" flipH="1">
              <a:off x="3524" y="1565"/>
              <a:ext cx="265" cy="1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3" name="Freeform 62"/>
            <p:cNvSpPr/>
            <p:nvPr/>
          </p:nvSpPr>
          <p:spPr>
            <a:xfrm rot="3144576">
              <a:off x="3800" y="1157"/>
              <a:ext cx="557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4" name="Freeform 63"/>
            <p:cNvSpPr/>
            <p:nvPr/>
          </p:nvSpPr>
          <p:spPr>
            <a:xfrm rot="3144576">
              <a:off x="4164" y="1484"/>
              <a:ext cx="299" cy="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5" name="Freeform 64"/>
            <p:cNvSpPr/>
            <p:nvPr/>
          </p:nvSpPr>
          <p:spPr>
            <a:xfrm rot="3745735">
              <a:off x="3761" y="1195"/>
              <a:ext cx="533" cy="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6" name="Freeform 65"/>
            <p:cNvSpPr/>
            <p:nvPr/>
          </p:nvSpPr>
          <p:spPr>
            <a:xfrm rot="3745735">
              <a:off x="4047" y="1543"/>
              <a:ext cx="286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7" name="Freeform 66"/>
            <p:cNvSpPr/>
            <p:nvPr/>
          </p:nvSpPr>
          <p:spPr>
            <a:xfrm rot="4286818">
              <a:off x="3704" y="1234"/>
              <a:ext cx="517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8" name="Freeform 67"/>
            <p:cNvSpPr/>
            <p:nvPr/>
          </p:nvSpPr>
          <p:spPr>
            <a:xfrm rot="4286818">
              <a:off x="3921" y="1584"/>
              <a:ext cx="278" cy="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19" name="Freeform 68"/>
            <p:cNvSpPr/>
            <p:nvPr/>
          </p:nvSpPr>
          <p:spPr>
            <a:xfrm rot="4898956">
              <a:off x="3664" y="1250"/>
              <a:ext cx="475" cy="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20" name="Freeform 69"/>
            <p:cNvSpPr/>
            <p:nvPr/>
          </p:nvSpPr>
          <p:spPr>
            <a:xfrm rot="4898956">
              <a:off x="3803" y="1580"/>
              <a:ext cx="255" cy="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21" name="Freeform 70"/>
            <p:cNvSpPr/>
            <p:nvPr/>
          </p:nvSpPr>
          <p:spPr>
            <a:xfrm rot="5755659">
              <a:off x="3570" y="1267"/>
              <a:ext cx="464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22" name="Freeform 71"/>
            <p:cNvSpPr/>
            <p:nvPr/>
          </p:nvSpPr>
          <p:spPr>
            <a:xfrm rot="5755659">
              <a:off x="3617" y="1598"/>
              <a:ext cx="249" cy="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23" name="Freeform 72"/>
            <p:cNvSpPr/>
            <p:nvPr/>
          </p:nvSpPr>
          <p:spPr>
            <a:xfrm flipH="1">
              <a:off x="3553" y="1154"/>
              <a:ext cx="157" cy="4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24" name="Arc 73"/>
            <p:cNvSpPr/>
            <p:nvPr/>
          </p:nvSpPr>
          <p:spPr>
            <a:xfrm flipH="1">
              <a:off x="3268" y="982"/>
              <a:ext cx="687" cy="7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21602" fill="none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</a:path>
                <a:path w="21600" h="21602" stroke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  <a:lnTo>
                    <a:pt x="0" y="20897"/>
                  </a:lnTo>
                  <a:lnTo>
                    <a:pt x="5466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25" name="Arc 74"/>
            <p:cNvSpPr/>
            <p:nvPr/>
          </p:nvSpPr>
          <p:spPr>
            <a:xfrm flipV="1">
              <a:off x="3887" y="532"/>
              <a:ext cx="830" cy="6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6729" h="21600" fill="none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</a:path>
                <a:path w="36729" h="21600" stroke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  <a:lnTo>
                    <a:pt x="17826" y="0"/>
                  </a:lnTo>
                  <a:lnTo>
                    <a:pt x="36729" y="10451"/>
                  </a:lnTo>
                  <a:close/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26" name="Arc 75"/>
            <p:cNvSpPr/>
            <p:nvPr/>
          </p:nvSpPr>
          <p:spPr>
            <a:xfrm flipH="1">
              <a:off x="3338" y="862"/>
              <a:ext cx="401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8940" h="22305" fill="none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</a:path>
                <a:path w="28940" h="22305" stroke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  <a:lnTo>
                    <a:pt x="7340" y="21600"/>
                  </a:lnTo>
                  <a:lnTo>
                    <a:pt x="0" y="1285"/>
                  </a:lnTo>
                  <a:close/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27" name="Arc 76"/>
            <p:cNvSpPr/>
            <p:nvPr/>
          </p:nvSpPr>
          <p:spPr>
            <a:xfrm flipH="1">
              <a:off x="3053" y="902"/>
              <a:ext cx="652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0473" h="22305" fill="none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</a:path>
                <a:path w="30473" h="22305" stroke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  <a:lnTo>
                    <a:pt x="8873" y="21600"/>
                  </a:lnTo>
                  <a:lnTo>
                    <a:pt x="-1" y="1906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28" name="Arc 77"/>
            <p:cNvSpPr/>
            <p:nvPr/>
          </p:nvSpPr>
          <p:spPr>
            <a:xfrm flipH="1">
              <a:off x="2996" y="762"/>
              <a:ext cx="768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455" h="22305" fill="none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</a:path>
                <a:path w="34455" h="22305" stroke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  <a:lnTo>
                    <a:pt x="12855" y="21600"/>
                  </a:lnTo>
                  <a:lnTo>
                    <a:pt x="0" y="4241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29" name="Arc 78"/>
            <p:cNvSpPr/>
            <p:nvPr/>
          </p:nvSpPr>
          <p:spPr>
            <a:xfrm>
              <a:off x="3846" y="870"/>
              <a:ext cx="123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812" h="22305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0" name="Arc 79"/>
            <p:cNvSpPr/>
            <p:nvPr/>
          </p:nvSpPr>
          <p:spPr>
            <a:xfrm>
              <a:off x="3879" y="866"/>
              <a:ext cx="324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812" h="22305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1" name="Arc 80"/>
            <p:cNvSpPr/>
            <p:nvPr/>
          </p:nvSpPr>
          <p:spPr>
            <a:xfrm>
              <a:off x="3907" y="766"/>
              <a:ext cx="461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812" h="22305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2" name="Freeform 81"/>
            <p:cNvSpPr/>
            <p:nvPr/>
          </p:nvSpPr>
          <p:spPr>
            <a:xfrm>
              <a:off x="3996" y="1236"/>
              <a:ext cx="156" cy="4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3" name="Freeform 82"/>
            <p:cNvSpPr/>
            <p:nvPr/>
          </p:nvSpPr>
          <p:spPr>
            <a:xfrm rot="-1939245" flipV="1">
              <a:off x="3752" y="1079"/>
              <a:ext cx="142" cy="2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4" name="Arc 83"/>
            <p:cNvSpPr/>
            <p:nvPr/>
          </p:nvSpPr>
          <p:spPr>
            <a:xfrm flipH="1">
              <a:off x="2952" y="647"/>
              <a:ext cx="821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6830" h="22305" fill="none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</a:path>
                <a:path w="36830" h="22305" stroke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  <a:lnTo>
                    <a:pt x="15230" y="21600"/>
                  </a:lnTo>
                  <a:lnTo>
                    <a:pt x="0" y="6283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5" name="Arc 84"/>
            <p:cNvSpPr/>
            <p:nvPr/>
          </p:nvSpPr>
          <p:spPr>
            <a:xfrm flipH="1">
              <a:off x="3184" y="485"/>
              <a:ext cx="597" cy="7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1881" h="21600" fill="none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</a:path>
                <a:path w="31881" h="21600" stroke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  <a:lnTo>
                    <a:pt x="18231" y="21600"/>
                  </a:lnTo>
                  <a:lnTo>
                    <a:pt x="-1" y="10015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6" name="Arc 85"/>
            <p:cNvSpPr/>
            <p:nvPr/>
          </p:nvSpPr>
          <p:spPr>
            <a:xfrm>
              <a:off x="3822" y="798"/>
              <a:ext cx="246" cy="7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1146" h="21600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</a:path>
                <a:path w="31146" h="21600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7" name="Freeform 86"/>
            <p:cNvSpPr/>
            <p:nvPr/>
          </p:nvSpPr>
          <p:spPr>
            <a:xfrm flipH="1">
              <a:off x="3086" y="1193"/>
              <a:ext cx="351" cy="4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9" y="0"/>
                </a:cxn>
                <a:cxn ang="0">
                  <a:pos x="7" y="0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4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8" name="Freeform 87"/>
            <p:cNvSpPr/>
            <p:nvPr/>
          </p:nvSpPr>
          <p:spPr>
            <a:xfrm flipH="1">
              <a:off x="3251" y="673"/>
              <a:ext cx="225" cy="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39" name="Freeform 88"/>
            <p:cNvSpPr/>
            <p:nvPr/>
          </p:nvSpPr>
          <p:spPr>
            <a:xfrm flipH="1">
              <a:off x="3510" y="526"/>
              <a:ext cx="135" cy="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40" name="Freeform 89"/>
            <p:cNvSpPr/>
            <p:nvPr/>
          </p:nvSpPr>
          <p:spPr>
            <a:xfrm>
              <a:off x="4351" y="1121"/>
              <a:ext cx="326" cy="5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9" y="1"/>
                </a:cxn>
                <a:cxn ang="0">
                  <a:pos x="1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41" name="Freeform 90"/>
            <p:cNvSpPr/>
            <p:nvPr/>
          </p:nvSpPr>
          <p:spPr>
            <a:xfrm>
              <a:off x="4182" y="859"/>
              <a:ext cx="490" cy="3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10" y="0"/>
                </a:cxn>
                <a:cxn ang="0">
                  <a:pos x="34" y="0"/>
                </a:cxn>
                <a:cxn ang="0">
                  <a:pos x="19" y="0"/>
                </a:cxn>
                <a:cxn ang="0">
                  <a:pos x="39" y="0"/>
                </a:cxn>
                <a:cxn ang="0">
                  <a:pos x="29" y="0"/>
                </a:cxn>
                <a:cxn ang="0">
                  <a:pos x="48" y="0"/>
                </a:cxn>
                <a:cxn ang="0">
                  <a:pos x="39" y="0"/>
                </a:cxn>
                <a:cxn ang="0">
                  <a:pos x="53" y="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8" y="0"/>
                </a:cxn>
                <a:cxn ang="0">
                  <a:pos x="63" y="0"/>
                </a:cxn>
                <a:cxn ang="0">
                  <a:pos x="72" y="0"/>
                </a:cxn>
                <a:cxn ang="0">
                  <a:pos x="68" y="0"/>
                </a:cxn>
                <a:cxn ang="0">
                  <a:pos x="72" y="0"/>
                </a:cxn>
                <a:cxn ang="0">
                  <a:pos x="68" y="0"/>
                </a:cxn>
                <a:cxn ang="0">
                  <a:pos x="77" y="0"/>
                </a:cxn>
                <a:cxn ang="0">
                  <a:pos x="72" y="0"/>
                </a:cxn>
                <a:cxn ang="0">
                  <a:pos x="77" y="0"/>
                </a:cxn>
                <a:cxn ang="0">
                  <a:pos x="72" y="0"/>
                </a:cxn>
                <a:cxn ang="0">
                  <a:pos x="77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42" name="Freeform 91"/>
            <p:cNvSpPr/>
            <p:nvPr/>
          </p:nvSpPr>
          <p:spPr>
            <a:xfrm>
              <a:off x="4200" y="493"/>
              <a:ext cx="214" cy="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43" name="Freeform 92"/>
            <p:cNvSpPr/>
            <p:nvPr/>
          </p:nvSpPr>
          <p:spPr>
            <a:xfrm rot="-1346631">
              <a:off x="3988" y="878"/>
              <a:ext cx="144" cy="2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44" name="Freeform 93"/>
            <p:cNvSpPr/>
            <p:nvPr/>
          </p:nvSpPr>
          <p:spPr>
            <a:xfrm rot="1346631" flipH="1">
              <a:off x="3479" y="870"/>
              <a:ext cx="142" cy="2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3645" name="Group 94"/>
          <p:cNvGrpSpPr/>
          <p:nvPr/>
        </p:nvGrpSpPr>
        <p:grpSpPr>
          <a:xfrm>
            <a:off x="7162800" y="0"/>
            <a:ext cx="1981200" cy="838200"/>
            <a:chOff x="2928" y="384"/>
            <a:chExt cx="1789" cy="1403"/>
          </a:xfrm>
        </p:grpSpPr>
        <p:sp>
          <p:nvSpPr>
            <p:cNvPr id="23646" name="Oval 95"/>
            <p:cNvSpPr/>
            <p:nvPr/>
          </p:nvSpPr>
          <p:spPr>
            <a:xfrm>
              <a:off x="3361" y="638"/>
              <a:ext cx="944" cy="69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38100">
              <a:noFill/>
            </a:ln>
          </p:spPr>
          <p:txBody>
            <a:bodyPr wrap="none" anchor="ctr" anchorCtr="0"/>
            <a:p>
              <a:endParaRPr lang="vi-V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3647" name="Oval 96"/>
            <p:cNvSpPr/>
            <p:nvPr/>
          </p:nvSpPr>
          <p:spPr>
            <a:xfrm>
              <a:off x="3722" y="893"/>
              <a:ext cx="187" cy="13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  <a:tileRect/>
            </a:gradFill>
            <a:ln w="38100">
              <a:noFill/>
            </a:ln>
          </p:spPr>
          <p:txBody>
            <a:bodyPr wrap="none" anchor="ctr" anchorCtr="0"/>
            <a:p>
              <a:endParaRPr lang="vi-V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3648" name="Freeform 97"/>
            <p:cNvSpPr/>
            <p:nvPr/>
          </p:nvSpPr>
          <p:spPr>
            <a:xfrm rot="2711884">
              <a:off x="3845" y="1096"/>
              <a:ext cx="556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49" name="Freeform 98"/>
            <p:cNvSpPr/>
            <p:nvPr/>
          </p:nvSpPr>
          <p:spPr>
            <a:xfrm rot="2711884">
              <a:off x="4250" y="1391"/>
              <a:ext cx="299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0" name="Freeform 99"/>
            <p:cNvSpPr/>
            <p:nvPr/>
          </p:nvSpPr>
          <p:spPr>
            <a:xfrm rot="2104081">
              <a:off x="3878" y="1028"/>
              <a:ext cx="586" cy="1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1" name="Freeform 100"/>
            <p:cNvSpPr/>
            <p:nvPr/>
          </p:nvSpPr>
          <p:spPr>
            <a:xfrm rot="2104081">
              <a:off x="4359" y="1282"/>
              <a:ext cx="315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2" name="Freeform 101"/>
            <p:cNvSpPr/>
            <p:nvPr/>
          </p:nvSpPr>
          <p:spPr>
            <a:xfrm rot="1582915">
              <a:off x="3888" y="967"/>
              <a:ext cx="561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3" name="Freeform 102"/>
            <p:cNvSpPr/>
            <p:nvPr/>
          </p:nvSpPr>
          <p:spPr>
            <a:xfrm rot="1582915">
              <a:off x="4388" y="1157"/>
              <a:ext cx="301" cy="1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4" name="Freeform 103"/>
            <p:cNvSpPr/>
            <p:nvPr/>
          </p:nvSpPr>
          <p:spPr>
            <a:xfrm rot="1080363">
              <a:off x="3897" y="903"/>
              <a:ext cx="542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5" name="Freeform 104"/>
            <p:cNvSpPr/>
            <p:nvPr/>
          </p:nvSpPr>
          <p:spPr>
            <a:xfrm rot="1080363">
              <a:off x="4405" y="1033"/>
              <a:ext cx="291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6" name="Freeform 105"/>
            <p:cNvSpPr/>
            <p:nvPr/>
          </p:nvSpPr>
          <p:spPr>
            <a:xfrm rot="463793">
              <a:off x="3908" y="832"/>
              <a:ext cx="49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7" name="Freeform 106"/>
            <p:cNvSpPr/>
            <p:nvPr/>
          </p:nvSpPr>
          <p:spPr>
            <a:xfrm rot="463793">
              <a:off x="4397" y="886"/>
              <a:ext cx="268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8" name="Freeform 107"/>
            <p:cNvSpPr/>
            <p:nvPr/>
          </p:nvSpPr>
          <p:spPr>
            <a:xfrm rot="-84182">
              <a:off x="3916" y="791"/>
              <a:ext cx="454" cy="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59" name="Freeform 108"/>
            <p:cNvSpPr/>
            <p:nvPr/>
          </p:nvSpPr>
          <p:spPr>
            <a:xfrm rot="-84182">
              <a:off x="4367" y="785"/>
              <a:ext cx="244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0" name="Freeform 109"/>
            <p:cNvSpPr/>
            <p:nvPr/>
          </p:nvSpPr>
          <p:spPr>
            <a:xfrm rot="-802576">
              <a:off x="3901" y="740"/>
              <a:ext cx="399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1" name="Freeform 110"/>
            <p:cNvSpPr/>
            <p:nvPr/>
          </p:nvSpPr>
          <p:spPr>
            <a:xfrm rot="-802576">
              <a:off x="4295" y="672"/>
              <a:ext cx="214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2" name="Freeform 111"/>
            <p:cNvSpPr/>
            <p:nvPr/>
          </p:nvSpPr>
          <p:spPr>
            <a:xfrm rot="-2711884" flipH="1">
              <a:off x="3234" y="1136"/>
              <a:ext cx="557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3" name="Freeform 112"/>
            <p:cNvSpPr/>
            <p:nvPr/>
          </p:nvSpPr>
          <p:spPr>
            <a:xfrm rot="-2711884" flipH="1">
              <a:off x="3086" y="1431"/>
              <a:ext cx="299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4" name="Freeform 113"/>
            <p:cNvSpPr/>
            <p:nvPr/>
          </p:nvSpPr>
          <p:spPr>
            <a:xfrm rot="-2104081" flipH="1">
              <a:off x="3160" y="1085"/>
              <a:ext cx="586" cy="1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5" name="Freeform 114"/>
            <p:cNvSpPr/>
            <p:nvPr/>
          </p:nvSpPr>
          <p:spPr>
            <a:xfrm rot="-2104081" flipH="1">
              <a:off x="2950" y="1339"/>
              <a:ext cx="315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6" name="Freeform 115"/>
            <p:cNvSpPr/>
            <p:nvPr/>
          </p:nvSpPr>
          <p:spPr>
            <a:xfrm rot="-1582915" flipH="1">
              <a:off x="3175" y="1025"/>
              <a:ext cx="561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7" name="Freeform 116"/>
            <p:cNvSpPr/>
            <p:nvPr/>
          </p:nvSpPr>
          <p:spPr>
            <a:xfrm rot="-1582915" flipH="1">
              <a:off x="2935" y="1215"/>
              <a:ext cx="301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8" name="Freeform 117"/>
            <p:cNvSpPr/>
            <p:nvPr/>
          </p:nvSpPr>
          <p:spPr>
            <a:xfrm rot="-1080363" flipH="1">
              <a:off x="3185" y="961"/>
              <a:ext cx="542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69" name="Freeform 118"/>
            <p:cNvSpPr/>
            <p:nvPr/>
          </p:nvSpPr>
          <p:spPr>
            <a:xfrm rot="-1080363" flipH="1">
              <a:off x="2928" y="1090"/>
              <a:ext cx="291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0" name="Freeform 119"/>
            <p:cNvSpPr/>
            <p:nvPr/>
          </p:nvSpPr>
          <p:spPr>
            <a:xfrm rot="-463793" flipH="1">
              <a:off x="3217" y="889"/>
              <a:ext cx="49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1" name="Freeform 120"/>
            <p:cNvSpPr/>
            <p:nvPr/>
          </p:nvSpPr>
          <p:spPr>
            <a:xfrm rot="-463793" flipH="1">
              <a:off x="2959" y="943"/>
              <a:ext cx="268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2" name="Freeform 121"/>
            <p:cNvSpPr/>
            <p:nvPr/>
          </p:nvSpPr>
          <p:spPr>
            <a:xfrm rot="84182" flipH="1">
              <a:off x="3254" y="848"/>
              <a:ext cx="454" cy="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3" name="Freeform 122"/>
            <p:cNvSpPr/>
            <p:nvPr/>
          </p:nvSpPr>
          <p:spPr>
            <a:xfrm rot="84182" flipH="1">
              <a:off x="3013" y="842"/>
              <a:ext cx="244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4" name="Freeform 123"/>
            <p:cNvSpPr/>
            <p:nvPr/>
          </p:nvSpPr>
          <p:spPr>
            <a:xfrm rot="802576" flipH="1">
              <a:off x="3324" y="797"/>
              <a:ext cx="399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5" name="Freeform 124"/>
            <p:cNvSpPr/>
            <p:nvPr/>
          </p:nvSpPr>
          <p:spPr>
            <a:xfrm rot="802576" flipH="1">
              <a:off x="3115" y="729"/>
              <a:ext cx="214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6" name="Freeform 125"/>
            <p:cNvSpPr/>
            <p:nvPr/>
          </p:nvSpPr>
          <p:spPr>
            <a:xfrm rot="1277471" flipH="1">
              <a:off x="3350" y="775"/>
              <a:ext cx="399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7" name="Freeform 126"/>
            <p:cNvSpPr/>
            <p:nvPr/>
          </p:nvSpPr>
          <p:spPr>
            <a:xfrm rot="1277471" flipH="1">
              <a:off x="3151" y="665"/>
              <a:ext cx="214" cy="1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8" name="Freeform 127"/>
            <p:cNvSpPr/>
            <p:nvPr/>
          </p:nvSpPr>
          <p:spPr>
            <a:xfrm rot="2028410" flipH="1">
              <a:off x="3394" y="745"/>
              <a:ext cx="399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79" name="Freeform 128"/>
            <p:cNvSpPr/>
            <p:nvPr/>
          </p:nvSpPr>
          <p:spPr>
            <a:xfrm rot="2028410" flipH="1">
              <a:off x="3222" y="574"/>
              <a:ext cx="214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0" name="Freeform 129"/>
            <p:cNvSpPr/>
            <p:nvPr/>
          </p:nvSpPr>
          <p:spPr>
            <a:xfrm rot="2664424" flipH="1">
              <a:off x="3433" y="700"/>
              <a:ext cx="404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1" name="Freeform 130"/>
            <p:cNvSpPr/>
            <p:nvPr/>
          </p:nvSpPr>
          <p:spPr>
            <a:xfrm rot="2664424" flipH="1">
              <a:off x="3290" y="481"/>
              <a:ext cx="217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2" name="Freeform 131"/>
            <p:cNvSpPr/>
            <p:nvPr/>
          </p:nvSpPr>
          <p:spPr>
            <a:xfrm rot="3473776" flipH="1">
              <a:off x="3518" y="685"/>
              <a:ext cx="356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3" name="Freeform 132"/>
            <p:cNvSpPr/>
            <p:nvPr/>
          </p:nvSpPr>
          <p:spPr>
            <a:xfrm rot="3473776" flipH="1">
              <a:off x="3437" y="449"/>
              <a:ext cx="191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4" name="Freeform 133"/>
            <p:cNvSpPr/>
            <p:nvPr/>
          </p:nvSpPr>
          <p:spPr>
            <a:xfrm rot="4126480" flipH="1">
              <a:off x="3575" y="672"/>
              <a:ext cx="342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5" name="Freeform 134"/>
            <p:cNvSpPr/>
            <p:nvPr/>
          </p:nvSpPr>
          <p:spPr>
            <a:xfrm rot="4126480" flipH="1">
              <a:off x="3539" y="420"/>
              <a:ext cx="184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6" name="Freeform 135"/>
            <p:cNvSpPr/>
            <p:nvPr/>
          </p:nvSpPr>
          <p:spPr>
            <a:xfrm rot="-1325434">
              <a:off x="3864" y="705"/>
              <a:ext cx="398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7" name="Freeform 136"/>
            <p:cNvSpPr/>
            <p:nvPr/>
          </p:nvSpPr>
          <p:spPr>
            <a:xfrm rot="-1325434">
              <a:off x="4246" y="592"/>
              <a:ext cx="214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8" name="Freeform 137"/>
            <p:cNvSpPr/>
            <p:nvPr/>
          </p:nvSpPr>
          <p:spPr>
            <a:xfrm rot="-1921064">
              <a:off x="3819" y="681"/>
              <a:ext cx="399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89" name="Freeform 138"/>
            <p:cNvSpPr/>
            <p:nvPr/>
          </p:nvSpPr>
          <p:spPr>
            <a:xfrm rot="-1921064">
              <a:off x="4181" y="518"/>
              <a:ext cx="214" cy="1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0" name="Freeform 139"/>
            <p:cNvSpPr/>
            <p:nvPr/>
          </p:nvSpPr>
          <p:spPr>
            <a:xfrm rot="4578755" flipH="1">
              <a:off x="3630" y="689"/>
              <a:ext cx="3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1" name="Freeform 140"/>
            <p:cNvSpPr/>
            <p:nvPr/>
          </p:nvSpPr>
          <p:spPr>
            <a:xfrm rot="4578755" flipH="1">
              <a:off x="3637" y="446"/>
              <a:ext cx="178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2" name="Freeform 141"/>
            <p:cNvSpPr/>
            <p:nvPr/>
          </p:nvSpPr>
          <p:spPr>
            <a:xfrm rot="-3857755">
              <a:off x="3714" y="676"/>
              <a:ext cx="343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3" name="Freeform 142"/>
            <p:cNvSpPr/>
            <p:nvPr/>
          </p:nvSpPr>
          <p:spPr>
            <a:xfrm rot="-3857755">
              <a:off x="3924" y="432"/>
              <a:ext cx="184" cy="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4" name="Freeform 143"/>
            <p:cNvSpPr/>
            <p:nvPr/>
          </p:nvSpPr>
          <p:spPr>
            <a:xfrm rot="-2777260">
              <a:off x="3757" y="670"/>
              <a:ext cx="373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5" name="Freeform 144"/>
            <p:cNvSpPr/>
            <p:nvPr/>
          </p:nvSpPr>
          <p:spPr>
            <a:xfrm rot="-2777260">
              <a:off x="4061" y="460"/>
              <a:ext cx="200" cy="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6" name="Freeform 145"/>
            <p:cNvSpPr/>
            <p:nvPr/>
          </p:nvSpPr>
          <p:spPr>
            <a:xfrm rot="-4903748">
              <a:off x="3695" y="685"/>
              <a:ext cx="308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7" name="Freeform 146"/>
            <p:cNvSpPr/>
            <p:nvPr/>
          </p:nvSpPr>
          <p:spPr>
            <a:xfrm rot="-4903748">
              <a:off x="3808" y="446"/>
              <a:ext cx="165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8" name="Freeform 147"/>
            <p:cNvSpPr/>
            <p:nvPr/>
          </p:nvSpPr>
          <p:spPr>
            <a:xfrm rot="-3264308" flipH="1">
              <a:off x="3277" y="1174"/>
              <a:ext cx="557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699" name="Freeform 148"/>
            <p:cNvSpPr/>
            <p:nvPr/>
          </p:nvSpPr>
          <p:spPr>
            <a:xfrm rot="-3264308" flipH="1">
              <a:off x="3185" y="1508"/>
              <a:ext cx="299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0" name="Freeform 149"/>
            <p:cNvSpPr/>
            <p:nvPr/>
          </p:nvSpPr>
          <p:spPr>
            <a:xfrm rot="-4057115" flipH="1">
              <a:off x="3361" y="1207"/>
              <a:ext cx="515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1" name="Freeform 150"/>
            <p:cNvSpPr/>
            <p:nvPr/>
          </p:nvSpPr>
          <p:spPr>
            <a:xfrm rot="-4057115" flipH="1">
              <a:off x="3364" y="1550"/>
              <a:ext cx="276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2" name="Freeform 151"/>
            <p:cNvSpPr/>
            <p:nvPr/>
          </p:nvSpPr>
          <p:spPr>
            <a:xfrm rot="-4729350" flipH="1">
              <a:off x="3451" y="1219"/>
              <a:ext cx="495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3" name="Freeform 152"/>
            <p:cNvSpPr/>
            <p:nvPr/>
          </p:nvSpPr>
          <p:spPr>
            <a:xfrm rot="-4729350" flipH="1">
              <a:off x="3524" y="1565"/>
              <a:ext cx="265" cy="1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4" name="Freeform 153"/>
            <p:cNvSpPr/>
            <p:nvPr/>
          </p:nvSpPr>
          <p:spPr>
            <a:xfrm rot="3144576">
              <a:off x="3800" y="1157"/>
              <a:ext cx="557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5" name="Freeform 154"/>
            <p:cNvSpPr/>
            <p:nvPr/>
          </p:nvSpPr>
          <p:spPr>
            <a:xfrm rot="3144576">
              <a:off x="4164" y="1484"/>
              <a:ext cx="299" cy="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6" name="Freeform 155"/>
            <p:cNvSpPr/>
            <p:nvPr/>
          </p:nvSpPr>
          <p:spPr>
            <a:xfrm rot="3745735">
              <a:off x="3761" y="1195"/>
              <a:ext cx="533" cy="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7" name="Freeform 156"/>
            <p:cNvSpPr/>
            <p:nvPr/>
          </p:nvSpPr>
          <p:spPr>
            <a:xfrm rot="3745735">
              <a:off x="4047" y="1543"/>
              <a:ext cx="286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8" name="Freeform 157"/>
            <p:cNvSpPr/>
            <p:nvPr/>
          </p:nvSpPr>
          <p:spPr>
            <a:xfrm rot="4286818">
              <a:off x="3704" y="1234"/>
              <a:ext cx="517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09" name="Freeform 158"/>
            <p:cNvSpPr/>
            <p:nvPr/>
          </p:nvSpPr>
          <p:spPr>
            <a:xfrm rot="4286818">
              <a:off x="3921" y="1584"/>
              <a:ext cx="278" cy="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10" name="Freeform 159"/>
            <p:cNvSpPr/>
            <p:nvPr/>
          </p:nvSpPr>
          <p:spPr>
            <a:xfrm rot="4898956">
              <a:off x="3664" y="1250"/>
              <a:ext cx="475" cy="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11" name="Freeform 160"/>
            <p:cNvSpPr/>
            <p:nvPr/>
          </p:nvSpPr>
          <p:spPr>
            <a:xfrm rot="4898956">
              <a:off x="3803" y="1580"/>
              <a:ext cx="255" cy="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12" name="Freeform 161"/>
            <p:cNvSpPr/>
            <p:nvPr/>
          </p:nvSpPr>
          <p:spPr>
            <a:xfrm rot="5755659">
              <a:off x="3570" y="1267"/>
              <a:ext cx="464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13" name="Freeform 162"/>
            <p:cNvSpPr/>
            <p:nvPr/>
          </p:nvSpPr>
          <p:spPr>
            <a:xfrm rot="5755659">
              <a:off x="3617" y="1598"/>
              <a:ext cx="249" cy="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14" name="Freeform 163"/>
            <p:cNvSpPr/>
            <p:nvPr/>
          </p:nvSpPr>
          <p:spPr>
            <a:xfrm flipH="1">
              <a:off x="3553" y="1154"/>
              <a:ext cx="157" cy="4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15" name="Arc 164"/>
            <p:cNvSpPr/>
            <p:nvPr/>
          </p:nvSpPr>
          <p:spPr>
            <a:xfrm flipH="1">
              <a:off x="3268" y="982"/>
              <a:ext cx="687" cy="7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21602" fill="none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</a:path>
                <a:path w="21600" h="21602" stroke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  <a:lnTo>
                    <a:pt x="0" y="20897"/>
                  </a:lnTo>
                  <a:lnTo>
                    <a:pt x="5466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16" name="Arc 165"/>
            <p:cNvSpPr/>
            <p:nvPr/>
          </p:nvSpPr>
          <p:spPr>
            <a:xfrm flipV="1">
              <a:off x="3887" y="532"/>
              <a:ext cx="830" cy="6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6729" h="21600" fill="none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</a:path>
                <a:path w="36729" h="21600" stroke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  <a:lnTo>
                    <a:pt x="17826" y="0"/>
                  </a:lnTo>
                  <a:lnTo>
                    <a:pt x="36729" y="10451"/>
                  </a:lnTo>
                  <a:close/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17" name="Arc 166"/>
            <p:cNvSpPr/>
            <p:nvPr/>
          </p:nvSpPr>
          <p:spPr>
            <a:xfrm flipH="1">
              <a:off x="3338" y="862"/>
              <a:ext cx="401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8940" h="22305" fill="none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</a:path>
                <a:path w="28940" h="22305" stroke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  <a:lnTo>
                    <a:pt x="7340" y="21600"/>
                  </a:lnTo>
                  <a:lnTo>
                    <a:pt x="0" y="1285"/>
                  </a:lnTo>
                  <a:close/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18" name="Arc 167"/>
            <p:cNvSpPr/>
            <p:nvPr/>
          </p:nvSpPr>
          <p:spPr>
            <a:xfrm flipH="1">
              <a:off x="3053" y="902"/>
              <a:ext cx="652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0473" h="22305" fill="none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</a:path>
                <a:path w="30473" h="22305" stroke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  <a:lnTo>
                    <a:pt x="8873" y="21600"/>
                  </a:lnTo>
                  <a:lnTo>
                    <a:pt x="-1" y="1906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19" name="Arc 168"/>
            <p:cNvSpPr/>
            <p:nvPr/>
          </p:nvSpPr>
          <p:spPr>
            <a:xfrm flipH="1">
              <a:off x="2996" y="762"/>
              <a:ext cx="768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455" h="22305" fill="none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</a:path>
                <a:path w="34455" h="22305" stroke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  <a:lnTo>
                    <a:pt x="12855" y="21600"/>
                  </a:lnTo>
                  <a:lnTo>
                    <a:pt x="0" y="4241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0" name="Arc 169"/>
            <p:cNvSpPr/>
            <p:nvPr/>
          </p:nvSpPr>
          <p:spPr>
            <a:xfrm>
              <a:off x="3846" y="870"/>
              <a:ext cx="123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812" h="22305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1" name="Arc 170"/>
            <p:cNvSpPr/>
            <p:nvPr/>
          </p:nvSpPr>
          <p:spPr>
            <a:xfrm>
              <a:off x="3879" y="866"/>
              <a:ext cx="324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812" h="22305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2" name="Arc 171"/>
            <p:cNvSpPr/>
            <p:nvPr/>
          </p:nvSpPr>
          <p:spPr>
            <a:xfrm>
              <a:off x="3907" y="766"/>
              <a:ext cx="461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812" h="22305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3" name="Freeform 172"/>
            <p:cNvSpPr/>
            <p:nvPr/>
          </p:nvSpPr>
          <p:spPr>
            <a:xfrm>
              <a:off x="3996" y="1236"/>
              <a:ext cx="156" cy="4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4" name="Freeform 173"/>
            <p:cNvSpPr/>
            <p:nvPr/>
          </p:nvSpPr>
          <p:spPr>
            <a:xfrm rot="-1939245" flipV="1">
              <a:off x="3752" y="1079"/>
              <a:ext cx="142" cy="2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5" name="Arc 174"/>
            <p:cNvSpPr/>
            <p:nvPr/>
          </p:nvSpPr>
          <p:spPr>
            <a:xfrm flipH="1">
              <a:off x="2952" y="647"/>
              <a:ext cx="821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6830" h="22305" fill="none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</a:path>
                <a:path w="36830" h="22305" stroke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  <a:lnTo>
                    <a:pt x="15230" y="21600"/>
                  </a:lnTo>
                  <a:lnTo>
                    <a:pt x="0" y="6283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6" name="Arc 175"/>
            <p:cNvSpPr/>
            <p:nvPr/>
          </p:nvSpPr>
          <p:spPr>
            <a:xfrm flipH="1">
              <a:off x="3184" y="485"/>
              <a:ext cx="597" cy="7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1881" h="21600" fill="none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</a:path>
                <a:path w="31881" h="21600" stroke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  <a:lnTo>
                    <a:pt x="18231" y="21600"/>
                  </a:lnTo>
                  <a:lnTo>
                    <a:pt x="-1" y="10015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7" name="Arc 176"/>
            <p:cNvSpPr/>
            <p:nvPr/>
          </p:nvSpPr>
          <p:spPr>
            <a:xfrm>
              <a:off x="3822" y="798"/>
              <a:ext cx="246" cy="7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1146" h="21600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</a:path>
                <a:path w="31146" h="21600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8" name="Freeform 177"/>
            <p:cNvSpPr/>
            <p:nvPr/>
          </p:nvSpPr>
          <p:spPr>
            <a:xfrm flipH="1">
              <a:off x="3086" y="1193"/>
              <a:ext cx="351" cy="4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9" y="0"/>
                </a:cxn>
                <a:cxn ang="0">
                  <a:pos x="7" y="0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4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29" name="Freeform 178"/>
            <p:cNvSpPr/>
            <p:nvPr/>
          </p:nvSpPr>
          <p:spPr>
            <a:xfrm flipH="1">
              <a:off x="3251" y="673"/>
              <a:ext cx="225" cy="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30" name="Freeform 179"/>
            <p:cNvSpPr/>
            <p:nvPr/>
          </p:nvSpPr>
          <p:spPr>
            <a:xfrm flipH="1">
              <a:off x="3510" y="526"/>
              <a:ext cx="135" cy="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31" name="Freeform 180"/>
            <p:cNvSpPr/>
            <p:nvPr/>
          </p:nvSpPr>
          <p:spPr>
            <a:xfrm>
              <a:off x="4351" y="1121"/>
              <a:ext cx="326" cy="5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9" y="1"/>
                </a:cxn>
                <a:cxn ang="0">
                  <a:pos x="1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32" name="Freeform 181"/>
            <p:cNvSpPr/>
            <p:nvPr/>
          </p:nvSpPr>
          <p:spPr>
            <a:xfrm>
              <a:off x="4182" y="859"/>
              <a:ext cx="490" cy="3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10" y="0"/>
                </a:cxn>
                <a:cxn ang="0">
                  <a:pos x="34" y="0"/>
                </a:cxn>
                <a:cxn ang="0">
                  <a:pos x="19" y="0"/>
                </a:cxn>
                <a:cxn ang="0">
                  <a:pos x="39" y="0"/>
                </a:cxn>
                <a:cxn ang="0">
                  <a:pos x="29" y="0"/>
                </a:cxn>
                <a:cxn ang="0">
                  <a:pos x="48" y="0"/>
                </a:cxn>
                <a:cxn ang="0">
                  <a:pos x="39" y="0"/>
                </a:cxn>
                <a:cxn ang="0">
                  <a:pos x="53" y="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8" y="0"/>
                </a:cxn>
                <a:cxn ang="0">
                  <a:pos x="63" y="0"/>
                </a:cxn>
                <a:cxn ang="0">
                  <a:pos x="72" y="0"/>
                </a:cxn>
                <a:cxn ang="0">
                  <a:pos x="68" y="0"/>
                </a:cxn>
                <a:cxn ang="0">
                  <a:pos x="72" y="0"/>
                </a:cxn>
                <a:cxn ang="0">
                  <a:pos x="68" y="0"/>
                </a:cxn>
                <a:cxn ang="0">
                  <a:pos x="77" y="0"/>
                </a:cxn>
                <a:cxn ang="0">
                  <a:pos x="72" y="0"/>
                </a:cxn>
                <a:cxn ang="0">
                  <a:pos x="77" y="0"/>
                </a:cxn>
                <a:cxn ang="0">
                  <a:pos x="72" y="0"/>
                </a:cxn>
                <a:cxn ang="0">
                  <a:pos x="77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33" name="Freeform 182"/>
            <p:cNvSpPr/>
            <p:nvPr/>
          </p:nvSpPr>
          <p:spPr>
            <a:xfrm>
              <a:off x="4200" y="493"/>
              <a:ext cx="214" cy="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34" name="Freeform 183"/>
            <p:cNvSpPr/>
            <p:nvPr/>
          </p:nvSpPr>
          <p:spPr>
            <a:xfrm rot="-1346631">
              <a:off x="3988" y="878"/>
              <a:ext cx="144" cy="2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735" name="Freeform 184"/>
            <p:cNvSpPr/>
            <p:nvPr/>
          </p:nvSpPr>
          <p:spPr>
            <a:xfrm rot="1346631" flipH="1">
              <a:off x="3479" y="870"/>
              <a:ext cx="142" cy="2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3736" name="Group 185"/>
          <p:cNvGrpSpPr/>
          <p:nvPr/>
        </p:nvGrpSpPr>
        <p:grpSpPr>
          <a:xfrm>
            <a:off x="3429000" y="5867400"/>
            <a:ext cx="1828800" cy="990600"/>
            <a:chOff x="2928" y="384"/>
            <a:chExt cx="1789" cy="1403"/>
          </a:xfrm>
        </p:grpSpPr>
        <p:sp>
          <p:nvSpPr>
            <p:cNvPr id="23737" name="Oval 186"/>
            <p:cNvSpPr/>
            <p:nvPr/>
          </p:nvSpPr>
          <p:spPr>
            <a:xfrm>
              <a:off x="3361" y="638"/>
              <a:ext cx="944" cy="69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38100">
              <a:noFill/>
            </a:ln>
          </p:spPr>
          <p:txBody>
            <a:bodyPr wrap="none" anchor="ctr" anchorCtr="0"/>
            <a:p>
              <a:endParaRPr lang="vi-V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3738" name="Oval 187"/>
            <p:cNvSpPr/>
            <p:nvPr/>
          </p:nvSpPr>
          <p:spPr>
            <a:xfrm>
              <a:off x="3722" y="893"/>
              <a:ext cx="187" cy="13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  <a:tileRect/>
            </a:gradFill>
            <a:ln w="38100">
              <a:noFill/>
            </a:ln>
          </p:spPr>
          <p:txBody>
            <a:bodyPr wrap="none" anchor="ctr" anchorCtr="0"/>
            <a:p>
              <a:endParaRPr lang="vi-VN" altLang="en-US" dirty="0">
                <a:latin typeface="Times New Roman" panose="02020603050405020304" pitchFamily="18" charset="0"/>
              </a:endParaRPr>
            </a:p>
          </p:txBody>
        </p:sp>
        <p:sp>
          <p:nvSpPr>
            <p:cNvPr id="23739" name="Freeform 188"/>
            <p:cNvSpPr/>
            <p:nvPr/>
          </p:nvSpPr>
          <p:spPr>
            <a:xfrm rot="2711884">
              <a:off x="3845" y="1096"/>
              <a:ext cx="556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0" name="Freeform 189"/>
            <p:cNvSpPr/>
            <p:nvPr/>
          </p:nvSpPr>
          <p:spPr>
            <a:xfrm rot="2711884">
              <a:off x="4250" y="1391"/>
              <a:ext cx="299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1" name="Freeform 190"/>
            <p:cNvSpPr/>
            <p:nvPr/>
          </p:nvSpPr>
          <p:spPr>
            <a:xfrm rot="2104081">
              <a:off x="3878" y="1028"/>
              <a:ext cx="586" cy="1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2" name="Freeform 191"/>
            <p:cNvSpPr/>
            <p:nvPr/>
          </p:nvSpPr>
          <p:spPr>
            <a:xfrm rot="2104081">
              <a:off x="4359" y="1282"/>
              <a:ext cx="315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3" name="Freeform 192"/>
            <p:cNvSpPr/>
            <p:nvPr/>
          </p:nvSpPr>
          <p:spPr>
            <a:xfrm rot="1582915">
              <a:off x="3888" y="967"/>
              <a:ext cx="561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4" name="Freeform 193"/>
            <p:cNvSpPr/>
            <p:nvPr/>
          </p:nvSpPr>
          <p:spPr>
            <a:xfrm rot="1582915">
              <a:off x="4388" y="1157"/>
              <a:ext cx="301" cy="1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5" name="Freeform 194"/>
            <p:cNvSpPr/>
            <p:nvPr/>
          </p:nvSpPr>
          <p:spPr>
            <a:xfrm rot="1080363">
              <a:off x="3897" y="903"/>
              <a:ext cx="542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6" name="Freeform 195"/>
            <p:cNvSpPr/>
            <p:nvPr/>
          </p:nvSpPr>
          <p:spPr>
            <a:xfrm rot="1080363">
              <a:off x="4405" y="1033"/>
              <a:ext cx="291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7" name="Freeform 196"/>
            <p:cNvSpPr/>
            <p:nvPr/>
          </p:nvSpPr>
          <p:spPr>
            <a:xfrm rot="463793">
              <a:off x="3908" y="832"/>
              <a:ext cx="49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8" name="Freeform 197"/>
            <p:cNvSpPr/>
            <p:nvPr/>
          </p:nvSpPr>
          <p:spPr>
            <a:xfrm rot="463793">
              <a:off x="4397" y="886"/>
              <a:ext cx="268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49" name="Freeform 198"/>
            <p:cNvSpPr/>
            <p:nvPr/>
          </p:nvSpPr>
          <p:spPr>
            <a:xfrm rot="-84182">
              <a:off x="3916" y="791"/>
              <a:ext cx="454" cy="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0" name="Freeform 199"/>
            <p:cNvSpPr/>
            <p:nvPr/>
          </p:nvSpPr>
          <p:spPr>
            <a:xfrm rot="-84182">
              <a:off x="4367" y="785"/>
              <a:ext cx="244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1" name="Freeform 200"/>
            <p:cNvSpPr/>
            <p:nvPr/>
          </p:nvSpPr>
          <p:spPr>
            <a:xfrm rot="-802576">
              <a:off x="3901" y="740"/>
              <a:ext cx="399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2" name="Freeform 201"/>
            <p:cNvSpPr/>
            <p:nvPr/>
          </p:nvSpPr>
          <p:spPr>
            <a:xfrm rot="-802576">
              <a:off x="4295" y="672"/>
              <a:ext cx="214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3" name="Freeform 202"/>
            <p:cNvSpPr/>
            <p:nvPr/>
          </p:nvSpPr>
          <p:spPr>
            <a:xfrm rot="-2711884" flipH="1">
              <a:off x="3234" y="1136"/>
              <a:ext cx="557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4" name="Freeform 203"/>
            <p:cNvSpPr/>
            <p:nvPr/>
          </p:nvSpPr>
          <p:spPr>
            <a:xfrm rot="-2711884" flipH="1">
              <a:off x="3086" y="1431"/>
              <a:ext cx="299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5" name="Freeform 204"/>
            <p:cNvSpPr/>
            <p:nvPr/>
          </p:nvSpPr>
          <p:spPr>
            <a:xfrm rot="-2104081" flipH="1">
              <a:off x="3160" y="1085"/>
              <a:ext cx="586" cy="1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6" name="Freeform 205"/>
            <p:cNvSpPr/>
            <p:nvPr/>
          </p:nvSpPr>
          <p:spPr>
            <a:xfrm rot="-2104081" flipH="1">
              <a:off x="2950" y="1339"/>
              <a:ext cx="315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7" name="Freeform 206"/>
            <p:cNvSpPr/>
            <p:nvPr/>
          </p:nvSpPr>
          <p:spPr>
            <a:xfrm rot="-1582915" flipH="1">
              <a:off x="3175" y="1025"/>
              <a:ext cx="561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8" name="Freeform 207"/>
            <p:cNvSpPr/>
            <p:nvPr/>
          </p:nvSpPr>
          <p:spPr>
            <a:xfrm rot="-1582915" flipH="1">
              <a:off x="2935" y="1215"/>
              <a:ext cx="301" cy="1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59" name="Freeform 208"/>
            <p:cNvSpPr/>
            <p:nvPr/>
          </p:nvSpPr>
          <p:spPr>
            <a:xfrm rot="-1080363" flipH="1">
              <a:off x="3185" y="961"/>
              <a:ext cx="542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0" name="Freeform 209"/>
            <p:cNvSpPr/>
            <p:nvPr/>
          </p:nvSpPr>
          <p:spPr>
            <a:xfrm rot="-1080363" flipH="1">
              <a:off x="2928" y="1090"/>
              <a:ext cx="291" cy="1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1" name="Freeform 210"/>
            <p:cNvSpPr/>
            <p:nvPr/>
          </p:nvSpPr>
          <p:spPr>
            <a:xfrm rot="-463793" flipH="1">
              <a:off x="3217" y="889"/>
              <a:ext cx="49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2" name="Freeform 211"/>
            <p:cNvSpPr/>
            <p:nvPr/>
          </p:nvSpPr>
          <p:spPr>
            <a:xfrm rot="-463793" flipH="1">
              <a:off x="2959" y="943"/>
              <a:ext cx="268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3" name="Freeform 212"/>
            <p:cNvSpPr/>
            <p:nvPr/>
          </p:nvSpPr>
          <p:spPr>
            <a:xfrm rot="84182" flipH="1">
              <a:off x="3254" y="848"/>
              <a:ext cx="454" cy="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4" name="Freeform 213"/>
            <p:cNvSpPr/>
            <p:nvPr/>
          </p:nvSpPr>
          <p:spPr>
            <a:xfrm rot="84182" flipH="1">
              <a:off x="3013" y="842"/>
              <a:ext cx="244" cy="1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5" name="Freeform 214"/>
            <p:cNvSpPr/>
            <p:nvPr/>
          </p:nvSpPr>
          <p:spPr>
            <a:xfrm rot="802576" flipH="1">
              <a:off x="3324" y="797"/>
              <a:ext cx="399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6" name="Freeform 215"/>
            <p:cNvSpPr/>
            <p:nvPr/>
          </p:nvSpPr>
          <p:spPr>
            <a:xfrm rot="802576" flipH="1">
              <a:off x="3115" y="729"/>
              <a:ext cx="214" cy="10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7" name="Freeform 216"/>
            <p:cNvSpPr/>
            <p:nvPr/>
          </p:nvSpPr>
          <p:spPr>
            <a:xfrm rot="1277471" flipH="1">
              <a:off x="3350" y="775"/>
              <a:ext cx="399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8" name="Freeform 217"/>
            <p:cNvSpPr/>
            <p:nvPr/>
          </p:nvSpPr>
          <p:spPr>
            <a:xfrm rot="1277471" flipH="1">
              <a:off x="3151" y="665"/>
              <a:ext cx="214" cy="1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69" name="Freeform 218"/>
            <p:cNvSpPr/>
            <p:nvPr/>
          </p:nvSpPr>
          <p:spPr>
            <a:xfrm rot="2028410" flipH="1">
              <a:off x="3394" y="745"/>
              <a:ext cx="399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0" name="Freeform 219"/>
            <p:cNvSpPr/>
            <p:nvPr/>
          </p:nvSpPr>
          <p:spPr>
            <a:xfrm rot="2028410" flipH="1">
              <a:off x="3222" y="574"/>
              <a:ext cx="214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1" name="Freeform 220"/>
            <p:cNvSpPr/>
            <p:nvPr/>
          </p:nvSpPr>
          <p:spPr>
            <a:xfrm rot="2664424" flipH="1">
              <a:off x="3433" y="700"/>
              <a:ext cx="404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2" name="Freeform 221"/>
            <p:cNvSpPr/>
            <p:nvPr/>
          </p:nvSpPr>
          <p:spPr>
            <a:xfrm rot="2664424" flipH="1">
              <a:off x="3290" y="481"/>
              <a:ext cx="217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3" name="Freeform 222"/>
            <p:cNvSpPr/>
            <p:nvPr/>
          </p:nvSpPr>
          <p:spPr>
            <a:xfrm rot="3473776" flipH="1">
              <a:off x="3518" y="685"/>
              <a:ext cx="356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4" name="Freeform 223"/>
            <p:cNvSpPr/>
            <p:nvPr/>
          </p:nvSpPr>
          <p:spPr>
            <a:xfrm rot="3473776" flipH="1">
              <a:off x="3437" y="449"/>
              <a:ext cx="191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5" name="Freeform 224"/>
            <p:cNvSpPr/>
            <p:nvPr/>
          </p:nvSpPr>
          <p:spPr>
            <a:xfrm rot="4126480" flipH="1">
              <a:off x="3575" y="672"/>
              <a:ext cx="342" cy="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6" name="Freeform 225"/>
            <p:cNvSpPr/>
            <p:nvPr/>
          </p:nvSpPr>
          <p:spPr>
            <a:xfrm rot="4126480" flipH="1">
              <a:off x="3539" y="420"/>
              <a:ext cx="184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7" name="Freeform 226"/>
            <p:cNvSpPr/>
            <p:nvPr/>
          </p:nvSpPr>
          <p:spPr>
            <a:xfrm rot="-1325434">
              <a:off x="3864" y="705"/>
              <a:ext cx="398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8" name="Freeform 227"/>
            <p:cNvSpPr/>
            <p:nvPr/>
          </p:nvSpPr>
          <p:spPr>
            <a:xfrm rot="-1325434">
              <a:off x="4246" y="592"/>
              <a:ext cx="214" cy="1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79" name="Freeform 228"/>
            <p:cNvSpPr/>
            <p:nvPr/>
          </p:nvSpPr>
          <p:spPr>
            <a:xfrm rot="-1921064">
              <a:off x="3819" y="681"/>
              <a:ext cx="399" cy="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0" name="Freeform 229"/>
            <p:cNvSpPr/>
            <p:nvPr/>
          </p:nvSpPr>
          <p:spPr>
            <a:xfrm rot="-1921064">
              <a:off x="4181" y="518"/>
              <a:ext cx="214" cy="1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1" name="Freeform 230"/>
            <p:cNvSpPr/>
            <p:nvPr/>
          </p:nvSpPr>
          <p:spPr>
            <a:xfrm rot="4578755" flipH="1">
              <a:off x="3630" y="689"/>
              <a:ext cx="332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2" name="Freeform 231"/>
            <p:cNvSpPr/>
            <p:nvPr/>
          </p:nvSpPr>
          <p:spPr>
            <a:xfrm rot="4578755" flipH="1">
              <a:off x="3637" y="446"/>
              <a:ext cx="178" cy="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3" name="Freeform 232"/>
            <p:cNvSpPr/>
            <p:nvPr/>
          </p:nvSpPr>
          <p:spPr>
            <a:xfrm rot="-3857755">
              <a:off x="3714" y="676"/>
              <a:ext cx="343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4" name="Freeform 233"/>
            <p:cNvSpPr/>
            <p:nvPr/>
          </p:nvSpPr>
          <p:spPr>
            <a:xfrm rot="-3857755">
              <a:off x="3924" y="432"/>
              <a:ext cx="184" cy="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5" name="Freeform 234"/>
            <p:cNvSpPr/>
            <p:nvPr/>
          </p:nvSpPr>
          <p:spPr>
            <a:xfrm rot="-2777260">
              <a:off x="3757" y="670"/>
              <a:ext cx="373" cy="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6" name="Freeform 235"/>
            <p:cNvSpPr/>
            <p:nvPr/>
          </p:nvSpPr>
          <p:spPr>
            <a:xfrm rot="-2777260">
              <a:off x="4061" y="460"/>
              <a:ext cx="200" cy="1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7" name="Freeform 236"/>
            <p:cNvSpPr/>
            <p:nvPr/>
          </p:nvSpPr>
          <p:spPr>
            <a:xfrm rot="-4903748">
              <a:off x="3695" y="685"/>
              <a:ext cx="308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8" name="Freeform 237"/>
            <p:cNvSpPr/>
            <p:nvPr/>
          </p:nvSpPr>
          <p:spPr>
            <a:xfrm rot="-4903748">
              <a:off x="3808" y="446"/>
              <a:ext cx="165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89" name="Freeform 238"/>
            <p:cNvSpPr/>
            <p:nvPr/>
          </p:nvSpPr>
          <p:spPr>
            <a:xfrm rot="-3264308" flipH="1">
              <a:off x="3277" y="1174"/>
              <a:ext cx="557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0" name="Freeform 239"/>
            <p:cNvSpPr/>
            <p:nvPr/>
          </p:nvSpPr>
          <p:spPr>
            <a:xfrm rot="-3264308" flipH="1">
              <a:off x="3185" y="1508"/>
              <a:ext cx="299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1" name="Freeform 240"/>
            <p:cNvSpPr/>
            <p:nvPr/>
          </p:nvSpPr>
          <p:spPr>
            <a:xfrm rot="-4057115" flipH="1">
              <a:off x="3361" y="1207"/>
              <a:ext cx="515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2" name="Freeform 241"/>
            <p:cNvSpPr/>
            <p:nvPr/>
          </p:nvSpPr>
          <p:spPr>
            <a:xfrm rot="-4057115" flipH="1">
              <a:off x="3364" y="1550"/>
              <a:ext cx="276" cy="1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3" name="Freeform 242"/>
            <p:cNvSpPr/>
            <p:nvPr/>
          </p:nvSpPr>
          <p:spPr>
            <a:xfrm rot="-4729350" flipH="1">
              <a:off x="3451" y="1219"/>
              <a:ext cx="495" cy="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accent2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4" name="Freeform 243"/>
            <p:cNvSpPr/>
            <p:nvPr/>
          </p:nvSpPr>
          <p:spPr>
            <a:xfrm rot="-4729350" flipH="1">
              <a:off x="3524" y="1565"/>
              <a:ext cx="265" cy="1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5" name="Freeform 244"/>
            <p:cNvSpPr/>
            <p:nvPr/>
          </p:nvSpPr>
          <p:spPr>
            <a:xfrm rot="3144576">
              <a:off x="3800" y="1157"/>
              <a:ext cx="557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6" name="Freeform 245"/>
            <p:cNvSpPr/>
            <p:nvPr/>
          </p:nvSpPr>
          <p:spPr>
            <a:xfrm rot="3144576">
              <a:off x="4164" y="1484"/>
              <a:ext cx="299" cy="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7" name="Freeform 246"/>
            <p:cNvSpPr/>
            <p:nvPr/>
          </p:nvSpPr>
          <p:spPr>
            <a:xfrm rot="3745735">
              <a:off x="3761" y="1195"/>
              <a:ext cx="533" cy="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8" name="Freeform 247"/>
            <p:cNvSpPr/>
            <p:nvPr/>
          </p:nvSpPr>
          <p:spPr>
            <a:xfrm rot="3745735">
              <a:off x="4047" y="1543"/>
              <a:ext cx="286" cy="15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799" name="Freeform 248"/>
            <p:cNvSpPr/>
            <p:nvPr/>
          </p:nvSpPr>
          <p:spPr>
            <a:xfrm rot="4286818">
              <a:off x="3704" y="1234"/>
              <a:ext cx="517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800" name="Freeform 249"/>
            <p:cNvSpPr/>
            <p:nvPr/>
          </p:nvSpPr>
          <p:spPr>
            <a:xfrm rot="4286818">
              <a:off x="3921" y="1584"/>
              <a:ext cx="278" cy="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801" name="Freeform 250"/>
            <p:cNvSpPr/>
            <p:nvPr/>
          </p:nvSpPr>
          <p:spPr>
            <a:xfrm rot="4898956">
              <a:off x="3664" y="1250"/>
              <a:ext cx="475" cy="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802" name="Freeform 251"/>
            <p:cNvSpPr/>
            <p:nvPr/>
          </p:nvSpPr>
          <p:spPr>
            <a:xfrm rot="4898956">
              <a:off x="3803" y="1580"/>
              <a:ext cx="255" cy="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803" name="Freeform 252"/>
            <p:cNvSpPr/>
            <p:nvPr/>
          </p:nvSpPr>
          <p:spPr>
            <a:xfrm rot="5755659">
              <a:off x="3570" y="1267"/>
              <a:ext cx="464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736" h="504">
                  <a:moveTo>
                    <a:pt x="0" y="504"/>
                  </a:moveTo>
                  <a:cubicBezTo>
                    <a:pt x="24" y="488"/>
                    <a:pt x="568" y="248"/>
                    <a:pt x="864" y="168"/>
                  </a:cubicBezTo>
                  <a:cubicBezTo>
                    <a:pt x="1160" y="88"/>
                    <a:pt x="1464" y="48"/>
                    <a:pt x="1776" y="24"/>
                  </a:cubicBezTo>
                  <a:cubicBezTo>
                    <a:pt x="2088" y="0"/>
                    <a:pt x="2579" y="11"/>
                    <a:pt x="2736" y="24"/>
                  </a:cubicBezTo>
                  <a:lnTo>
                    <a:pt x="2720" y="103"/>
                  </a:lnTo>
                  <a:cubicBezTo>
                    <a:pt x="2558" y="116"/>
                    <a:pt x="2108" y="71"/>
                    <a:pt x="1764" y="103"/>
                  </a:cubicBezTo>
                  <a:cubicBezTo>
                    <a:pt x="1209" y="136"/>
                    <a:pt x="998" y="192"/>
                    <a:pt x="654" y="292"/>
                  </a:cubicBezTo>
                  <a:cubicBezTo>
                    <a:pt x="358" y="356"/>
                    <a:pt x="136" y="460"/>
                    <a:pt x="0" y="5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folHlink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804" name="Freeform 253"/>
            <p:cNvSpPr/>
            <p:nvPr/>
          </p:nvSpPr>
          <p:spPr>
            <a:xfrm rot="5755659">
              <a:off x="3617" y="1598"/>
              <a:ext cx="249" cy="9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1769" h="791">
                  <a:moveTo>
                    <a:pt x="5" y="8"/>
                  </a:moveTo>
                  <a:cubicBezTo>
                    <a:pt x="85" y="0"/>
                    <a:pt x="293" y="24"/>
                    <a:pt x="485" y="56"/>
                  </a:cubicBezTo>
                  <a:cubicBezTo>
                    <a:pt x="677" y="88"/>
                    <a:pt x="969" y="137"/>
                    <a:pt x="1157" y="200"/>
                  </a:cubicBezTo>
                  <a:cubicBezTo>
                    <a:pt x="1345" y="263"/>
                    <a:pt x="1511" y="364"/>
                    <a:pt x="1611" y="432"/>
                  </a:cubicBezTo>
                  <a:cubicBezTo>
                    <a:pt x="1711" y="500"/>
                    <a:pt x="1743" y="550"/>
                    <a:pt x="1756" y="609"/>
                  </a:cubicBezTo>
                  <a:cubicBezTo>
                    <a:pt x="1769" y="668"/>
                    <a:pt x="1717" y="783"/>
                    <a:pt x="1689" y="787"/>
                  </a:cubicBezTo>
                  <a:cubicBezTo>
                    <a:pt x="1661" y="791"/>
                    <a:pt x="1639" y="687"/>
                    <a:pt x="1589" y="632"/>
                  </a:cubicBezTo>
                  <a:cubicBezTo>
                    <a:pt x="1539" y="577"/>
                    <a:pt x="1469" y="510"/>
                    <a:pt x="1389" y="454"/>
                  </a:cubicBezTo>
                  <a:cubicBezTo>
                    <a:pt x="1309" y="398"/>
                    <a:pt x="1244" y="346"/>
                    <a:pt x="1109" y="296"/>
                  </a:cubicBezTo>
                  <a:cubicBezTo>
                    <a:pt x="974" y="246"/>
                    <a:pt x="766" y="189"/>
                    <a:pt x="581" y="152"/>
                  </a:cubicBezTo>
                  <a:cubicBezTo>
                    <a:pt x="396" y="115"/>
                    <a:pt x="96" y="100"/>
                    <a:pt x="0" y="76"/>
                  </a:cubicBezTo>
                  <a:lnTo>
                    <a:pt x="5" y="8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38100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3805" name="Freeform 254"/>
            <p:cNvSpPr/>
            <p:nvPr/>
          </p:nvSpPr>
          <p:spPr>
            <a:xfrm flipH="1">
              <a:off x="3553" y="1154"/>
              <a:ext cx="157" cy="4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06" name="Arc 255"/>
            <p:cNvSpPr/>
            <p:nvPr/>
          </p:nvSpPr>
          <p:spPr>
            <a:xfrm flipH="1">
              <a:off x="3268" y="982"/>
              <a:ext cx="687" cy="7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21602" fill="none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</a:path>
                <a:path w="21600" h="21602" stroke="0">
                  <a:moveTo>
                    <a:pt x="5466" y="0"/>
                  </a:moveTo>
                  <a:cubicBezTo>
                    <a:pt x="14970" y="2486"/>
                    <a:pt x="21600" y="11073"/>
                    <a:pt x="21600" y="20897"/>
                  </a:cubicBezTo>
                  <a:cubicBezTo>
                    <a:pt x="21600" y="21132"/>
                    <a:pt x="21596" y="21367"/>
                    <a:pt x="21588" y="21601"/>
                  </a:cubicBezTo>
                  <a:lnTo>
                    <a:pt x="0" y="20897"/>
                  </a:lnTo>
                  <a:lnTo>
                    <a:pt x="5466" y="0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07" name="Arc 256"/>
            <p:cNvSpPr/>
            <p:nvPr/>
          </p:nvSpPr>
          <p:spPr>
            <a:xfrm flipV="1">
              <a:off x="3887" y="532"/>
              <a:ext cx="830" cy="66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6729" h="21600" fill="none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</a:path>
                <a:path w="36729" h="21600" stroke="0">
                  <a:moveTo>
                    <a:pt x="36729" y="10451"/>
                  </a:moveTo>
                  <a:cubicBezTo>
                    <a:pt x="32926" y="17330"/>
                    <a:pt x="25686" y="21599"/>
                    <a:pt x="17826" y="21600"/>
                  </a:cubicBezTo>
                  <a:cubicBezTo>
                    <a:pt x="10696" y="21600"/>
                    <a:pt x="4025" y="18081"/>
                    <a:pt x="-1" y="12197"/>
                  </a:cubicBezTo>
                  <a:lnTo>
                    <a:pt x="17826" y="0"/>
                  </a:lnTo>
                  <a:lnTo>
                    <a:pt x="36729" y="10451"/>
                  </a:lnTo>
                  <a:close/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08" name="Arc 257"/>
            <p:cNvSpPr/>
            <p:nvPr/>
          </p:nvSpPr>
          <p:spPr>
            <a:xfrm flipH="1">
              <a:off x="3338" y="862"/>
              <a:ext cx="401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8940" h="22305" fill="none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</a:path>
                <a:path w="28940" h="22305" stroke="0">
                  <a:moveTo>
                    <a:pt x="0" y="1285"/>
                  </a:moveTo>
                  <a:cubicBezTo>
                    <a:pt x="2353" y="434"/>
                    <a:pt x="4837" y="-1"/>
                    <a:pt x="7340" y="0"/>
                  </a:cubicBezTo>
                  <a:cubicBezTo>
                    <a:pt x="19269" y="0"/>
                    <a:pt x="28940" y="9670"/>
                    <a:pt x="28940" y="21600"/>
                  </a:cubicBezTo>
                  <a:cubicBezTo>
                    <a:pt x="28940" y="21835"/>
                    <a:pt x="28936" y="22070"/>
                    <a:pt x="28928" y="22304"/>
                  </a:cubicBezTo>
                  <a:lnTo>
                    <a:pt x="7340" y="21600"/>
                  </a:lnTo>
                  <a:lnTo>
                    <a:pt x="0" y="1285"/>
                  </a:lnTo>
                  <a:close/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09" name="Arc 258"/>
            <p:cNvSpPr/>
            <p:nvPr/>
          </p:nvSpPr>
          <p:spPr>
            <a:xfrm flipH="1">
              <a:off x="3053" y="902"/>
              <a:ext cx="652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0473" h="22305" fill="none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</a:path>
                <a:path w="30473" h="22305" stroke="0">
                  <a:moveTo>
                    <a:pt x="-1" y="1906"/>
                  </a:moveTo>
                  <a:cubicBezTo>
                    <a:pt x="2789" y="649"/>
                    <a:pt x="5813" y="-1"/>
                    <a:pt x="8873" y="0"/>
                  </a:cubicBezTo>
                  <a:cubicBezTo>
                    <a:pt x="20802" y="0"/>
                    <a:pt x="30473" y="9670"/>
                    <a:pt x="30473" y="21600"/>
                  </a:cubicBezTo>
                  <a:cubicBezTo>
                    <a:pt x="30473" y="21835"/>
                    <a:pt x="30469" y="22070"/>
                    <a:pt x="30461" y="22304"/>
                  </a:cubicBezTo>
                  <a:lnTo>
                    <a:pt x="8873" y="21600"/>
                  </a:lnTo>
                  <a:lnTo>
                    <a:pt x="-1" y="1906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0" name="Arc 259"/>
            <p:cNvSpPr/>
            <p:nvPr/>
          </p:nvSpPr>
          <p:spPr>
            <a:xfrm flipH="1">
              <a:off x="2996" y="762"/>
              <a:ext cx="768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455" h="22305" fill="none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</a:path>
                <a:path w="34455" h="22305" stroke="0">
                  <a:moveTo>
                    <a:pt x="0" y="4241"/>
                  </a:moveTo>
                  <a:cubicBezTo>
                    <a:pt x="3720" y="1486"/>
                    <a:pt x="8226" y="-1"/>
                    <a:pt x="12855" y="0"/>
                  </a:cubicBezTo>
                  <a:cubicBezTo>
                    <a:pt x="24784" y="0"/>
                    <a:pt x="34455" y="9670"/>
                    <a:pt x="34455" y="21600"/>
                  </a:cubicBezTo>
                  <a:cubicBezTo>
                    <a:pt x="34455" y="21835"/>
                    <a:pt x="34451" y="22070"/>
                    <a:pt x="34443" y="22304"/>
                  </a:cubicBezTo>
                  <a:lnTo>
                    <a:pt x="12855" y="21600"/>
                  </a:lnTo>
                  <a:lnTo>
                    <a:pt x="0" y="4241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1" name="Arc 260"/>
            <p:cNvSpPr/>
            <p:nvPr/>
          </p:nvSpPr>
          <p:spPr>
            <a:xfrm>
              <a:off x="3846" y="870"/>
              <a:ext cx="123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812" h="22305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2" name="Arc 261"/>
            <p:cNvSpPr/>
            <p:nvPr/>
          </p:nvSpPr>
          <p:spPr>
            <a:xfrm>
              <a:off x="3879" y="866"/>
              <a:ext cx="324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812" h="22305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3" name="Arc 262"/>
            <p:cNvSpPr/>
            <p:nvPr/>
          </p:nvSpPr>
          <p:spPr>
            <a:xfrm>
              <a:off x="3907" y="766"/>
              <a:ext cx="461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812" h="22305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</a:path>
                <a:path w="34812" h="22305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5141" y="0"/>
                    <a:pt x="34812" y="9670"/>
                    <a:pt x="34812" y="21600"/>
                  </a:cubicBezTo>
                  <a:cubicBezTo>
                    <a:pt x="34812" y="21835"/>
                    <a:pt x="34808" y="22070"/>
                    <a:pt x="34800" y="22304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4" name="Freeform 263"/>
            <p:cNvSpPr/>
            <p:nvPr/>
          </p:nvSpPr>
          <p:spPr>
            <a:xfrm>
              <a:off x="3996" y="1236"/>
              <a:ext cx="156" cy="4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5" name="Freeform 264"/>
            <p:cNvSpPr/>
            <p:nvPr/>
          </p:nvSpPr>
          <p:spPr>
            <a:xfrm rot="-1939245" flipV="1">
              <a:off x="3752" y="1079"/>
              <a:ext cx="142" cy="2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6" name="Arc 265"/>
            <p:cNvSpPr/>
            <p:nvPr/>
          </p:nvSpPr>
          <p:spPr>
            <a:xfrm flipH="1">
              <a:off x="2952" y="647"/>
              <a:ext cx="821" cy="7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6830" h="22305" fill="none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</a:path>
                <a:path w="36830" h="22305" stroke="0">
                  <a:moveTo>
                    <a:pt x="0" y="6283"/>
                  </a:moveTo>
                  <a:cubicBezTo>
                    <a:pt x="4047" y="2258"/>
                    <a:pt x="9522" y="-1"/>
                    <a:pt x="15230" y="0"/>
                  </a:cubicBezTo>
                  <a:cubicBezTo>
                    <a:pt x="27159" y="0"/>
                    <a:pt x="36830" y="9670"/>
                    <a:pt x="36830" y="21600"/>
                  </a:cubicBezTo>
                  <a:cubicBezTo>
                    <a:pt x="36830" y="21835"/>
                    <a:pt x="36826" y="22070"/>
                    <a:pt x="36818" y="22304"/>
                  </a:cubicBezTo>
                  <a:lnTo>
                    <a:pt x="15230" y="21600"/>
                  </a:lnTo>
                  <a:lnTo>
                    <a:pt x="0" y="6283"/>
                  </a:lnTo>
                  <a:close/>
                </a:path>
              </a:pathLst>
            </a:custGeom>
            <a:noFill/>
            <a:ln w="3810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7" name="Arc 266"/>
            <p:cNvSpPr/>
            <p:nvPr/>
          </p:nvSpPr>
          <p:spPr>
            <a:xfrm flipH="1">
              <a:off x="3184" y="485"/>
              <a:ext cx="597" cy="7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1881" h="21600" fill="none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</a:path>
                <a:path w="31881" h="21600" stroke="0">
                  <a:moveTo>
                    <a:pt x="-1" y="10015"/>
                  </a:moveTo>
                  <a:cubicBezTo>
                    <a:pt x="3963" y="3778"/>
                    <a:pt x="10840" y="-1"/>
                    <a:pt x="18231" y="0"/>
                  </a:cubicBezTo>
                  <a:cubicBezTo>
                    <a:pt x="23204" y="0"/>
                    <a:pt x="28026" y="1716"/>
                    <a:pt x="31881" y="4859"/>
                  </a:cubicBezTo>
                  <a:lnTo>
                    <a:pt x="18231" y="21600"/>
                  </a:lnTo>
                  <a:lnTo>
                    <a:pt x="-1" y="10015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8" name="Arc 267"/>
            <p:cNvSpPr/>
            <p:nvPr/>
          </p:nvSpPr>
          <p:spPr>
            <a:xfrm>
              <a:off x="3822" y="798"/>
              <a:ext cx="246" cy="7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1146" h="21600" fill="none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</a:path>
                <a:path w="31146" h="21600" stroke="0">
                  <a:moveTo>
                    <a:pt x="-1" y="4511"/>
                  </a:moveTo>
                  <a:cubicBezTo>
                    <a:pt x="3783" y="1586"/>
                    <a:pt x="8429" y="-1"/>
                    <a:pt x="13212" y="0"/>
                  </a:cubicBezTo>
                  <a:cubicBezTo>
                    <a:pt x="20409" y="0"/>
                    <a:pt x="27134" y="3585"/>
                    <a:pt x="31145" y="9561"/>
                  </a:cubicBezTo>
                  <a:lnTo>
                    <a:pt x="13212" y="21600"/>
                  </a:lnTo>
                  <a:lnTo>
                    <a:pt x="-1" y="4511"/>
                  </a:lnTo>
                  <a:close/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19" name="Freeform 268"/>
            <p:cNvSpPr/>
            <p:nvPr/>
          </p:nvSpPr>
          <p:spPr>
            <a:xfrm flipH="1">
              <a:off x="3086" y="1193"/>
              <a:ext cx="351" cy="4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9" y="0"/>
                </a:cxn>
                <a:cxn ang="0">
                  <a:pos x="7" y="0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3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4" y="1"/>
                </a:cxn>
                <a:cxn ang="0">
                  <a:pos x="14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20" name="Freeform 269"/>
            <p:cNvSpPr/>
            <p:nvPr/>
          </p:nvSpPr>
          <p:spPr>
            <a:xfrm flipH="1">
              <a:off x="3251" y="673"/>
              <a:ext cx="225" cy="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21" name="Freeform 270"/>
            <p:cNvSpPr/>
            <p:nvPr/>
          </p:nvSpPr>
          <p:spPr>
            <a:xfrm flipH="1">
              <a:off x="3510" y="526"/>
              <a:ext cx="135" cy="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22" name="Freeform 271"/>
            <p:cNvSpPr/>
            <p:nvPr/>
          </p:nvSpPr>
          <p:spPr>
            <a:xfrm>
              <a:off x="4351" y="1121"/>
              <a:ext cx="326" cy="5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9" y="1"/>
                </a:cxn>
                <a:cxn ang="0">
                  <a:pos x="10" y="1"/>
                </a:cxn>
                <a:cxn ang="0">
                  <a:pos x="9" y="1"/>
                </a:cxn>
                <a:cxn ang="0">
                  <a:pos x="10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66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23" name="Freeform 272"/>
            <p:cNvSpPr/>
            <p:nvPr/>
          </p:nvSpPr>
          <p:spPr>
            <a:xfrm>
              <a:off x="4182" y="859"/>
              <a:ext cx="490" cy="3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" y="0"/>
                </a:cxn>
                <a:cxn ang="0">
                  <a:pos x="10" y="0"/>
                </a:cxn>
                <a:cxn ang="0">
                  <a:pos x="34" y="0"/>
                </a:cxn>
                <a:cxn ang="0">
                  <a:pos x="19" y="0"/>
                </a:cxn>
                <a:cxn ang="0">
                  <a:pos x="39" y="0"/>
                </a:cxn>
                <a:cxn ang="0">
                  <a:pos x="29" y="0"/>
                </a:cxn>
                <a:cxn ang="0">
                  <a:pos x="48" y="0"/>
                </a:cxn>
                <a:cxn ang="0">
                  <a:pos x="39" y="0"/>
                </a:cxn>
                <a:cxn ang="0">
                  <a:pos x="53" y="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8" y="0"/>
                </a:cxn>
                <a:cxn ang="0">
                  <a:pos x="63" y="0"/>
                </a:cxn>
                <a:cxn ang="0">
                  <a:pos x="72" y="0"/>
                </a:cxn>
                <a:cxn ang="0">
                  <a:pos x="68" y="0"/>
                </a:cxn>
                <a:cxn ang="0">
                  <a:pos x="72" y="0"/>
                </a:cxn>
                <a:cxn ang="0">
                  <a:pos x="68" y="0"/>
                </a:cxn>
                <a:cxn ang="0">
                  <a:pos x="77" y="0"/>
                </a:cxn>
                <a:cxn ang="0">
                  <a:pos x="72" y="0"/>
                </a:cxn>
                <a:cxn ang="0">
                  <a:pos x="77" y="0"/>
                </a:cxn>
                <a:cxn ang="0">
                  <a:pos x="72" y="0"/>
                </a:cxn>
                <a:cxn ang="0">
                  <a:pos x="77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24" name="Freeform 273"/>
            <p:cNvSpPr/>
            <p:nvPr/>
          </p:nvSpPr>
          <p:spPr>
            <a:xfrm>
              <a:off x="4200" y="493"/>
              <a:ext cx="214" cy="4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25" name="Freeform 274"/>
            <p:cNvSpPr/>
            <p:nvPr/>
          </p:nvSpPr>
          <p:spPr>
            <a:xfrm rot="-1346631">
              <a:off x="3988" y="878"/>
              <a:ext cx="144" cy="2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826" name="Freeform 275"/>
            <p:cNvSpPr/>
            <p:nvPr/>
          </p:nvSpPr>
          <p:spPr>
            <a:xfrm rot="1346631" flipH="1">
              <a:off x="3479" y="870"/>
              <a:ext cx="142" cy="2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776" h="2368">
                  <a:moveTo>
                    <a:pt x="0" y="64"/>
                  </a:moveTo>
                  <a:cubicBezTo>
                    <a:pt x="112" y="32"/>
                    <a:pt x="224" y="0"/>
                    <a:pt x="240" y="16"/>
                  </a:cubicBezTo>
                  <a:cubicBezTo>
                    <a:pt x="256" y="32"/>
                    <a:pt x="80" y="136"/>
                    <a:pt x="96" y="160"/>
                  </a:cubicBezTo>
                  <a:cubicBezTo>
                    <a:pt x="112" y="184"/>
                    <a:pt x="320" y="136"/>
                    <a:pt x="336" y="160"/>
                  </a:cubicBezTo>
                  <a:cubicBezTo>
                    <a:pt x="352" y="184"/>
                    <a:pt x="184" y="272"/>
                    <a:pt x="192" y="304"/>
                  </a:cubicBezTo>
                  <a:cubicBezTo>
                    <a:pt x="200" y="336"/>
                    <a:pt x="368" y="328"/>
                    <a:pt x="384" y="352"/>
                  </a:cubicBezTo>
                  <a:cubicBezTo>
                    <a:pt x="400" y="376"/>
                    <a:pt x="272" y="424"/>
                    <a:pt x="288" y="448"/>
                  </a:cubicBezTo>
                  <a:cubicBezTo>
                    <a:pt x="304" y="472"/>
                    <a:pt x="464" y="472"/>
                    <a:pt x="480" y="496"/>
                  </a:cubicBezTo>
                  <a:cubicBezTo>
                    <a:pt x="496" y="520"/>
                    <a:pt x="376" y="568"/>
                    <a:pt x="384" y="592"/>
                  </a:cubicBezTo>
                  <a:cubicBezTo>
                    <a:pt x="392" y="616"/>
                    <a:pt x="512" y="616"/>
                    <a:pt x="528" y="640"/>
                  </a:cubicBezTo>
                  <a:cubicBezTo>
                    <a:pt x="544" y="664"/>
                    <a:pt x="472" y="704"/>
                    <a:pt x="480" y="736"/>
                  </a:cubicBezTo>
                  <a:cubicBezTo>
                    <a:pt x="488" y="768"/>
                    <a:pt x="560" y="800"/>
                    <a:pt x="576" y="832"/>
                  </a:cubicBezTo>
                  <a:cubicBezTo>
                    <a:pt x="592" y="864"/>
                    <a:pt x="560" y="888"/>
                    <a:pt x="576" y="928"/>
                  </a:cubicBezTo>
                  <a:cubicBezTo>
                    <a:pt x="592" y="968"/>
                    <a:pt x="664" y="1024"/>
                    <a:pt x="672" y="1072"/>
                  </a:cubicBezTo>
                  <a:cubicBezTo>
                    <a:pt x="680" y="1120"/>
                    <a:pt x="616" y="1176"/>
                    <a:pt x="624" y="1216"/>
                  </a:cubicBezTo>
                  <a:cubicBezTo>
                    <a:pt x="632" y="1256"/>
                    <a:pt x="712" y="1272"/>
                    <a:pt x="720" y="1312"/>
                  </a:cubicBezTo>
                  <a:cubicBezTo>
                    <a:pt x="728" y="1352"/>
                    <a:pt x="672" y="1408"/>
                    <a:pt x="672" y="1456"/>
                  </a:cubicBezTo>
                  <a:cubicBezTo>
                    <a:pt x="672" y="1504"/>
                    <a:pt x="720" y="1560"/>
                    <a:pt x="720" y="1600"/>
                  </a:cubicBezTo>
                  <a:cubicBezTo>
                    <a:pt x="720" y="1640"/>
                    <a:pt x="664" y="1656"/>
                    <a:pt x="672" y="1696"/>
                  </a:cubicBezTo>
                  <a:cubicBezTo>
                    <a:pt x="680" y="1736"/>
                    <a:pt x="760" y="1792"/>
                    <a:pt x="768" y="1840"/>
                  </a:cubicBezTo>
                  <a:cubicBezTo>
                    <a:pt x="776" y="1888"/>
                    <a:pt x="720" y="1928"/>
                    <a:pt x="720" y="1984"/>
                  </a:cubicBezTo>
                  <a:cubicBezTo>
                    <a:pt x="720" y="2040"/>
                    <a:pt x="768" y="2136"/>
                    <a:pt x="768" y="2176"/>
                  </a:cubicBezTo>
                  <a:cubicBezTo>
                    <a:pt x="768" y="2216"/>
                    <a:pt x="720" y="2192"/>
                    <a:pt x="720" y="2224"/>
                  </a:cubicBezTo>
                  <a:cubicBezTo>
                    <a:pt x="720" y="2256"/>
                    <a:pt x="744" y="2312"/>
                    <a:pt x="768" y="2368"/>
                  </a:cubicBezTo>
                </a:path>
              </a:pathLst>
            </a:cu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2534" name="WordArt 276"/>
          <p:cNvSpPr>
            <a:spLocks noTextEdit="1"/>
          </p:cNvSpPr>
          <p:nvPr/>
        </p:nvSpPr>
        <p:spPr>
          <a:xfrm>
            <a:off x="212725" y="1755775"/>
            <a:ext cx="8588375" cy="16700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normAutofit/>
          </a:bodyPr>
          <a:p>
            <a:pPr algn="ctr" eaLnBrk="0" hangingPunct="0"/>
            <a:r>
              <a:rPr lang="en-US" sz="4000" b="1" spc="-400">
                <a:ln w="12700" cap="flat" cmpd="sng">
                  <a:solidFill>
                    <a:srgbClr val="000099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Kính chúc quí thầy cô sức khỏe !</a:t>
            </a:r>
            <a:endParaRPr lang="en-US" sz="4000" b="1" spc="-400">
              <a:ln w="12700" cap="flat" cmpd="sng">
                <a:solidFill>
                  <a:srgbClr val="000099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2535" name="WordArt 277"/>
          <p:cNvSpPr>
            <a:spLocks noTextEdit="1"/>
          </p:cNvSpPr>
          <p:nvPr/>
        </p:nvSpPr>
        <p:spPr>
          <a:xfrm>
            <a:off x="1905000" y="3810000"/>
            <a:ext cx="59944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en-US" sz="3600" b="1">
                <a:solidFill>
                  <a:srgbClr val="FF0000"/>
                </a:solidFill>
                <a:effectLst>
                  <a:outerShdw dist="35921" dir="2699999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Chúc các em học giỏi !</a:t>
            </a:r>
            <a:endParaRPr lang="en-US" sz="3600" b="1">
              <a:solidFill>
                <a:srgbClr val="FF0000"/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88342" name="Picture 278" descr="DSTARS-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457200"/>
            <a:ext cx="1676400" cy="11223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343" name="Picture 279" descr="DSTARS-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219200"/>
            <a:ext cx="1028700" cy="688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344" name="Picture 280" descr="DSTARS-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303588"/>
            <a:ext cx="1638300" cy="10969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345" name="Picture 281" descr="DSTARS-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5300" y="5105400"/>
            <a:ext cx="1028700" cy="688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346" name="Picture 282" descr="DSTARS-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1752600" cy="1174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8347" name="Picture 283" descr="DSTARS-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0" y="6019800"/>
            <a:ext cx="1028700" cy="688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835" name="Picture 284" descr="Picture 2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21221">
            <a:off x="304800" y="5105400"/>
            <a:ext cx="1600200" cy="15382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8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8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8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8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8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8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8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Text Box 2"/>
          <p:cNvSpPr txBox="1"/>
          <p:nvPr/>
        </p:nvSpPr>
        <p:spPr>
          <a:xfrm>
            <a:off x="1981200" y="196850"/>
            <a:ext cx="518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ÔN BÀI CŨ: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43011" name="Text Box 3"/>
          <p:cNvSpPr txBox="1"/>
          <p:nvPr/>
        </p:nvSpPr>
        <p:spPr>
          <a:xfrm>
            <a:off x="304800" y="2209800"/>
            <a:ext cx="2971800" cy="3384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algn="ctr" eaLnBrk="1" hangingPunct="1">
              <a:spcBef>
                <a:spcPct val="50000"/>
              </a:spcBef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AutoNum type="alphaLcParenR"/>
            </a:pPr>
            <a:r>
              <a:rPr lang="en-US" altLang="en-US" sz="3200" dirty="0">
                <a:latin typeface="Times New Roman" panose="02020603050405020304" pitchFamily="18" charset="0"/>
              </a:rPr>
              <a:t>98,56      25	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sz="3200" dirty="0">
                <a:latin typeface="Times New Roman" panose="02020603050405020304" pitchFamily="18" charset="0"/>
              </a:rPr>
              <a:t>     23 5      3,94                          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sz="3200" dirty="0">
                <a:latin typeface="Times New Roman" panose="02020603050405020304" pitchFamily="18" charset="0"/>
              </a:rPr>
              <a:t>       1  06	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6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3012" name="Line 4"/>
          <p:cNvSpPr/>
          <p:nvPr/>
        </p:nvSpPr>
        <p:spPr>
          <a:xfrm>
            <a:off x="2057400" y="2895600"/>
            <a:ext cx="0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13" name="Line 5"/>
          <p:cNvSpPr/>
          <p:nvPr/>
        </p:nvSpPr>
        <p:spPr>
          <a:xfrm>
            <a:off x="2057400" y="33528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15" name="Text Box 7"/>
          <p:cNvSpPr txBox="1"/>
          <p:nvPr/>
        </p:nvSpPr>
        <p:spPr>
          <a:xfrm>
            <a:off x="304800" y="914400"/>
            <a:ext cx="7010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Khoanh vào chữ đặt trước câu trả lời đúng: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43019" name="Text Box 11"/>
          <p:cNvSpPr txBox="1"/>
          <p:nvPr/>
        </p:nvSpPr>
        <p:spPr>
          <a:xfrm>
            <a:off x="3886200" y="2438400"/>
            <a:ext cx="5029200" cy="3994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sz="3200" dirty="0">
                <a:latin typeface="Times New Roman" panose="02020603050405020304" pitchFamily="18" charset="0"/>
              </a:rPr>
              <a:t>Phép chia này có thương là  3,94; số dư là: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None/>
            </a:pPr>
            <a:endParaRPr lang="en-US" altLang="en-US" sz="32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AutoNum type="alphaUcPeriod"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6		     B.  0,6 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None/>
            </a:pP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C.     0,06	              D.  0,006</a:t>
            </a:r>
            <a:endParaRPr lang="en-US" altLang="en-US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3020" name="Oval 12"/>
          <p:cNvSpPr/>
          <p:nvPr/>
        </p:nvSpPr>
        <p:spPr>
          <a:xfrm>
            <a:off x="3886200" y="5867400"/>
            <a:ext cx="533400" cy="533400"/>
          </a:xfrm>
          <a:prstGeom prst="ellipse">
            <a:avLst/>
          </a:prstGeom>
          <a:noFill/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en-US" altLang="en-US" dirty="0">
              <a:latin typeface=".Vn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/>
      <p:bldP spid="43015" grpId="0"/>
      <p:bldP spid="430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Text Box 2"/>
          <p:cNvSpPr txBox="1"/>
          <p:nvPr/>
        </p:nvSpPr>
        <p:spPr>
          <a:xfrm>
            <a:off x="152400" y="4083050"/>
            <a:ext cx="7620000" cy="2774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000" dirty="0">
                <a:latin typeface=".VnArial Narrow" pitchFamily="34" charset="0"/>
              </a:rPr>
              <a:t>	</a:t>
            </a:r>
            <a:r>
              <a:rPr lang="en-US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:  8,4  =  47,04  -  29,75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		     </a:t>
            </a:r>
            <a:r>
              <a:rPr lang="en-US" altLang="en-US" sz="3200" i="1" dirty="0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  :  8,4  =   17,29</a:t>
            </a:r>
            <a:endParaRPr lang="en-US" altLang="en-US" sz="32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	                   </a:t>
            </a:r>
            <a:r>
              <a:rPr lang="en-US" altLang="en-US" sz="3200" i="1" dirty="0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    =    17,29   8,4 </a:t>
            </a:r>
            <a:endParaRPr lang="en-US" altLang="en-US" sz="32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	                   </a:t>
            </a:r>
            <a:r>
              <a:rPr lang="en-US" altLang="en-US" sz="3200" i="1" dirty="0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    =    145,236</a:t>
            </a:r>
            <a:endParaRPr lang="en-US" altLang="en-US" sz="32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4099" name="Text Box 3"/>
          <p:cNvSpPr txBox="1"/>
          <p:nvPr/>
        </p:nvSpPr>
        <p:spPr>
          <a:xfrm>
            <a:off x="1905000" y="228600"/>
            <a:ext cx="518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latin typeface="Times New Roman" panose="02020603050405020304" pitchFamily="18" charset="0"/>
              </a:rPr>
              <a:t>ÔN BÀI CŨ</a:t>
            </a:r>
            <a:endParaRPr lang="en-US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4100" name="Text Box 4"/>
          <p:cNvSpPr txBox="1"/>
          <p:nvPr/>
        </p:nvSpPr>
        <p:spPr>
          <a:xfrm>
            <a:off x="838200" y="685800"/>
            <a:ext cx="51054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</a:rPr>
              <a:t>Tìm </a:t>
            </a:r>
            <a:r>
              <a:rPr lang="en-US" altLang="en-US" sz="4000" i="1" dirty="0">
                <a:latin typeface="Times New Roman" panose="02020603050405020304" pitchFamily="18" charset="0"/>
              </a:rPr>
              <a:t>x</a:t>
            </a:r>
            <a:r>
              <a:rPr lang="en-US" altLang="en-US" sz="3600" dirty="0">
                <a:latin typeface="Times New Roman" panose="02020603050405020304" pitchFamily="18" charset="0"/>
              </a:rPr>
              <a:t>:</a:t>
            </a:r>
            <a:endParaRPr lang="en-US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44037" name="Text Box 5"/>
          <p:cNvSpPr txBox="1"/>
          <p:nvPr/>
        </p:nvSpPr>
        <p:spPr>
          <a:xfrm>
            <a:off x="914400" y="1371600"/>
            <a:ext cx="5181600" cy="2774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  <a:buAutoNum type="alphaLcParenR"/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9,5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  </a:t>
            </a:r>
            <a:r>
              <a:rPr lang="en-US" altLang="en-US" sz="3200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 = 47,4 + 24,8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       9,5  </a:t>
            </a:r>
            <a:r>
              <a:rPr lang="en-US" altLang="en-US" sz="3200" i="1" dirty="0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 =  72,2</a:t>
            </a:r>
            <a:endParaRPr lang="en-US" altLang="en-US" sz="32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sz="3200" i="1" dirty="0">
                <a:latin typeface="Times New Roman" panose="02020603050405020304" pitchFamily="18" charset="0"/>
                <a:sym typeface="Symbol" panose="05050102010706020507" pitchFamily="18" charset="2"/>
              </a:rPr>
              <a:t>                 x </a:t>
            </a: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=  72,2   :   9,5</a:t>
            </a:r>
            <a:endParaRPr lang="en-US" altLang="en-US" sz="3200" dirty="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342900" indent="-342900" eaLnBrk="1" hangingPunct="1">
              <a:spcBef>
                <a:spcPct val="50000"/>
              </a:spcBef>
              <a:buNone/>
            </a:pPr>
            <a:r>
              <a:rPr lang="en-US" altLang="en-US" sz="3200" i="1" dirty="0">
                <a:latin typeface="Times New Roman" panose="02020603050405020304" pitchFamily="18" charset="0"/>
                <a:sym typeface="Symbol" panose="05050102010706020507" pitchFamily="18" charset="2"/>
              </a:rPr>
              <a:t>                 x </a:t>
            </a:r>
            <a:r>
              <a:rPr lang="en-US" altLang="en-US" sz="3200" dirty="0">
                <a:latin typeface="Times New Roman" panose="02020603050405020304" pitchFamily="18" charset="0"/>
                <a:sym typeface="Symbol" panose="05050102010706020507" pitchFamily="18" charset="2"/>
              </a:rPr>
              <a:t>=  7,6</a:t>
            </a:r>
            <a:endParaRPr lang="en-US" altLang="en-US" sz="3200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3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4">
                                            <p:txEl>
                                              <p:charRg st="3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4">
                                            <p:txEl>
                                              <p:charRg st="35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63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4">
                                            <p:txEl>
                                              <p:charRg st="63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4">
                                            <p:txEl>
                                              <p:charRg st="63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charRg st="107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4">
                                            <p:txEl>
                                              <p:charRg st="107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4">
                                            <p:txEl>
                                              <p:charRg st="107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7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7">
                                            <p:txEl>
                                              <p:charRg st="0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charRg st="25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7">
                                            <p:txEl>
                                              <p:charRg st="25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7">
                                            <p:txEl>
                                              <p:charRg st="25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charRg st="48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7">
                                            <p:txEl>
                                              <p:charRg st="48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37">
                                            <p:txEl>
                                              <p:charRg st="48" end="8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charRg st="8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037">
                                            <p:txEl>
                                              <p:charRg st="8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037">
                                            <p:txEl>
                                              <p:charRg st="8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/>
      <p:bldP spid="4403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Text Box 2"/>
          <p:cNvSpPr txBox="1"/>
          <p:nvPr/>
        </p:nvSpPr>
        <p:spPr>
          <a:xfrm>
            <a:off x="1219200" y="304800"/>
            <a:ext cx="6934200" cy="1098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altLang="en-US" sz="6600" dirty="0">
                <a:latin typeface="Times New Roman" panose="02020603050405020304" pitchFamily="18" charset="0"/>
              </a:rPr>
              <a:t>Luyện tập chung</a:t>
            </a:r>
            <a:endParaRPr lang="en-US" altLang="en-US" sz="6600" dirty="0">
              <a:latin typeface="Times New Roman" panose="02020603050405020304" pitchFamily="18" charset="0"/>
            </a:endParaRPr>
          </a:p>
        </p:txBody>
      </p:sp>
      <p:sp>
        <p:nvSpPr>
          <p:cNvPr id="47107" name="Text Box 3"/>
          <p:cNvSpPr txBox="1"/>
          <p:nvPr/>
        </p:nvSpPr>
        <p:spPr>
          <a:xfrm>
            <a:off x="304800" y="3733800"/>
            <a:ext cx="8839200" cy="1465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algn="ctr"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</a:rPr>
              <a:t>a)  266,22   :  34 		   b)  483  :  35		</a:t>
            </a:r>
            <a:endParaRPr lang="en-US" altLang="en-US" sz="36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</a:rPr>
              <a:t>        c)   91,08   :  3,6		   d)     3   :   6,25</a:t>
            </a:r>
            <a:endParaRPr lang="en-US" altLang="en-US" sz="3600" dirty="0">
              <a:latin typeface="Times New Roman" panose="02020603050405020304" pitchFamily="18" charset="0"/>
            </a:endParaRPr>
          </a:p>
        </p:txBody>
      </p:sp>
      <p:sp>
        <p:nvSpPr>
          <p:cNvPr id="47108" name="Text Box 4"/>
          <p:cNvSpPr txBox="1"/>
          <p:nvPr/>
        </p:nvSpPr>
        <p:spPr>
          <a:xfrm>
            <a:off x="533400" y="1981200"/>
            <a:ext cx="5867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chemeClr val="tx2"/>
                </a:solidFill>
                <a:latin typeface="Times New Roman" panose="02020603050405020304" pitchFamily="18" charset="0"/>
              </a:rPr>
              <a:t>1. Đặt tính rồi tính:</a:t>
            </a:r>
            <a:endParaRPr lang="en-US" altLang="en-US" sz="36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/>
      <p:bldP spid="47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4"/>
          <p:cNvSpPr txBox="1"/>
          <p:nvPr/>
        </p:nvSpPr>
        <p:spPr>
          <a:xfrm>
            <a:off x="152400" y="1143000"/>
            <a:ext cx="58674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600" dirty="0">
                <a:solidFill>
                  <a:schemeClr val="tx2"/>
                </a:solidFill>
                <a:latin typeface="Times New Roman" panose="02020603050405020304" pitchFamily="18" charset="0"/>
              </a:rPr>
              <a:t>1. Đặt tính rồi tính:</a:t>
            </a:r>
            <a:endParaRPr lang="en-US" altLang="en-US" sz="36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3" name="Text Box 5"/>
          <p:cNvSpPr txBox="1"/>
          <p:nvPr/>
        </p:nvSpPr>
        <p:spPr>
          <a:xfrm>
            <a:off x="152400" y="5410200"/>
            <a:ext cx="4038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266,22  :  34  = 7,83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34" name="Line 6"/>
          <p:cNvSpPr/>
          <p:nvPr/>
        </p:nvSpPr>
        <p:spPr>
          <a:xfrm>
            <a:off x="2286000" y="2514600"/>
            <a:ext cx="0" cy="990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8135" name="Line 7"/>
          <p:cNvSpPr/>
          <p:nvPr/>
        </p:nvSpPr>
        <p:spPr>
          <a:xfrm flipV="1">
            <a:off x="2286000" y="2971800"/>
            <a:ext cx="914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8139" name="Text Box 11"/>
          <p:cNvSpPr txBox="1"/>
          <p:nvPr/>
        </p:nvSpPr>
        <p:spPr>
          <a:xfrm>
            <a:off x="609600" y="2438400"/>
            <a:ext cx="3048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dirty="0">
                <a:latin typeface="Times New Roman" panose="02020603050405020304" pitchFamily="18" charset="0"/>
              </a:rPr>
              <a:t>266,22       34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1" name="Text Box 12"/>
          <p:cNvSpPr txBox="1"/>
          <p:nvPr/>
        </p:nvSpPr>
        <p:spPr>
          <a:xfrm>
            <a:off x="0" y="24384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a)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42" name="Text Box 14"/>
          <p:cNvSpPr txBox="1"/>
          <p:nvPr/>
        </p:nvSpPr>
        <p:spPr>
          <a:xfrm>
            <a:off x="2362200" y="2971800"/>
            <a:ext cx="381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7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43" name="Text Box 15"/>
          <p:cNvSpPr txBox="1"/>
          <p:nvPr/>
        </p:nvSpPr>
        <p:spPr>
          <a:xfrm>
            <a:off x="914400" y="2895600"/>
            <a:ext cx="609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28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44" name="Text Box 16"/>
          <p:cNvSpPr txBox="1"/>
          <p:nvPr/>
        </p:nvSpPr>
        <p:spPr>
          <a:xfrm>
            <a:off x="2590800" y="2971800"/>
            <a:ext cx="381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,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45" name="Text Box 17"/>
          <p:cNvSpPr txBox="1"/>
          <p:nvPr/>
        </p:nvSpPr>
        <p:spPr>
          <a:xfrm>
            <a:off x="1447800" y="2895600"/>
            <a:ext cx="381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2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46" name="Text Box 18"/>
          <p:cNvSpPr txBox="1"/>
          <p:nvPr/>
        </p:nvSpPr>
        <p:spPr>
          <a:xfrm>
            <a:off x="2743200" y="2971800"/>
            <a:ext cx="381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8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47" name="Text Box 19"/>
          <p:cNvSpPr txBox="1"/>
          <p:nvPr/>
        </p:nvSpPr>
        <p:spPr>
          <a:xfrm>
            <a:off x="1143000" y="3429000"/>
            <a:ext cx="83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1 0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48" name="Text Box 20"/>
          <p:cNvSpPr txBox="1"/>
          <p:nvPr/>
        </p:nvSpPr>
        <p:spPr>
          <a:xfrm>
            <a:off x="1676400" y="3429000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2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49" name="Text Box 21"/>
          <p:cNvSpPr txBox="1"/>
          <p:nvPr/>
        </p:nvSpPr>
        <p:spPr>
          <a:xfrm>
            <a:off x="2971800" y="2971800"/>
            <a:ext cx="381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3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50" name="Text Box 22"/>
          <p:cNvSpPr txBox="1"/>
          <p:nvPr/>
        </p:nvSpPr>
        <p:spPr>
          <a:xfrm>
            <a:off x="1447800" y="4114800"/>
            <a:ext cx="609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00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8161" name="Text Box 33"/>
          <p:cNvSpPr txBox="1"/>
          <p:nvPr/>
        </p:nvSpPr>
        <p:spPr>
          <a:xfrm>
            <a:off x="4038600" y="1981200"/>
            <a:ext cx="4953000" cy="434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algn="just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Muốn chia một số thập phân cho một số tự nhiên ta làm như sau: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Char char="-"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Chia phần nguyên của số bị chia cho số chia.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Char char="-"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Viết dấu phẩy vào bên phải thương đã tìm được trước khi lấy chữ số đầu tiên ở phần thập phân của số bị chia để tiếp tục thực hiện phép chia.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Char char="-"/>
            </a:pPr>
            <a:r>
              <a:rPr lang="en-US" altLang="en-US" sz="2400" dirty="0">
                <a:latin typeface="Times New Roman" panose="02020603050405020304" pitchFamily="18" charset="0"/>
              </a:rPr>
              <a:t>Tiếp tục chia với từng chữ số ở phần thập phân của số bị chia.</a:t>
            </a:r>
            <a:endParaRPr lang="en-US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  <p:bldP spid="48139" grpId="0"/>
      <p:bldP spid="48142" grpId="0"/>
      <p:bldP spid="48143" grpId="0"/>
      <p:bldP spid="48144" grpId="0"/>
      <p:bldP spid="48145" grpId="0"/>
      <p:bldP spid="48146" grpId="0"/>
      <p:bldP spid="48147" grpId="0"/>
      <p:bldP spid="48148" grpId="0"/>
      <p:bldP spid="48149" grpId="0"/>
      <p:bldP spid="48150" grpId="0"/>
      <p:bldP spid="481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9" name="Text Box 3"/>
          <p:cNvSpPr txBox="1"/>
          <p:nvPr/>
        </p:nvSpPr>
        <p:spPr>
          <a:xfrm>
            <a:off x="304800" y="1143000"/>
            <a:ext cx="3124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b)</a:t>
            </a:r>
            <a:r>
              <a:rPr lang="en-US" altLang="en-US" sz="3200" dirty="0">
                <a:latin typeface="Times New Roman" panose="02020603050405020304" pitchFamily="18" charset="0"/>
              </a:rPr>
              <a:t>  483           35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80" name="Line 4"/>
          <p:cNvSpPr/>
          <p:nvPr/>
        </p:nvSpPr>
        <p:spPr>
          <a:xfrm>
            <a:off x="2514600" y="1219200"/>
            <a:ext cx="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0181" name="Line 5"/>
          <p:cNvSpPr/>
          <p:nvPr/>
        </p:nvSpPr>
        <p:spPr>
          <a:xfrm>
            <a:off x="2514600" y="1676400"/>
            <a:ext cx="914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0182" name="Text Box 6"/>
          <p:cNvSpPr txBox="1"/>
          <p:nvPr/>
        </p:nvSpPr>
        <p:spPr>
          <a:xfrm>
            <a:off x="2514600" y="16764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1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83" name="Text Box 7"/>
          <p:cNvSpPr txBox="1"/>
          <p:nvPr/>
        </p:nvSpPr>
        <p:spPr>
          <a:xfrm>
            <a:off x="838200" y="1600200"/>
            <a:ext cx="609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13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84" name="Text Box 8"/>
          <p:cNvSpPr txBox="1"/>
          <p:nvPr/>
        </p:nvSpPr>
        <p:spPr>
          <a:xfrm>
            <a:off x="1295400" y="1600200"/>
            <a:ext cx="381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3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85" name="Text Box 9"/>
          <p:cNvSpPr txBox="1"/>
          <p:nvPr/>
        </p:nvSpPr>
        <p:spPr>
          <a:xfrm>
            <a:off x="2743200" y="16764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3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86" name="Text Box 10"/>
          <p:cNvSpPr txBox="1"/>
          <p:nvPr/>
        </p:nvSpPr>
        <p:spPr>
          <a:xfrm>
            <a:off x="1066800" y="2133600"/>
            <a:ext cx="609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28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87" name="Text Box 11"/>
          <p:cNvSpPr txBox="1"/>
          <p:nvPr/>
        </p:nvSpPr>
        <p:spPr>
          <a:xfrm>
            <a:off x="2971800" y="16764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,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88" name="Text Box 12"/>
          <p:cNvSpPr txBox="1"/>
          <p:nvPr/>
        </p:nvSpPr>
        <p:spPr>
          <a:xfrm>
            <a:off x="1524000" y="2133600"/>
            <a:ext cx="381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89" name="Text Box 13"/>
          <p:cNvSpPr txBox="1"/>
          <p:nvPr/>
        </p:nvSpPr>
        <p:spPr>
          <a:xfrm>
            <a:off x="3124200" y="1676400"/>
            <a:ext cx="381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8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90" name="Text Box 14"/>
          <p:cNvSpPr txBox="1"/>
          <p:nvPr/>
        </p:nvSpPr>
        <p:spPr>
          <a:xfrm>
            <a:off x="1295400" y="26670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00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0191" name="Text Box 15"/>
          <p:cNvSpPr txBox="1"/>
          <p:nvPr/>
        </p:nvSpPr>
        <p:spPr>
          <a:xfrm>
            <a:off x="3581400" y="2438400"/>
            <a:ext cx="4038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483  :  35   =  13,8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92" name="Text Box 16"/>
          <p:cNvSpPr txBox="1"/>
          <p:nvPr/>
        </p:nvSpPr>
        <p:spPr>
          <a:xfrm>
            <a:off x="533400" y="3581400"/>
            <a:ext cx="8382000" cy="2862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Khi  chia một số tự nhiên cho một số tự nhiên mà còn dư, ta tiếp tục chia  như sau: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-   Viết dấu phẩy vào bên phải số thương.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Char char="-"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Viết thêm vào bên phải  số dư một chữ số 0 rồi chia tiếp.</a:t>
            </a:r>
            <a:endParaRPr lang="en-US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Char char="-"/>
            </a:pP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Nếu còn dư nữa, ta lại viết thêm vào bên phải số dư mới một chữ số 0 rồi tiếp tục chia, và có thể cứ làm như thế mãi.</a:t>
            </a: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0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75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75" fill="hold"/>
                                        <p:tgtEl>
                                          <p:spTgt spid="50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0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  <p:bldP spid="50182" grpId="0"/>
      <p:bldP spid="50183" grpId="0"/>
      <p:bldP spid="50184" grpId="0"/>
      <p:bldP spid="50185" grpId="0"/>
      <p:bldP spid="50186" grpId="0"/>
      <p:bldP spid="50187" grpId="0"/>
      <p:bldP spid="50188" grpId="0"/>
      <p:bldP spid="50189" grpId="0"/>
      <p:bldP spid="50190" grpId="0"/>
      <p:bldP spid="50191" grpId="0"/>
      <p:bldP spid="501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9" name="Text Box 7"/>
          <p:cNvSpPr txBox="1"/>
          <p:nvPr/>
        </p:nvSpPr>
        <p:spPr>
          <a:xfrm>
            <a:off x="533400" y="1295400"/>
            <a:ext cx="3352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3 		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60" name="Line 8"/>
          <p:cNvSpPr/>
          <p:nvPr/>
        </p:nvSpPr>
        <p:spPr>
          <a:xfrm>
            <a:off x="2209800" y="1371600"/>
            <a:ext cx="0" cy="9604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9161" name="Line 9"/>
          <p:cNvSpPr/>
          <p:nvPr/>
        </p:nvSpPr>
        <p:spPr>
          <a:xfrm>
            <a:off x="2209800" y="1828800"/>
            <a:ext cx="990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9162" name="Text Box 10"/>
          <p:cNvSpPr txBox="1"/>
          <p:nvPr/>
        </p:nvSpPr>
        <p:spPr>
          <a:xfrm>
            <a:off x="152400" y="838200"/>
            <a:ext cx="83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d)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3" name="Text Box 11"/>
          <p:cNvSpPr txBox="1"/>
          <p:nvPr/>
        </p:nvSpPr>
        <p:spPr>
          <a:xfrm>
            <a:off x="762000" y="12954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00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64" name="Line 12"/>
          <p:cNvSpPr/>
          <p:nvPr/>
        </p:nvSpPr>
        <p:spPr>
          <a:xfrm flipH="1">
            <a:off x="2667000" y="1676400"/>
            <a:ext cx="76200" cy="762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9165" name="Text Box 13"/>
          <p:cNvSpPr txBox="1"/>
          <p:nvPr/>
        </p:nvSpPr>
        <p:spPr>
          <a:xfrm>
            <a:off x="2209800" y="1828800"/>
            <a:ext cx="381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66" name="Text Box 14"/>
          <p:cNvSpPr txBox="1"/>
          <p:nvPr/>
        </p:nvSpPr>
        <p:spPr>
          <a:xfrm>
            <a:off x="2362200" y="1271588"/>
            <a:ext cx="1295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6,25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67" name="Text Box 15"/>
          <p:cNvSpPr txBox="1"/>
          <p:nvPr/>
        </p:nvSpPr>
        <p:spPr>
          <a:xfrm>
            <a:off x="533400" y="1752600"/>
            <a:ext cx="990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300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68" name="Text Box 16"/>
          <p:cNvSpPr txBox="1"/>
          <p:nvPr/>
        </p:nvSpPr>
        <p:spPr>
          <a:xfrm>
            <a:off x="1143000" y="17526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69" name="Text Box 17"/>
          <p:cNvSpPr txBox="1"/>
          <p:nvPr/>
        </p:nvSpPr>
        <p:spPr>
          <a:xfrm>
            <a:off x="2362200" y="1828800"/>
            <a:ext cx="6096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,4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71" name="Text Box 19"/>
          <p:cNvSpPr txBox="1"/>
          <p:nvPr/>
        </p:nvSpPr>
        <p:spPr>
          <a:xfrm>
            <a:off x="762000" y="2209800"/>
            <a:ext cx="914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500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72" name="Text Box 20"/>
          <p:cNvSpPr txBox="1"/>
          <p:nvPr/>
        </p:nvSpPr>
        <p:spPr>
          <a:xfrm>
            <a:off x="1371600" y="22098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73" name="Text Box 21"/>
          <p:cNvSpPr txBox="1"/>
          <p:nvPr/>
        </p:nvSpPr>
        <p:spPr>
          <a:xfrm>
            <a:off x="2667000" y="1828800"/>
            <a:ext cx="609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8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74" name="Text Box 22"/>
          <p:cNvSpPr txBox="1"/>
          <p:nvPr/>
        </p:nvSpPr>
        <p:spPr>
          <a:xfrm>
            <a:off x="990600" y="2667000"/>
            <a:ext cx="83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000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49175" name="Text Box 23"/>
          <p:cNvSpPr txBox="1"/>
          <p:nvPr/>
        </p:nvSpPr>
        <p:spPr>
          <a:xfrm>
            <a:off x="3581400" y="2667000"/>
            <a:ext cx="4359275" cy="85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3  :  6,25   =  0,48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Arial Black" panose="020B0A04020102020204" pitchFamily="34" charset="0"/>
            </a:endParaRPr>
          </a:p>
        </p:txBody>
      </p:sp>
      <p:sp>
        <p:nvSpPr>
          <p:cNvPr id="49176" name="Text Box 24"/>
          <p:cNvSpPr txBox="1"/>
          <p:nvPr/>
        </p:nvSpPr>
        <p:spPr>
          <a:xfrm>
            <a:off x="0" y="3581400"/>
            <a:ext cx="9144000" cy="3082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Muốn chia một số tự nhiên cho một số thập phân ta làm như sau:</a:t>
            </a:r>
            <a:endParaRPr lang="en-US" altLang="en-US" sz="28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Char char="-"/>
            </a:pPr>
            <a:r>
              <a:rPr lang="en-US" altLang="en-US" sz="2800" dirty="0">
                <a:latin typeface="Times New Roman" panose="02020603050405020304" pitchFamily="18" charset="0"/>
              </a:rPr>
              <a:t>Đếm xem  có bao nhiêu chữ số ở phần thập phân của số chia thì viết thêm vào bên phải số bị chia bấy nhiêu chữ số 0.</a:t>
            </a:r>
            <a:endParaRPr lang="en-US" altLang="en-US" sz="28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Char char="-"/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Bỏ dấu phẩy ở số chia rồi thực hiện phép chia như chia các số tự nhiên.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75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75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9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9" grpId="0"/>
      <p:bldP spid="49162" grpId="0"/>
      <p:bldP spid="49163" grpId="0"/>
      <p:bldP spid="49165" grpId="0"/>
      <p:bldP spid="49166" grpId="0"/>
      <p:bldP spid="49167" grpId="0"/>
      <p:bldP spid="49168" grpId="0"/>
      <p:bldP spid="49169" grpId="0"/>
      <p:bldP spid="49171" grpId="0"/>
      <p:bldP spid="49172" grpId="0"/>
      <p:bldP spid="49173" grpId="0"/>
      <p:bldP spid="49174" grpId="0"/>
      <p:bldP spid="49175" grpId="0"/>
      <p:bldP spid="491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3" name="Text Box 3"/>
          <p:cNvSpPr txBox="1"/>
          <p:nvPr/>
        </p:nvSpPr>
        <p:spPr>
          <a:xfrm>
            <a:off x="152400" y="838200"/>
            <a:ext cx="83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c)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4" name="Text Box 4"/>
          <p:cNvSpPr txBox="1"/>
          <p:nvPr/>
        </p:nvSpPr>
        <p:spPr>
          <a:xfrm>
            <a:off x="228600" y="1447800"/>
            <a:ext cx="2667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91,08      3,6</a:t>
            </a:r>
            <a:r>
              <a:rPr lang="en-US" altLang="en-US" sz="2800" dirty="0">
                <a:latin typeface=".VnArial Narrow" pitchFamily="34" charset="0"/>
              </a:rPr>
              <a:t> </a:t>
            </a:r>
            <a:endParaRPr lang="en-US" altLang="en-US" sz="2800" dirty="0">
              <a:latin typeface=".VnArial Narrow" pitchFamily="34" charset="0"/>
            </a:endParaRPr>
          </a:p>
        </p:txBody>
      </p:sp>
      <p:sp>
        <p:nvSpPr>
          <p:cNvPr id="51205" name="Line 5"/>
          <p:cNvSpPr/>
          <p:nvPr/>
        </p:nvSpPr>
        <p:spPr>
          <a:xfrm>
            <a:off x="1752600" y="1524000"/>
            <a:ext cx="0" cy="914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06" name="Line 6"/>
          <p:cNvSpPr/>
          <p:nvPr/>
        </p:nvSpPr>
        <p:spPr>
          <a:xfrm>
            <a:off x="1752600" y="1981200"/>
            <a:ext cx="914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07" name="Line 7"/>
          <p:cNvSpPr/>
          <p:nvPr/>
        </p:nvSpPr>
        <p:spPr>
          <a:xfrm flipV="1">
            <a:off x="685800" y="1828800"/>
            <a:ext cx="152400" cy="88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08" name="Line 8"/>
          <p:cNvSpPr/>
          <p:nvPr/>
        </p:nvSpPr>
        <p:spPr>
          <a:xfrm flipV="1">
            <a:off x="1981200" y="1828800"/>
            <a:ext cx="152400" cy="88900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09" name="Rectangle 9"/>
          <p:cNvSpPr/>
          <p:nvPr/>
        </p:nvSpPr>
        <p:spPr>
          <a:xfrm>
            <a:off x="914400" y="1447800"/>
            <a:ext cx="2857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10" name="Text Box 10"/>
          <p:cNvSpPr txBox="1"/>
          <p:nvPr/>
        </p:nvSpPr>
        <p:spPr>
          <a:xfrm>
            <a:off x="1752600" y="19812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2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1211" name="Text Box 11"/>
          <p:cNvSpPr txBox="1"/>
          <p:nvPr/>
        </p:nvSpPr>
        <p:spPr>
          <a:xfrm>
            <a:off x="228600" y="19050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19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1212" name="Text Box 12"/>
          <p:cNvSpPr txBox="1"/>
          <p:nvPr/>
        </p:nvSpPr>
        <p:spPr>
          <a:xfrm>
            <a:off x="762000" y="19050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1213" name="Text Box 13"/>
          <p:cNvSpPr txBox="1"/>
          <p:nvPr/>
        </p:nvSpPr>
        <p:spPr>
          <a:xfrm>
            <a:off x="1981200" y="1981200"/>
            <a:ext cx="381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5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1214" name="Text Box 14"/>
          <p:cNvSpPr txBox="1"/>
          <p:nvPr/>
        </p:nvSpPr>
        <p:spPr>
          <a:xfrm>
            <a:off x="457200" y="2438400"/>
            <a:ext cx="762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1 0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1215" name="Text Box 15"/>
          <p:cNvSpPr txBox="1"/>
          <p:nvPr/>
        </p:nvSpPr>
        <p:spPr>
          <a:xfrm>
            <a:off x="990600" y="2438400"/>
            <a:ext cx="457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8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1216" name="Rectangle 16"/>
          <p:cNvSpPr/>
          <p:nvPr/>
        </p:nvSpPr>
        <p:spPr>
          <a:xfrm>
            <a:off x="2133600" y="1981200"/>
            <a:ext cx="2857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,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17" name="Rectangle 17"/>
          <p:cNvSpPr/>
          <p:nvPr/>
        </p:nvSpPr>
        <p:spPr>
          <a:xfrm>
            <a:off x="2286000" y="1981200"/>
            <a:ext cx="3873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</a:rPr>
              <a:t>3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1218" name="Rectangle 18"/>
          <p:cNvSpPr/>
          <p:nvPr/>
        </p:nvSpPr>
        <p:spPr>
          <a:xfrm>
            <a:off x="762000" y="2895600"/>
            <a:ext cx="5905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en-US" sz="3200" dirty="0">
                <a:latin typeface="Times New Roman" panose="02020603050405020304" pitchFamily="18" charset="0"/>
              </a:rPr>
              <a:t>00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1219" name="Text Box 19"/>
          <p:cNvSpPr txBox="1"/>
          <p:nvPr/>
        </p:nvSpPr>
        <p:spPr>
          <a:xfrm>
            <a:off x="3352800" y="2895600"/>
            <a:ext cx="4495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91,08  :  3,6 = 25,3</a:t>
            </a:r>
            <a:endParaRPr lang="en-US" altLang="en-US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51220" name="Text Box 20"/>
          <p:cNvSpPr txBox="1"/>
          <p:nvPr/>
        </p:nvSpPr>
        <p:spPr>
          <a:xfrm>
            <a:off x="304800" y="3348038"/>
            <a:ext cx="8610600" cy="3509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chemeClr val="tx2"/>
                </a:solidFill>
                <a:latin typeface="Times New Roman" panose="02020603050405020304" pitchFamily="18" charset="0"/>
              </a:rPr>
              <a:t>Muốn chia một số thập phân cho một số thập phân ta làm như sau:</a:t>
            </a:r>
            <a:endParaRPr lang="en-US" altLang="en-US" sz="28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 - Đếm xem có bao nhiêu chữ số ở phần thập phân của số chia  thì chuyển dấu phẩy ở số bị chia sang bên phải bấy nhiêu chữ số.</a:t>
            </a:r>
            <a:endParaRPr lang="en-US" altLang="en-US" sz="28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- 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Bỏ dấu phẩy ở số chia rồi thực hiện phép chia như chia cho số tự nhiên.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75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75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,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/>
      <p:bldP spid="51204" grpId="0"/>
      <p:bldP spid="51209" grpId="0"/>
      <p:bldP spid="51210" grpId="0"/>
      <p:bldP spid="51211" grpId="0"/>
      <p:bldP spid="51212" grpId="0"/>
      <p:bldP spid="51213" grpId="0"/>
      <p:bldP spid="51214" grpId="0"/>
      <p:bldP spid="51215" grpId="0"/>
      <p:bldP spid="51216" grpId="0"/>
      <p:bldP spid="51217" grpId="0"/>
      <p:bldP spid="51218" grpId="0"/>
      <p:bldP spid="51219" grpId="0"/>
      <p:bldP spid="512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7" name="Text Box 3"/>
          <p:cNvSpPr txBox="1"/>
          <p:nvPr/>
        </p:nvSpPr>
        <p:spPr>
          <a:xfrm>
            <a:off x="304800" y="990600"/>
            <a:ext cx="464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b="1" u="sng" dirty="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</a:rPr>
              <a:t>. Tính:</a:t>
            </a:r>
            <a:endParaRPr lang="en-US" altLang="en-US" sz="32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8" name="Text Box 4"/>
          <p:cNvSpPr txBox="1"/>
          <p:nvPr/>
        </p:nvSpPr>
        <p:spPr>
          <a:xfrm>
            <a:off x="304800" y="1828800"/>
            <a:ext cx="5943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algn="ctr" eaLnBrk="1" hangingPunct="1">
              <a:spcBef>
                <a:spcPct val="50000"/>
              </a:spcBef>
            </a:pPr>
            <a:r>
              <a:rPr lang="en-US" altLang="en-US" sz="2400" dirty="0">
                <a:latin typeface=".VnArial Narrow" pitchFamily="34" charset="0"/>
              </a:rPr>
              <a:t>		</a:t>
            </a:r>
            <a:endParaRPr lang="en-US" altLang="en-US" sz="2400" dirty="0">
              <a:latin typeface=".VnArial Narrow" pitchFamily="34" charset="0"/>
            </a:endParaRPr>
          </a:p>
        </p:txBody>
      </p:sp>
      <p:sp>
        <p:nvSpPr>
          <p:cNvPr id="52230" name="Text Box 6"/>
          <p:cNvSpPr txBox="1"/>
          <p:nvPr/>
        </p:nvSpPr>
        <p:spPr>
          <a:xfrm>
            <a:off x="1143000" y="1676400"/>
            <a:ext cx="52578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(128,4  -  73,2)  :  2,4  -  18,32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1" name="Text Box 7"/>
          <p:cNvSpPr txBox="1"/>
          <p:nvPr/>
        </p:nvSpPr>
        <p:spPr>
          <a:xfrm>
            <a:off x="914400" y="2362200"/>
            <a:ext cx="5486400" cy="1798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=           55,2        :  2,4  -   18,32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=             23         -   18,32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marL="342900" indent="-342900" eaLnBrk="1" hangingPunct="1"/>
            <a:r>
              <a:rPr lang="en-US" altLang="en-US" sz="3200" dirty="0">
                <a:latin typeface="Times New Roman" panose="02020603050405020304" pitchFamily="18" charset="0"/>
              </a:rPr>
              <a:t>=                     4,68	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2232" name="Text Box 8"/>
          <p:cNvSpPr txBox="1"/>
          <p:nvPr/>
        </p:nvSpPr>
        <p:spPr>
          <a:xfrm>
            <a:off x="1371600" y="4191000"/>
            <a:ext cx="5334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8,64  :  (1,46  +  3,34)  +  6,32</a:t>
            </a:r>
            <a:endParaRPr lang="en-US" altLang="en-US" sz="32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33" name="Text Box 9"/>
          <p:cNvSpPr txBox="1"/>
          <p:nvPr/>
        </p:nvSpPr>
        <p:spPr>
          <a:xfrm>
            <a:off x="228600" y="1600200"/>
            <a:ext cx="83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a)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2234" name="Text Box 10"/>
          <p:cNvSpPr txBox="1"/>
          <p:nvPr/>
        </p:nvSpPr>
        <p:spPr>
          <a:xfrm>
            <a:off x="304800" y="4191000"/>
            <a:ext cx="8382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Times New Roman" panose="02020603050405020304" pitchFamily="18" charset="0"/>
              </a:rPr>
              <a:t>b)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52235" name="Text Box 11"/>
          <p:cNvSpPr txBox="1"/>
          <p:nvPr/>
        </p:nvSpPr>
        <p:spPr>
          <a:xfrm>
            <a:off x="1066800" y="4876800"/>
            <a:ext cx="6629400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/>
            <a:r>
              <a:rPr lang="en-US" altLang="en-US" sz="3200" dirty="0">
                <a:latin typeface="Times New Roman" panose="02020603050405020304" pitchFamily="18" charset="0"/>
              </a:rPr>
              <a:t>= 8,64  :            4,8          +  6,32 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marL="342900" indent="-342900" eaLnBrk="1" hangingPunct="1"/>
            <a:r>
              <a:rPr lang="en-US" altLang="en-US" sz="3200" dirty="0">
                <a:latin typeface="Times New Roman" panose="02020603050405020304" pitchFamily="18" charset="0"/>
              </a:rPr>
              <a:t>=         1,8                        +  6,32</a:t>
            </a:r>
            <a:endParaRPr lang="en-US" altLang="en-US" sz="3200" dirty="0">
              <a:latin typeface="Times New Roman" panose="02020603050405020304" pitchFamily="18" charset="0"/>
            </a:endParaRPr>
          </a:p>
          <a:p>
            <a:pPr marL="342900" indent="-342900" eaLnBrk="1" hangingPunct="1"/>
            <a:r>
              <a:rPr lang="en-US" altLang="en-US" sz="3200" dirty="0">
                <a:latin typeface="Times New Roman" panose="02020603050405020304" pitchFamily="18" charset="0"/>
              </a:rPr>
              <a:t>=                      8,12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31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231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charRg st="4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31">
                                            <p:txEl>
                                              <p:charRg st="4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31">
                                            <p:txEl>
                                              <p:charRg st="4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>
                                            <p:txEl>
                                              <p:charRg st="77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31">
                                            <p:txEl>
                                              <p:charRg st="77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31">
                                            <p:txEl>
                                              <p:charRg st="77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23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35">
                                            <p:txEl>
                                              <p:char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txEl>
                                              <p:charRg st="43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235">
                                            <p:txEl>
                                              <p:charRg st="43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235">
                                            <p:txEl>
                                              <p:charRg st="43" end="8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>
                                            <p:txEl>
                                              <p:charRg st="88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235">
                                            <p:txEl>
                                              <p:charRg st="88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235">
                                            <p:txEl>
                                              <p:charRg st="88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8" grpId="0"/>
      <p:bldP spid="52230" grpId="0"/>
      <p:bldP spid="52231" grpId="0" build="p"/>
      <p:bldP spid="52232" grpId="0"/>
      <p:bldP spid="52233" grpId="0"/>
      <p:bldP spid="52234" grpId="0"/>
      <p:bldP spid="5223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3265</Words>
  <Application>WPS Presentation</Application>
  <PresentationFormat>On-screen Show (4:3)</PresentationFormat>
  <Paragraphs>233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Arial</vt:lpstr>
      <vt:lpstr>SimSun</vt:lpstr>
      <vt:lpstr>Wingdings</vt:lpstr>
      <vt:lpstr>Calibri</vt:lpstr>
      <vt:lpstr>Calibri Light</vt:lpstr>
      <vt:lpstr>Times New Roman</vt:lpstr>
      <vt:lpstr>Arial Black</vt:lpstr>
      <vt:lpstr>.VnArial Narrow</vt:lpstr>
      <vt:lpstr>Segoe Print</vt:lpstr>
      <vt:lpstr>Symbol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Thaiviet.,co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BM</dc:creator>
  <cp:lastModifiedBy>BICH DAO</cp:lastModifiedBy>
  <cp:revision>173</cp:revision>
  <dcterms:created xsi:type="dcterms:W3CDTF">2006-12-02T08:54:17Z</dcterms:created>
  <dcterms:modified xsi:type="dcterms:W3CDTF">2023-12-10T01:37:44Z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89982EF9C7E948B7A62098E9D0BEAA1F_12</vt:lpwstr>
  </property>
  <property fmtid="{D5CDD505-2E9C-101B-9397-08002B2CF9AE}" pid="3" name="KSOProductBuildVer">
    <vt:lpwstr>1033-12.2.0.13306</vt:lpwstr>
  </property>
</Properties>
</file>