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0" r:id="rId2"/>
    <p:sldId id="264" r:id="rId3"/>
    <p:sldId id="265" r:id="rId4"/>
    <p:sldId id="266" r:id="rId5"/>
    <p:sldId id="271" r:id="rId6"/>
    <p:sldId id="260" r:id="rId7"/>
    <p:sldId id="267" r:id="rId8"/>
    <p:sldId id="262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295D8C-08D2-476F-BDD6-27DD11E0F978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8DB1984-5587-DDAC-2E59-E5621B564B5A}"/>
              </a:ext>
            </a:extLst>
          </p:cNvPr>
          <p:cNvSpPr/>
          <p:nvPr/>
        </p:nvSpPr>
        <p:spPr>
          <a:xfrm>
            <a:off x="92248" y="2286000"/>
            <a:ext cx="8959504" cy="169277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52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itchFamily="18" charset="0"/>
              </a:rPr>
              <a:t>TIẾNG VIỆT </a:t>
            </a:r>
            <a:r>
              <a:rPr lang="en-US" sz="52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itchFamily="18" charset="0"/>
              </a:rPr>
              <a:t>5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52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itchFamily="18" charset="0"/>
              </a:rPr>
              <a:t>ÔN TẬP CUỐI HKII (TIẾT </a:t>
            </a:r>
            <a:r>
              <a:rPr lang="en-US" sz="52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itchFamily="18" charset="0"/>
              </a:rPr>
              <a:t>6</a:t>
            </a:r>
            <a:r>
              <a:rPr lang="vi-VN" sz="52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itchFamily="18" charset="0"/>
              </a:rPr>
              <a:t>)</a:t>
            </a:r>
            <a:endParaRPr lang="en-US" sz="5200" b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latin typeface="Times New Roman" panose="02020603050405020304" pitchFamily="18" charset="0"/>
              <a:cs typeface="Times New Roman" pitchFamily="18" charset="0"/>
            </a:endParaRPr>
          </a:p>
        </p:txBody>
      </p:sp>
      <p:pic>
        <p:nvPicPr>
          <p:cNvPr id="5123" name="Picture 12">
            <a:extLst>
              <a:ext uri="{FF2B5EF4-FFF2-40B4-BE49-F238E27FC236}">
                <a16:creationId xmlns:a16="http://schemas.microsoft.com/office/drawing/2014/main" id="{5F78CA36-2DA0-2309-70C9-5190F6B64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355748"/>
            <a:ext cx="1147762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13">
            <a:extLst>
              <a:ext uri="{FF2B5EF4-FFF2-40B4-BE49-F238E27FC236}">
                <a16:creationId xmlns:a16="http://schemas.microsoft.com/office/drawing/2014/main" id="{8800CC18-4948-D6CA-F9D2-3C214C940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95275"/>
            <a:ext cx="5867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95"/>
    </mc:Choice>
    <mc:Fallback>
      <p:transition spd="slow" advTm="709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http://4.bp.blogspot.com/-TzxROs8FKzU/T7MSJqrh-MI/AAAAAAAABJI/QMEPzQ2F-dY/s1600/hinh-nen-dep-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7175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2667000" y="162120"/>
            <a:ext cx="472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(Tiết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04800" y="739170"/>
            <a:ext cx="830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Nghe-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con ở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Mỹ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644346" y="1334108"/>
            <a:ext cx="3581400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endParaRPr lang="en-US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Sóng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ồn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ào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nín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bặt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thèm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vi-VN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endParaRPr lang="en-US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bết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vi-VN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ớc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ùa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Tay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cành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eaLnBrk="1" hangingPunct="1">
              <a:spcBef>
                <a:spcPct val="50000"/>
              </a:spcBef>
            </a:pPr>
            <a:endParaRPr lang="en-US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Vớt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vỏ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ốc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xíu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à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vi-VN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cối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xay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xay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25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http://4.bp.blogspot.com/-TzxROs8FKzU/T7MSJqrh-MI/AAAAAAAABJI/QMEPzQ2F-dY/s1600/hinh-nen-dep-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7175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381899" y="2130425"/>
            <a:ext cx="831990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 thơ là hình ảnh sống động về các em nhỏ</a:t>
            </a:r>
          </a:p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đang chơi đùa trên bãi biển.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1647946" y="1066800"/>
            <a:ext cx="585128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 dung của đoạn thơ là gì?</a:t>
            </a:r>
            <a:endParaRPr lang="en-US" sz="3600" b="1">
              <a:solidFill>
                <a:srgbClr val="0000FF"/>
              </a:solidFill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667000" y="423730"/>
            <a:ext cx="472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(Tiết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25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  <p:bldP spid="20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http://4.bp.blogspot.com/-TzxROs8FKzU/T7MSJqrh-MI/AAAAAAAABJI/QMEPzQ2F-dY/s1600/hinh-nen-dep-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7175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2273448" y="2130425"/>
            <a:ext cx="45368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Sơn Mỹ, chân trời, bết,...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681335" y="1111623"/>
            <a:ext cx="77845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667000" y="423730"/>
            <a:ext cx="472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(Tiết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94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  <p:bldP spid="20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0E38E4AA-B46D-4926-AE71-CDEB349EB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1668" y="1219200"/>
            <a:ext cx="66406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HS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 ở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Mỹ</a:t>
            </a:r>
            <a:endParaRPr lang="en-US" sz="3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68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0" y="1224439"/>
            <a:ext cx="7994073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ở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en-US" sz="32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trẻ đang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đùa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2743200" y="3886200"/>
            <a:ext cx="1295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5334000" y="3886200"/>
            <a:ext cx="1295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941294" y="4437529"/>
            <a:ext cx="3097306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2489946" y="5181600"/>
            <a:ext cx="238685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V="1">
            <a:off x="5889812" y="5181600"/>
            <a:ext cx="264458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4876799" y="5638800"/>
            <a:ext cx="1295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514599" y="594886"/>
            <a:ext cx="472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kì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2 (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Tiết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6)</a:t>
            </a:r>
          </a:p>
        </p:txBody>
      </p:sp>
    </p:spTree>
    <p:extLst>
      <p:ext uri="{BB962C8B-B14F-4D97-AF65-F5344CB8AC3E}">
        <p14:creationId xmlns:p14="http://schemas.microsoft.com/office/powerpoint/2010/main" val="126741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http://4.bp.blogspot.com/-TzxROs8FKzU/T7MSJqrh-MI/AAAAAAAABJI/QMEPzQ2F-dY/s1600/hinh-nen-dep-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7175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769343" y="2109321"/>
            <a:ext cx="7608487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 viết đoạn văn ngắn không chỉ dựa vào hiểu biết của mình mà cần dựa vào những hình ảnh gợi ra từ bài thơ </a:t>
            </a:r>
            <a:r>
              <a:rPr lang="en-US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 con ở Sơn Mỹ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đưa những hình ảnh thơ đó vào đoạn văn của mình.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1143001" y="1057835"/>
            <a:ext cx="7391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Gợi ý:</a:t>
            </a:r>
            <a:endParaRPr lang="en-US" sz="3600" b="1">
              <a:solidFill>
                <a:srgbClr val="0000FF"/>
              </a:solidFill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476501" y="373964"/>
            <a:ext cx="472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(Tiết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6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  <p:bldP spid="20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FLOWERS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0" y="4800600"/>
            <a:ext cx="11049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WordArt 7"/>
          <p:cNvSpPr>
            <a:spLocks noChangeArrowheads="1" noChangeShapeType="1" noTextEdit="1"/>
          </p:cNvSpPr>
          <p:nvPr/>
        </p:nvSpPr>
        <p:spPr bwMode="auto">
          <a:xfrm>
            <a:off x="1752600" y="1219200"/>
            <a:ext cx="5867400" cy="14478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Chân thành cảm ơn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48" name="WordArt 8"/>
          <p:cNvSpPr>
            <a:spLocks noChangeArrowheads="1" noChangeShapeType="1" noTextEdit="1"/>
          </p:cNvSpPr>
          <p:nvPr/>
        </p:nvSpPr>
        <p:spPr bwMode="auto">
          <a:xfrm>
            <a:off x="914400" y="3048000"/>
            <a:ext cx="7315200" cy="1595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Các thày cô giáo và các em học sinh</a:t>
            </a:r>
          </a:p>
        </p:txBody>
      </p:sp>
      <p:pic>
        <p:nvPicPr>
          <p:cNvPr id="6149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52800" y="3962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246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90600" y="762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66800" y="5105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72200" y="22098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2133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781800" y="3581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3810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814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10000" y="5181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12363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39&quot;&gt;&lt;/object&gt;&lt;object type=&quot;2&quot; unique_id=&quot;10040&quot;&gt;&lt;object type=&quot;3&quot; unique_id=&quot;10041&quot;&gt;&lt;property id=&quot;20148&quot; value=&quot;5&quot;/&gt;&lt;property id=&quot;20300&quot; value=&quot;Slide 1&quot;/&gt;&lt;property id=&quot;20307&quot; value=&quot;257&quot;/&gt;&lt;/object&gt;&lt;object type=&quot;3&quot; unique_id=&quot;10042&quot;&gt;&lt;property id=&quot;20148&quot; value=&quot;5&quot;/&gt;&lt;property id=&quot;20300&quot; value=&quot;Slide 2&quot;/&gt;&lt;property id=&quot;20307&quot; value=&quot;258&quot;/&gt;&lt;/object&gt;&lt;object type=&quot;3&quot; unique_id=&quot;10044&quot;&gt;&lt;property id=&quot;20148&quot; value=&quot;5&quot;/&gt;&lt;property id=&quot;20300&quot; value=&quot;Slide 3&quot;/&gt;&lt;property id=&quot;20307&quot; value=&quot;260&quot;/&gt;&lt;/object&gt;&lt;object type=&quot;3&quot; unique_id=&quot;10575&quot;&gt;&lt;property id=&quot;20148&quot; value=&quot;5&quot;/&gt;&lt;property id=&quot;20300&quot; value=&quot;Slide 4&quot;/&gt;&lt;property id=&quot;20307&quot; value=&quot;262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163</TotalTime>
  <Words>367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Constantia</vt:lpstr>
      <vt:lpstr>Times New Roman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DELL</cp:lastModifiedBy>
  <cp:revision>27</cp:revision>
  <dcterms:created xsi:type="dcterms:W3CDTF">2016-12-29T04:54:50Z</dcterms:created>
  <dcterms:modified xsi:type="dcterms:W3CDTF">2023-04-11T05:51:43Z</dcterms:modified>
</cp:coreProperties>
</file>