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1" r:id="rId2"/>
  </p:sldMasterIdLst>
  <p:sldIdLst>
    <p:sldId id="310" r:id="rId3"/>
    <p:sldId id="289" r:id="rId4"/>
    <p:sldId id="284" r:id="rId5"/>
    <p:sldId id="277" r:id="rId6"/>
    <p:sldId id="269" r:id="rId7"/>
    <p:sldId id="274" r:id="rId8"/>
    <p:sldId id="271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EA2DD99-9C82-4B8F-88BC-86E0AE97D513}">
          <p14:sldIdLst>
            <p14:sldId id="310"/>
            <p14:sldId id="289"/>
            <p14:sldId id="284"/>
            <p14:sldId id="277"/>
            <p14:sldId id="269"/>
            <p14:sldId id="274"/>
            <p14:sldId id="27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FF66"/>
    <a:srgbClr val="E9B5DE"/>
    <a:srgbClr val="FF0000"/>
    <a:srgbClr val="F98579"/>
    <a:srgbClr val="F77B84"/>
    <a:srgbClr val="CC0099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71" autoAdjust="0"/>
  </p:normalViewPr>
  <p:slideViewPr>
    <p:cSldViewPr>
      <p:cViewPr varScale="1">
        <p:scale>
          <a:sx n="64" d="100"/>
          <a:sy n="64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968ECD-CF8F-4E1E-B9B8-F27D59817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CC50CD-C2A0-4310-8385-4F742C58D6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90DF86-5E22-4762-B8C5-362F99A870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B9EB5-CAC0-4703-9007-97700470E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98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4F7A8E-2DD8-48EF-B481-0B554709A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7F7501-0053-4833-B032-AFA891C24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212072-32F8-4ED1-8D85-632F57EDE1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F3B4E-1B34-49B1-A6F5-B7602C1690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14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7A038D-2E1A-4C2D-91E8-6D140C52E1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23EC70-9FA1-446C-9B50-44628827D1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ADF5ED-D623-488A-BEED-894788159F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4FC18-158C-42A4-B853-2048A5F46B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086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29791-CFFA-45D2-89D4-572564C66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FAEAB9-A0E4-4DB7-9691-53E4A2807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63E674-4B8D-4A9B-89DF-37BAC7DED8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CC50B-F711-4405-87AD-12E398951C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403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0FD00A-F2BF-4F82-8619-75947792D6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16B5A8-A36F-4927-95A1-0F4450FD1D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35A1E6-E071-4E9B-88BE-FF0EEB8F7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BDE3A-19F9-4643-ABFD-10DF146660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583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A296A0-7A96-46ED-8DF7-83EBF57145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EFBC5B-693B-4BBA-899D-F375DF50E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08B160-A099-4F69-9ED6-3ED0B0AFB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1423B-4547-43C7-B2A4-74B71B3EE0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882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77964F-E32A-448F-A3F9-57DEB69A5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BE24AF-ECB3-4FCF-BB97-1608C50115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242649-FDA1-486D-A441-63A36F0435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BEEE0-A36E-451B-BC35-9D0614873A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7817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38FCC2-724B-4A3E-8AF7-C5A70F34D2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288213B-BEA6-4708-9295-8A201577F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3964261-9C8D-4BEB-A9C7-FD747A7D0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2256B-3F18-4A12-87CB-04AC022FD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08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B9FD52-E114-4926-ACC7-FA8FA32A18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9084D1-CBED-4431-BB1C-BE831F0A6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A66513-1B0E-4551-9AB3-F4A1ABD274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A8433-09E7-4519-95FD-1F129F34C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930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D89B16-B421-4A8B-94A5-48004B2DCC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A5CC7C-2EB1-4BE1-8133-F0E2D1BF1D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9C1F0B-9AE1-4EFB-856F-3AE6245AEC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A64B2-19C6-4DE3-8DF2-EF01BF356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565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2E63E9-8CB6-4400-AF5F-C02B60A26F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90CB15-3CEA-4C5A-9D3C-171DDEAE2C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03F608-373F-4D6D-84EE-743075E94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A756-928A-4503-91AA-936BE11849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097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24C0B6-5556-416E-9CB9-F2A59812A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509EED-D810-497E-85CC-5B8B38CF0C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01B69F-0E2B-4E3E-BBBC-F7D3ADD7E0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1F7D6-DE33-4B86-85DF-9EC4344DB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101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300867-720A-49DE-A147-FB4BB235D4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F3BC39-CE33-43E0-A460-3FFA663DC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A261D7-63AF-4ABC-B153-ECAD98596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62BD8-58A8-4F59-8803-3AD8EA7F2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4966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DF5ACE-BFB9-40B9-BA88-2593298E6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C2FA1-C56F-47BE-A08C-B5A54927D2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147E3F-A01B-43DA-9FD5-2CFB9DD4F5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665E35-192A-4AFB-8898-F8CCFA65D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3606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78EB77-EF49-4EA0-87DC-CF98CB6CF8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47C6C3-F70E-411C-AB07-A5057D11FA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AF7F0C-B6AA-4D4E-9049-B0353DF12B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E2A49-6EFE-461E-ABC7-D4E084D83F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1973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54F1E02-1CB1-439F-9EF4-20AB2AC3BD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B4E612B-B348-4C3C-AEFA-DDB2AF80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7A7962B-7A1C-412D-890D-BC9D89CDF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A5052-A44D-4F9F-B2A1-A0FD7B83F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7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28978D-6F07-4978-92F2-A83398CECB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73AE8-9F69-4656-86EA-B4BCD41C9C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63432-5CE0-4CE9-BC32-8982C11D99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D636D-0524-49B2-B7F0-59409324C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62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575250-13E3-41E7-ABEE-34DFE6A39B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21244-AB3A-4571-99E4-DD99FE94E3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5BF328-EB57-4F5D-8235-44F8C5E0F0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B9C2C-8433-4817-99CD-E8856B8D66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93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93B5DA0-959E-4A63-9C04-03F8E8497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C3BEB3-893C-4701-9FDE-DEFE7833DC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8FF988-CB86-4845-A0F5-0D5391D42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22C68-11BC-4FEA-B7ED-507FF5C2B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86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9199765-70E1-4161-AAC2-AD22524D1B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6BC245-FB8D-4B1B-BD98-C61313E465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14BEF8A-E7B5-49DC-BECE-977971A8A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8A4AA-53B0-4C92-B599-D00E4D55A6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230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C2FAE5-B729-42F3-B506-12B8784A5B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7CDFE8-5D7C-4916-BF33-71B96E02D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852D68-FF25-46AD-856C-E355B625B0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592FF-3890-4D02-9263-42B0B9307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91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807B0F-BFEE-430F-B1CE-1CBE8A68A1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14F60C-4C13-4A74-813A-0B2926E878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536B6-BC97-4D8F-BDC4-BC8CCA5227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60852-B4D7-4D80-9A75-00260394BE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68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vi-VN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691492-CEDD-4636-AF4D-EC5252E5C0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BAAF37-21C9-4BB6-A80A-1428D9C6A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20D8F5-0BCC-4956-9167-B64F22FCE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3A580-B81B-4956-99DE-0A855962E4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50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B1956B-40E1-4B01-81B2-2304541045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2DEA589-1D3E-405C-8A9A-AF6C922F1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7BFCB9A-A7AE-4DC8-A9DD-786E7C34064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3D140B0-6D7A-40ED-96EE-8F7C1FD73E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2239FA0-04BF-4D0A-A6DF-8CC738130F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56AB775-3628-4277-BEA1-819B30CCA5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B9B02DA-4234-4897-9D1D-0552461ED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D7BC69-B349-42C2-83B7-0105B07F4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E0E6BD-DDE2-47D3-BFE8-76B06307D26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aseline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58C0F9-D660-4A81-BC76-590627DCF9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aseline="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E091FB-AD62-495D-85C0-FDA893E20F7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CB114E5-5507-410F-94E6-6E72B3A13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8" r:id="rId1"/>
    <p:sldLayoutId id="2147484059" r:id="rId2"/>
    <p:sldLayoutId id="2147484060" r:id="rId3"/>
    <p:sldLayoutId id="2147484061" r:id="rId4"/>
    <p:sldLayoutId id="2147484062" r:id="rId5"/>
    <p:sldLayoutId id="2147484063" r:id="rId6"/>
    <p:sldLayoutId id="2147484064" r:id="rId7"/>
    <p:sldLayoutId id="2147484065" r:id="rId8"/>
    <p:sldLayoutId id="2147484066" r:id="rId9"/>
    <p:sldLayoutId id="2147484067" r:id="rId10"/>
    <p:sldLayoutId id="2147484068" r:id="rId11"/>
    <p:sldLayoutId id="214748406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8DB1984-5587-DDAC-2E59-E5621B564B5A}"/>
              </a:ext>
            </a:extLst>
          </p:cNvPr>
          <p:cNvSpPr/>
          <p:nvPr/>
        </p:nvSpPr>
        <p:spPr>
          <a:xfrm>
            <a:off x="92248" y="2286000"/>
            <a:ext cx="8959504" cy="169277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2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TIẾNG VIỆT </a:t>
            </a:r>
            <a:r>
              <a:rPr lang="en-US" sz="5200" b="1" cap="all" dirty="0">
                <a:ln/>
                <a:solidFill>
                  <a:srgbClr val="4F81BD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5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ÔN TẬP CUỐI HKII (TIẾT </a:t>
            </a:r>
            <a:r>
              <a:rPr lang="en-US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8</a:t>
            </a:r>
            <a:r>
              <a:rPr lang="vi-VN" sz="52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rgbClr val="4F81BD">
                      <a:satMod val="130000"/>
                      <a:alpha val="60000"/>
                    </a:srgbClr>
                  </a:outerShdw>
                  <a:reflection blurRad="10000" stA="55000" endPos="48000" dist="500" dir="5400000" sy="-100000" algn="bl" rotWithShape="0"/>
                </a:effectLst>
                <a:latin typeface="Times New Roman" panose="02020603050405020304" pitchFamily="18" charset="0"/>
                <a:cs typeface="Times New Roman" pitchFamily="18" charset="0"/>
              </a:rPr>
              <a:t>)</a:t>
            </a:r>
            <a:endParaRPr lang="en-US" sz="52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latin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5123" name="Picture 12">
            <a:extLst>
              <a:ext uri="{FF2B5EF4-FFF2-40B4-BE49-F238E27FC236}">
                <a16:creationId xmlns:a16="http://schemas.microsoft.com/office/drawing/2014/main" id="{5F78CA36-2DA0-2309-70C9-5190F6B64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355748"/>
            <a:ext cx="1147762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Box 13">
            <a:extLst>
              <a:ext uri="{FF2B5EF4-FFF2-40B4-BE49-F238E27FC236}">
                <a16:creationId xmlns:a16="http://schemas.microsoft.com/office/drawing/2014/main" id="{8800CC18-4948-D6CA-F9D2-3C214C940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95275"/>
            <a:ext cx="5867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95"/>
    </mc:Choice>
    <mc:Fallback>
      <p:transition spd="slow" advTm="709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9">
            <a:extLst>
              <a:ext uri="{FF2B5EF4-FFF2-40B4-BE49-F238E27FC236}">
                <a16:creationId xmlns:a16="http://schemas.microsoft.com/office/drawing/2014/main" id="{A88C2962-BC9C-4A5B-A4EF-71A638E92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700808"/>
            <a:ext cx="8343900" cy="221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10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E39C250-C961-48D7-BEE6-0DA19133B5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26425" cy="11430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/>
            <a:r>
              <a:rPr lang="en-US" altLang="en-US" sz="3200">
                <a:solidFill>
                  <a:srgbClr val="000000"/>
                </a:solidFill>
                <a:latin typeface="VNI-Commerce" pitchFamily="2" charset="0"/>
              </a:rPr>
              <a:t>         </a:t>
            </a:r>
          </a:p>
        </p:txBody>
      </p:sp>
      <p:sp>
        <p:nvSpPr>
          <p:cNvPr id="19459" name="Text Box 4">
            <a:extLst>
              <a:ext uri="{FF2B5EF4-FFF2-40B4-BE49-F238E27FC236}">
                <a16:creationId xmlns:a16="http://schemas.microsoft.com/office/drawing/2014/main" id="{2D68A899-EA44-4DA3-A4FC-EC5019C46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417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9460" name="Text Box 6">
            <a:extLst>
              <a:ext uri="{FF2B5EF4-FFF2-40B4-BE49-F238E27FC236}">
                <a16:creationId xmlns:a16="http://schemas.microsoft.com/office/drawing/2014/main" id="{154AF788-074A-4869-9CAF-A2ADC6A19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2300288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7">
            <a:extLst>
              <a:ext uri="{FF2B5EF4-FFF2-40B4-BE49-F238E27FC236}">
                <a16:creationId xmlns:a16="http://schemas.microsoft.com/office/drawing/2014/main" id="{E7A03709-1CC6-4E64-848B-2358A3C6B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03212"/>
            <a:ext cx="1847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solidFill>
                <a:srgbClr val="000000"/>
              </a:solidFill>
            </a:endParaRP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714F2DFE-9680-45C4-B529-CD695E49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0688"/>
            <a:ext cx="8458200" cy="560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40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5400" b="1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văn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thường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60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phần</a:t>
            </a:r>
            <a:r>
              <a:rPr lang="en-US" altLang="en-US" sz="60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1.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Mở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Giới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thiệu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định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ngoại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đặc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nổi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bật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tầm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vóc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ăn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khuôn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mặt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mái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tóc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cặp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mắt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hàm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răng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,…).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tình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nói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cử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chỉ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thói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quen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cư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xử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khác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,…)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3.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cảm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nghĩ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5400" baseline="-25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5400" baseline="-25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6398" name="AutoShape 14">
            <a:extLst>
              <a:ext uri="{FF2B5EF4-FFF2-40B4-BE49-F238E27FC236}">
                <a16:creationId xmlns:a16="http://schemas.microsoft.com/office/drawing/2014/main" id="{252FA576-507E-42F4-916F-356351295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6464479"/>
            <a:ext cx="479513" cy="1091843"/>
          </a:xfrm>
          <a:prstGeom prst="star5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endParaRPr lang="vi-VN" sz="3200" baseline="-250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6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A7AEE977-40D4-4C4B-8A8D-22F237CBB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6370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A-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1,Tả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	                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……..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                               +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C-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>
            <a:extLst>
              <a:ext uri="{FF2B5EF4-FFF2-40B4-BE49-F238E27FC236}">
                <a16:creationId xmlns:a16="http://schemas.microsoft.com/office/drawing/2014/main" id="{A6E140F4-903E-4E09-9106-9679445E6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97346"/>
            <a:ext cx="868680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tóc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316FB1-120E-4A6F-8BA9-0C0C44AD9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1" y="3585671"/>
            <a:ext cx="905033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>
                <a:solidFill>
                  <a:srgbClr val="FF0000"/>
                </a:solidFill>
              </a:rPr>
              <a:t> 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>
            <a:extLst>
              <a:ext uri="{FF2B5EF4-FFF2-40B4-BE49-F238E27FC236}">
                <a16:creationId xmlns:a16="http://schemas.microsoft.com/office/drawing/2014/main" id="{E99D661B-0E60-4FA6-82BE-7973BACA4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404664"/>
            <a:ext cx="792088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E753607A-0550-4135-B714-5DB9838D3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4797152"/>
            <a:ext cx="8136904" cy="1815882"/>
          </a:xfrm>
          <a:prstGeom prst="rect">
            <a:avLst/>
          </a:prstGeom>
          <a:noFill/>
          <a:ln w="9525">
            <a:solidFill>
              <a:srgbClr val="FFFF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9900CC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29866" y="2220546"/>
            <a:ext cx="83465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dẻ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mại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khuyết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trứng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”,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m,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dải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lụa</a:t>
            </a:r>
            <a:r>
              <a:rPr lang="en-US" alt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7" descr="101">
            <a:extLst>
              <a:ext uri="{FF2B5EF4-FFF2-40B4-BE49-F238E27FC236}">
                <a16:creationId xmlns:a16="http://schemas.microsoft.com/office/drawing/2014/main" id="{974AB349-F956-4331-B6AA-A764B03DFC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038"/>
            <a:ext cx="8915400" cy="681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Text Box 5">
            <a:extLst>
              <a:ext uri="{FF2B5EF4-FFF2-40B4-BE49-F238E27FC236}">
                <a16:creationId xmlns:a16="http://schemas.microsoft.com/office/drawing/2014/main" id="{C319E1E5-A0FD-4DD6-91EA-986DCBBCE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700" y="2971800"/>
            <a:ext cx="63246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60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6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6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60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0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altLang="en-US" sz="60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CD7E42041D9C4E3DAF0698FCD5C9C53B">
            <a:extLst>
              <a:ext uri="{FF2B5EF4-FFF2-40B4-BE49-F238E27FC236}">
                <a16:creationId xmlns:a16="http://schemas.microsoft.com/office/drawing/2014/main" id="{FC53AA82-A916-4908-A4B0-BCF0BBF53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3334" r="12083" b="3334"/>
          <a:stretch>
            <a:fillRect/>
          </a:stretch>
        </p:blipFill>
        <p:spPr bwMode="auto">
          <a:xfrm>
            <a:off x="-64519" y="-2738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9" descr="Picture4">
            <a:extLst>
              <a:ext uri="{FF2B5EF4-FFF2-40B4-BE49-F238E27FC236}">
                <a16:creationId xmlns:a16="http://schemas.microsoft.com/office/drawing/2014/main" id="{91624A51-ADE8-47F0-8282-7B9209FFDE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16002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10" descr="Picture4">
            <a:extLst>
              <a:ext uri="{FF2B5EF4-FFF2-40B4-BE49-F238E27FC236}">
                <a16:creationId xmlns:a16="http://schemas.microsoft.com/office/drawing/2014/main" id="{4B16EB4C-6BB0-41A7-9AEF-20DFBD580E7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5791200"/>
            <a:ext cx="79216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Picture 11" descr="Picture4">
            <a:extLst>
              <a:ext uri="{FF2B5EF4-FFF2-40B4-BE49-F238E27FC236}">
                <a16:creationId xmlns:a16="http://schemas.microsoft.com/office/drawing/2014/main" id="{4FDAAB35-0A09-4554-A73A-65CD410ED19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76600"/>
            <a:ext cx="533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2" descr="Picture4">
            <a:extLst>
              <a:ext uri="{FF2B5EF4-FFF2-40B4-BE49-F238E27FC236}">
                <a16:creationId xmlns:a16="http://schemas.microsoft.com/office/drawing/2014/main" id="{A8E0C017-D0A4-4759-A877-E0B1E64B2D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685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9" name="Picture 13" descr="Picture4">
            <a:extLst>
              <a:ext uri="{FF2B5EF4-FFF2-40B4-BE49-F238E27FC236}">
                <a16:creationId xmlns:a16="http://schemas.microsoft.com/office/drawing/2014/main" id="{0CDC4954-0D29-4940-929B-FCDC818B1D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381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2291388"/>
            <a:ext cx="9036496" cy="179831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000" b="1" dirty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KÍNH CHÚC CÁC THẦY CÔ GIÁO MẠNH KHỎE!</a:t>
            </a:r>
          </a:p>
          <a:p>
            <a:pPr algn="ctr">
              <a:lnSpc>
                <a:spcPct val="200000"/>
              </a:lnSpc>
              <a:defRPr/>
            </a:pPr>
            <a:r>
              <a:rPr lang="en-US" sz="3000" b="1" dirty="0">
                <a:ln/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EM CHĂM NGOAN, HỌC GIỎI!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1299&quot;&gt;&lt;object type=&quot;3&quot; unique_id=&quot;11302&quot;&gt;&lt;property id=&quot;20148&quot; value=&quot;5&quot;/&gt;&lt;property id=&quot;20300&quot; value=&quot;Slide 3 - &amp;quot;         &amp;quot;&quot;/&gt;&lt;property id=&quot;20307&quot; value=&quot;284&quot;/&gt;&lt;/object&gt;&lt;object type=&quot;3&quot; unique_id=&quot;11303&quot;&gt;&lt;property id=&quot;20148&quot; value=&quot;5&quot;/&gt;&lt;property id=&quot;20300&quot; value=&quot;Slide 4&quot;/&gt;&lt;property id=&quot;20307&quot; value=&quot;277&quot;/&gt;&lt;/object&gt;&lt;object type=&quot;3&quot; unique_id=&quot;11304&quot;&gt;&lt;property id=&quot;20148&quot; value=&quot;5&quot;/&gt;&lt;property id=&quot;20300&quot; value=&quot;Slide 5&quot;/&gt;&lt;property id=&quot;20307&quot; value=&quot;269&quot;/&gt;&lt;/object&gt;&lt;object type=&quot;3&quot; unique_id=&quot;11307&quot;&gt;&lt;property id=&quot;20148&quot; value=&quot;5&quot;/&gt;&lt;property id=&quot;20300&quot; value=&quot;Slide 7&quot;/&gt;&lt;property id=&quot;20307&quot; value=&quot;271&quot;/&gt;&lt;/object&gt;&lt;object type=&quot;3&quot; unique_id=&quot;11308&quot;&gt;&lt;property id=&quot;20148&quot; value=&quot;5&quot;/&gt;&lt;property id=&quot;20300&quot; value=&quot;Slide 8&quot;/&gt;&lt;property id=&quot;20307&quot; value=&quot;262&quot;/&gt;&lt;/object&gt;&lt;object type=&quot;3&quot; unique_id=&quot;11309&quot;&gt;&lt;property id=&quot;20148&quot; value=&quot;5&quot;/&gt;&lt;property id=&quot;20300&quot; value=&quot;Slide 6&quot;/&gt;&lt;property id=&quot;20307&quot; value=&quot;274&quot;/&gt;&lt;/object&gt;&lt;object type=&quot;3&quot; unique_id=&quot;19651&quot;&gt;&lt;property id=&quot;20148&quot; value=&quot;5&quot;/&gt;&lt;property id=&quot;20300&quot; value=&quot;Slide 1&quot;/&gt;&lt;property id=&quot;20307&quot; value=&quot;288&quot;/&gt;&lt;/object&gt;&lt;object type=&quot;3&quot; unique_id=&quot;19652&quot;&gt;&lt;property id=&quot;20148&quot; value=&quot;5&quot;/&gt;&lt;property id=&quot;20300&quot; value=&quot;Slide 2&quot;/&gt;&lt;property id=&quot;20307&quot; value=&quot;289&quot;/&gt;&lt;/object&gt;&lt;/object&gt;&lt;object type=&quot;8&quot; unique_id=&quot;1132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FF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Tuan 33 On tap ve ta nguoi</Template>
  <TotalTime>60</TotalTime>
  <Words>601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VNI-Commerce</vt:lpstr>
      <vt:lpstr>Default Design</vt:lpstr>
      <vt:lpstr>2_Default Design</vt:lpstr>
      <vt:lpstr>PowerPoint Presentation</vt:lpstr>
      <vt:lpstr>PowerPoint Presentation</vt:lpstr>
      <vt:lpstr>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DELL</cp:lastModifiedBy>
  <cp:revision>15</cp:revision>
  <dcterms:created xsi:type="dcterms:W3CDTF">2022-03-20T03:00:21Z</dcterms:created>
  <dcterms:modified xsi:type="dcterms:W3CDTF">2023-04-11T05:52:14Z</dcterms:modified>
</cp:coreProperties>
</file>