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08" r:id="rId3"/>
  </p:sldMasterIdLst>
  <p:notesMasterIdLst>
    <p:notesMasterId r:id="rId24"/>
  </p:notesMasterIdLst>
  <p:sldIdLst>
    <p:sldId id="282" r:id="rId4"/>
    <p:sldId id="285" r:id="rId5"/>
    <p:sldId id="257" r:id="rId6"/>
    <p:sldId id="312" r:id="rId7"/>
    <p:sldId id="292" r:id="rId8"/>
    <p:sldId id="297" r:id="rId9"/>
    <p:sldId id="273" r:id="rId10"/>
    <p:sldId id="259" r:id="rId11"/>
    <p:sldId id="313" r:id="rId12"/>
    <p:sldId id="314" r:id="rId13"/>
    <p:sldId id="306" r:id="rId14"/>
    <p:sldId id="307" r:id="rId15"/>
    <p:sldId id="277" r:id="rId16"/>
    <p:sldId id="279" r:id="rId17"/>
    <p:sldId id="315" r:id="rId18"/>
    <p:sldId id="260" r:id="rId19"/>
    <p:sldId id="309" r:id="rId20"/>
    <p:sldId id="271" r:id="rId21"/>
    <p:sldId id="272" r:id="rId22"/>
    <p:sldId id="47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388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83071-9A01-42DF-9B10-85BC79B3AC5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F213A-0A5F-4F38-8A76-CDF6F7151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11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A1BDDD-1344-4AB7-900D-58B13640A0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18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CB849-60F9-495A-A972-4F1EF6979D8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60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087F92-5384-4D59-B13D-164C3889AF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67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E20F465-527A-49DB-93B4-AD046F592A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0416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23128A7-346A-4F23-9BD1-CEC201610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217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5CF034A-A530-4BEC-9B8B-1CDA31A36F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1257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5434C66-0128-4B63-A426-C685864C79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784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DD81944-44F3-4541-9AEE-6396804530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685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D0448ED-1A47-43D4-A196-370F5C2B44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9594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BA62CD0-7A4A-4B6E-B2BA-9D250451DE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79857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9BEEC5B-CFDF-4FF1-B2DD-AC502ABAAD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553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1B89FF-D990-4D67-A9D5-F1B40CDBB1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29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0A8A29E-CA3A-4CD1-8133-35D5ABDAA1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3271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ABFF793-D017-44A0-9F94-909E39B85A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2241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2620377-08FE-4819-82E9-3283327E77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3832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A1BDDD-1344-4AB7-900D-58B13640A0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50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1B89FF-D990-4D67-A9D5-F1B40CDBB1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18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E7A0D3-D252-4A05-BB98-34F6C2F96B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8104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76DFA5-5642-4A30-9820-4977C9E082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3923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430FE7-6C23-4771-AAD1-7E149E22321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4491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C5B951-C000-4D23-BE20-530013C7A1A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6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C3BA6D-00F4-4304-8790-83E5653D189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969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E7A0D3-D252-4A05-BB98-34F6C2F96B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1877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2EC35D-1920-4EBE-93EB-E91AF23E04D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490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9F7CB-36EE-4CA0-B4DC-2C00ED34BC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6753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CB849-60F9-495A-A972-4F1EF6979D8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8885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087F92-5384-4D59-B13D-164C3889AF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194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76DFA5-5642-4A30-9820-4977C9E082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892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430FE7-6C23-4771-AAD1-7E149E22321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864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C5B951-C000-4D23-BE20-530013C7A1A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374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C3BA6D-00F4-4304-8790-83E5653D189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026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2EC35D-1920-4EBE-93EB-E91AF23E04D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490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9F7CB-36EE-4CA0-B4DC-2C00ED34BC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060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B76874-3417-4D30-9670-B0CDDC11FFFA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49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1EEFF5-8528-429F-B42A-F95E1B31978B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7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B76874-3417-4D30-9670-B0CDDC11FFFA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69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media14.m4a"/><Relationship Id="rId7" Type="http://schemas.openxmlformats.org/officeDocument/2006/relationships/image" Target="../media/image23.jpeg"/><Relationship Id="rId2" Type="http://schemas.microsoft.com/office/2007/relationships/media" Target="../media/media14.m4a"/><Relationship Id="rId1" Type="http://schemas.openxmlformats.org/officeDocument/2006/relationships/tags" Target="../tags/tag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9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eg"/><Relationship Id="rId12" Type="http://schemas.openxmlformats.org/officeDocument/2006/relationships/image" Target="../media/image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4.png"/><Relationship Id="rId3" Type="http://schemas.openxmlformats.org/officeDocument/2006/relationships/audio" Target="../media/media19.m4a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microsoft.com/office/2007/relationships/media" Target="../media/media19.m4a"/><Relationship Id="rId1" Type="http://schemas.openxmlformats.org/officeDocument/2006/relationships/tags" Target="../tags/tag10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8.m4a"/><Relationship Id="rId7" Type="http://schemas.openxmlformats.org/officeDocument/2006/relationships/image" Target="../media/image11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11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76201" y="73962"/>
            <a:ext cx="196208" cy="31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123" tIns="48561" rIns="97123" bIns="48561" anchor="ctr">
            <a:spAutoFit/>
          </a:bodyPr>
          <a:lstStyle/>
          <a:p>
            <a:pPr defTabSz="91396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76201" y="73962"/>
            <a:ext cx="196208" cy="31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123" tIns="48561" rIns="97123" bIns="48561" anchor="ctr">
            <a:spAutoFit/>
          </a:bodyPr>
          <a:lstStyle/>
          <a:p>
            <a:pPr defTabSz="91396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4340" name="Rectangle 9"/>
          <p:cNvSpPr>
            <a:spLocks noChangeArrowheads="1"/>
          </p:cNvSpPr>
          <p:nvPr/>
        </p:nvSpPr>
        <p:spPr bwMode="auto">
          <a:xfrm>
            <a:off x="76201" y="73962"/>
            <a:ext cx="196208" cy="31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123" tIns="48561" rIns="97123" bIns="48561" anchor="ctr">
            <a:spAutoFit/>
          </a:bodyPr>
          <a:lstStyle/>
          <a:p>
            <a:pPr defTabSz="91396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4341" name="Rectangle 12"/>
          <p:cNvSpPr>
            <a:spLocks noChangeArrowheads="1"/>
          </p:cNvSpPr>
          <p:nvPr/>
        </p:nvSpPr>
        <p:spPr bwMode="auto">
          <a:xfrm>
            <a:off x="76201" y="73962"/>
            <a:ext cx="196208" cy="31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123" tIns="48561" rIns="97123" bIns="48561" anchor="ctr">
            <a:spAutoFit/>
          </a:bodyPr>
          <a:lstStyle/>
          <a:p>
            <a:pPr defTabSz="91396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4342" name="Rectangle 15"/>
          <p:cNvSpPr>
            <a:spLocks noChangeArrowheads="1"/>
          </p:cNvSpPr>
          <p:nvPr/>
        </p:nvSpPr>
        <p:spPr bwMode="auto">
          <a:xfrm>
            <a:off x="76201" y="73962"/>
            <a:ext cx="196208" cy="31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123" tIns="48561" rIns="97123" bIns="48561" anchor="ctr">
            <a:spAutoFit/>
          </a:bodyPr>
          <a:lstStyle/>
          <a:p>
            <a:pPr defTabSz="91396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4343" name="Rectangle 28"/>
          <p:cNvSpPr>
            <a:spLocks noChangeArrowheads="1"/>
          </p:cNvSpPr>
          <p:nvPr/>
        </p:nvSpPr>
        <p:spPr bwMode="auto">
          <a:xfrm>
            <a:off x="76201" y="73962"/>
            <a:ext cx="196208" cy="31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123" tIns="48561" rIns="97123" bIns="48561" anchor="ctr">
            <a:spAutoFit/>
          </a:bodyPr>
          <a:lstStyle/>
          <a:p>
            <a:pPr defTabSz="91396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Thuong lam thay co oi - Jolie Quynh Anh.mp3">
            <a:hlinkClick r:id="" action="ppaction://media"/>
          </p:cNvPr>
          <p:cNvSpPr>
            <a:spLocks noRot="1" noChangeAspect="1"/>
          </p:cNvSpPr>
          <p:nvPr/>
        </p:nvSpPr>
        <p:spPr bwMode="auto">
          <a:xfrm>
            <a:off x="-669925" y="6441027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23" tIns="48561" rIns="97123" bIns="48561"/>
          <a:lstStyle/>
          <a:p>
            <a:pPr defTabSz="913964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345" name="WordArt 21"/>
          <p:cNvSpPr>
            <a:spLocks noChangeArrowheads="1" noChangeShapeType="1" noTextEdit="1"/>
          </p:cNvSpPr>
          <p:nvPr/>
        </p:nvSpPr>
        <p:spPr bwMode="auto">
          <a:xfrm>
            <a:off x="5334005" y="1295410"/>
            <a:ext cx="3362325" cy="1752600"/>
          </a:xfrm>
          <a:prstGeom prst="rect">
            <a:avLst/>
          </a:prstGeom>
        </p:spPr>
        <p:txBody>
          <a:bodyPr wrap="none" lIns="91397" tIns="45699" rIns="91397" bIns="4569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3964" fontAlgn="base">
              <a:spcBef>
                <a:spcPct val="0"/>
              </a:spcBef>
              <a:spcAft>
                <a:spcPct val="0"/>
              </a:spcAft>
            </a:pPr>
            <a:endParaRPr lang="en-US" sz="48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DE9375EA-D006-4C2D-84D5-4BCAAA9BC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94638"/>
            <a:ext cx="58674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  <p:pic>
        <p:nvPicPr>
          <p:cNvPr id="29" name="Picture 12">
            <a:extLst>
              <a:ext uri="{FF2B5EF4-FFF2-40B4-BE49-F238E27FC236}">
                <a16:creationId xmlns:a16="http://schemas.microsoft.com/office/drawing/2014/main" id="{C838E902-C797-46BF-BDA1-2CC769F1F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7" y="1186813"/>
            <a:ext cx="1147763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93220F-2AA8-41B7-8444-3D0018C4F3AC}"/>
              </a:ext>
            </a:extLst>
          </p:cNvPr>
          <p:cNvSpPr txBox="1"/>
          <p:nvPr/>
        </p:nvSpPr>
        <p:spPr>
          <a:xfrm>
            <a:off x="609600" y="2667000"/>
            <a:ext cx="80867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THUẬT 5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ĐIỆN THOẠI (TIẾT 1)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0993BE8-A5BA-42AF-B731-4BCFF08EC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7204"/>
      </p:ext>
    </p:extLst>
  </p:cSld>
  <p:clrMapOvr>
    <a:masterClrMapping/>
  </p:clrMapOvr>
  <p:transition advTm="100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255CA6D-BE97-4705-8679-D1624A513970}"/>
              </a:ext>
            </a:extLst>
          </p:cNvPr>
          <p:cNvSpPr/>
          <p:nvPr/>
        </p:nvSpPr>
        <p:spPr>
          <a:xfrm>
            <a:off x="1371600" y="5562600"/>
            <a:ext cx="71628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CC4E15-737A-443F-B7A4-172092619D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09600"/>
            <a:ext cx="6380504" cy="449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F63E62-9F4C-4722-B3B9-1730656C477C}"/>
              </a:ext>
            </a:extLst>
          </p:cNvPr>
          <p:cNvSpPr txBox="1"/>
          <p:nvPr/>
        </p:nvSpPr>
        <p:spPr>
          <a:xfrm>
            <a:off x="1600200" y="556260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8D51B96-F038-4B0F-BABB-E74E32107C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9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85"/>
    </mc:Choice>
    <mc:Fallback xmlns="">
      <p:transition spd="slow" advTm="19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9BCDFCB-20F2-4339-B65D-54E756121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7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16"/>
    </mc:Choice>
    <mc:Fallback xmlns="">
      <p:transition spd="slow" advTm="12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Description: Kết quả hình ảnh cho sạc điện thoạ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5" t="14684" r="23438" b="17957"/>
          <a:stretch>
            <a:fillRect/>
          </a:stretch>
        </p:blipFill>
        <p:spPr bwMode="auto">
          <a:xfrm>
            <a:off x="228600" y="152400"/>
            <a:ext cx="8839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4230518-F848-4ABD-BB3A-470D15E7DD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6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0"/>
    </mc:Choice>
    <mc:Fallback xmlns="">
      <p:transition spd="slow" advTm="8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11_huong-dan-su-dung-iphone-6-iphone-6-plu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1" y="1201483"/>
            <a:ext cx="8000999" cy="563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899" y="17717"/>
            <a:ext cx="8458201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6397500-D708-4ECE-ACF9-FC627018B8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7399549"/>
      </p:ext>
    </p:extLst>
  </p:cSld>
  <p:clrMapOvr>
    <a:masterClrMapping/>
  </p:clrMapOvr>
  <p:transition advTm="2554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msung-galaxy-s7-s7-edge-ra-mat-tai-viet-nam-gia-tu-159-trieu-don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8769" y="1295403"/>
            <a:ext cx="2832722" cy="23868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97417" y="3810003"/>
            <a:ext cx="3305905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defTabSz="914224"/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hảo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xperia-m5-get-ready-for-selfie-time.jpg"/>
          <p:cNvPicPr>
            <a:picLocks noChangeAspect="1"/>
          </p:cNvPicPr>
          <p:nvPr/>
        </p:nvPicPr>
        <p:blipFill>
          <a:blip r:embed="rId6" cstate="print"/>
          <a:srcRect l="10848" t="2367" r="16831" b="7692"/>
          <a:stretch>
            <a:fillRect/>
          </a:stretch>
        </p:blipFill>
        <p:spPr>
          <a:xfrm>
            <a:off x="351692" y="1219200"/>
            <a:ext cx="2321169" cy="1676400"/>
          </a:xfrm>
          <a:prstGeom prst="rect">
            <a:avLst/>
          </a:prstGeom>
        </p:spPr>
      </p:pic>
      <p:pic>
        <p:nvPicPr>
          <p:cNvPr id="9" name="Picture 8" descr="ung-dung-cua-galaxy-s6-chup-hinh-co-nhieu-tinh-nang-hay-hinh-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43200" y="1219203"/>
            <a:ext cx="2317972" cy="16740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5322" y="2971803"/>
            <a:ext cx="3935756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just" defTabSz="914224"/>
            <a:r>
              <a:rPr lang="en-US" dirty="0">
                <a:solidFill>
                  <a:prstClr val="black"/>
                </a:solidFill>
              </a:rPr>
              <a:t>   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Chụp ảnh, selfie lung linh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677" y="152401"/>
            <a:ext cx="8862646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 defTabSz="914224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thay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tính n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 của nh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cải tiến mạnh mẽ h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n:</a:t>
            </a:r>
          </a:p>
        </p:txBody>
      </p:sp>
      <p:pic>
        <p:nvPicPr>
          <p:cNvPr id="12" name="Picture 11" descr="skype-cho-phep-goi-dien-video-nhom-mien-phi-tren-di-dong.jpg"/>
          <p:cNvPicPr>
            <a:picLocks noChangeAspect="1"/>
          </p:cNvPicPr>
          <p:nvPr/>
        </p:nvPicPr>
        <p:blipFill>
          <a:blip r:embed="rId8"/>
          <a:srcRect l="25023" r="24977"/>
          <a:stretch>
            <a:fillRect/>
          </a:stretch>
        </p:blipFill>
        <p:spPr>
          <a:xfrm>
            <a:off x="211015" y="3654710"/>
            <a:ext cx="1969477" cy="32032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21169" y="4419603"/>
            <a:ext cx="2479431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914224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iện video</a:t>
            </a:r>
          </a:p>
        </p:txBody>
      </p:sp>
      <p:pic>
        <p:nvPicPr>
          <p:cNvPr id="14" name="Picture 13" descr="gps-thiet-bi.jpg"/>
          <p:cNvPicPr>
            <a:picLocks noChangeAspect="1"/>
          </p:cNvPicPr>
          <p:nvPr/>
        </p:nvPicPr>
        <p:blipFill>
          <a:blip r:embed="rId9" cstate="print"/>
          <a:srcRect t="6126" r="9231"/>
          <a:stretch>
            <a:fillRect/>
          </a:stretch>
        </p:blipFill>
        <p:spPr>
          <a:xfrm>
            <a:off x="5697417" y="4419600"/>
            <a:ext cx="3062473" cy="2286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80492" y="5486403"/>
            <a:ext cx="344658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914224"/>
            <a:r>
              <a:rPr lang="vi-VN" sz="2400" b="1" dirty="0">
                <a:solidFill>
                  <a:srgbClr val="FF0000"/>
                </a:solidFill>
                <a:latin typeface="Times New Roman"/>
              </a:rPr>
              <a:t>Định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 h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/>
              </a:rPr>
              <a:t>đường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CFD120-859D-4B76-87C9-79A1C8C594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5296776"/>
      </p:ext>
    </p:extLst>
  </p:cSld>
  <p:clrMapOvr>
    <a:masterClrMapping/>
  </p:clrMapOvr>
  <p:transition advTm="32449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0" grpId="0" animBg="1"/>
      <p:bldP spid="13" grpId="0" build="allAtOnce" animBg="1"/>
      <p:bldP spid="15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D06D46-DA6A-460C-92A3-BD8A02C515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7605"/>
            <a:ext cx="9144000" cy="31908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CEEE510-9A8D-4F87-819A-6A648138C000}"/>
              </a:ext>
            </a:extLst>
          </p:cNvPr>
          <p:cNvSpPr/>
          <p:nvPr/>
        </p:nvSpPr>
        <p:spPr>
          <a:xfrm>
            <a:off x="0" y="1716374"/>
            <a:ext cx="9144000" cy="21316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loa</a:t>
            </a:r>
            <a:r>
              <a:rPr lang="en-US" sz="32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(micro),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phím</a:t>
            </a:r>
            <a:r>
              <a:rPr lang="en-US" sz="32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</a:t>
            </a:r>
            <a:r>
              <a:rPr lang="en-US" sz="32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75E5F3-7D6D-4348-94A8-ADE87A97001D}"/>
              </a:ext>
            </a:extLst>
          </p:cNvPr>
          <p:cNvGrpSpPr/>
          <p:nvPr/>
        </p:nvGrpSpPr>
        <p:grpSpPr>
          <a:xfrm>
            <a:off x="838200" y="304800"/>
            <a:ext cx="7968175" cy="914400"/>
            <a:chOff x="381000" y="444198"/>
            <a:chExt cx="7968175" cy="9144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E9BA211-601D-4EB6-948C-1B8037FCA0E8}"/>
                </a:ext>
              </a:extLst>
            </p:cNvPr>
            <p:cNvSpPr/>
            <p:nvPr/>
          </p:nvSpPr>
          <p:spPr>
            <a:xfrm>
              <a:off x="381000" y="444198"/>
              <a:ext cx="7925752" cy="9144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2F3B7-810C-4D26-9961-39F2E3DB7CB0}"/>
                </a:ext>
              </a:extLst>
            </p:cNvPr>
            <p:cNvSpPr txBox="1"/>
            <p:nvPr/>
          </p:nvSpPr>
          <p:spPr>
            <a:xfrm>
              <a:off x="381000" y="623359"/>
              <a:ext cx="79681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2. BỘ PHẬN CƠ BẢN CỦA ĐIỆN THOẠI</a:t>
              </a:r>
            </a:p>
          </p:txBody>
        </p:sp>
      </p:grp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65140E0-0568-40F7-9188-C8881A517F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118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96"/>
    </mc:Choice>
    <mc:Fallback xmlns="">
      <p:transition spd="slow" advTm="29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Kết quả hình ảnh cho một số biểu tượng trên điện th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Kết quả hình ảnh cho một số biểu tượng trên điện thoại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Kết quả hình ảnh cho một số biểu tượng trên điện thoại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3" t="14001" r="36062" b="12666"/>
          <a:stretch/>
        </p:blipFill>
        <p:spPr bwMode="auto">
          <a:xfrm>
            <a:off x="5257800" y="1828799"/>
            <a:ext cx="3048177" cy="480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D9277E3-1B95-47B6-B7F5-1CCFB5C46379}"/>
              </a:ext>
            </a:extLst>
          </p:cNvPr>
          <p:cNvGrpSpPr/>
          <p:nvPr/>
        </p:nvGrpSpPr>
        <p:grpSpPr>
          <a:xfrm>
            <a:off x="0" y="240958"/>
            <a:ext cx="9296400" cy="1161415"/>
            <a:chOff x="381000" y="444198"/>
            <a:chExt cx="8708488" cy="9144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716FA6F-465C-4DB0-B27D-5C9D11F894CF}"/>
                </a:ext>
              </a:extLst>
            </p:cNvPr>
            <p:cNvSpPr/>
            <p:nvPr/>
          </p:nvSpPr>
          <p:spPr>
            <a:xfrm>
              <a:off x="381000" y="444198"/>
              <a:ext cx="8708488" cy="9144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0715A34-E443-40C8-B578-E7C06FCFB63B}"/>
                </a:ext>
              </a:extLst>
            </p:cNvPr>
            <p:cNvSpPr txBox="1"/>
            <p:nvPr/>
          </p:nvSpPr>
          <p:spPr>
            <a:xfrm>
              <a:off x="381000" y="623359"/>
              <a:ext cx="8403688" cy="654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3. CÁC BIỂU TƯỢNG TRẠNG THÁI VÀ CHỨC NĂNG HOẠT ĐỘNG CỦA ĐIỆN THOẠI.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6BA9B51-565E-46D2-9F2C-0E95B4FE97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018" y="1795974"/>
            <a:ext cx="3048177" cy="4976349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838A129-AD4F-4A98-B3D2-FAAA81AE17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5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2"/>
    </mc:Choice>
    <mc:Fallback xmlns="">
      <p:transition spd="slow" advTm="18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1"/>
          <p:cNvSpPr>
            <a:spLocks noChangeArrowheads="1"/>
          </p:cNvSpPr>
          <p:nvPr/>
        </p:nvSpPr>
        <p:spPr bwMode="auto">
          <a:xfrm>
            <a:off x="88491" y="1600200"/>
            <a:ext cx="8686800" cy="3429000"/>
          </a:xfrm>
          <a:prstGeom prst="cloudCallout">
            <a:avLst>
              <a:gd name="adj1" fmla="val -47505"/>
              <a:gd name="adj2" fmla="val 98306"/>
            </a:avLst>
          </a:prstGeom>
          <a:solidFill>
            <a:srgbClr val="002060"/>
          </a:solidFill>
          <a:ln w="9525">
            <a:solidFill>
              <a:schemeClr val="bg1"/>
            </a:solidFill>
            <a:round/>
            <a:headEnd/>
            <a:tailEnd/>
          </a:ln>
          <a:effectLst>
            <a:prstShdw prst="shdw13" dist="157090" dir="15357825">
              <a:srgbClr val="FF3300">
                <a:alpha val="50000"/>
              </a:srgbClr>
            </a:prstShdw>
          </a:effectLst>
        </p:spPr>
        <p:txBody>
          <a:bodyPr/>
          <a:lstStyle/>
          <a:p>
            <a:pPr algn="ctr"/>
            <a:r>
              <a:rPr lang="vi-VN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Ghép cột A với cột B cho phù hợp với các biểu tượng, trạng thái của điện thoại: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871DE7D-20DF-4509-856E-1D3905A713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612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09"/>
    </mc:Choice>
    <mc:Fallback xmlns="">
      <p:transition spd="slow" advTm="13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251337"/>
              </p:ext>
            </p:extLst>
          </p:nvPr>
        </p:nvGraphicFramePr>
        <p:xfrm>
          <a:off x="228600" y="381006"/>
          <a:ext cx="8686800" cy="61352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1363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FF000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3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Chế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độ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máy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bay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3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Biểu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tượng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máy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ảnh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363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Trạng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thái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pin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yếu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3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Biểu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tượng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danh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bạ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điện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thoại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63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Biểu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tượng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mức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sóng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điện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thoại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1363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Biểu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tượng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cuộc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gọi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689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Trạng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thái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điện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thoại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đang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sạc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pin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1363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Biểu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tượng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mức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sóng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wifi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Picture 4" descr="../../../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403" y="990600"/>
            <a:ext cx="692633" cy="500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../../../0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036" y="1600200"/>
            <a:ext cx="819785" cy="42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../../../09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689" y="2307274"/>
            <a:ext cx="555625" cy="55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../../../sa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87" y="2982475"/>
            <a:ext cx="632460" cy="49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../../../pic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403" y="3685540"/>
            <a:ext cx="716280" cy="51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../../../00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689" y="4335518"/>
            <a:ext cx="594995" cy="520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../../../8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351" y="4924053"/>
            <a:ext cx="683260" cy="683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44" y="5933124"/>
            <a:ext cx="822960" cy="47815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BB5DD6B-2CF0-4761-8606-4880A5A1E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3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38"/>
    </mc:Choice>
    <mc:Fallback xmlns="">
      <p:transition spd="slow" advTm="26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501844"/>
              </p:ext>
            </p:extLst>
          </p:nvPr>
        </p:nvGraphicFramePr>
        <p:xfrm>
          <a:off x="228600" y="381005"/>
          <a:ext cx="8686800" cy="6144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13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3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Chế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độ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máy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bay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3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Biểu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tượng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máy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ảnh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70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Trạng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thái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pin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yếu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363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Biểu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tượng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danh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bạ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điện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thoại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63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Biểu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tượng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mức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sóng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điện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thoại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1363"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Biểu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tượng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cuộc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gọi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Trạng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thái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điện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thoại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đang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sạc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pin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Biểu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tượng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mức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sóng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wifi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Picture 4" descr="../../../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05" y="2055998"/>
            <a:ext cx="711835" cy="576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../../../0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063" y="1034130"/>
            <a:ext cx="819785" cy="42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../../../09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004" y="4070050"/>
            <a:ext cx="555625" cy="55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../../../sa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587" y="4709567"/>
            <a:ext cx="632460" cy="49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../../../pic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919" y="1527152"/>
            <a:ext cx="716280" cy="51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../../../00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778" y="2764097"/>
            <a:ext cx="594995" cy="520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../../../8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722" y="5593244"/>
            <a:ext cx="683260" cy="683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062" y="3430182"/>
            <a:ext cx="822960" cy="478155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415EA44-BAE5-4B9C-82C8-978DF67770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77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28"/>
    </mc:Choice>
    <mc:Fallback xmlns="">
      <p:transition spd="slow" advTm="58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95400" y="1684675"/>
            <a:ext cx="66998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Chuẩn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bị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sẵn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sàng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đồ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dùng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tập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sách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vở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159381" y="3390453"/>
            <a:ext cx="6238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lắng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nghe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cầu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cô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103304" y="5137883"/>
            <a:ext cx="5260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Hoàn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nhiệm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vụ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giao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itle 12"/>
          <p:cNvSpPr txBox="1">
            <a:spLocks/>
          </p:cNvSpPr>
          <p:nvPr/>
        </p:nvSpPr>
        <p:spPr>
          <a:xfrm>
            <a:off x="59813" y="381000"/>
            <a:ext cx="8990012" cy="838200"/>
          </a:xfrm>
          <a:prstGeom prst="rect">
            <a:avLst/>
          </a:prstGeom>
          <a:solidFill>
            <a:srgbClr val="7030A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 ĐIỀU CẦN LƯU Ý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BD6DC3-840B-4C34-9A19-DFAC4FBC5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0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03"/>
    </mc:Choice>
    <mc:Fallback xmlns="">
      <p:transition spd="slow" advTm="18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FE8F7-5085-4DB3-8993-9D6A19CDC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57699" name="Content Placeholder 4">
            <a:extLst>
              <a:ext uri="{FF2B5EF4-FFF2-40B4-BE49-F238E27FC236}">
                <a16:creationId xmlns:a16="http://schemas.microsoft.com/office/drawing/2014/main" id="{E96FCAD2-6742-4EE7-91B8-D7A49582F0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C42845-BC31-4862-836E-4287F08601D4}"/>
              </a:ext>
            </a:extLst>
          </p:cNvPr>
          <p:cNvSpPr txBox="1"/>
          <p:nvPr/>
        </p:nvSpPr>
        <p:spPr>
          <a:xfrm>
            <a:off x="800100" y="2133600"/>
            <a:ext cx="7543800" cy="185900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</a:t>
            </a:r>
          </a:p>
          <a:p>
            <a:pPr algn="ctr">
              <a:defRPr/>
            </a:pP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HẸN GẶP LẠI CÁC CON .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594317D-A690-45C2-8962-04EADEBA79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82"/>
    </mc:Choice>
    <mc:Fallback xmlns="">
      <p:transition spd="slow" advTm="15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685800"/>
            <a:ext cx="8801100" cy="3496270"/>
          </a:xfr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just"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nay, Minh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nay.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62040" y="4953000"/>
            <a:ext cx="8709338" cy="1323439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Theo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C133678-DB65-42AB-8534-C7434CE99E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92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35"/>
    </mc:Choice>
    <mc:Fallback xmlns="">
      <p:transition spd="slow" advTm="29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7C89F5-7793-4A72-8DF7-987461898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2340243"/>
            <a:ext cx="4525963" cy="4525963"/>
          </a:xfr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2C37BEC0-DF2E-4F1F-868C-2C2B2A9AAA6E}"/>
              </a:ext>
            </a:extLst>
          </p:cNvPr>
          <p:cNvSpPr/>
          <p:nvPr/>
        </p:nvSpPr>
        <p:spPr>
          <a:xfrm>
            <a:off x="152400" y="2552700"/>
            <a:ext cx="3124200" cy="1752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D6913F8-A8DA-4444-842E-9F9253702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82172"/>
            <a:ext cx="4114800" cy="155416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E41060F2-F901-451E-AA6F-5D3A1BD4C586}"/>
              </a:ext>
            </a:extLst>
          </p:cNvPr>
          <p:cNvSpPr txBox="1">
            <a:spLocks/>
          </p:cNvSpPr>
          <p:nvPr/>
        </p:nvSpPr>
        <p:spPr bwMode="auto">
          <a:xfrm>
            <a:off x="5638799" y="1141668"/>
            <a:ext cx="3200400" cy="1554162"/>
          </a:xfrm>
          <a:prstGeom prst="cloud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email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862E31BA-F29A-44CD-B481-A5509ED8F458}"/>
              </a:ext>
            </a:extLst>
          </p:cNvPr>
          <p:cNvSpPr txBox="1">
            <a:spLocks/>
          </p:cNvSpPr>
          <p:nvPr/>
        </p:nvSpPr>
        <p:spPr bwMode="auto">
          <a:xfrm>
            <a:off x="5855679" y="3528219"/>
            <a:ext cx="2983520" cy="1554162"/>
          </a:xfrm>
          <a:prstGeom prst="cloud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DED47E88-2B2A-4C99-AF75-EF6BBBAF8197}"/>
              </a:ext>
            </a:extLst>
          </p:cNvPr>
          <p:cNvSpPr txBox="1">
            <a:spLocks/>
          </p:cNvSpPr>
          <p:nvPr/>
        </p:nvSpPr>
        <p:spPr bwMode="auto">
          <a:xfrm>
            <a:off x="1339948" y="382172"/>
            <a:ext cx="4114800" cy="1554162"/>
          </a:xfrm>
          <a:prstGeom prst="cloud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AD4E58E-BD88-4993-BA08-54E142304E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9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19"/>
    </mc:Choice>
    <mc:Fallback xmlns="">
      <p:transition spd="slow" advTm="32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1"/>
          <p:cNvSpPr>
            <a:spLocks noChangeArrowheads="1"/>
          </p:cNvSpPr>
          <p:nvPr/>
        </p:nvSpPr>
        <p:spPr bwMode="auto">
          <a:xfrm>
            <a:off x="88491" y="1600200"/>
            <a:ext cx="7836309" cy="2971800"/>
          </a:xfrm>
          <a:prstGeom prst="cloudCallout">
            <a:avLst>
              <a:gd name="adj1" fmla="val -47505"/>
              <a:gd name="adj2" fmla="val 98306"/>
            </a:avLst>
          </a:prstGeom>
          <a:solidFill>
            <a:srgbClr val="00B050"/>
          </a:solidFill>
          <a:ln w="9525">
            <a:solidFill>
              <a:schemeClr val="bg1"/>
            </a:solidFill>
            <a:round/>
            <a:headEnd/>
            <a:tailEnd/>
          </a:ln>
          <a:effectLst>
            <a:prstShdw prst="shdw13" dist="157090" dir="15357825">
              <a:srgbClr val="FF3300">
                <a:alpha val="50000"/>
              </a:srgbClr>
            </a:prstShdw>
          </a:effectLst>
        </p:spPr>
        <p:txBody>
          <a:bodyPr/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BA76CE1-9EF6-4035-A2D7-69048180CF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287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3"/>
    </mc:Choice>
    <mc:Fallback xmlns="">
      <p:transition spd="slow" advTm="5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5C2399D-35FD-4EF2-ABB8-55234680D08E}"/>
              </a:ext>
            </a:extLst>
          </p:cNvPr>
          <p:cNvGrpSpPr/>
          <p:nvPr/>
        </p:nvGrpSpPr>
        <p:grpSpPr>
          <a:xfrm>
            <a:off x="1344637" y="152400"/>
            <a:ext cx="7799363" cy="914400"/>
            <a:chOff x="811237" y="109210"/>
            <a:chExt cx="7799363" cy="9144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260B42B-F2CC-468D-AF0F-117AFB15D4B8}"/>
                </a:ext>
              </a:extLst>
            </p:cNvPr>
            <p:cNvSpPr/>
            <p:nvPr/>
          </p:nvSpPr>
          <p:spPr>
            <a:xfrm>
              <a:off x="811237" y="109210"/>
              <a:ext cx="7391400" cy="9144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B7F431E-82F0-4710-9934-2643E491EB8C}"/>
                </a:ext>
              </a:extLst>
            </p:cNvPr>
            <p:cNvSpPr txBox="1"/>
            <p:nvPr/>
          </p:nvSpPr>
          <p:spPr>
            <a:xfrm>
              <a:off x="1143000" y="304800"/>
              <a:ext cx="746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TÁC DỤNG CỦA ĐIỆN THOẠI 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0FA4C17-A844-4389-BED7-9E0BE9D8A6CA}"/>
              </a:ext>
            </a:extLst>
          </p:cNvPr>
          <p:cNvGrpSpPr/>
          <p:nvPr/>
        </p:nvGrpSpPr>
        <p:grpSpPr>
          <a:xfrm>
            <a:off x="-14068" y="814189"/>
            <a:ext cx="9158068" cy="2355166"/>
            <a:chOff x="-14068" y="814189"/>
            <a:chExt cx="9158068" cy="23551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3B2C1C-6BB5-4A7A-9A04-B82BB78F9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" y="814189"/>
              <a:ext cx="4060631" cy="2355166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9B21493-CF40-499A-85EA-413B257C21B1}"/>
                </a:ext>
              </a:extLst>
            </p:cNvPr>
            <p:cNvSpPr/>
            <p:nvPr/>
          </p:nvSpPr>
          <p:spPr>
            <a:xfrm>
              <a:off x="3810000" y="1418020"/>
              <a:ext cx="5334000" cy="148081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4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thoại</a:t>
              </a:r>
              <a:r>
                <a:rPr lang="en-US" sz="24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4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sz="24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4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24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r>
                <a:rPr lang="en-US" sz="24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4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4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4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4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họ</a:t>
              </a:r>
              <a:r>
                <a:rPr lang="en-US" sz="24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4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xa</a:t>
              </a:r>
              <a:r>
                <a:rPr lang="en-US" sz="24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4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  <a:p>
              <a:pPr algn="ctr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3CE55CD-B515-488E-AD98-0E8CD0054D57}"/>
              </a:ext>
            </a:extLst>
          </p:cNvPr>
          <p:cNvSpPr/>
          <p:nvPr/>
        </p:nvSpPr>
        <p:spPr>
          <a:xfrm>
            <a:off x="3048000" y="3250050"/>
            <a:ext cx="6123307" cy="1480810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tx2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86A090-596B-4207-8BAA-902C50086F1C}"/>
              </a:ext>
            </a:extLst>
          </p:cNvPr>
          <p:cNvGrpSpPr/>
          <p:nvPr/>
        </p:nvGrpSpPr>
        <p:grpSpPr>
          <a:xfrm>
            <a:off x="35105" y="4699804"/>
            <a:ext cx="8956495" cy="2158196"/>
            <a:chOff x="35105" y="4699804"/>
            <a:chExt cx="8956495" cy="215819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F86990F-D4E6-4069-80D1-49F6301230FD}"/>
                </a:ext>
              </a:extLst>
            </p:cNvPr>
            <p:cNvSpPr/>
            <p:nvPr/>
          </p:nvSpPr>
          <p:spPr>
            <a:xfrm>
              <a:off x="3048000" y="5082080"/>
              <a:ext cx="5943600" cy="148081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45720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indent="45720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20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thoại</a:t>
              </a:r>
              <a:r>
                <a:rPr lang="en-US" sz="20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di </a:t>
              </a:r>
              <a:r>
                <a:rPr lang="en-US" sz="20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0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còn</a:t>
              </a:r>
              <a:r>
                <a:rPr lang="en-US" sz="20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0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0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0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20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sz="20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</a:t>
              </a:r>
              <a:r>
                <a:rPr lang="en-US" sz="20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nữa</a:t>
              </a:r>
              <a:r>
                <a:rPr lang="en-US" sz="20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0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0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nhắn</a:t>
              </a:r>
              <a:r>
                <a:rPr lang="en-US" sz="20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tin, </a:t>
              </a:r>
              <a:r>
                <a:rPr lang="en-US" sz="20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xem</a:t>
              </a:r>
              <a:r>
                <a:rPr lang="en-US" sz="20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20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giờ</a:t>
              </a:r>
              <a:r>
                <a:rPr lang="en-US" sz="20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0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0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nối</a:t>
              </a:r>
              <a:r>
                <a:rPr lang="en-US" sz="20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mạng</a:t>
              </a:r>
              <a:r>
                <a:rPr lang="en-US" sz="20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internet </a:t>
              </a:r>
              <a:r>
                <a:rPr lang="en-US" sz="20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0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20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kiếm</a:t>
              </a:r>
              <a:r>
                <a:rPr lang="en-US" sz="20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thông</a:t>
              </a:r>
              <a:r>
                <a:rPr lang="en-US" sz="20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tin, </a:t>
              </a:r>
              <a:r>
                <a:rPr lang="en-US" sz="20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r>
                <a:rPr lang="en-US" sz="20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trí</a:t>
              </a:r>
              <a:r>
                <a:rPr lang="en-US" sz="2000" b="1" dirty="0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….</a:t>
              </a:r>
            </a:p>
            <a:p>
              <a:pPr algn="ctr"/>
              <a:endPara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7BC9B63-97E7-480A-BC98-6FD3251DD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05" y="4699804"/>
              <a:ext cx="3282590" cy="2158196"/>
            </a:xfrm>
            <a:prstGeom prst="rect">
              <a:avLst/>
            </a:prstGeom>
          </p:spPr>
        </p:pic>
      </p:grp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B478A2AF-4D14-4EEA-BA19-D106C263DD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492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12"/>
    </mc:Choice>
    <mc:Fallback xmlns="">
      <p:transition spd="slow" advTm="42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1409343"/>
            <a:ext cx="701040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80BF2C-0ADD-4C13-A4A4-25692AF93B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2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3"/>
    </mc:Choice>
    <mc:Fallback xmlns="">
      <p:transition spd="slow" advTm="9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609600" y="1512267"/>
            <a:ext cx="1708785" cy="213360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6"/>
          <a:stretch>
            <a:fillRect/>
          </a:stretch>
        </p:blipFill>
        <p:spPr>
          <a:xfrm>
            <a:off x="375159" y="4419600"/>
            <a:ext cx="1828800" cy="1622753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7"/>
          <a:stretch>
            <a:fillRect/>
          </a:stretch>
        </p:blipFill>
        <p:spPr>
          <a:xfrm>
            <a:off x="3542884" y="1150805"/>
            <a:ext cx="1686910" cy="263525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8"/>
          <a:stretch>
            <a:fillRect/>
          </a:stretch>
        </p:blipFill>
        <p:spPr>
          <a:xfrm>
            <a:off x="6629400" y="1077536"/>
            <a:ext cx="1905000" cy="2961063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9"/>
          <a:stretch>
            <a:fillRect/>
          </a:stretch>
        </p:blipFill>
        <p:spPr>
          <a:xfrm>
            <a:off x="3307780" y="3916590"/>
            <a:ext cx="2157118" cy="2787651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10"/>
          <a:stretch>
            <a:fillRect/>
          </a:stretch>
        </p:blipFill>
        <p:spPr>
          <a:xfrm>
            <a:off x="6568719" y="4227137"/>
            <a:ext cx="2026362" cy="256476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AAF5850-5CA1-4276-A7C4-C1C2A6947CEF}"/>
              </a:ext>
            </a:extLst>
          </p:cNvPr>
          <p:cNvGrpSpPr/>
          <p:nvPr/>
        </p:nvGrpSpPr>
        <p:grpSpPr>
          <a:xfrm>
            <a:off x="838200" y="-25402"/>
            <a:ext cx="8001952" cy="914400"/>
            <a:chOff x="381000" y="444198"/>
            <a:chExt cx="8001952" cy="91440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DFB674F-3BB4-4F2C-9286-25CE8172C064}"/>
                </a:ext>
              </a:extLst>
            </p:cNvPr>
            <p:cNvSpPr/>
            <p:nvPr/>
          </p:nvSpPr>
          <p:spPr>
            <a:xfrm>
              <a:off x="381000" y="444198"/>
              <a:ext cx="7925752" cy="9144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F69A19B-4E96-4579-98FD-7B39B710796D}"/>
                </a:ext>
              </a:extLst>
            </p:cNvPr>
            <p:cNvSpPr txBox="1"/>
            <p:nvPr/>
          </p:nvSpPr>
          <p:spPr>
            <a:xfrm>
              <a:off x="381000" y="623359"/>
              <a:ext cx="80019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BỘ PHẬN CƠ BẢN CỦA ĐIỆN THOẠI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D86CA8D-B21C-4AE0-878E-E78F42964F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349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6"/>
    </mc:Choice>
    <mc:Fallback xmlns="">
      <p:transition spd="slow" advTm="3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C640928-8347-4C8F-BFAD-1FD418957DE2}"/>
              </a:ext>
            </a:extLst>
          </p:cNvPr>
          <p:cNvSpPr/>
          <p:nvPr/>
        </p:nvSpPr>
        <p:spPr>
          <a:xfrm>
            <a:off x="1194133" y="5105400"/>
            <a:ext cx="7416467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0B863E-9DE2-486C-A598-5AD8465DD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483"/>
            <a:ext cx="4381842" cy="3276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C8E1A5-330D-41EB-8CB2-919F16EBF2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31483"/>
            <a:ext cx="4521387" cy="3276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F9BAC4-4F56-4465-B384-3F4A0BCB6B50}"/>
              </a:ext>
            </a:extLst>
          </p:cNvPr>
          <p:cNvSpPr txBox="1"/>
          <p:nvPr/>
        </p:nvSpPr>
        <p:spPr>
          <a:xfrm>
            <a:off x="1194133" y="51054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89CC255-1974-4277-92EC-8BA3DD77F8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14"/>
    </mc:Choice>
    <mc:Fallback xmlns="">
      <p:transition spd="slow" advTm="15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1|16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.9|6.8|11|6.5|3.9|3.3|1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5.3|3.7|3.6|1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4.2|8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6|0.5|0.3|0.3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5.2|3.4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2804</TotalTime>
  <Words>513</Words>
  <Application>Microsoft Office PowerPoint</Application>
  <PresentationFormat>On-screen Show (4:3)</PresentationFormat>
  <Paragraphs>65</Paragraphs>
  <Slides>20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.VnTime</vt:lpstr>
      <vt:lpstr>Arial</vt:lpstr>
      <vt:lpstr>Calibri</vt:lpstr>
      <vt:lpstr>Times New Roman</vt:lpstr>
      <vt:lpstr>10_Default Design</vt:lpstr>
      <vt:lpstr>8_Default Design</vt:lpstr>
      <vt:lpstr>9_Default Design</vt:lpstr>
      <vt:lpstr>PowerPoint Presentation</vt:lpstr>
      <vt:lpstr>PowerPoint Presentation</vt:lpstr>
      <vt:lpstr>PowerPoint Presentation</vt:lpstr>
      <vt:lpstr>Gọi điện thoại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tư ngày 17 tháng 2 năm 2021 Kỹ thuật Cách sử dụng điện thoại</dc:title>
  <dc:creator>DELL</dc:creator>
  <cp:lastModifiedBy>Đặng Thị Tuyết Nhung</cp:lastModifiedBy>
  <cp:revision>136</cp:revision>
  <dcterms:created xsi:type="dcterms:W3CDTF">2021-02-16T14:43:39Z</dcterms:created>
  <dcterms:modified xsi:type="dcterms:W3CDTF">2022-09-15T02:21:38Z</dcterms:modified>
</cp:coreProperties>
</file>