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26/7/2023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26/7/2023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26/7/2023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26/7/2023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26/7/2023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2029</Words>
  <Application>Microsoft Office PowerPoint</Application>
  <PresentationFormat>Widescreen</PresentationFormat>
  <Paragraphs>199</Paragraphs>
  <Slides>39</Slides>
  <Notes>14</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#9Slide03 AllRoundGothic</vt:lpstr>
      <vt:lpstr>Arial</vt:lpstr>
      <vt:lpstr>Calibri</vt:lpstr>
      <vt:lpstr>Calibri Light</vt:lpstr>
      <vt:lpstr>Tahoma</vt:lpstr>
      <vt:lpstr>Times  New Roman</vt:lpstr>
      <vt:lpstr>Times New Roman</vt:lpstr>
      <vt:lpstr>Times New Roman </vt:lpstr>
      <vt:lpstr>Verdana</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NGUYỄN THỊ MINH TÂM</cp:lastModifiedBy>
  <cp:revision>74</cp:revision>
  <dcterms:created xsi:type="dcterms:W3CDTF">2022-07-11T06:12:15Z</dcterms:created>
  <dcterms:modified xsi:type="dcterms:W3CDTF">2023-07-26T14:53:02Z</dcterms:modified>
</cp:coreProperties>
</file>