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8" r:id="rId5"/>
    <p:sldId id="262" r:id="rId6"/>
    <p:sldId id="257" r:id="rId7"/>
    <p:sldId id="267" r:id="rId8"/>
    <p:sldId id="266"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4660"/>
  </p:normalViewPr>
  <p:slideViewPr>
    <p:cSldViewPr>
      <p:cViewPr>
        <p:scale>
          <a:sx n="69" d="100"/>
          <a:sy n="69" d="100"/>
        </p:scale>
        <p:origin x="-1698"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F284B2-886B-4A2C-A1EA-9C9B389D1AFF}"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15318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84B2-886B-4A2C-A1EA-9C9B389D1AFF}"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202578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84B2-886B-4A2C-A1EA-9C9B389D1AFF}"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331834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84B2-886B-4A2C-A1EA-9C9B389D1AFF}"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2368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284B2-886B-4A2C-A1EA-9C9B389D1AFF}"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6286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F284B2-886B-4A2C-A1EA-9C9B389D1AFF}"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1042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284B2-886B-4A2C-A1EA-9C9B389D1AFF}"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400751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284B2-886B-4A2C-A1EA-9C9B389D1AFF}"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18941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284B2-886B-4A2C-A1EA-9C9B389D1AFF}" type="datetimeFigureOut">
              <a:rPr lang="en-US"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366823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284B2-886B-4A2C-A1EA-9C9B389D1AFF}"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52058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284B2-886B-4A2C-A1EA-9C9B389D1AFF}"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A2523-9A3F-4759-81F3-68DEA883B5AF}" type="slidenum">
              <a:rPr lang="en-US" smtClean="0"/>
              <a:t>‹#›</a:t>
            </a:fld>
            <a:endParaRPr lang="en-US"/>
          </a:p>
        </p:txBody>
      </p:sp>
    </p:spTree>
    <p:extLst>
      <p:ext uri="{BB962C8B-B14F-4D97-AF65-F5344CB8AC3E}">
        <p14:creationId xmlns:p14="http://schemas.microsoft.com/office/powerpoint/2010/main" val="327239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284B2-886B-4A2C-A1EA-9C9B389D1AFF}" type="datetimeFigureOut">
              <a:rPr lang="en-US" smtClean="0"/>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2523-9A3F-4759-81F3-68DEA883B5AF}" type="slidenum">
              <a:rPr lang="en-US" smtClean="0"/>
              <a:t>‹#›</a:t>
            </a:fld>
            <a:endParaRPr lang="en-US"/>
          </a:p>
        </p:txBody>
      </p:sp>
    </p:spTree>
    <p:extLst>
      <p:ext uri="{BB962C8B-B14F-4D97-AF65-F5344CB8AC3E}">
        <p14:creationId xmlns:p14="http://schemas.microsoft.com/office/powerpoint/2010/main" val="40586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293257" y="1981200"/>
            <a:ext cx="4572000" cy="2862322"/>
          </a:xfrm>
          <a:prstGeom prst="rect">
            <a:avLst/>
          </a:prstGeom>
        </p:spPr>
        <p:txBody>
          <a:bodyPr>
            <a:spAutoFit/>
          </a:bodyPr>
          <a:lstStyle/>
          <a:p>
            <a:pPr algn="ctr"/>
            <a:r>
              <a:rPr lang="vi-VN" sz="3600" b="1" dirty="0"/>
              <a:t>Bài 11: THẢO LUẬN VỀ ẢNH HƯỞNG CỦA TỐC ĐỘ TRONG AN TOÀN GIAO THÔNG</a:t>
            </a:r>
            <a:endParaRPr lang="en-US" sz="3600" b="1" dirty="0"/>
          </a:p>
        </p:txBody>
      </p:sp>
    </p:spTree>
    <p:extLst>
      <p:ext uri="{BB962C8B-B14F-4D97-AF65-F5344CB8AC3E}">
        <p14:creationId xmlns:p14="http://schemas.microsoft.com/office/powerpoint/2010/main" val="4293129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67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rot="21393505">
            <a:off x="2370131" y="3268359"/>
            <a:ext cx="4824078" cy="707886"/>
          </a:xfrm>
          <a:prstGeom prst="rect">
            <a:avLst/>
          </a:prstGeom>
        </p:spPr>
        <p:txBody>
          <a:bodyPr wrap="none">
            <a:spAutoFit/>
          </a:bodyPr>
          <a:lstStyle/>
          <a:p>
            <a:pPr algn="ctr"/>
            <a:r>
              <a:rPr lang="vi-VN" sz="4000" b="1" dirty="0">
                <a:latin typeface="+mj-lt"/>
              </a:rPr>
              <a:t>TƯ LIỆU SƯU TẦM</a:t>
            </a:r>
            <a:endParaRPr lang="en-US" sz="4000" b="1" dirty="0">
              <a:latin typeface="+mj-lt"/>
            </a:endParaRPr>
          </a:p>
        </p:txBody>
      </p:sp>
    </p:spTree>
    <p:extLst>
      <p:ext uri="{BB962C8B-B14F-4D97-AF65-F5344CB8AC3E}">
        <p14:creationId xmlns:p14="http://schemas.microsoft.com/office/powerpoint/2010/main" val="221062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92" y="1066800"/>
            <a:ext cx="2786807" cy="237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457200"/>
            <a:ext cx="3451586" cy="461665"/>
          </a:xfrm>
          <a:prstGeom prst="rect">
            <a:avLst/>
          </a:prstGeom>
        </p:spPr>
        <p:txBody>
          <a:bodyPr wrap="none">
            <a:spAutoFit/>
          </a:bodyPr>
          <a:lstStyle/>
          <a:p>
            <a:r>
              <a:rPr lang="vi-VN" sz="2400" b="1" dirty="0">
                <a:latin typeface="+mj-lt"/>
              </a:rPr>
              <a:t>a) </a:t>
            </a:r>
            <a:r>
              <a:rPr lang="vi-VN" sz="2400" b="1" u="sng" dirty="0">
                <a:latin typeface="+mj-lt"/>
              </a:rPr>
              <a:t>một số biển báo tốc độ</a:t>
            </a:r>
            <a:endParaRPr lang="en-US" sz="2400" b="1" u="sng" dirty="0">
              <a:latin typeface="+mj-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190" y="1095601"/>
            <a:ext cx="2285999" cy="231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71" y="3886200"/>
            <a:ext cx="282302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589" y="3886200"/>
            <a:ext cx="2235199" cy="22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277" y="2253096"/>
            <a:ext cx="2676072" cy="26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8472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25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25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anim calcmode="lin" valueType="num">
                                      <p:cBhvr>
                                        <p:cTn id="18" dur="500" fill="hold"/>
                                        <p:tgtEl>
                                          <p:spTgt spid="1027"/>
                                        </p:tgtEl>
                                        <p:attrNameLst>
                                          <p:attrName>ppt_x</p:attrName>
                                        </p:attrNameLst>
                                      </p:cBhvr>
                                      <p:tavLst>
                                        <p:tav tm="0">
                                          <p:val>
                                            <p:strVal val="#ppt_x"/>
                                          </p:val>
                                        </p:tav>
                                        <p:tav tm="100000">
                                          <p:val>
                                            <p:strVal val="#ppt_x"/>
                                          </p:val>
                                        </p:tav>
                                      </p:tavLst>
                                    </p:anim>
                                    <p:anim calcmode="lin" valueType="num">
                                      <p:cBhvr>
                                        <p:cTn id="19" dur="5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ircle(i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arn(inVertical)">
                                      <p:cBhvr>
                                        <p:cTn id="29" dur="25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61" y="1066800"/>
            <a:ext cx="4048125" cy="4791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7" y="2362200"/>
            <a:ext cx="4495500" cy="2057400"/>
          </a:xfrm>
          <a:prstGeom prst="rect">
            <a:avLst/>
          </a:prstGeom>
        </p:spPr>
      </p:pic>
      <p:sp>
        <p:nvSpPr>
          <p:cNvPr id="5" name="Rectangle 4"/>
          <p:cNvSpPr/>
          <p:nvPr/>
        </p:nvSpPr>
        <p:spPr>
          <a:xfrm>
            <a:off x="4502427" y="184437"/>
            <a:ext cx="4572000" cy="1200329"/>
          </a:xfrm>
          <a:prstGeom prst="rect">
            <a:avLst/>
          </a:prstGeom>
        </p:spPr>
        <p:txBody>
          <a:bodyPr>
            <a:spAutoFit/>
          </a:bodyPr>
          <a:lstStyle/>
          <a:p>
            <a:r>
              <a:rPr lang="vi-VN" sz="2400" b="1" dirty="0">
                <a:latin typeface="+mj-lt"/>
              </a:rPr>
              <a:t>b) </a:t>
            </a:r>
            <a:r>
              <a:rPr lang="vi-VN" sz="2400" b="1" u="sng" dirty="0">
                <a:latin typeface="+mj-lt"/>
              </a:rPr>
              <a:t>khoảng cách an toàn giữa 2 xe khi tham gia giao thông trên đường bộ</a:t>
            </a:r>
            <a:endParaRPr lang="en-US" sz="2400" b="1" u="sng" dirty="0">
              <a:latin typeface="+mj-lt"/>
            </a:endParaRPr>
          </a:p>
        </p:txBody>
      </p:sp>
    </p:spTree>
    <p:extLst>
      <p:ext uri="{BB962C8B-B14F-4D97-AF65-F5344CB8AC3E}">
        <p14:creationId xmlns:p14="http://schemas.microsoft.com/office/powerpoint/2010/main" val="8256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62000" y="1293870"/>
            <a:ext cx="4572000" cy="2031325"/>
          </a:xfrm>
          <a:prstGeom prst="rect">
            <a:avLst/>
          </a:prstGeom>
        </p:spPr>
        <p:txBody>
          <a:bodyPr>
            <a:spAutoFit/>
          </a:bodyPr>
          <a:lstStyle/>
          <a:p>
            <a:r>
              <a:rPr lang="vi-VN" dirty="0"/>
              <a:t>-Bản </a:t>
            </a:r>
            <a:r>
              <a:rPr lang="vi-VN" dirty="0"/>
              <a:t>chất của quy tắc “3 giây” là khoảng thời gian cần thiết để tài xế dừng xe an toàn sau khi đạp phanh, dựa trên các tính toán tổng hợp về tốc độ phản xạ của người lái, quán tính của xe sau khi phanh để xe có thể dừng lại hoàn toàn và tránh được va chạm.</a:t>
            </a:r>
          </a:p>
        </p:txBody>
      </p:sp>
      <p:sp>
        <p:nvSpPr>
          <p:cNvPr id="3" name="Rectangle 2"/>
          <p:cNvSpPr/>
          <p:nvPr/>
        </p:nvSpPr>
        <p:spPr>
          <a:xfrm>
            <a:off x="762000" y="868966"/>
            <a:ext cx="2297424" cy="400110"/>
          </a:xfrm>
          <a:prstGeom prst="rect">
            <a:avLst/>
          </a:prstGeom>
        </p:spPr>
        <p:txBody>
          <a:bodyPr wrap="none">
            <a:spAutoFit/>
          </a:bodyPr>
          <a:lstStyle/>
          <a:p>
            <a:r>
              <a:rPr lang="vi-VN" sz="2000" b="1" i="1" dirty="0">
                <a:latin typeface="+mj-lt"/>
              </a:rPr>
              <a:t>quy tắc 3giây là gì ?</a:t>
            </a:r>
            <a:endParaRPr lang="en-US" sz="2000" b="1" i="1" dirty="0">
              <a:latin typeface="+mj-lt"/>
            </a:endParaRPr>
          </a:p>
        </p:txBody>
      </p:sp>
      <p:sp>
        <p:nvSpPr>
          <p:cNvPr id="5" name="Rectangle 4"/>
          <p:cNvSpPr/>
          <p:nvPr/>
        </p:nvSpPr>
        <p:spPr>
          <a:xfrm>
            <a:off x="765166" y="3317073"/>
            <a:ext cx="3332964" cy="400110"/>
          </a:xfrm>
          <a:prstGeom prst="rect">
            <a:avLst/>
          </a:prstGeom>
        </p:spPr>
        <p:txBody>
          <a:bodyPr wrap="none">
            <a:spAutoFit/>
          </a:bodyPr>
          <a:lstStyle/>
          <a:p>
            <a:r>
              <a:rPr lang="vi-VN" sz="2000" b="1" i="1" dirty="0">
                <a:latin typeface="+mj-lt"/>
              </a:rPr>
              <a:t>Cách xác định quy tắc 3 giây</a:t>
            </a:r>
            <a:endParaRPr lang="en-US" sz="2000" b="1" i="1" dirty="0">
              <a:latin typeface="+mj-lt"/>
            </a:endParaRPr>
          </a:p>
        </p:txBody>
      </p:sp>
      <p:sp>
        <p:nvSpPr>
          <p:cNvPr id="6" name="Rectangle 5"/>
          <p:cNvSpPr/>
          <p:nvPr/>
        </p:nvSpPr>
        <p:spPr>
          <a:xfrm>
            <a:off x="749859" y="3734279"/>
            <a:ext cx="4572000" cy="646331"/>
          </a:xfrm>
          <a:prstGeom prst="rect">
            <a:avLst/>
          </a:prstGeom>
        </p:spPr>
        <p:txBody>
          <a:bodyPr>
            <a:spAutoFit/>
          </a:bodyPr>
          <a:lstStyle/>
          <a:p>
            <a:r>
              <a:rPr lang="vi-VN" dirty="0"/>
              <a:t>-Đợi xe đi trước đi đến một điểm mốc như gốc cây, cột đèn, biển báo…</a:t>
            </a:r>
            <a:endParaRPr lang="en-US" dirty="0"/>
          </a:p>
        </p:txBody>
      </p:sp>
      <p:sp>
        <p:nvSpPr>
          <p:cNvPr id="7" name="Rectangle 6"/>
          <p:cNvSpPr/>
          <p:nvPr/>
        </p:nvSpPr>
        <p:spPr>
          <a:xfrm>
            <a:off x="741005" y="4353741"/>
            <a:ext cx="4467890" cy="369332"/>
          </a:xfrm>
          <a:prstGeom prst="rect">
            <a:avLst/>
          </a:prstGeom>
        </p:spPr>
        <p:txBody>
          <a:bodyPr wrap="none">
            <a:spAutoFit/>
          </a:bodyPr>
          <a:lstStyle/>
          <a:p>
            <a:r>
              <a:rPr lang="vi-VN" i="1" dirty="0"/>
              <a:t>-</a:t>
            </a:r>
            <a:r>
              <a:rPr lang="vi-VN" dirty="0"/>
              <a:t>Sau đó hãy đếm từ 1 đến 3 theo đồng hồ</a:t>
            </a:r>
            <a:endParaRPr lang="en-US" dirty="0"/>
          </a:p>
        </p:txBody>
      </p:sp>
      <p:sp>
        <p:nvSpPr>
          <p:cNvPr id="8" name="Rectangle 7"/>
          <p:cNvSpPr/>
          <p:nvPr/>
        </p:nvSpPr>
        <p:spPr>
          <a:xfrm>
            <a:off x="749859" y="4728423"/>
            <a:ext cx="6172200" cy="1200329"/>
          </a:xfrm>
          <a:prstGeom prst="rect">
            <a:avLst/>
          </a:prstGeom>
        </p:spPr>
        <p:txBody>
          <a:bodyPr wrap="square">
            <a:spAutoFit/>
          </a:bodyPr>
          <a:lstStyle/>
          <a:p>
            <a:r>
              <a:rPr lang="vi-VN" i="1" dirty="0"/>
              <a:t>-</a:t>
            </a:r>
            <a:r>
              <a:rPr lang="vi-VN" dirty="0"/>
              <a:t>Nếu đếm đến 3 mà xe của bạn đi đến điểm mốc, đó chính là khoảng cách an toàn. Nếu đếm đến 3 mà xe ô tô của bạn vượt qua điểm mốc, hãy giảm tốc độ vì xe đang đi quá khoảng cách an toàn</a:t>
            </a:r>
            <a:endParaRPr lang="en-US" dirty="0"/>
          </a:p>
        </p:txBody>
      </p:sp>
      <p:sp>
        <p:nvSpPr>
          <p:cNvPr id="9" name="Rectangle 8"/>
          <p:cNvSpPr/>
          <p:nvPr/>
        </p:nvSpPr>
        <p:spPr>
          <a:xfrm>
            <a:off x="805543" y="6279299"/>
            <a:ext cx="4935197" cy="400110"/>
          </a:xfrm>
          <a:prstGeom prst="rect">
            <a:avLst/>
          </a:prstGeom>
        </p:spPr>
        <p:txBody>
          <a:bodyPr wrap="none">
            <a:spAutoFit/>
          </a:bodyPr>
          <a:lstStyle/>
          <a:p>
            <a:r>
              <a:rPr lang="en-US" sz="2000" dirty="0" err="1"/>
              <a:t>khoảng</a:t>
            </a:r>
            <a:r>
              <a:rPr lang="en-US" sz="2000" dirty="0"/>
              <a:t> </a:t>
            </a:r>
            <a:r>
              <a:rPr lang="en-US" sz="2000" dirty="0" err="1"/>
              <a:t>cách</a:t>
            </a:r>
            <a:r>
              <a:rPr lang="en-US" sz="2000" dirty="0"/>
              <a:t> an </a:t>
            </a:r>
            <a:r>
              <a:rPr lang="en-US" sz="2000" dirty="0" err="1"/>
              <a:t>toàn</a:t>
            </a:r>
            <a:r>
              <a:rPr lang="en-US" sz="2000" dirty="0"/>
              <a:t> (m) = </a:t>
            </a:r>
            <a:r>
              <a:rPr lang="en-US" sz="2000" dirty="0" err="1"/>
              <a:t>tốc</a:t>
            </a:r>
            <a:r>
              <a:rPr lang="en-US" sz="2000" dirty="0"/>
              <a:t> </a:t>
            </a:r>
            <a:r>
              <a:rPr lang="en-US" sz="2000" dirty="0" err="1"/>
              <a:t>độ</a:t>
            </a:r>
            <a:r>
              <a:rPr lang="en-US" sz="2000" dirty="0"/>
              <a:t> (m/s) x 3 (s</a:t>
            </a:r>
            <a:r>
              <a:rPr lang="en-US" dirty="0"/>
              <a:t>)</a:t>
            </a:r>
          </a:p>
        </p:txBody>
      </p:sp>
      <p:sp>
        <p:nvSpPr>
          <p:cNvPr id="10" name="Rectangle 9"/>
          <p:cNvSpPr/>
          <p:nvPr/>
        </p:nvSpPr>
        <p:spPr>
          <a:xfrm>
            <a:off x="840179" y="5921241"/>
            <a:ext cx="4594528" cy="400110"/>
          </a:xfrm>
          <a:prstGeom prst="rect">
            <a:avLst/>
          </a:prstGeom>
        </p:spPr>
        <p:txBody>
          <a:bodyPr wrap="none">
            <a:spAutoFit/>
          </a:bodyPr>
          <a:lstStyle/>
          <a:p>
            <a:r>
              <a:rPr lang="vi-VN" sz="2000" b="1" i="1" dirty="0">
                <a:latin typeface="+mj-lt"/>
              </a:rPr>
              <a:t>cách tính gần đúng khoảng cách an toàn</a:t>
            </a:r>
            <a:endParaRPr lang="en-US" sz="2000" b="1" i="1" dirty="0">
              <a:latin typeface="+mj-lt"/>
            </a:endParaRPr>
          </a:p>
        </p:txBody>
      </p:sp>
      <p:sp>
        <p:nvSpPr>
          <p:cNvPr id="11" name="Rectangle 10"/>
          <p:cNvSpPr/>
          <p:nvPr/>
        </p:nvSpPr>
        <p:spPr>
          <a:xfrm>
            <a:off x="741005" y="228600"/>
            <a:ext cx="6629400" cy="461665"/>
          </a:xfrm>
          <a:prstGeom prst="rect">
            <a:avLst/>
          </a:prstGeom>
        </p:spPr>
        <p:txBody>
          <a:bodyPr wrap="square">
            <a:spAutoFit/>
          </a:bodyPr>
          <a:lstStyle/>
          <a:p>
            <a:r>
              <a:rPr lang="vi-VN" sz="2400" b="1" u="sng" dirty="0"/>
              <a:t>c) quy tắc "3 giây" khi đi trên đường cao tốc</a:t>
            </a:r>
            <a:endParaRPr lang="en-US" sz="2400" b="1" u="sng" dirty="0"/>
          </a:p>
        </p:txBody>
      </p:sp>
    </p:spTree>
    <p:extLst>
      <p:ext uri="{BB962C8B-B14F-4D97-AF65-F5344CB8AC3E}">
        <p14:creationId xmlns:p14="http://schemas.microsoft.com/office/powerpoint/2010/main" val="11224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17" y="824345"/>
            <a:ext cx="6866153" cy="5181600"/>
          </a:xfrm>
          <a:prstGeom prst="rect">
            <a:avLst/>
          </a:prstGeom>
        </p:spPr>
      </p:pic>
    </p:spTree>
    <p:extLst>
      <p:ext uri="{BB962C8B-B14F-4D97-AF65-F5344CB8AC3E}">
        <p14:creationId xmlns:p14="http://schemas.microsoft.com/office/powerpoint/2010/main" val="205165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6" y="914400"/>
            <a:ext cx="8826813" cy="5513363"/>
          </a:xfrm>
          <a:prstGeom prst="rect">
            <a:avLst/>
          </a:prstGeom>
        </p:spPr>
      </p:pic>
      <p:sp>
        <p:nvSpPr>
          <p:cNvPr id="3" name="Rectangle 2"/>
          <p:cNvSpPr/>
          <p:nvPr/>
        </p:nvSpPr>
        <p:spPr>
          <a:xfrm>
            <a:off x="436416" y="164394"/>
            <a:ext cx="5400709" cy="461665"/>
          </a:xfrm>
          <a:prstGeom prst="rect">
            <a:avLst/>
          </a:prstGeom>
        </p:spPr>
        <p:txBody>
          <a:bodyPr wrap="none">
            <a:spAutoFit/>
          </a:bodyPr>
          <a:lstStyle/>
          <a:p>
            <a:r>
              <a:rPr lang="en-US" sz="2400" b="1" u="sng" dirty="0"/>
              <a:t>d) </a:t>
            </a:r>
            <a:r>
              <a:rPr lang="en-US" sz="2400" b="1" u="sng" dirty="0" err="1"/>
              <a:t>tình</a:t>
            </a:r>
            <a:r>
              <a:rPr lang="en-US" sz="2400" b="1" u="sng" dirty="0"/>
              <a:t> </a:t>
            </a:r>
            <a:r>
              <a:rPr lang="en-US" sz="2400" b="1" u="sng" dirty="0" err="1"/>
              <a:t>trạng</a:t>
            </a:r>
            <a:r>
              <a:rPr lang="en-US" sz="2400" b="1" u="sng" dirty="0"/>
              <a:t> tai </a:t>
            </a:r>
            <a:r>
              <a:rPr lang="en-US" sz="2400" b="1" u="sng" dirty="0" err="1"/>
              <a:t>nạn</a:t>
            </a:r>
            <a:r>
              <a:rPr lang="en-US" sz="2400" b="1" u="sng" dirty="0"/>
              <a:t> </a:t>
            </a:r>
            <a:r>
              <a:rPr lang="en-US" sz="2400" b="1" u="sng" dirty="0" err="1"/>
              <a:t>giao</a:t>
            </a:r>
            <a:r>
              <a:rPr lang="en-US" sz="2400" b="1" u="sng" dirty="0"/>
              <a:t> </a:t>
            </a:r>
            <a:r>
              <a:rPr lang="en-US" sz="2400" b="1" u="sng" dirty="0" err="1" smtClean="0"/>
              <a:t>thông</a:t>
            </a:r>
            <a:r>
              <a:rPr lang="vi-VN" sz="2400" b="1" u="sng" dirty="0"/>
              <a:t> </a:t>
            </a:r>
            <a:r>
              <a:rPr lang="vi-VN" sz="2000" b="1" u="sng" dirty="0"/>
              <a:t>năm 2020</a:t>
            </a:r>
            <a:endParaRPr lang="en-US" sz="2000" b="1" u="sng" dirty="0"/>
          </a:p>
        </p:txBody>
      </p:sp>
    </p:spTree>
    <p:extLst>
      <p:ext uri="{BB962C8B-B14F-4D97-AF65-F5344CB8AC3E}">
        <p14:creationId xmlns:p14="http://schemas.microsoft.com/office/powerpoint/2010/main" val="11738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727" y="310760"/>
            <a:ext cx="4495800" cy="31197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757230"/>
            <a:ext cx="4617942" cy="2873188"/>
          </a:xfrm>
          <a:prstGeom prst="rect">
            <a:avLst/>
          </a:prstGeom>
        </p:spPr>
      </p:pic>
      <p:sp>
        <p:nvSpPr>
          <p:cNvPr id="4" name="Rectangle 3"/>
          <p:cNvSpPr/>
          <p:nvPr/>
        </p:nvSpPr>
        <p:spPr>
          <a:xfrm>
            <a:off x="305480" y="609600"/>
            <a:ext cx="3816247" cy="830997"/>
          </a:xfrm>
          <a:prstGeom prst="rect">
            <a:avLst/>
          </a:prstGeom>
        </p:spPr>
        <p:txBody>
          <a:bodyPr wrap="square">
            <a:spAutoFit/>
          </a:bodyPr>
          <a:lstStyle/>
          <a:p>
            <a:r>
              <a:rPr lang="vi-VN" sz="2400" b="1" dirty="0">
                <a:latin typeface="+mj-lt"/>
              </a:rPr>
              <a:t>một số vụ tai nạn giao thông đường bộ</a:t>
            </a:r>
            <a:endParaRPr lang="en-US" sz="2400" b="1" dirty="0">
              <a:latin typeface="+mj-lt"/>
            </a:endParaRPr>
          </a:p>
        </p:txBody>
      </p:sp>
    </p:spTree>
    <p:extLst>
      <p:ext uri="{BB962C8B-B14F-4D97-AF65-F5344CB8AC3E}">
        <p14:creationId xmlns:p14="http://schemas.microsoft.com/office/powerpoint/2010/main" val="42158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4800" y="685800"/>
            <a:ext cx="7798784"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4971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203</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cp:revision>
  <dcterms:created xsi:type="dcterms:W3CDTF">2022-10-12T04:38:52Z</dcterms:created>
  <dcterms:modified xsi:type="dcterms:W3CDTF">2022-10-12T10:30:42Z</dcterms:modified>
</cp:coreProperties>
</file>