
<file path=[Content_Types].xml><?xml version="1.0" encoding="utf-8"?>
<Types xmlns="http://schemas.openxmlformats.org/package/2006/content-types">
  <Default Extension="bin" ContentType="application/vnd.openxmlformats-officedocument.oleObject"/>
  <Default Extension="gif" ContentType="image/gif"/>
  <Default Extension="jpeg" ContentType="image/jpeg"/>
  <Default Extension="png" ContentType="image/png"/>
  <Default Extension="rels" ContentType="application/vnd.openxmlformats-package.relationships+xml"/>
  <Default Extension="vml" ContentType="application/vnd.openxmlformats-officedocument.vmlDrawing"/>
  <Default Extension="wav" ContentType="audio/wav"/>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0"/>
  </p:notesMasterIdLst>
  <p:sldIdLst>
    <p:sldId id="257" r:id="rId2"/>
    <p:sldId id="312" r:id="rId3"/>
    <p:sldId id="262" r:id="rId4"/>
    <p:sldId id="263" r:id="rId5"/>
    <p:sldId id="264" r:id="rId6"/>
    <p:sldId id="304" r:id="rId7"/>
    <p:sldId id="265" r:id="rId8"/>
    <p:sldId id="266" r:id="rId9"/>
    <p:sldId id="280" r:id="rId10"/>
    <p:sldId id="305" r:id="rId11"/>
    <p:sldId id="267" r:id="rId12"/>
    <p:sldId id="268" r:id="rId13"/>
    <p:sldId id="269" r:id="rId14"/>
    <p:sldId id="270" r:id="rId15"/>
    <p:sldId id="271" r:id="rId16"/>
    <p:sldId id="309" r:id="rId17"/>
    <p:sldId id="311" r:id="rId18"/>
    <p:sldId id="282" r:id="rId19"/>
    <p:sldId id="275" r:id="rId20"/>
    <p:sldId id="291" r:id="rId21"/>
    <p:sldId id="310" r:id="rId22"/>
    <p:sldId id="306" r:id="rId23"/>
    <p:sldId id="307" r:id="rId24"/>
    <p:sldId id="308" r:id="rId25"/>
    <p:sldId id="286" r:id="rId26"/>
    <p:sldId id="287" r:id="rId27"/>
    <p:sldId id="288" r:id="rId28"/>
    <p:sldId id="289" r:id="rId29"/>
    <p:sldId id="290" r:id="rId30"/>
    <p:sldId id="301" r:id="rId31"/>
    <p:sldId id="302" r:id="rId32"/>
    <p:sldId id="292" r:id="rId33"/>
    <p:sldId id="293" r:id="rId34"/>
    <p:sldId id="276" r:id="rId35"/>
    <p:sldId id="294" r:id="rId36"/>
    <p:sldId id="295" r:id="rId37"/>
    <p:sldId id="296" r:id="rId38"/>
    <p:sldId id="297" r:id="rId39"/>
    <p:sldId id="298" r:id="rId40"/>
    <p:sldId id="278" r:id="rId41"/>
    <p:sldId id="279" r:id="rId42"/>
    <p:sldId id="281" r:id="rId43"/>
    <p:sldId id="283" r:id="rId44"/>
    <p:sldId id="284" r:id="rId45"/>
    <p:sldId id="299" r:id="rId46"/>
    <p:sldId id="285" r:id="rId47"/>
    <p:sldId id="277" r:id="rId48"/>
    <p:sldId id="300" r:id="rId49"/>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42" d="100"/>
          <a:sy n="142" d="100"/>
        </p:scale>
        <p:origin x="714" y="102"/>
      </p:cViewPr>
      <p:guideLst>
        <p:guide orient="horz" pos="162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7.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3FF728A-9240-4E94-B825-6A602ACE92C0}" type="datetimeFigureOut">
              <a:rPr lang="en-US" smtClean="0"/>
              <a:t>1/19/2022</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DA29214-0BDC-45BF-B822-D9E0BBEBA467}" type="slidenum">
              <a:rPr lang="en-US" smtClean="0"/>
              <a:t>‹#›</a:t>
            </a:fld>
            <a:endParaRPr lang="en-US"/>
          </a:p>
        </p:txBody>
      </p:sp>
    </p:spTree>
    <p:extLst>
      <p:ext uri="{BB962C8B-B14F-4D97-AF65-F5344CB8AC3E}">
        <p14:creationId xmlns:p14="http://schemas.microsoft.com/office/powerpoint/2010/main" val="11648208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Grp="1" noChangeArrowheads="1"/>
          </p:cNvSpPr>
          <p:nvPr>
            <p:ph type="ftr" sz="quarter" idx="4"/>
          </p:nvPr>
        </p:nvSpPr>
        <p:spPr>
          <a:ln/>
        </p:spPr>
        <p:txBody>
          <a:bodyPr/>
          <a:lstStyle/>
          <a:p>
            <a:r>
              <a:rPr lang="en-US"/>
              <a:t>HOANG VAN PHUONG_ CHI LINH_HAI DUONG</a:t>
            </a:r>
          </a:p>
        </p:txBody>
      </p:sp>
      <p:sp>
        <p:nvSpPr>
          <p:cNvPr id="7" name="Rectangle 7"/>
          <p:cNvSpPr>
            <a:spLocks noGrp="1" noChangeArrowheads="1"/>
          </p:cNvSpPr>
          <p:nvPr>
            <p:ph type="sldNum" sz="quarter" idx="5"/>
          </p:nvPr>
        </p:nvSpPr>
        <p:spPr>
          <a:ln/>
        </p:spPr>
        <p:txBody>
          <a:bodyPr/>
          <a:lstStyle/>
          <a:p>
            <a:fld id="{8473C209-3CE0-49A7-961C-EC3245515215}" type="slidenum">
              <a:rPr lang="en-US"/>
              <a:pPr/>
              <a:t>1</a:t>
            </a:fld>
            <a:endParaRPr lang="en-US"/>
          </a:p>
        </p:txBody>
      </p:sp>
      <p:sp>
        <p:nvSpPr>
          <p:cNvPr id="64514" name="Rectangle 2"/>
          <p:cNvSpPr>
            <a:spLocks noGrp="1" noRot="1" noChangeAspect="1" noChangeArrowheads="1" noTextEdit="1"/>
          </p:cNvSpPr>
          <p:nvPr>
            <p:ph type="sldImg"/>
          </p:nvPr>
        </p:nvSpPr>
        <p:spPr>
          <a:xfrm>
            <a:off x="381000" y="685800"/>
            <a:ext cx="6096000" cy="3429000"/>
          </a:xfrm>
          <a:ln/>
        </p:spPr>
      </p:sp>
      <p:sp>
        <p:nvSpPr>
          <p:cNvPr id="645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6"/>
          <p:cNvSpPr>
            <a:spLocks noGrp="1" noChangeArrowheads="1"/>
          </p:cNvSpPr>
          <p:nvPr>
            <p:ph type="ftr" sz="quarter" idx="4"/>
          </p:nvPr>
        </p:nvSpPr>
        <p:spPr>
          <a:noFill/>
        </p:spPr>
        <p:txBody>
          <a:bodyPr/>
          <a:lstStyle/>
          <a:p>
            <a:r>
              <a:rPr lang="en-US"/>
              <a:t>Nguyen Van Yen</a:t>
            </a:r>
          </a:p>
        </p:txBody>
      </p:sp>
      <p:sp>
        <p:nvSpPr>
          <p:cNvPr id="36867" name="Rectangle 7"/>
          <p:cNvSpPr>
            <a:spLocks noGrp="1" noChangeArrowheads="1"/>
          </p:cNvSpPr>
          <p:nvPr>
            <p:ph type="sldNum" sz="quarter" idx="5"/>
          </p:nvPr>
        </p:nvSpPr>
        <p:spPr>
          <a:noFill/>
        </p:spPr>
        <p:txBody>
          <a:bodyPr/>
          <a:lstStyle/>
          <a:p>
            <a:fld id="{58B19AD4-8055-4C66-8EC3-E7DEA24A5C07}" type="slidenum">
              <a:rPr lang="en-US" smtClean="0"/>
              <a:pPr/>
              <a:t>3</a:t>
            </a:fld>
            <a:endParaRPr lang="en-US"/>
          </a:p>
        </p:txBody>
      </p:sp>
      <p:sp>
        <p:nvSpPr>
          <p:cNvPr id="36868" name="Rectangle 2"/>
          <p:cNvSpPr>
            <a:spLocks noGrp="1" noRot="1" noChangeAspect="1" noChangeArrowheads="1" noTextEdit="1"/>
          </p:cNvSpPr>
          <p:nvPr>
            <p:ph type="sldImg"/>
          </p:nvPr>
        </p:nvSpPr>
        <p:spPr>
          <a:xfrm>
            <a:off x="381000" y="685800"/>
            <a:ext cx="6096000" cy="3429000"/>
          </a:xfrm>
          <a:ln/>
        </p:spPr>
      </p:sp>
      <p:sp>
        <p:nvSpPr>
          <p:cNvPr id="36869"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6"/>
          <p:cNvSpPr>
            <a:spLocks noGrp="1" noChangeArrowheads="1"/>
          </p:cNvSpPr>
          <p:nvPr>
            <p:ph type="ftr" sz="quarter" idx="4"/>
          </p:nvPr>
        </p:nvSpPr>
        <p:spPr>
          <a:noFill/>
        </p:spPr>
        <p:txBody>
          <a:bodyPr/>
          <a:lstStyle/>
          <a:p>
            <a:r>
              <a:rPr lang="en-US"/>
              <a:t>Nguyen Van Yen</a:t>
            </a:r>
          </a:p>
        </p:txBody>
      </p:sp>
      <p:sp>
        <p:nvSpPr>
          <p:cNvPr id="37891" name="Rectangle 7"/>
          <p:cNvSpPr>
            <a:spLocks noGrp="1" noChangeArrowheads="1"/>
          </p:cNvSpPr>
          <p:nvPr>
            <p:ph type="sldNum" sz="quarter" idx="5"/>
          </p:nvPr>
        </p:nvSpPr>
        <p:spPr>
          <a:noFill/>
        </p:spPr>
        <p:txBody>
          <a:bodyPr/>
          <a:lstStyle/>
          <a:p>
            <a:fld id="{0BF8EC9B-C81C-4795-8F32-6DAFAC149E39}" type="slidenum">
              <a:rPr lang="en-US" smtClean="0"/>
              <a:pPr/>
              <a:t>4</a:t>
            </a:fld>
            <a:endParaRPr lang="en-US"/>
          </a:p>
        </p:txBody>
      </p:sp>
      <p:sp>
        <p:nvSpPr>
          <p:cNvPr id="37892" name="Rectangle 2"/>
          <p:cNvSpPr>
            <a:spLocks noGrp="1" noRot="1" noChangeAspect="1" noChangeArrowheads="1" noTextEdit="1"/>
          </p:cNvSpPr>
          <p:nvPr>
            <p:ph type="sldImg"/>
          </p:nvPr>
        </p:nvSpPr>
        <p:spPr>
          <a:xfrm>
            <a:off x="381000" y="685800"/>
            <a:ext cx="6096000" cy="3429000"/>
          </a:xfrm>
          <a:ln/>
        </p:spPr>
      </p:sp>
      <p:sp>
        <p:nvSpPr>
          <p:cNvPr id="37893"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6"/>
          <p:cNvSpPr>
            <a:spLocks noGrp="1" noChangeArrowheads="1"/>
          </p:cNvSpPr>
          <p:nvPr>
            <p:ph type="ftr" sz="quarter" idx="4"/>
          </p:nvPr>
        </p:nvSpPr>
        <p:spPr>
          <a:noFill/>
        </p:spPr>
        <p:txBody>
          <a:bodyPr/>
          <a:lstStyle/>
          <a:p>
            <a:r>
              <a:rPr lang="en-US"/>
              <a:t>Nguyen Van Yen</a:t>
            </a:r>
          </a:p>
        </p:txBody>
      </p:sp>
      <p:sp>
        <p:nvSpPr>
          <p:cNvPr id="38915" name="Rectangle 7"/>
          <p:cNvSpPr>
            <a:spLocks noGrp="1" noChangeArrowheads="1"/>
          </p:cNvSpPr>
          <p:nvPr>
            <p:ph type="sldNum" sz="quarter" idx="5"/>
          </p:nvPr>
        </p:nvSpPr>
        <p:spPr>
          <a:noFill/>
        </p:spPr>
        <p:txBody>
          <a:bodyPr/>
          <a:lstStyle/>
          <a:p>
            <a:fld id="{CD42CE83-01C8-4603-B6C5-75011D2BF548}" type="slidenum">
              <a:rPr lang="en-US" smtClean="0"/>
              <a:pPr/>
              <a:t>5</a:t>
            </a:fld>
            <a:endParaRPr lang="en-US"/>
          </a:p>
        </p:txBody>
      </p:sp>
      <p:sp>
        <p:nvSpPr>
          <p:cNvPr id="38916" name="Rectangle 2"/>
          <p:cNvSpPr>
            <a:spLocks noGrp="1" noRot="1" noChangeAspect="1" noChangeArrowheads="1" noTextEdit="1"/>
          </p:cNvSpPr>
          <p:nvPr>
            <p:ph type="sldImg"/>
          </p:nvPr>
        </p:nvSpPr>
        <p:spPr>
          <a:xfrm>
            <a:off x="381000" y="685800"/>
            <a:ext cx="6096000" cy="3429000"/>
          </a:xfrm>
          <a:ln/>
        </p:spPr>
      </p:sp>
      <p:sp>
        <p:nvSpPr>
          <p:cNvPr id="38917"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DCA8E046-E2B3-42F2-9AD9-ED4F5D320CBF}" type="datetimeFigureOut">
              <a:rPr lang="en-US" smtClean="0"/>
              <a:t>1/19/2022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5A7307-FF27-4F00-9691-048A35593931}"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CA8E046-E2B3-42F2-9AD9-ED4F5D320CBF}" type="datetimeFigureOut">
              <a:rPr lang="en-US" smtClean="0"/>
              <a:t>1/19/2022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5A7307-FF27-4F00-9691-048A35593931}"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CA8E046-E2B3-42F2-9AD9-ED4F5D320CBF}" type="datetimeFigureOut">
              <a:rPr lang="en-US" smtClean="0"/>
              <a:t>1/19/2022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5A7307-FF27-4F00-9691-048A35593931}"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05979"/>
            <a:ext cx="8229600" cy="43886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C00AABE4-02B2-47D2-98E8-149A678B3CDE}"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CA8E046-E2B3-42F2-9AD9-ED4F5D320CBF}" type="datetimeFigureOut">
              <a:rPr lang="en-US" smtClean="0"/>
              <a:t>1/19/2022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5A7307-FF27-4F00-9691-048A35593931}"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CA8E046-E2B3-42F2-9AD9-ED4F5D320CBF}" type="datetimeFigureOut">
              <a:rPr lang="en-US" smtClean="0"/>
              <a:t>1/19/2022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5A7307-FF27-4F00-9691-048A35593931}"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CA8E046-E2B3-42F2-9AD9-ED4F5D320CBF}" type="datetimeFigureOut">
              <a:rPr lang="en-US" smtClean="0"/>
              <a:t>1/19/2022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85A7307-FF27-4F00-9691-048A35593931}"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CA8E046-E2B3-42F2-9AD9-ED4F5D320CBF}" type="datetimeFigureOut">
              <a:rPr lang="en-US" smtClean="0"/>
              <a:t>1/19/2022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85A7307-FF27-4F00-9691-048A35593931}"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CA8E046-E2B3-42F2-9AD9-ED4F5D320CBF}" type="datetimeFigureOut">
              <a:rPr lang="en-US" smtClean="0"/>
              <a:t>1/19/2022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85A7307-FF27-4F00-9691-048A35593931}"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CA8E046-E2B3-42F2-9AD9-ED4F5D320CBF}" type="datetimeFigureOut">
              <a:rPr lang="en-US" smtClean="0"/>
              <a:t>1/19/2022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85A7307-FF27-4F00-9691-048A35593931}"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CA8E046-E2B3-42F2-9AD9-ED4F5D320CBF}" type="datetimeFigureOut">
              <a:rPr lang="en-US" smtClean="0"/>
              <a:t>1/19/2022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85A7307-FF27-4F00-9691-048A35593931}"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CA8E046-E2B3-42F2-9AD9-ED4F5D320CBF}" type="datetimeFigureOut">
              <a:rPr lang="en-US" smtClean="0"/>
              <a:t>1/19/2022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85A7307-FF27-4F00-9691-048A35593931}"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DCA8E046-E2B3-42F2-9AD9-ED4F5D320CBF}" type="datetimeFigureOut">
              <a:rPr lang="en-US" smtClean="0"/>
              <a:t>1/19/2022</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85A7307-FF27-4F00-9691-048A35593931}"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gif"/><Relationship Id="rId13" Type="http://schemas.openxmlformats.org/officeDocument/2006/relationships/image" Target="../media/image8.gif"/><Relationship Id="rId3" Type="http://schemas.openxmlformats.org/officeDocument/2006/relationships/notesSlide" Target="../notesSlides/notesSlide1.xml"/><Relationship Id="rId7" Type="http://schemas.openxmlformats.org/officeDocument/2006/relationships/image" Target="../media/image4.gif"/><Relationship Id="rId12" Type="http://schemas.openxmlformats.org/officeDocument/2006/relationships/image" Target="../media/image1.wmf"/><Relationship Id="rId17" Type="http://schemas.openxmlformats.org/officeDocument/2006/relationships/image" Target="../media/image12.png"/><Relationship Id="rId2" Type="http://schemas.openxmlformats.org/officeDocument/2006/relationships/slideLayout" Target="../slideLayouts/slideLayout2.xml"/><Relationship Id="rId16" Type="http://schemas.openxmlformats.org/officeDocument/2006/relationships/image" Target="../media/image11.png"/><Relationship Id="rId1" Type="http://schemas.openxmlformats.org/officeDocument/2006/relationships/vmlDrawing" Target="../drawings/vmlDrawing1.vml"/><Relationship Id="rId6" Type="http://schemas.openxmlformats.org/officeDocument/2006/relationships/image" Target="../media/image3.gif"/><Relationship Id="rId11" Type="http://schemas.openxmlformats.org/officeDocument/2006/relationships/oleObject" Target="../embeddings/oleObject1.bin"/><Relationship Id="rId5" Type="http://schemas.openxmlformats.org/officeDocument/2006/relationships/image" Target="../media/image2.gif"/><Relationship Id="rId15" Type="http://schemas.openxmlformats.org/officeDocument/2006/relationships/image" Target="../media/image10.png"/><Relationship Id="rId10" Type="http://schemas.openxmlformats.org/officeDocument/2006/relationships/image" Target="../media/image7.gif"/><Relationship Id="rId4" Type="http://schemas.openxmlformats.org/officeDocument/2006/relationships/slide" Target="slide5.xml"/><Relationship Id="rId9" Type="http://schemas.openxmlformats.org/officeDocument/2006/relationships/image" Target="../media/image6.gif"/><Relationship Id="rId14" Type="http://schemas.openxmlformats.org/officeDocument/2006/relationships/image" Target="../media/image9.png"/></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 Id="rId4" Type="http://schemas.openxmlformats.org/officeDocument/2006/relationships/image" Target="../media/image18.jpeg"/></Relationships>
</file>

<file path=ppt/slides/_rels/slide1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slide" Target="slide20.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png"/><Relationship Id="rId1" Type="http://schemas.openxmlformats.org/officeDocument/2006/relationships/slideLayout" Target="../slideLayouts/slideLayout7.xml"/><Relationship Id="rId4" Type="http://schemas.openxmlformats.org/officeDocument/2006/relationships/image" Target="../media/image24.jpeg"/></Relationships>
</file>

<file path=ppt/slides/_rels/slide2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slide" Target="slide20.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2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slide" Target="slide2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 Id="rId4" Type="http://schemas.openxmlformats.org/officeDocument/2006/relationships/hyperlink" Target="file:///C:\Program%20Files\HuongViet\My%20Documents\Package%20-%20BIEN\BIEN.exe"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gif"/><Relationship Id="rId1" Type="http://schemas.openxmlformats.org/officeDocument/2006/relationships/slideLayout" Target="../slideLayouts/slideLayout2.xml"/><Relationship Id="rId5" Type="http://schemas.openxmlformats.org/officeDocument/2006/relationships/hyperlink" Target="file:///C:\Program%20Files\HuongViet\My%20Documents\Package%20-%20BIEN\BIEN.exe" TargetMode="External"/><Relationship Id="rId4" Type="http://schemas.openxmlformats.org/officeDocument/2006/relationships/image" Target="../media/image33.jpeg"/></Relationships>
</file>

<file path=ppt/slides/_rels/slide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2.xml"/><Relationship Id="rId5" Type="http://schemas.openxmlformats.org/officeDocument/2006/relationships/image" Target="../media/image38.jpeg"/><Relationship Id="rId4" Type="http://schemas.openxmlformats.org/officeDocument/2006/relationships/image" Target="../media/image37.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hyperlink" Target="file:///D:\G&#193;n%20l&#237;%208(2010-2011)\GA%20m&#7899;i\GA%20&#272;i&#7879;n%20t&#7917;\HKII\L9_bai34\Bai34_9_S6.exe"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hyperlink" Target="file:///D:\G&#193;n%20l&#237;%208(2010-2011)\GA%20m&#7899;i\GA%20&#272;i&#7879;n%20t&#7917;\HKII\L9_bai34\Bai34_9_S4.exe" TargetMode="Externa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45.gif"/><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image" Target="../media/image46.wmf"/></Relationships>
</file>

<file path=ppt/slides/_rels/slide48.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slideLayout" Target="../slideLayouts/slideLayout12.xml"/><Relationship Id="rId1" Type="http://schemas.openxmlformats.org/officeDocument/2006/relationships/vmlDrawing" Target="../drawings/vmlDrawing2.vml"/><Relationship Id="rId6" Type="http://schemas.openxmlformats.org/officeDocument/2006/relationships/image" Target="../media/image47.wmf"/><Relationship Id="rId5" Type="http://schemas.openxmlformats.org/officeDocument/2006/relationships/oleObject" Target="../embeddings/oleObject2.bin"/><Relationship Id="rId4" Type="http://schemas.openxmlformats.org/officeDocument/2006/relationships/audio" Target="../media/audio3.wav"/></Relationships>
</file>

<file path=ppt/slides/_rels/slide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 Id="rId4" Type="http://schemas.openxmlformats.org/officeDocument/2006/relationships/image" Target="../media/image1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Slide Number Placeholder 5"/>
          <p:cNvSpPr>
            <a:spLocks noGrp="1"/>
          </p:cNvSpPr>
          <p:nvPr>
            <p:ph type="sldNum" sz="quarter" idx="12"/>
          </p:nvPr>
        </p:nvSpPr>
        <p:spPr/>
        <p:txBody>
          <a:bodyPr/>
          <a:lstStyle/>
          <a:p>
            <a:fld id="{1FFC48A3-A5CA-4319-B555-C405A4D4FB65}" type="slidenum">
              <a:rPr lang="en-US"/>
              <a:pPr/>
              <a:t>1</a:t>
            </a:fld>
            <a:endParaRPr lang="en-US"/>
          </a:p>
        </p:txBody>
      </p:sp>
      <p:sp>
        <p:nvSpPr>
          <p:cNvPr id="53255" name="Rectangle 7"/>
          <p:cNvSpPr>
            <a:spLocks noChangeArrowheads="1"/>
          </p:cNvSpPr>
          <p:nvPr/>
        </p:nvSpPr>
        <p:spPr bwMode="auto">
          <a:xfrm>
            <a:off x="0" y="0"/>
            <a:ext cx="9144000" cy="5143500"/>
          </a:xfrm>
          <a:prstGeom prst="rect">
            <a:avLst/>
          </a:prstGeom>
          <a:noFill/>
          <a:ln w="76200" cmpd="tri">
            <a:solidFill>
              <a:srgbClr val="FF3300"/>
            </a:solidFill>
            <a:miter lim="800000"/>
            <a:headEnd/>
            <a:tailEnd/>
          </a:ln>
          <a:effectLst/>
        </p:spPr>
        <p:txBody>
          <a:bodyPr wrap="none" anchor="ctr"/>
          <a:lstStyle/>
          <a:p>
            <a:endParaRPr lang="en-US"/>
          </a:p>
        </p:txBody>
      </p:sp>
      <p:sp>
        <p:nvSpPr>
          <p:cNvPr id="53256" name="AutoShape 8">
            <a:hlinkClick r:id="rId4" action="ppaction://hlinksldjump"/>
          </p:cNvPr>
          <p:cNvSpPr>
            <a:spLocks noChangeArrowheads="1"/>
          </p:cNvSpPr>
          <p:nvPr/>
        </p:nvSpPr>
        <p:spPr bwMode="auto">
          <a:xfrm>
            <a:off x="8534400" y="4686300"/>
            <a:ext cx="381000" cy="400050"/>
          </a:xfrm>
          <a:prstGeom prst="rightArrow">
            <a:avLst>
              <a:gd name="adj1" fmla="val 50000"/>
              <a:gd name="adj2" fmla="val 25000"/>
            </a:avLst>
          </a:prstGeom>
          <a:noFill/>
          <a:ln w="3175" cap="rnd">
            <a:solidFill>
              <a:schemeClr val="tx1"/>
            </a:solidFill>
            <a:prstDash val="sysDot"/>
            <a:miter lim="800000"/>
            <a:headEnd/>
            <a:tailEnd/>
          </a:ln>
          <a:effectLst/>
        </p:spPr>
        <p:txBody>
          <a:bodyPr wrap="none" anchor="ctr"/>
          <a:lstStyle/>
          <a:p>
            <a:endParaRPr lang="en-US"/>
          </a:p>
        </p:txBody>
      </p:sp>
      <p:pic>
        <p:nvPicPr>
          <p:cNvPr id="53257" name="Picture 9" descr="167"/>
          <p:cNvPicPr>
            <a:picLocks noChangeAspect="1" noChangeArrowheads="1" noCrop="1"/>
          </p:cNvPicPr>
          <p:nvPr/>
        </p:nvPicPr>
        <p:blipFill>
          <a:blip r:embed="rId5"/>
          <a:srcRect/>
          <a:stretch>
            <a:fillRect/>
          </a:stretch>
        </p:blipFill>
        <p:spPr bwMode="auto">
          <a:xfrm rot="20582235" flipH="1">
            <a:off x="5138739" y="342901"/>
            <a:ext cx="598487" cy="365522"/>
          </a:xfrm>
          <a:prstGeom prst="rect">
            <a:avLst/>
          </a:prstGeom>
          <a:noFill/>
        </p:spPr>
      </p:pic>
      <p:pic>
        <p:nvPicPr>
          <p:cNvPr id="53258" name="Picture 10" descr="167"/>
          <p:cNvPicPr>
            <a:picLocks noChangeAspect="1" noChangeArrowheads="1" noCrop="1"/>
          </p:cNvPicPr>
          <p:nvPr/>
        </p:nvPicPr>
        <p:blipFill>
          <a:blip r:embed="rId6" cstate="print"/>
          <a:srcRect/>
          <a:stretch>
            <a:fillRect/>
          </a:stretch>
        </p:blipFill>
        <p:spPr bwMode="auto">
          <a:xfrm rot="20582235" flipH="1">
            <a:off x="6572250" y="676275"/>
            <a:ext cx="387350" cy="238125"/>
          </a:xfrm>
          <a:prstGeom prst="rect">
            <a:avLst/>
          </a:prstGeom>
          <a:noFill/>
        </p:spPr>
      </p:pic>
      <p:pic>
        <p:nvPicPr>
          <p:cNvPr id="53260" name="Picture 12" descr="167"/>
          <p:cNvPicPr>
            <a:picLocks noChangeAspect="1" noChangeArrowheads="1" noCrop="1"/>
          </p:cNvPicPr>
          <p:nvPr/>
        </p:nvPicPr>
        <p:blipFill>
          <a:blip r:embed="rId7" cstate="print"/>
          <a:srcRect/>
          <a:stretch>
            <a:fillRect/>
          </a:stretch>
        </p:blipFill>
        <p:spPr bwMode="auto">
          <a:xfrm rot="20582235" flipH="1">
            <a:off x="6207126" y="1028700"/>
            <a:ext cx="371475" cy="227410"/>
          </a:xfrm>
          <a:prstGeom prst="rect">
            <a:avLst/>
          </a:prstGeom>
          <a:noFill/>
        </p:spPr>
      </p:pic>
      <p:pic>
        <p:nvPicPr>
          <p:cNvPr id="53261" name="Picture 13" descr="167"/>
          <p:cNvPicPr>
            <a:picLocks noChangeAspect="1" noChangeArrowheads="1" noCrop="1"/>
          </p:cNvPicPr>
          <p:nvPr/>
        </p:nvPicPr>
        <p:blipFill>
          <a:blip r:embed="rId8" cstate="print"/>
          <a:srcRect/>
          <a:stretch>
            <a:fillRect/>
          </a:stretch>
        </p:blipFill>
        <p:spPr bwMode="auto">
          <a:xfrm rot="20582235" flipH="1">
            <a:off x="7183438" y="1722835"/>
            <a:ext cx="266700" cy="163115"/>
          </a:xfrm>
          <a:prstGeom prst="rect">
            <a:avLst/>
          </a:prstGeom>
          <a:noFill/>
        </p:spPr>
      </p:pic>
      <p:grpSp>
        <p:nvGrpSpPr>
          <p:cNvPr id="3" name="Group 14"/>
          <p:cNvGrpSpPr>
            <a:grpSpLocks/>
          </p:cNvGrpSpPr>
          <p:nvPr/>
        </p:nvGrpSpPr>
        <p:grpSpPr bwMode="auto">
          <a:xfrm rot="751126" flipH="1">
            <a:off x="7466014" y="1191"/>
            <a:ext cx="1614487" cy="700088"/>
            <a:chOff x="2496" y="1680"/>
            <a:chExt cx="1152" cy="672"/>
          </a:xfrm>
        </p:grpSpPr>
        <p:sp>
          <p:nvSpPr>
            <p:cNvPr id="53263" name="AutoShape 15"/>
            <p:cNvSpPr>
              <a:spLocks noChangeArrowheads="1"/>
            </p:cNvSpPr>
            <p:nvPr/>
          </p:nvSpPr>
          <p:spPr bwMode="auto">
            <a:xfrm flipV="1">
              <a:off x="2496" y="1680"/>
              <a:ext cx="1152" cy="672"/>
            </a:xfrm>
            <a:prstGeom prst="cloudCallout">
              <a:avLst>
                <a:gd name="adj1" fmla="val -60417"/>
                <a:gd name="adj2" fmla="val 77083"/>
              </a:avLst>
            </a:prstGeom>
            <a:gradFill rotWithShape="1">
              <a:gsLst>
                <a:gs pos="0">
                  <a:schemeClr val="folHlink">
                    <a:alpha val="39000"/>
                  </a:schemeClr>
                </a:gs>
                <a:gs pos="50000">
                  <a:schemeClr val="folHlink">
                    <a:gamma/>
                    <a:tint val="19216"/>
                    <a:invGamma/>
                  </a:schemeClr>
                </a:gs>
                <a:gs pos="100000">
                  <a:schemeClr val="folHlink">
                    <a:alpha val="39000"/>
                  </a:schemeClr>
                </a:gs>
              </a:gsLst>
              <a:lin ang="5400000" scaled="1"/>
            </a:gradFill>
            <a:ln w="9525">
              <a:solidFill>
                <a:srgbClr val="99CCFF"/>
              </a:solidFill>
              <a:round/>
              <a:headEnd/>
              <a:tailEnd/>
            </a:ln>
            <a:effectLst/>
          </p:spPr>
          <p:txBody>
            <a:bodyPr rot="10800000" wrap="none" anchor="ctr"/>
            <a:lstStyle/>
            <a:p>
              <a:pPr algn="ctr" eaLnBrk="0" hangingPunct="0"/>
              <a:endParaRPr lang="en-US" sz="2400">
                <a:cs typeface="Arial" charset="0"/>
              </a:endParaRPr>
            </a:p>
          </p:txBody>
        </p:sp>
        <p:sp>
          <p:nvSpPr>
            <p:cNvPr id="53264" name="Text Box 16"/>
            <p:cNvSpPr txBox="1">
              <a:spLocks noChangeArrowheads="1"/>
            </p:cNvSpPr>
            <p:nvPr/>
          </p:nvSpPr>
          <p:spPr bwMode="auto">
            <a:xfrm>
              <a:off x="3054" y="1796"/>
              <a:ext cx="132" cy="443"/>
            </a:xfrm>
            <a:prstGeom prst="rect">
              <a:avLst/>
            </a:prstGeom>
            <a:noFill/>
            <a:ln w="9525">
              <a:noFill/>
              <a:miter lim="800000"/>
              <a:headEnd/>
              <a:tailEnd/>
            </a:ln>
            <a:effectLst/>
          </p:spPr>
          <p:txBody>
            <a:bodyPr anchor="ctr">
              <a:spAutoFit/>
            </a:bodyPr>
            <a:lstStyle/>
            <a:p>
              <a:pPr algn="ctr" eaLnBrk="0" hangingPunct="0"/>
              <a:endParaRPr lang="en-US" sz="2400">
                <a:solidFill>
                  <a:srgbClr val="FF33CC"/>
                </a:solidFill>
                <a:cs typeface="Arial" charset="0"/>
              </a:endParaRPr>
            </a:p>
          </p:txBody>
        </p:sp>
      </p:grpSp>
      <p:pic>
        <p:nvPicPr>
          <p:cNvPr id="53265" name="Picture 17" descr="167"/>
          <p:cNvPicPr>
            <a:picLocks noChangeAspect="1" noChangeArrowheads="1" noCrop="1"/>
          </p:cNvPicPr>
          <p:nvPr/>
        </p:nvPicPr>
        <p:blipFill>
          <a:blip r:embed="rId8" cstate="print"/>
          <a:srcRect/>
          <a:stretch>
            <a:fillRect/>
          </a:stretch>
        </p:blipFill>
        <p:spPr bwMode="auto">
          <a:xfrm rot="20582235" flipH="1">
            <a:off x="8359775" y="351235"/>
            <a:ext cx="266700" cy="163115"/>
          </a:xfrm>
          <a:prstGeom prst="rect">
            <a:avLst/>
          </a:prstGeom>
          <a:noFill/>
        </p:spPr>
      </p:pic>
      <p:pic>
        <p:nvPicPr>
          <p:cNvPr id="53266" name="Picture 18" descr="167"/>
          <p:cNvPicPr>
            <a:picLocks noChangeAspect="1" noChangeArrowheads="1" noCrop="1"/>
          </p:cNvPicPr>
          <p:nvPr/>
        </p:nvPicPr>
        <p:blipFill>
          <a:blip r:embed="rId9" cstate="print"/>
          <a:srcRect/>
          <a:stretch>
            <a:fillRect/>
          </a:stretch>
        </p:blipFill>
        <p:spPr bwMode="auto">
          <a:xfrm rot="20582235" flipH="1">
            <a:off x="6958014" y="351235"/>
            <a:ext cx="382587" cy="234553"/>
          </a:xfrm>
          <a:prstGeom prst="rect">
            <a:avLst/>
          </a:prstGeom>
          <a:noFill/>
        </p:spPr>
      </p:pic>
      <p:grpSp>
        <p:nvGrpSpPr>
          <p:cNvPr id="4" name="Group 19"/>
          <p:cNvGrpSpPr>
            <a:grpSpLocks/>
          </p:cNvGrpSpPr>
          <p:nvPr/>
        </p:nvGrpSpPr>
        <p:grpSpPr bwMode="auto">
          <a:xfrm rot="672848" flipH="1">
            <a:off x="5865814" y="-57150"/>
            <a:ext cx="1150937" cy="500063"/>
            <a:chOff x="2496" y="1680"/>
            <a:chExt cx="1152" cy="672"/>
          </a:xfrm>
        </p:grpSpPr>
        <p:sp>
          <p:nvSpPr>
            <p:cNvPr id="53268" name="AutoShape 20"/>
            <p:cNvSpPr>
              <a:spLocks noChangeArrowheads="1"/>
            </p:cNvSpPr>
            <p:nvPr/>
          </p:nvSpPr>
          <p:spPr bwMode="auto">
            <a:xfrm flipV="1">
              <a:off x="2496" y="1680"/>
              <a:ext cx="1152" cy="672"/>
            </a:xfrm>
            <a:prstGeom prst="cloudCallout">
              <a:avLst>
                <a:gd name="adj1" fmla="val -60417"/>
                <a:gd name="adj2" fmla="val 77083"/>
              </a:avLst>
            </a:prstGeom>
            <a:gradFill rotWithShape="1">
              <a:gsLst>
                <a:gs pos="0">
                  <a:schemeClr val="folHlink">
                    <a:alpha val="39000"/>
                  </a:schemeClr>
                </a:gs>
                <a:gs pos="50000">
                  <a:schemeClr val="folHlink">
                    <a:gamma/>
                    <a:tint val="19216"/>
                    <a:invGamma/>
                  </a:schemeClr>
                </a:gs>
                <a:gs pos="100000">
                  <a:schemeClr val="folHlink">
                    <a:alpha val="39000"/>
                  </a:schemeClr>
                </a:gs>
              </a:gsLst>
              <a:lin ang="5400000" scaled="1"/>
            </a:gradFill>
            <a:ln w="9525">
              <a:solidFill>
                <a:srgbClr val="99CCFF"/>
              </a:solidFill>
              <a:round/>
              <a:headEnd/>
              <a:tailEnd/>
            </a:ln>
            <a:effectLst/>
          </p:spPr>
          <p:txBody>
            <a:bodyPr rot="10800000" wrap="none" anchor="ctr"/>
            <a:lstStyle/>
            <a:p>
              <a:pPr algn="ctr" eaLnBrk="0" hangingPunct="0"/>
              <a:endParaRPr lang="en-US" sz="2400">
                <a:cs typeface="Arial" charset="0"/>
              </a:endParaRPr>
            </a:p>
          </p:txBody>
        </p:sp>
        <p:sp>
          <p:nvSpPr>
            <p:cNvPr id="53269" name="Text Box 21"/>
            <p:cNvSpPr txBox="1">
              <a:spLocks noChangeArrowheads="1"/>
            </p:cNvSpPr>
            <p:nvPr/>
          </p:nvSpPr>
          <p:spPr bwMode="auto">
            <a:xfrm>
              <a:off x="2931" y="1707"/>
              <a:ext cx="186" cy="620"/>
            </a:xfrm>
            <a:prstGeom prst="rect">
              <a:avLst/>
            </a:prstGeom>
            <a:noFill/>
            <a:ln w="9525">
              <a:noFill/>
              <a:miter lim="800000"/>
              <a:headEnd/>
              <a:tailEnd/>
            </a:ln>
            <a:effectLst/>
          </p:spPr>
          <p:txBody>
            <a:bodyPr anchor="ctr">
              <a:spAutoFit/>
            </a:bodyPr>
            <a:lstStyle/>
            <a:p>
              <a:pPr algn="ctr" eaLnBrk="0" hangingPunct="0"/>
              <a:endParaRPr lang="en-US" sz="2400">
                <a:solidFill>
                  <a:srgbClr val="FF33CC"/>
                </a:solidFill>
                <a:cs typeface="Arial" charset="0"/>
              </a:endParaRPr>
            </a:p>
          </p:txBody>
        </p:sp>
      </p:grpSp>
      <p:pic>
        <p:nvPicPr>
          <p:cNvPr id="53270" name="Picture 22" descr="167"/>
          <p:cNvPicPr>
            <a:picLocks noChangeAspect="1" noChangeArrowheads="1" noCrop="1"/>
          </p:cNvPicPr>
          <p:nvPr/>
        </p:nvPicPr>
        <p:blipFill>
          <a:blip r:embed="rId8" cstate="print"/>
          <a:srcRect/>
          <a:stretch>
            <a:fillRect/>
          </a:stretch>
        </p:blipFill>
        <p:spPr bwMode="auto">
          <a:xfrm rot="20582235" flipH="1">
            <a:off x="8186738" y="2408635"/>
            <a:ext cx="266700" cy="163115"/>
          </a:xfrm>
          <a:prstGeom prst="rect">
            <a:avLst/>
          </a:prstGeom>
          <a:noFill/>
        </p:spPr>
      </p:pic>
      <p:pic>
        <p:nvPicPr>
          <p:cNvPr id="53272" name="Picture 24" descr="My love"/>
          <p:cNvPicPr>
            <a:picLocks noChangeAspect="1" noChangeArrowheads="1" noCrop="1"/>
          </p:cNvPicPr>
          <p:nvPr/>
        </p:nvPicPr>
        <p:blipFill>
          <a:blip r:embed="rId10"/>
          <a:srcRect/>
          <a:stretch>
            <a:fillRect/>
          </a:stretch>
        </p:blipFill>
        <p:spPr bwMode="auto">
          <a:xfrm>
            <a:off x="5715000" y="4021932"/>
            <a:ext cx="3752850" cy="989410"/>
          </a:xfrm>
          <a:prstGeom prst="rect">
            <a:avLst/>
          </a:prstGeom>
          <a:noFill/>
        </p:spPr>
      </p:pic>
      <p:graphicFrame>
        <p:nvGraphicFramePr>
          <p:cNvPr id="53273" name="Object 25"/>
          <p:cNvGraphicFramePr>
            <a:graphicFrameLocks noChangeAspect="1"/>
          </p:cNvGraphicFramePr>
          <p:nvPr/>
        </p:nvGraphicFramePr>
        <p:xfrm>
          <a:off x="0" y="1"/>
          <a:ext cx="1466850" cy="935831"/>
        </p:xfrm>
        <a:graphic>
          <a:graphicData uri="http://schemas.openxmlformats.org/presentationml/2006/ole">
            <mc:AlternateContent xmlns:mc="http://schemas.openxmlformats.org/markup-compatibility/2006">
              <mc:Choice xmlns:v="urn:schemas-microsoft-com:vml" Requires="v">
                <p:oleObj spid="_x0000_s2053" r:id="rId11" imgW="1278331" imgH="1273759" progId="MS_ClipArt_Gallery">
                  <p:embed/>
                </p:oleObj>
              </mc:Choice>
              <mc:Fallback>
                <p:oleObj r:id="rId11" imgW="1278331" imgH="1273759" progId="MS_ClipArt_Gallery">
                  <p:embed/>
                  <p:pic>
                    <p:nvPicPr>
                      <p:cNvPr id="0" name="Picture 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0" y="1"/>
                        <a:ext cx="1466850" cy="93583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53275" name="Picture 27" descr="Fireworks-09"/>
          <p:cNvPicPr>
            <a:picLocks noChangeAspect="1" noChangeArrowheads="1" noCrop="1"/>
          </p:cNvPicPr>
          <p:nvPr/>
        </p:nvPicPr>
        <p:blipFill>
          <a:blip r:embed="rId13"/>
          <a:srcRect/>
          <a:stretch>
            <a:fillRect/>
          </a:stretch>
        </p:blipFill>
        <p:spPr bwMode="auto">
          <a:xfrm>
            <a:off x="5300664" y="-100012"/>
            <a:ext cx="1576387" cy="1365647"/>
          </a:xfrm>
          <a:prstGeom prst="rect">
            <a:avLst/>
          </a:prstGeom>
          <a:noFill/>
        </p:spPr>
      </p:pic>
      <p:grpSp>
        <p:nvGrpSpPr>
          <p:cNvPr id="5" name="Group 29"/>
          <p:cNvGrpSpPr>
            <a:grpSpLocks/>
          </p:cNvGrpSpPr>
          <p:nvPr/>
        </p:nvGrpSpPr>
        <p:grpSpPr bwMode="auto">
          <a:xfrm>
            <a:off x="-2209800" y="3443287"/>
            <a:ext cx="11277600" cy="3014663"/>
            <a:chOff x="-1848" y="2940"/>
            <a:chExt cx="7679" cy="2532"/>
          </a:xfrm>
        </p:grpSpPr>
        <p:pic>
          <p:nvPicPr>
            <p:cNvPr id="53278" name="Picture 30" descr="8"/>
            <p:cNvPicPr>
              <a:picLocks noChangeAspect="1" noChangeArrowheads="1"/>
            </p:cNvPicPr>
            <p:nvPr/>
          </p:nvPicPr>
          <p:blipFill>
            <a:blip r:embed="rId14"/>
            <a:srcRect t="6667" r="45732"/>
            <a:stretch>
              <a:fillRect/>
            </a:stretch>
          </p:blipFill>
          <p:spPr bwMode="auto">
            <a:xfrm>
              <a:off x="2592" y="4164"/>
              <a:ext cx="3096" cy="264"/>
            </a:xfrm>
            <a:prstGeom prst="rect">
              <a:avLst/>
            </a:prstGeom>
            <a:noFill/>
            <a:ln w="9525">
              <a:noFill/>
              <a:miter lim="800000"/>
              <a:headEnd/>
              <a:tailEnd/>
            </a:ln>
          </p:spPr>
        </p:pic>
        <p:pic>
          <p:nvPicPr>
            <p:cNvPr id="53279" name="Picture 31" descr="8"/>
            <p:cNvPicPr>
              <a:picLocks noChangeAspect="1" noChangeArrowheads="1"/>
            </p:cNvPicPr>
            <p:nvPr/>
          </p:nvPicPr>
          <p:blipFill>
            <a:blip r:embed="rId15"/>
            <a:srcRect r="13333" b="53659"/>
            <a:stretch>
              <a:fillRect/>
            </a:stretch>
          </p:blipFill>
          <p:spPr bwMode="auto">
            <a:xfrm>
              <a:off x="5570" y="2940"/>
              <a:ext cx="261" cy="2532"/>
            </a:xfrm>
            <a:prstGeom prst="rect">
              <a:avLst/>
            </a:prstGeom>
            <a:noFill/>
            <a:ln w="9525">
              <a:noFill/>
              <a:miter lim="800000"/>
              <a:headEnd/>
              <a:tailEnd/>
            </a:ln>
          </p:spPr>
        </p:pic>
        <p:pic>
          <p:nvPicPr>
            <p:cNvPr id="53280" name="Picture 32" descr="8"/>
            <p:cNvPicPr>
              <a:picLocks noChangeAspect="1" noChangeArrowheads="1"/>
            </p:cNvPicPr>
            <p:nvPr/>
          </p:nvPicPr>
          <p:blipFill>
            <a:blip r:embed="rId16"/>
            <a:srcRect l="13333" b="53659"/>
            <a:stretch>
              <a:fillRect/>
            </a:stretch>
          </p:blipFill>
          <p:spPr bwMode="auto">
            <a:xfrm>
              <a:off x="-24" y="2940"/>
              <a:ext cx="158" cy="1536"/>
            </a:xfrm>
            <a:prstGeom prst="rect">
              <a:avLst/>
            </a:prstGeom>
            <a:noFill/>
            <a:ln w="9525">
              <a:noFill/>
              <a:miter lim="800000"/>
              <a:headEnd/>
              <a:tailEnd/>
            </a:ln>
          </p:spPr>
        </p:pic>
        <p:pic>
          <p:nvPicPr>
            <p:cNvPr id="53281" name="Picture 33" descr="8"/>
            <p:cNvPicPr>
              <a:picLocks noChangeAspect="1" noChangeArrowheads="1"/>
            </p:cNvPicPr>
            <p:nvPr/>
          </p:nvPicPr>
          <p:blipFill>
            <a:blip r:embed="rId17"/>
            <a:srcRect l="45732" t="6667"/>
            <a:stretch>
              <a:fillRect/>
            </a:stretch>
          </p:blipFill>
          <p:spPr bwMode="auto">
            <a:xfrm>
              <a:off x="-1848" y="4162"/>
              <a:ext cx="3180" cy="242"/>
            </a:xfrm>
            <a:prstGeom prst="rect">
              <a:avLst/>
            </a:prstGeom>
            <a:noFill/>
            <a:ln w="9525">
              <a:noFill/>
              <a:miter lim="800000"/>
              <a:headEnd/>
              <a:tailEnd/>
            </a:ln>
          </p:spPr>
        </p:pic>
      </p:grpSp>
      <p:sp>
        <p:nvSpPr>
          <p:cNvPr id="6" name="TextBox 5">
            <a:extLst>
              <a:ext uri="{FF2B5EF4-FFF2-40B4-BE49-F238E27FC236}">
                <a16:creationId xmlns:a16="http://schemas.microsoft.com/office/drawing/2014/main" id="{1FF2E5DF-8568-4D95-8731-DD57444B2ACA}"/>
              </a:ext>
            </a:extLst>
          </p:cNvPr>
          <p:cNvSpPr txBox="1"/>
          <p:nvPr/>
        </p:nvSpPr>
        <p:spPr>
          <a:xfrm>
            <a:off x="701022" y="1164948"/>
            <a:ext cx="8061978" cy="1938992"/>
          </a:xfrm>
          <a:prstGeom prst="rect">
            <a:avLst/>
          </a:prstGeom>
          <a:solidFill>
            <a:srgbClr val="006600"/>
          </a:solidFill>
        </p:spPr>
        <p:txBody>
          <a:bodyPr wrap="square" rtlCol="0">
            <a:spAutoFit/>
          </a:bodyPr>
          <a:lstStyle/>
          <a:p>
            <a:pPr algn="ctr"/>
            <a:r>
              <a:rPr lang="en-US" sz="4000" b="1" dirty="0">
                <a:solidFill>
                  <a:srgbClr val="FFFF00"/>
                </a:solidFill>
                <a:latin typeface="Times New Roman" panose="02020603050405020304" pitchFamily="18" charset="0"/>
                <a:cs typeface="Times New Roman" panose="02020603050405020304" pitchFamily="18" charset="0"/>
              </a:rPr>
              <a:t>TIẾT 37. BÀI 33+34.</a:t>
            </a:r>
          </a:p>
          <a:p>
            <a:pPr algn="ctr"/>
            <a:r>
              <a:rPr lang="en-US" sz="4000" b="1" dirty="0">
                <a:solidFill>
                  <a:srgbClr val="FFFF00"/>
                </a:solidFill>
                <a:latin typeface="Times New Roman" panose="02020603050405020304" pitchFamily="18" charset="0"/>
                <a:cs typeface="Times New Roman" panose="02020603050405020304" pitchFamily="18" charset="0"/>
              </a:rPr>
              <a:t> DÒNG ĐIỆN XOAY CHIỀU</a:t>
            </a:r>
          </a:p>
          <a:p>
            <a:pPr algn="ctr"/>
            <a:r>
              <a:rPr lang="en-US" sz="4000" b="1" dirty="0">
                <a:solidFill>
                  <a:srgbClr val="FFFF00"/>
                </a:solidFill>
                <a:latin typeface="Times New Roman" panose="02020603050405020304" pitchFamily="18" charset="0"/>
                <a:cs typeface="Times New Roman" panose="02020603050405020304" pitchFamily="18" charset="0"/>
              </a:rPr>
              <a:t>MÁY PHÁT ĐIỆN XOAY CHIỀU</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nodeType="withEffect">
                                  <p:stCondLst>
                                    <p:cond delay="0"/>
                                  </p:stCondLst>
                                  <p:childTnLst>
                                    <p:set>
                                      <p:cBhvr>
                                        <p:cTn id="6" dur="1" fill="hold">
                                          <p:stCondLst>
                                            <p:cond delay="0"/>
                                          </p:stCondLst>
                                        </p:cTn>
                                        <p:tgtEl>
                                          <p:spTgt spid="53257"/>
                                        </p:tgtEl>
                                        <p:attrNameLst>
                                          <p:attrName>style.visibility</p:attrName>
                                        </p:attrNameLst>
                                      </p:cBhvr>
                                      <p:to>
                                        <p:strVal val="visible"/>
                                      </p:to>
                                    </p:set>
                                    <p:animEffect transition="in" filter="diamond(in)">
                                      <p:cBhvr>
                                        <p:cTn id="7" dur="2000"/>
                                        <p:tgtEl>
                                          <p:spTgt spid="53257"/>
                                        </p:tgtEl>
                                      </p:cBhvr>
                                    </p:animEffect>
                                  </p:childTnLst>
                                </p:cTn>
                              </p:par>
                              <p:par>
                                <p:cTn id="8" presetID="8" presetClass="entr" presetSubtype="16" fill="hold" nodeType="withEffect">
                                  <p:stCondLst>
                                    <p:cond delay="0"/>
                                  </p:stCondLst>
                                  <p:childTnLst>
                                    <p:set>
                                      <p:cBhvr>
                                        <p:cTn id="9" dur="1" fill="hold">
                                          <p:stCondLst>
                                            <p:cond delay="0"/>
                                          </p:stCondLst>
                                        </p:cTn>
                                        <p:tgtEl>
                                          <p:spTgt spid="53258"/>
                                        </p:tgtEl>
                                        <p:attrNameLst>
                                          <p:attrName>style.visibility</p:attrName>
                                        </p:attrNameLst>
                                      </p:cBhvr>
                                      <p:to>
                                        <p:strVal val="visible"/>
                                      </p:to>
                                    </p:set>
                                    <p:animEffect transition="in" filter="diamond(in)">
                                      <p:cBhvr>
                                        <p:cTn id="10" dur="2000"/>
                                        <p:tgtEl>
                                          <p:spTgt spid="53258"/>
                                        </p:tgtEl>
                                      </p:cBhvr>
                                    </p:animEffect>
                                  </p:childTnLst>
                                </p:cTn>
                              </p:par>
                              <p:par>
                                <p:cTn id="11" presetID="8" presetClass="entr" presetSubtype="16" fill="hold" nodeType="withEffect">
                                  <p:stCondLst>
                                    <p:cond delay="0"/>
                                  </p:stCondLst>
                                  <p:childTnLst>
                                    <p:set>
                                      <p:cBhvr>
                                        <p:cTn id="12" dur="1" fill="hold">
                                          <p:stCondLst>
                                            <p:cond delay="0"/>
                                          </p:stCondLst>
                                        </p:cTn>
                                        <p:tgtEl>
                                          <p:spTgt spid="53260"/>
                                        </p:tgtEl>
                                        <p:attrNameLst>
                                          <p:attrName>style.visibility</p:attrName>
                                        </p:attrNameLst>
                                      </p:cBhvr>
                                      <p:to>
                                        <p:strVal val="visible"/>
                                      </p:to>
                                    </p:set>
                                    <p:animEffect transition="in" filter="diamond(in)">
                                      <p:cBhvr>
                                        <p:cTn id="13" dur="2000"/>
                                        <p:tgtEl>
                                          <p:spTgt spid="53260"/>
                                        </p:tgtEl>
                                      </p:cBhvr>
                                    </p:animEffect>
                                  </p:childTnLst>
                                </p:cTn>
                              </p:par>
                              <p:par>
                                <p:cTn id="14" presetID="8" presetClass="entr" presetSubtype="16" fill="hold" nodeType="withEffect">
                                  <p:stCondLst>
                                    <p:cond delay="0"/>
                                  </p:stCondLst>
                                  <p:childTnLst>
                                    <p:set>
                                      <p:cBhvr>
                                        <p:cTn id="15" dur="1" fill="hold">
                                          <p:stCondLst>
                                            <p:cond delay="0"/>
                                          </p:stCondLst>
                                        </p:cTn>
                                        <p:tgtEl>
                                          <p:spTgt spid="53261"/>
                                        </p:tgtEl>
                                        <p:attrNameLst>
                                          <p:attrName>style.visibility</p:attrName>
                                        </p:attrNameLst>
                                      </p:cBhvr>
                                      <p:to>
                                        <p:strVal val="visible"/>
                                      </p:to>
                                    </p:set>
                                    <p:animEffect transition="in" filter="diamond(in)">
                                      <p:cBhvr>
                                        <p:cTn id="16" dur="2000"/>
                                        <p:tgtEl>
                                          <p:spTgt spid="53261"/>
                                        </p:tgtEl>
                                      </p:cBhvr>
                                    </p:animEffect>
                                  </p:childTnLst>
                                </p:cTn>
                              </p:par>
                              <p:par>
                                <p:cTn id="17" presetID="8" presetClass="entr" presetSubtype="16" fill="hold" nodeType="withEffect">
                                  <p:stCondLst>
                                    <p:cond delay="0"/>
                                  </p:stCondLst>
                                  <p:childTnLst>
                                    <p:set>
                                      <p:cBhvr>
                                        <p:cTn id="18" dur="1" fill="hold">
                                          <p:stCondLst>
                                            <p:cond delay="0"/>
                                          </p:stCondLst>
                                        </p:cTn>
                                        <p:tgtEl>
                                          <p:spTgt spid="53266"/>
                                        </p:tgtEl>
                                        <p:attrNameLst>
                                          <p:attrName>style.visibility</p:attrName>
                                        </p:attrNameLst>
                                      </p:cBhvr>
                                      <p:to>
                                        <p:strVal val="visible"/>
                                      </p:to>
                                    </p:set>
                                    <p:animEffect transition="in" filter="diamond(in)">
                                      <p:cBhvr>
                                        <p:cTn id="19" dur="2000"/>
                                        <p:tgtEl>
                                          <p:spTgt spid="53266"/>
                                        </p:tgtEl>
                                      </p:cBhvr>
                                    </p:animEffect>
                                  </p:childTnLst>
                                </p:cTn>
                              </p:par>
                              <p:par>
                                <p:cTn id="20" presetID="8" presetClass="entr" presetSubtype="16" fill="hold" nodeType="withEffect">
                                  <p:stCondLst>
                                    <p:cond delay="0"/>
                                  </p:stCondLst>
                                  <p:childTnLst>
                                    <p:set>
                                      <p:cBhvr>
                                        <p:cTn id="21" dur="1" fill="hold">
                                          <p:stCondLst>
                                            <p:cond delay="0"/>
                                          </p:stCondLst>
                                        </p:cTn>
                                        <p:tgtEl>
                                          <p:spTgt spid="53265"/>
                                        </p:tgtEl>
                                        <p:attrNameLst>
                                          <p:attrName>style.visibility</p:attrName>
                                        </p:attrNameLst>
                                      </p:cBhvr>
                                      <p:to>
                                        <p:strVal val="visible"/>
                                      </p:to>
                                    </p:set>
                                    <p:animEffect transition="in" filter="diamond(in)">
                                      <p:cBhvr>
                                        <p:cTn id="22" dur="2000"/>
                                        <p:tgtEl>
                                          <p:spTgt spid="53265"/>
                                        </p:tgtEl>
                                      </p:cBhvr>
                                    </p:animEffect>
                                  </p:childTnLst>
                                </p:cTn>
                              </p:par>
                              <p:par>
                                <p:cTn id="23" presetID="8" presetClass="entr" presetSubtype="16" fill="hold" nodeType="withEffect">
                                  <p:stCondLst>
                                    <p:cond delay="0"/>
                                  </p:stCondLst>
                                  <p:childTnLst>
                                    <p:set>
                                      <p:cBhvr>
                                        <p:cTn id="24" dur="1" fill="hold">
                                          <p:stCondLst>
                                            <p:cond delay="0"/>
                                          </p:stCondLst>
                                        </p:cTn>
                                        <p:tgtEl>
                                          <p:spTgt spid="53270"/>
                                        </p:tgtEl>
                                        <p:attrNameLst>
                                          <p:attrName>style.visibility</p:attrName>
                                        </p:attrNameLst>
                                      </p:cBhvr>
                                      <p:to>
                                        <p:strVal val="visible"/>
                                      </p:to>
                                    </p:set>
                                    <p:animEffect transition="in" filter="diamond(in)">
                                      <p:cBhvr>
                                        <p:cTn id="25" dur="2000"/>
                                        <p:tgtEl>
                                          <p:spTgt spid="532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Line 164">
            <a:extLst>
              <a:ext uri="{FF2B5EF4-FFF2-40B4-BE49-F238E27FC236}">
                <a16:creationId xmlns:a16="http://schemas.microsoft.com/office/drawing/2014/main" id="{B9094604-D48C-4430-9191-D9C2025D21D1}"/>
              </a:ext>
            </a:extLst>
          </p:cNvPr>
          <p:cNvSpPr>
            <a:spLocks noChangeShapeType="1"/>
          </p:cNvSpPr>
          <p:nvPr/>
        </p:nvSpPr>
        <p:spPr bwMode="auto">
          <a:xfrm>
            <a:off x="5600700" y="3543300"/>
            <a:ext cx="1382316" cy="0"/>
          </a:xfrm>
          <a:prstGeom prst="line">
            <a:avLst/>
          </a:prstGeom>
          <a:noFill/>
          <a:ln w="38100">
            <a:solidFill>
              <a:srgbClr val="A50021"/>
            </a:solidFill>
            <a:round/>
            <a:headEnd/>
            <a:tailEnd/>
          </a:ln>
          <a:extLst>
            <a:ext uri="{909E8E84-426E-40DD-AFC4-6F175D3DCCD1}">
              <a14:hiddenFill xmlns:a14="http://schemas.microsoft.com/office/drawing/2010/main">
                <a:noFill/>
              </a14:hiddenFill>
            </a:ext>
          </a:extLst>
        </p:spPr>
        <p:txBody>
          <a:bodyPr/>
          <a:lstStyle/>
          <a:p>
            <a:endParaRPr lang="en-US" sz="1350"/>
          </a:p>
        </p:txBody>
      </p:sp>
      <p:sp>
        <p:nvSpPr>
          <p:cNvPr id="10243" name="Arc 2">
            <a:extLst>
              <a:ext uri="{FF2B5EF4-FFF2-40B4-BE49-F238E27FC236}">
                <a16:creationId xmlns:a16="http://schemas.microsoft.com/office/drawing/2014/main" id="{8649A81F-811A-4A18-8412-445B9A7A6D44}"/>
              </a:ext>
            </a:extLst>
          </p:cNvPr>
          <p:cNvSpPr>
            <a:spLocks/>
          </p:cNvSpPr>
          <p:nvPr/>
        </p:nvSpPr>
        <p:spPr bwMode="auto">
          <a:xfrm flipH="1">
            <a:off x="2406254" y="1354932"/>
            <a:ext cx="351234" cy="1483519"/>
          </a:xfrm>
          <a:custGeom>
            <a:avLst/>
            <a:gdLst>
              <a:gd name="T0" fmla="*/ 2147483647 w 21600"/>
              <a:gd name="T1" fmla="*/ 2147483647 h 43136"/>
              <a:gd name="T2" fmla="*/ 2147483647 w 21600"/>
              <a:gd name="T3" fmla="*/ 0 h 43136"/>
              <a:gd name="T4" fmla="*/ 2147483647 w 21600"/>
              <a:gd name="T5" fmla="*/ 2147483647 h 43136"/>
              <a:gd name="T6" fmla="*/ 0 60000 65536"/>
              <a:gd name="T7" fmla="*/ 0 60000 65536"/>
              <a:gd name="T8" fmla="*/ 0 60000 65536"/>
              <a:gd name="T9" fmla="*/ 0 w 21600"/>
              <a:gd name="T10" fmla="*/ 0 h 43136"/>
              <a:gd name="T11" fmla="*/ 21600 w 21600"/>
              <a:gd name="T12" fmla="*/ 43136 h 43136"/>
            </a:gdLst>
            <a:ahLst/>
            <a:cxnLst>
              <a:cxn ang="T6">
                <a:pos x="T0" y="T1"/>
              </a:cxn>
              <a:cxn ang="T7">
                <a:pos x="T2" y="T3"/>
              </a:cxn>
              <a:cxn ang="T8">
                <a:pos x="T4" y="T5"/>
              </a:cxn>
            </a:cxnLst>
            <a:rect l="T9" t="T10" r="T11" b="T12"/>
            <a:pathLst>
              <a:path w="21600" h="43136" fill="none" extrusionOk="0">
                <a:moveTo>
                  <a:pt x="20040" y="43135"/>
                </a:moveTo>
                <a:cubicBezTo>
                  <a:pt x="8745" y="42317"/>
                  <a:pt x="0" y="32916"/>
                  <a:pt x="0" y="21592"/>
                </a:cubicBezTo>
                <a:cubicBezTo>
                  <a:pt x="-1" y="9894"/>
                  <a:pt x="9311" y="322"/>
                  <a:pt x="21005" y="0"/>
                </a:cubicBezTo>
              </a:path>
              <a:path w="21600" h="43136" stroke="0" extrusionOk="0">
                <a:moveTo>
                  <a:pt x="20040" y="43135"/>
                </a:moveTo>
                <a:cubicBezTo>
                  <a:pt x="8745" y="42317"/>
                  <a:pt x="0" y="32916"/>
                  <a:pt x="0" y="21592"/>
                </a:cubicBezTo>
                <a:cubicBezTo>
                  <a:pt x="-1" y="9894"/>
                  <a:pt x="9311" y="322"/>
                  <a:pt x="21005" y="0"/>
                </a:cubicBezTo>
                <a:lnTo>
                  <a:pt x="21600" y="21592"/>
                </a:lnTo>
                <a:close/>
              </a:path>
            </a:pathLst>
          </a:custGeom>
          <a:noFill/>
          <a:ln w="76200">
            <a:solidFill>
              <a:srgbClr val="99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z="1350"/>
          </a:p>
        </p:txBody>
      </p:sp>
      <p:sp>
        <p:nvSpPr>
          <p:cNvPr id="10244" name="Arc 3">
            <a:extLst>
              <a:ext uri="{FF2B5EF4-FFF2-40B4-BE49-F238E27FC236}">
                <a16:creationId xmlns:a16="http://schemas.microsoft.com/office/drawing/2014/main" id="{249E37E5-F1AE-47E4-89BD-CF408611B344}"/>
              </a:ext>
            </a:extLst>
          </p:cNvPr>
          <p:cNvSpPr>
            <a:spLocks/>
          </p:cNvSpPr>
          <p:nvPr/>
        </p:nvSpPr>
        <p:spPr bwMode="auto">
          <a:xfrm flipH="1">
            <a:off x="2277666" y="1350169"/>
            <a:ext cx="561975" cy="1485900"/>
          </a:xfrm>
          <a:custGeom>
            <a:avLst/>
            <a:gdLst>
              <a:gd name="T0" fmla="*/ 2147483647 w 34532"/>
              <a:gd name="T1" fmla="*/ 2147483647 h 43192"/>
              <a:gd name="T2" fmla="*/ 2147483647 w 34532"/>
              <a:gd name="T3" fmla="*/ 0 h 43192"/>
              <a:gd name="T4" fmla="*/ 2147483647 w 34532"/>
              <a:gd name="T5" fmla="*/ 2147483647 h 43192"/>
              <a:gd name="T6" fmla="*/ 0 60000 65536"/>
              <a:gd name="T7" fmla="*/ 0 60000 65536"/>
              <a:gd name="T8" fmla="*/ 0 60000 65536"/>
              <a:gd name="T9" fmla="*/ 0 w 34532"/>
              <a:gd name="T10" fmla="*/ 0 h 43192"/>
              <a:gd name="T11" fmla="*/ 34532 w 34532"/>
              <a:gd name="T12" fmla="*/ 43192 h 43192"/>
            </a:gdLst>
            <a:ahLst/>
            <a:cxnLst>
              <a:cxn ang="T6">
                <a:pos x="T0" y="T1"/>
              </a:cxn>
              <a:cxn ang="T7">
                <a:pos x="T2" y="T3"/>
              </a:cxn>
              <a:cxn ang="T8">
                <a:pos x="T4" y="T5"/>
              </a:cxn>
            </a:cxnLst>
            <a:rect l="T9" t="T10" r="T11" b="T12"/>
            <a:pathLst>
              <a:path w="34532" h="43192" fill="none" extrusionOk="0">
                <a:moveTo>
                  <a:pt x="34531" y="38892"/>
                </a:moveTo>
                <a:cubicBezTo>
                  <a:pt x="30798" y="41683"/>
                  <a:pt x="26261" y="43191"/>
                  <a:pt x="21600" y="43192"/>
                </a:cubicBezTo>
                <a:cubicBezTo>
                  <a:pt x="9670" y="43192"/>
                  <a:pt x="0" y="33521"/>
                  <a:pt x="0" y="21592"/>
                </a:cubicBezTo>
                <a:cubicBezTo>
                  <a:pt x="-1" y="9894"/>
                  <a:pt x="9311" y="322"/>
                  <a:pt x="21005" y="0"/>
                </a:cubicBezTo>
              </a:path>
              <a:path w="34532" h="43192" stroke="0" extrusionOk="0">
                <a:moveTo>
                  <a:pt x="34531" y="38892"/>
                </a:moveTo>
                <a:cubicBezTo>
                  <a:pt x="30798" y="41683"/>
                  <a:pt x="26261" y="43191"/>
                  <a:pt x="21600" y="43192"/>
                </a:cubicBezTo>
                <a:cubicBezTo>
                  <a:pt x="9670" y="43192"/>
                  <a:pt x="0" y="33521"/>
                  <a:pt x="0" y="21592"/>
                </a:cubicBezTo>
                <a:cubicBezTo>
                  <a:pt x="-1" y="9894"/>
                  <a:pt x="9311" y="322"/>
                  <a:pt x="21005" y="0"/>
                </a:cubicBezTo>
                <a:lnTo>
                  <a:pt x="21600" y="21592"/>
                </a:lnTo>
                <a:close/>
              </a:path>
            </a:pathLst>
          </a:custGeom>
          <a:noFill/>
          <a:ln w="76200">
            <a:solidFill>
              <a:srgbClr val="99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z="1350"/>
          </a:p>
        </p:txBody>
      </p:sp>
      <p:sp>
        <p:nvSpPr>
          <p:cNvPr id="10245" name="Arc 4">
            <a:extLst>
              <a:ext uri="{FF2B5EF4-FFF2-40B4-BE49-F238E27FC236}">
                <a16:creationId xmlns:a16="http://schemas.microsoft.com/office/drawing/2014/main" id="{7E976C34-DEFC-4199-903D-F22A1CAC1574}"/>
              </a:ext>
            </a:extLst>
          </p:cNvPr>
          <p:cNvSpPr>
            <a:spLocks/>
          </p:cNvSpPr>
          <p:nvPr/>
        </p:nvSpPr>
        <p:spPr bwMode="auto">
          <a:xfrm flipH="1">
            <a:off x="2361010" y="1356122"/>
            <a:ext cx="561975" cy="1485900"/>
          </a:xfrm>
          <a:custGeom>
            <a:avLst/>
            <a:gdLst>
              <a:gd name="T0" fmla="*/ 2147483647 w 34532"/>
              <a:gd name="T1" fmla="*/ 2147483647 h 43192"/>
              <a:gd name="T2" fmla="*/ 2147483647 w 34532"/>
              <a:gd name="T3" fmla="*/ 0 h 43192"/>
              <a:gd name="T4" fmla="*/ 2147483647 w 34532"/>
              <a:gd name="T5" fmla="*/ 2147483647 h 43192"/>
              <a:gd name="T6" fmla="*/ 0 60000 65536"/>
              <a:gd name="T7" fmla="*/ 0 60000 65536"/>
              <a:gd name="T8" fmla="*/ 0 60000 65536"/>
              <a:gd name="T9" fmla="*/ 0 w 34532"/>
              <a:gd name="T10" fmla="*/ 0 h 43192"/>
              <a:gd name="T11" fmla="*/ 34532 w 34532"/>
              <a:gd name="T12" fmla="*/ 43192 h 43192"/>
            </a:gdLst>
            <a:ahLst/>
            <a:cxnLst>
              <a:cxn ang="T6">
                <a:pos x="T0" y="T1"/>
              </a:cxn>
              <a:cxn ang="T7">
                <a:pos x="T2" y="T3"/>
              </a:cxn>
              <a:cxn ang="T8">
                <a:pos x="T4" y="T5"/>
              </a:cxn>
            </a:cxnLst>
            <a:rect l="T9" t="T10" r="T11" b="T12"/>
            <a:pathLst>
              <a:path w="34532" h="43192" fill="none" extrusionOk="0">
                <a:moveTo>
                  <a:pt x="34531" y="38892"/>
                </a:moveTo>
                <a:cubicBezTo>
                  <a:pt x="30798" y="41683"/>
                  <a:pt x="26261" y="43191"/>
                  <a:pt x="21600" y="43192"/>
                </a:cubicBezTo>
                <a:cubicBezTo>
                  <a:pt x="9670" y="43192"/>
                  <a:pt x="0" y="33521"/>
                  <a:pt x="0" y="21592"/>
                </a:cubicBezTo>
                <a:cubicBezTo>
                  <a:pt x="-1" y="9894"/>
                  <a:pt x="9311" y="322"/>
                  <a:pt x="21005" y="0"/>
                </a:cubicBezTo>
              </a:path>
              <a:path w="34532" h="43192" stroke="0" extrusionOk="0">
                <a:moveTo>
                  <a:pt x="34531" y="38892"/>
                </a:moveTo>
                <a:cubicBezTo>
                  <a:pt x="30798" y="41683"/>
                  <a:pt x="26261" y="43191"/>
                  <a:pt x="21600" y="43192"/>
                </a:cubicBezTo>
                <a:cubicBezTo>
                  <a:pt x="9670" y="43192"/>
                  <a:pt x="0" y="33521"/>
                  <a:pt x="0" y="21592"/>
                </a:cubicBezTo>
                <a:cubicBezTo>
                  <a:pt x="-1" y="9894"/>
                  <a:pt x="9311" y="322"/>
                  <a:pt x="21005" y="0"/>
                </a:cubicBezTo>
                <a:lnTo>
                  <a:pt x="21600" y="21592"/>
                </a:lnTo>
                <a:close/>
              </a:path>
            </a:pathLst>
          </a:custGeom>
          <a:noFill/>
          <a:ln w="76200">
            <a:solidFill>
              <a:srgbClr val="99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z="1350"/>
          </a:p>
        </p:txBody>
      </p:sp>
      <p:sp>
        <p:nvSpPr>
          <p:cNvPr id="10246" name="Arc 5">
            <a:extLst>
              <a:ext uri="{FF2B5EF4-FFF2-40B4-BE49-F238E27FC236}">
                <a16:creationId xmlns:a16="http://schemas.microsoft.com/office/drawing/2014/main" id="{9DE8543A-AF3F-404E-BF13-D3C60C765A87}"/>
              </a:ext>
            </a:extLst>
          </p:cNvPr>
          <p:cNvSpPr>
            <a:spLocks/>
          </p:cNvSpPr>
          <p:nvPr/>
        </p:nvSpPr>
        <p:spPr bwMode="auto">
          <a:xfrm flipH="1">
            <a:off x="2438400" y="1356122"/>
            <a:ext cx="561975" cy="1485900"/>
          </a:xfrm>
          <a:custGeom>
            <a:avLst/>
            <a:gdLst>
              <a:gd name="T0" fmla="*/ 2147483647 w 34532"/>
              <a:gd name="T1" fmla="*/ 2147483647 h 43192"/>
              <a:gd name="T2" fmla="*/ 2147483647 w 34532"/>
              <a:gd name="T3" fmla="*/ 0 h 43192"/>
              <a:gd name="T4" fmla="*/ 2147483647 w 34532"/>
              <a:gd name="T5" fmla="*/ 2147483647 h 43192"/>
              <a:gd name="T6" fmla="*/ 0 60000 65536"/>
              <a:gd name="T7" fmla="*/ 0 60000 65536"/>
              <a:gd name="T8" fmla="*/ 0 60000 65536"/>
              <a:gd name="T9" fmla="*/ 0 w 34532"/>
              <a:gd name="T10" fmla="*/ 0 h 43192"/>
              <a:gd name="T11" fmla="*/ 34532 w 34532"/>
              <a:gd name="T12" fmla="*/ 43192 h 43192"/>
            </a:gdLst>
            <a:ahLst/>
            <a:cxnLst>
              <a:cxn ang="T6">
                <a:pos x="T0" y="T1"/>
              </a:cxn>
              <a:cxn ang="T7">
                <a:pos x="T2" y="T3"/>
              </a:cxn>
              <a:cxn ang="T8">
                <a:pos x="T4" y="T5"/>
              </a:cxn>
            </a:cxnLst>
            <a:rect l="T9" t="T10" r="T11" b="T12"/>
            <a:pathLst>
              <a:path w="34532" h="43192" fill="none" extrusionOk="0">
                <a:moveTo>
                  <a:pt x="34531" y="38892"/>
                </a:moveTo>
                <a:cubicBezTo>
                  <a:pt x="30798" y="41683"/>
                  <a:pt x="26261" y="43191"/>
                  <a:pt x="21600" y="43192"/>
                </a:cubicBezTo>
                <a:cubicBezTo>
                  <a:pt x="9670" y="43192"/>
                  <a:pt x="0" y="33521"/>
                  <a:pt x="0" y="21592"/>
                </a:cubicBezTo>
                <a:cubicBezTo>
                  <a:pt x="-1" y="9894"/>
                  <a:pt x="9311" y="322"/>
                  <a:pt x="21005" y="0"/>
                </a:cubicBezTo>
              </a:path>
              <a:path w="34532" h="43192" stroke="0" extrusionOk="0">
                <a:moveTo>
                  <a:pt x="34531" y="38892"/>
                </a:moveTo>
                <a:cubicBezTo>
                  <a:pt x="30798" y="41683"/>
                  <a:pt x="26261" y="43191"/>
                  <a:pt x="21600" y="43192"/>
                </a:cubicBezTo>
                <a:cubicBezTo>
                  <a:pt x="9670" y="43192"/>
                  <a:pt x="0" y="33521"/>
                  <a:pt x="0" y="21592"/>
                </a:cubicBezTo>
                <a:cubicBezTo>
                  <a:pt x="-1" y="9894"/>
                  <a:pt x="9311" y="322"/>
                  <a:pt x="21005" y="0"/>
                </a:cubicBezTo>
                <a:lnTo>
                  <a:pt x="21600" y="21592"/>
                </a:lnTo>
                <a:close/>
              </a:path>
            </a:pathLst>
          </a:custGeom>
          <a:noFill/>
          <a:ln w="76200">
            <a:solidFill>
              <a:srgbClr val="99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z="1350"/>
          </a:p>
        </p:txBody>
      </p:sp>
      <p:sp>
        <p:nvSpPr>
          <p:cNvPr id="10247" name="Arc 6">
            <a:extLst>
              <a:ext uri="{FF2B5EF4-FFF2-40B4-BE49-F238E27FC236}">
                <a16:creationId xmlns:a16="http://schemas.microsoft.com/office/drawing/2014/main" id="{9E798C33-410A-4202-8BA9-2226F599CC47}"/>
              </a:ext>
            </a:extLst>
          </p:cNvPr>
          <p:cNvSpPr>
            <a:spLocks/>
          </p:cNvSpPr>
          <p:nvPr/>
        </p:nvSpPr>
        <p:spPr bwMode="auto">
          <a:xfrm flipH="1">
            <a:off x="2515791" y="1356122"/>
            <a:ext cx="561975" cy="1485900"/>
          </a:xfrm>
          <a:custGeom>
            <a:avLst/>
            <a:gdLst>
              <a:gd name="T0" fmla="*/ 2147483647 w 34532"/>
              <a:gd name="T1" fmla="*/ 2147483647 h 43192"/>
              <a:gd name="T2" fmla="*/ 2147483647 w 34532"/>
              <a:gd name="T3" fmla="*/ 0 h 43192"/>
              <a:gd name="T4" fmla="*/ 2147483647 w 34532"/>
              <a:gd name="T5" fmla="*/ 2147483647 h 43192"/>
              <a:gd name="T6" fmla="*/ 0 60000 65536"/>
              <a:gd name="T7" fmla="*/ 0 60000 65536"/>
              <a:gd name="T8" fmla="*/ 0 60000 65536"/>
              <a:gd name="T9" fmla="*/ 0 w 34532"/>
              <a:gd name="T10" fmla="*/ 0 h 43192"/>
              <a:gd name="T11" fmla="*/ 34532 w 34532"/>
              <a:gd name="T12" fmla="*/ 43192 h 43192"/>
            </a:gdLst>
            <a:ahLst/>
            <a:cxnLst>
              <a:cxn ang="T6">
                <a:pos x="T0" y="T1"/>
              </a:cxn>
              <a:cxn ang="T7">
                <a:pos x="T2" y="T3"/>
              </a:cxn>
              <a:cxn ang="T8">
                <a:pos x="T4" y="T5"/>
              </a:cxn>
            </a:cxnLst>
            <a:rect l="T9" t="T10" r="T11" b="T12"/>
            <a:pathLst>
              <a:path w="34532" h="43192" fill="none" extrusionOk="0">
                <a:moveTo>
                  <a:pt x="34531" y="38892"/>
                </a:moveTo>
                <a:cubicBezTo>
                  <a:pt x="30798" y="41683"/>
                  <a:pt x="26261" y="43191"/>
                  <a:pt x="21600" y="43192"/>
                </a:cubicBezTo>
                <a:cubicBezTo>
                  <a:pt x="9670" y="43192"/>
                  <a:pt x="0" y="33521"/>
                  <a:pt x="0" y="21592"/>
                </a:cubicBezTo>
                <a:cubicBezTo>
                  <a:pt x="-1" y="9894"/>
                  <a:pt x="9311" y="322"/>
                  <a:pt x="21005" y="0"/>
                </a:cubicBezTo>
              </a:path>
              <a:path w="34532" h="43192" stroke="0" extrusionOk="0">
                <a:moveTo>
                  <a:pt x="34531" y="38892"/>
                </a:moveTo>
                <a:cubicBezTo>
                  <a:pt x="30798" y="41683"/>
                  <a:pt x="26261" y="43191"/>
                  <a:pt x="21600" y="43192"/>
                </a:cubicBezTo>
                <a:cubicBezTo>
                  <a:pt x="9670" y="43192"/>
                  <a:pt x="0" y="33521"/>
                  <a:pt x="0" y="21592"/>
                </a:cubicBezTo>
                <a:cubicBezTo>
                  <a:pt x="-1" y="9894"/>
                  <a:pt x="9311" y="322"/>
                  <a:pt x="21005" y="0"/>
                </a:cubicBezTo>
                <a:lnTo>
                  <a:pt x="21600" y="21592"/>
                </a:lnTo>
                <a:close/>
              </a:path>
            </a:pathLst>
          </a:custGeom>
          <a:noFill/>
          <a:ln w="76200">
            <a:solidFill>
              <a:srgbClr val="99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z="1350"/>
          </a:p>
        </p:txBody>
      </p:sp>
      <p:sp>
        <p:nvSpPr>
          <p:cNvPr id="10248" name="Arc 7">
            <a:extLst>
              <a:ext uri="{FF2B5EF4-FFF2-40B4-BE49-F238E27FC236}">
                <a16:creationId xmlns:a16="http://schemas.microsoft.com/office/drawing/2014/main" id="{487DF27E-D75F-4AB3-B839-E7CE5206E46D}"/>
              </a:ext>
            </a:extLst>
          </p:cNvPr>
          <p:cNvSpPr>
            <a:spLocks/>
          </p:cNvSpPr>
          <p:nvPr/>
        </p:nvSpPr>
        <p:spPr bwMode="auto">
          <a:xfrm flipH="1">
            <a:off x="2801541" y="1356123"/>
            <a:ext cx="351234" cy="1325165"/>
          </a:xfrm>
          <a:custGeom>
            <a:avLst/>
            <a:gdLst>
              <a:gd name="T0" fmla="*/ 2147483647 w 21600"/>
              <a:gd name="T1" fmla="*/ 2147483647 h 38523"/>
              <a:gd name="T2" fmla="*/ 2147483647 w 21600"/>
              <a:gd name="T3" fmla="*/ 0 h 38523"/>
              <a:gd name="T4" fmla="*/ 2147483647 w 21600"/>
              <a:gd name="T5" fmla="*/ 2147483647 h 38523"/>
              <a:gd name="T6" fmla="*/ 0 60000 65536"/>
              <a:gd name="T7" fmla="*/ 0 60000 65536"/>
              <a:gd name="T8" fmla="*/ 0 60000 65536"/>
              <a:gd name="T9" fmla="*/ 0 w 21600"/>
              <a:gd name="T10" fmla="*/ 0 h 38523"/>
              <a:gd name="T11" fmla="*/ 21600 w 21600"/>
              <a:gd name="T12" fmla="*/ 38523 h 38523"/>
            </a:gdLst>
            <a:ahLst/>
            <a:cxnLst>
              <a:cxn ang="T6">
                <a:pos x="T0" y="T1"/>
              </a:cxn>
              <a:cxn ang="T7">
                <a:pos x="T2" y="T3"/>
              </a:cxn>
              <a:cxn ang="T8">
                <a:pos x="T4" y="T5"/>
              </a:cxn>
            </a:cxnLst>
            <a:rect l="T9" t="T10" r="T11" b="T12"/>
            <a:pathLst>
              <a:path w="21600" h="38523" fill="none" extrusionOk="0">
                <a:moveTo>
                  <a:pt x="8187" y="38522"/>
                </a:moveTo>
                <a:cubicBezTo>
                  <a:pt x="3015" y="34425"/>
                  <a:pt x="0" y="28189"/>
                  <a:pt x="0" y="21592"/>
                </a:cubicBezTo>
                <a:cubicBezTo>
                  <a:pt x="-1" y="9894"/>
                  <a:pt x="9311" y="322"/>
                  <a:pt x="21005" y="0"/>
                </a:cubicBezTo>
              </a:path>
              <a:path w="21600" h="38523" stroke="0" extrusionOk="0">
                <a:moveTo>
                  <a:pt x="8187" y="38522"/>
                </a:moveTo>
                <a:cubicBezTo>
                  <a:pt x="3015" y="34425"/>
                  <a:pt x="0" y="28189"/>
                  <a:pt x="0" y="21592"/>
                </a:cubicBezTo>
                <a:cubicBezTo>
                  <a:pt x="-1" y="9894"/>
                  <a:pt x="9311" y="322"/>
                  <a:pt x="21005" y="0"/>
                </a:cubicBezTo>
                <a:lnTo>
                  <a:pt x="21600" y="21592"/>
                </a:lnTo>
                <a:close/>
              </a:path>
            </a:pathLst>
          </a:custGeom>
          <a:noFill/>
          <a:ln w="76200">
            <a:solidFill>
              <a:srgbClr val="99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z="1350"/>
          </a:p>
        </p:txBody>
      </p:sp>
      <p:grpSp>
        <p:nvGrpSpPr>
          <p:cNvPr id="2" name="Group 8">
            <a:extLst>
              <a:ext uri="{FF2B5EF4-FFF2-40B4-BE49-F238E27FC236}">
                <a16:creationId xmlns:a16="http://schemas.microsoft.com/office/drawing/2014/main" id="{97E9CB82-C250-4475-8F09-CEFC7430EC50}"/>
              </a:ext>
            </a:extLst>
          </p:cNvPr>
          <p:cNvGrpSpPr>
            <a:grpSpLocks/>
          </p:cNvGrpSpPr>
          <p:nvPr/>
        </p:nvGrpSpPr>
        <p:grpSpPr bwMode="auto">
          <a:xfrm>
            <a:off x="2286000" y="1143000"/>
            <a:ext cx="4805363" cy="2030016"/>
            <a:chOff x="538" y="360"/>
            <a:chExt cx="4036" cy="1945"/>
          </a:xfrm>
        </p:grpSpPr>
        <p:sp>
          <p:nvSpPr>
            <p:cNvPr id="10282" name="Rectangle 9">
              <a:extLst>
                <a:ext uri="{FF2B5EF4-FFF2-40B4-BE49-F238E27FC236}">
                  <a16:creationId xmlns:a16="http://schemas.microsoft.com/office/drawing/2014/main" id="{76FA47FE-3A3C-4CB6-9763-EC5822FA40DE}"/>
                </a:ext>
              </a:extLst>
            </p:cNvPr>
            <p:cNvSpPr>
              <a:spLocks noChangeArrowheads="1"/>
            </p:cNvSpPr>
            <p:nvPr/>
          </p:nvSpPr>
          <p:spPr bwMode="auto">
            <a:xfrm>
              <a:off x="1799" y="1263"/>
              <a:ext cx="672" cy="288"/>
            </a:xfrm>
            <a:prstGeom prst="rect">
              <a:avLst/>
            </a:prstGeom>
            <a:solidFill>
              <a:srgbClr val="FF3300"/>
            </a:solidFill>
            <a:ln w="9525">
              <a:miter lim="800000"/>
              <a:headEnd/>
              <a:tailEnd/>
            </a:ln>
            <a:scene3d>
              <a:camera prst="legacyObliqueTopRight"/>
              <a:lightRig rig="legacyFlat3" dir="b"/>
            </a:scene3d>
            <a:sp3d extrusionH="887400" prstMaterial="legacyMatte">
              <a:bevelT w="13500" h="13500" prst="angle"/>
              <a:bevelB w="13500" h="13500" prst="angle"/>
              <a:extrusionClr>
                <a:srgbClr val="FF3300"/>
              </a:extrusionClr>
              <a:contourClr>
                <a:srgbClr val="FF3300"/>
              </a:contourClr>
            </a:sp3d>
          </p:spPr>
          <p:txBody>
            <a:bodyPr wrap="none" anchor="ctr">
              <a:flatTx/>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b="1">
                  <a:solidFill>
                    <a:schemeClr val="bg1"/>
                  </a:solidFill>
                  <a:latin typeface=".VnBodoniH" pitchFamily="34" charset="0"/>
                </a:rPr>
                <a:t>N</a:t>
              </a:r>
            </a:p>
          </p:txBody>
        </p:sp>
        <p:sp>
          <p:nvSpPr>
            <p:cNvPr id="10283" name="Rectangle 10">
              <a:extLst>
                <a:ext uri="{FF2B5EF4-FFF2-40B4-BE49-F238E27FC236}">
                  <a16:creationId xmlns:a16="http://schemas.microsoft.com/office/drawing/2014/main" id="{731BD3CE-9D55-4AB1-921D-5646FB540F4B}"/>
                </a:ext>
              </a:extLst>
            </p:cNvPr>
            <p:cNvSpPr>
              <a:spLocks noChangeArrowheads="1"/>
            </p:cNvSpPr>
            <p:nvPr/>
          </p:nvSpPr>
          <p:spPr bwMode="auto">
            <a:xfrm>
              <a:off x="2473" y="1263"/>
              <a:ext cx="672" cy="288"/>
            </a:xfrm>
            <a:prstGeom prst="rect">
              <a:avLst/>
            </a:prstGeom>
            <a:solidFill>
              <a:srgbClr val="0000FF"/>
            </a:solidFill>
            <a:ln w="9525">
              <a:miter lim="800000"/>
              <a:headEnd/>
              <a:tailEnd/>
            </a:ln>
            <a:scene3d>
              <a:camera prst="legacyObliqueTopRight"/>
              <a:lightRig rig="legacyFlat3" dir="b"/>
            </a:scene3d>
            <a:sp3d extrusionH="887400" prstMaterial="legacyMatte">
              <a:bevelT w="13500" h="13500" prst="angle"/>
              <a:bevelB w="13500" h="13500" prst="angle"/>
              <a:extrusionClr>
                <a:srgbClr val="0000FF"/>
              </a:extrusionClr>
              <a:contourClr>
                <a:srgbClr val="0000FF"/>
              </a:contourClr>
            </a:sp3d>
          </p:spPr>
          <p:txBody>
            <a:bodyPr wrap="none" anchor="ctr">
              <a:flatTx/>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b="1">
                  <a:solidFill>
                    <a:schemeClr val="bg1"/>
                  </a:solidFill>
                  <a:latin typeface=".VnBodoniH" pitchFamily="34" charset="0"/>
                </a:rPr>
                <a:t>S</a:t>
              </a:r>
            </a:p>
          </p:txBody>
        </p:sp>
        <p:sp>
          <p:nvSpPr>
            <p:cNvPr id="10284" name="Arc 12">
              <a:extLst>
                <a:ext uri="{FF2B5EF4-FFF2-40B4-BE49-F238E27FC236}">
                  <a16:creationId xmlns:a16="http://schemas.microsoft.com/office/drawing/2014/main" id="{B3E75573-E1F3-4E92-85D9-4362796F8BE4}"/>
                </a:ext>
              </a:extLst>
            </p:cNvPr>
            <p:cNvSpPr>
              <a:spLocks/>
            </p:cNvSpPr>
            <p:nvPr/>
          </p:nvSpPr>
          <p:spPr bwMode="auto">
            <a:xfrm rot="10800000">
              <a:off x="1594" y="883"/>
              <a:ext cx="1920" cy="424"/>
            </a:xfrm>
            <a:custGeom>
              <a:avLst/>
              <a:gdLst>
                <a:gd name="T0" fmla="*/ 0 w 43200"/>
                <a:gd name="T1" fmla="*/ 0 h 36537"/>
                <a:gd name="T2" fmla="*/ 0 w 43200"/>
                <a:gd name="T3" fmla="*/ 0 h 36537"/>
                <a:gd name="T4" fmla="*/ 0 w 43200"/>
                <a:gd name="T5" fmla="*/ 0 h 36537"/>
                <a:gd name="T6" fmla="*/ 0 60000 65536"/>
                <a:gd name="T7" fmla="*/ 0 60000 65536"/>
                <a:gd name="T8" fmla="*/ 0 60000 65536"/>
                <a:gd name="T9" fmla="*/ 0 w 43200"/>
                <a:gd name="T10" fmla="*/ 0 h 36537"/>
                <a:gd name="T11" fmla="*/ 43200 w 43200"/>
                <a:gd name="T12" fmla="*/ 36537 h 36537"/>
              </a:gdLst>
              <a:ahLst/>
              <a:cxnLst>
                <a:cxn ang="T6">
                  <a:pos x="T0" y="T1"/>
                </a:cxn>
                <a:cxn ang="T7">
                  <a:pos x="T2" y="T3"/>
                </a:cxn>
                <a:cxn ang="T8">
                  <a:pos x="T4" y="T5"/>
                </a:cxn>
              </a:cxnLst>
              <a:rect l="T9" t="T10" r="T11" b="T12"/>
              <a:pathLst>
                <a:path w="43200" h="36537" fill="none" extrusionOk="0">
                  <a:moveTo>
                    <a:pt x="38708" y="1752"/>
                  </a:moveTo>
                  <a:cubicBezTo>
                    <a:pt x="41620" y="5530"/>
                    <a:pt x="43200" y="10166"/>
                    <a:pt x="43200" y="14937"/>
                  </a:cubicBezTo>
                  <a:cubicBezTo>
                    <a:pt x="43200" y="26866"/>
                    <a:pt x="33529" y="36537"/>
                    <a:pt x="21600" y="36537"/>
                  </a:cubicBezTo>
                  <a:cubicBezTo>
                    <a:pt x="9670" y="36537"/>
                    <a:pt x="0" y="26866"/>
                    <a:pt x="0" y="14937"/>
                  </a:cubicBezTo>
                  <a:cubicBezTo>
                    <a:pt x="-1" y="9371"/>
                    <a:pt x="2148" y="4020"/>
                    <a:pt x="5997" y="0"/>
                  </a:cubicBezTo>
                </a:path>
                <a:path w="43200" h="36537" stroke="0" extrusionOk="0">
                  <a:moveTo>
                    <a:pt x="38708" y="1752"/>
                  </a:moveTo>
                  <a:cubicBezTo>
                    <a:pt x="41620" y="5530"/>
                    <a:pt x="43200" y="10166"/>
                    <a:pt x="43200" y="14937"/>
                  </a:cubicBezTo>
                  <a:cubicBezTo>
                    <a:pt x="43200" y="26866"/>
                    <a:pt x="33529" y="36537"/>
                    <a:pt x="21600" y="36537"/>
                  </a:cubicBezTo>
                  <a:cubicBezTo>
                    <a:pt x="9670" y="36537"/>
                    <a:pt x="0" y="26866"/>
                    <a:pt x="0" y="14937"/>
                  </a:cubicBezTo>
                  <a:cubicBezTo>
                    <a:pt x="-1" y="9371"/>
                    <a:pt x="2148" y="4020"/>
                    <a:pt x="5997" y="0"/>
                  </a:cubicBezTo>
                  <a:lnTo>
                    <a:pt x="21600" y="14937"/>
                  </a:lnTo>
                  <a:close/>
                </a:path>
              </a:pathLst>
            </a:custGeom>
            <a:noFill/>
            <a:ln w="9525">
              <a:solidFill>
                <a:srgbClr val="FF99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z="1350"/>
            </a:p>
          </p:txBody>
        </p:sp>
        <p:sp>
          <p:nvSpPr>
            <p:cNvPr id="10285" name="Arc 15">
              <a:extLst>
                <a:ext uri="{FF2B5EF4-FFF2-40B4-BE49-F238E27FC236}">
                  <a16:creationId xmlns:a16="http://schemas.microsoft.com/office/drawing/2014/main" id="{1CB5B6AA-D1CC-4EC7-8D09-8AFC3B78AF95}"/>
                </a:ext>
              </a:extLst>
            </p:cNvPr>
            <p:cNvSpPr>
              <a:spLocks/>
            </p:cNvSpPr>
            <p:nvPr/>
          </p:nvSpPr>
          <p:spPr bwMode="auto">
            <a:xfrm>
              <a:off x="1588" y="1341"/>
              <a:ext cx="1920" cy="426"/>
            </a:xfrm>
            <a:custGeom>
              <a:avLst/>
              <a:gdLst>
                <a:gd name="T0" fmla="*/ 0 w 43200"/>
                <a:gd name="T1" fmla="*/ 0 h 36715"/>
                <a:gd name="T2" fmla="*/ 0 w 43200"/>
                <a:gd name="T3" fmla="*/ 0 h 36715"/>
                <a:gd name="T4" fmla="*/ 0 w 43200"/>
                <a:gd name="T5" fmla="*/ 0 h 36715"/>
                <a:gd name="T6" fmla="*/ 0 60000 65536"/>
                <a:gd name="T7" fmla="*/ 0 60000 65536"/>
                <a:gd name="T8" fmla="*/ 0 60000 65536"/>
                <a:gd name="T9" fmla="*/ 0 w 43200"/>
                <a:gd name="T10" fmla="*/ 0 h 36715"/>
                <a:gd name="T11" fmla="*/ 43200 w 43200"/>
                <a:gd name="T12" fmla="*/ 36715 h 36715"/>
              </a:gdLst>
              <a:ahLst/>
              <a:cxnLst>
                <a:cxn ang="T6">
                  <a:pos x="T0" y="T1"/>
                </a:cxn>
                <a:cxn ang="T7">
                  <a:pos x="T2" y="T3"/>
                </a:cxn>
                <a:cxn ang="T8">
                  <a:pos x="T4" y="T5"/>
                </a:cxn>
              </a:cxnLst>
              <a:rect l="T9" t="T10" r="T11" b="T12"/>
              <a:pathLst>
                <a:path w="43200" h="36715" fill="none" extrusionOk="0">
                  <a:moveTo>
                    <a:pt x="37030" y="-1"/>
                  </a:moveTo>
                  <a:cubicBezTo>
                    <a:pt x="40985" y="4037"/>
                    <a:pt x="43200" y="9463"/>
                    <a:pt x="43200" y="15115"/>
                  </a:cubicBezTo>
                  <a:cubicBezTo>
                    <a:pt x="43200" y="27044"/>
                    <a:pt x="33529" y="36715"/>
                    <a:pt x="21600" y="36715"/>
                  </a:cubicBezTo>
                  <a:cubicBezTo>
                    <a:pt x="9670" y="36715"/>
                    <a:pt x="0" y="27044"/>
                    <a:pt x="0" y="15115"/>
                  </a:cubicBezTo>
                  <a:cubicBezTo>
                    <a:pt x="-1" y="10291"/>
                    <a:pt x="1614" y="5606"/>
                    <a:pt x="4586" y="1807"/>
                  </a:cubicBezTo>
                </a:path>
                <a:path w="43200" h="36715" stroke="0" extrusionOk="0">
                  <a:moveTo>
                    <a:pt x="37030" y="-1"/>
                  </a:moveTo>
                  <a:cubicBezTo>
                    <a:pt x="40985" y="4037"/>
                    <a:pt x="43200" y="9463"/>
                    <a:pt x="43200" y="15115"/>
                  </a:cubicBezTo>
                  <a:cubicBezTo>
                    <a:pt x="43200" y="27044"/>
                    <a:pt x="33529" y="36715"/>
                    <a:pt x="21600" y="36715"/>
                  </a:cubicBezTo>
                  <a:cubicBezTo>
                    <a:pt x="9670" y="36715"/>
                    <a:pt x="0" y="27044"/>
                    <a:pt x="0" y="15115"/>
                  </a:cubicBezTo>
                  <a:cubicBezTo>
                    <a:pt x="-1" y="10291"/>
                    <a:pt x="1614" y="5606"/>
                    <a:pt x="4586" y="1807"/>
                  </a:cubicBezTo>
                  <a:lnTo>
                    <a:pt x="21600" y="15115"/>
                  </a:lnTo>
                  <a:close/>
                </a:path>
              </a:pathLst>
            </a:custGeom>
            <a:noFill/>
            <a:ln w="9525">
              <a:solidFill>
                <a:srgbClr val="FF99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z="1350"/>
            </a:p>
          </p:txBody>
        </p:sp>
        <p:sp>
          <p:nvSpPr>
            <p:cNvPr id="10286" name="Arc 17">
              <a:extLst>
                <a:ext uri="{FF2B5EF4-FFF2-40B4-BE49-F238E27FC236}">
                  <a16:creationId xmlns:a16="http://schemas.microsoft.com/office/drawing/2014/main" id="{C1163A17-ABF8-4B0B-8430-3C691B55B09D}"/>
                </a:ext>
              </a:extLst>
            </p:cNvPr>
            <p:cNvSpPr>
              <a:spLocks/>
            </p:cNvSpPr>
            <p:nvPr/>
          </p:nvSpPr>
          <p:spPr bwMode="auto">
            <a:xfrm rot="10800000">
              <a:off x="2254" y="948"/>
              <a:ext cx="581" cy="528"/>
            </a:xfrm>
            <a:custGeom>
              <a:avLst/>
              <a:gdLst>
                <a:gd name="T0" fmla="*/ 0 w 33603"/>
                <a:gd name="T1" fmla="*/ 0 h 21600"/>
                <a:gd name="T2" fmla="*/ 0 w 33603"/>
                <a:gd name="T3" fmla="*/ 0 h 21600"/>
                <a:gd name="T4" fmla="*/ 0 w 33603"/>
                <a:gd name="T5" fmla="*/ 0 h 21600"/>
                <a:gd name="T6" fmla="*/ 0 60000 65536"/>
                <a:gd name="T7" fmla="*/ 0 60000 65536"/>
                <a:gd name="T8" fmla="*/ 0 60000 65536"/>
                <a:gd name="T9" fmla="*/ 0 w 33603"/>
                <a:gd name="T10" fmla="*/ 0 h 21600"/>
                <a:gd name="T11" fmla="*/ 33603 w 33603"/>
                <a:gd name="T12" fmla="*/ 21600 h 21600"/>
              </a:gdLst>
              <a:ahLst/>
              <a:cxnLst>
                <a:cxn ang="T6">
                  <a:pos x="T0" y="T1"/>
                </a:cxn>
                <a:cxn ang="T7">
                  <a:pos x="T2" y="T3"/>
                </a:cxn>
                <a:cxn ang="T8">
                  <a:pos x="T4" y="T5"/>
                </a:cxn>
              </a:cxnLst>
              <a:rect l="T9" t="T10" r="T11" b="T12"/>
              <a:pathLst>
                <a:path w="33603" h="21600" fill="none" extrusionOk="0">
                  <a:moveTo>
                    <a:pt x="33602" y="13778"/>
                  </a:moveTo>
                  <a:cubicBezTo>
                    <a:pt x="29499" y="18732"/>
                    <a:pt x="23400" y="21599"/>
                    <a:pt x="16968" y="21600"/>
                  </a:cubicBezTo>
                  <a:cubicBezTo>
                    <a:pt x="10348" y="21600"/>
                    <a:pt x="4095" y="18565"/>
                    <a:pt x="-1" y="13365"/>
                  </a:cubicBezTo>
                </a:path>
                <a:path w="33603" h="21600" stroke="0" extrusionOk="0">
                  <a:moveTo>
                    <a:pt x="33602" y="13778"/>
                  </a:moveTo>
                  <a:cubicBezTo>
                    <a:pt x="29499" y="18732"/>
                    <a:pt x="23400" y="21599"/>
                    <a:pt x="16968" y="21600"/>
                  </a:cubicBezTo>
                  <a:cubicBezTo>
                    <a:pt x="10348" y="21600"/>
                    <a:pt x="4095" y="18565"/>
                    <a:pt x="-1" y="13365"/>
                  </a:cubicBezTo>
                  <a:lnTo>
                    <a:pt x="16968" y="0"/>
                  </a:lnTo>
                  <a:close/>
                </a:path>
              </a:pathLst>
            </a:custGeom>
            <a:noFill/>
            <a:ln w="9525">
              <a:solidFill>
                <a:srgbClr val="FF99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z="1350"/>
            </a:p>
          </p:txBody>
        </p:sp>
        <p:sp>
          <p:nvSpPr>
            <p:cNvPr id="10287" name="Arc 18">
              <a:extLst>
                <a:ext uri="{FF2B5EF4-FFF2-40B4-BE49-F238E27FC236}">
                  <a16:creationId xmlns:a16="http://schemas.microsoft.com/office/drawing/2014/main" id="{1BD2B2AF-830F-4CA1-A13D-78FBD5C563DC}"/>
                </a:ext>
              </a:extLst>
            </p:cNvPr>
            <p:cNvSpPr>
              <a:spLocks/>
            </p:cNvSpPr>
            <p:nvPr/>
          </p:nvSpPr>
          <p:spPr bwMode="auto">
            <a:xfrm rot="-451056">
              <a:off x="2261" y="1319"/>
              <a:ext cx="1992" cy="842"/>
            </a:xfrm>
            <a:custGeom>
              <a:avLst/>
              <a:gdLst>
                <a:gd name="T0" fmla="*/ 0 w 21600"/>
                <a:gd name="T1" fmla="*/ 0 h 28984"/>
                <a:gd name="T2" fmla="*/ 0 w 21600"/>
                <a:gd name="T3" fmla="*/ 0 h 28984"/>
                <a:gd name="T4" fmla="*/ 0 w 21600"/>
                <a:gd name="T5" fmla="*/ 0 h 28984"/>
                <a:gd name="T6" fmla="*/ 0 60000 65536"/>
                <a:gd name="T7" fmla="*/ 0 60000 65536"/>
                <a:gd name="T8" fmla="*/ 0 60000 65536"/>
                <a:gd name="T9" fmla="*/ 0 w 21600"/>
                <a:gd name="T10" fmla="*/ 0 h 28984"/>
                <a:gd name="T11" fmla="*/ 21600 w 21600"/>
                <a:gd name="T12" fmla="*/ 28984 h 28984"/>
              </a:gdLst>
              <a:ahLst/>
              <a:cxnLst>
                <a:cxn ang="T6">
                  <a:pos x="T0" y="T1"/>
                </a:cxn>
                <a:cxn ang="T7">
                  <a:pos x="T2" y="T3"/>
                </a:cxn>
                <a:cxn ang="T8">
                  <a:pos x="T4" y="T5"/>
                </a:cxn>
              </a:cxnLst>
              <a:rect l="T9" t="T10" r="T11" b="T12"/>
              <a:pathLst>
                <a:path w="21600" h="28984" fill="none" extrusionOk="0">
                  <a:moveTo>
                    <a:pt x="11111" y="-1"/>
                  </a:moveTo>
                  <a:cubicBezTo>
                    <a:pt x="17618" y="3903"/>
                    <a:pt x="21600" y="10934"/>
                    <a:pt x="21600" y="18523"/>
                  </a:cubicBezTo>
                  <a:cubicBezTo>
                    <a:pt x="21600" y="22182"/>
                    <a:pt x="20670" y="25782"/>
                    <a:pt x="18897" y="28983"/>
                  </a:cubicBezTo>
                </a:path>
                <a:path w="21600" h="28984" stroke="0" extrusionOk="0">
                  <a:moveTo>
                    <a:pt x="11111" y="-1"/>
                  </a:moveTo>
                  <a:cubicBezTo>
                    <a:pt x="17618" y="3903"/>
                    <a:pt x="21600" y="10934"/>
                    <a:pt x="21600" y="18523"/>
                  </a:cubicBezTo>
                  <a:cubicBezTo>
                    <a:pt x="21600" y="22182"/>
                    <a:pt x="20670" y="25782"/>
                    <a:pt x="18897" y="28983"/>
                  </a:cubicBezTo>
                  <a:lnTo>
                    <a:pt x="0" y="18523"/>
                  </a:lnTo>
                  <a:close/>
                </a:path>
              </a:pathLst>
            </a:custGeom>
            <a:noFill/>
            <a:ln w="9525">
              <a:solidFill>
                <a:srgbClr val="FF99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z="1350"/>
            </a:p>
          </p:txBody>
        </p:sp>
        <p:sp>
          <p:nvSpPr>
            <p:cNvPr id="10288" name="Arc 19">
              <a:extLst>
                <a:ext uri="{FF2B5EF4-FFF2-40B4-BE49-F238E27FC236}">
                  <a16:creationId xmlns:a16="http://schemas.microsoft.com/office/drawing/2014/main" id="{62B56405-8BAB-433F-BE08-655D8E5D6B1C}"/>
                </a:ext>
              </a:extLst>
            </p:cNvPr>
            <p:cNvSpPr>
              <a:spLocks/>
            </p:cNvSpPr>
            <p:nvPr/>
          </p:nvSpPr>
          <p:spPr bwMode="auto">
            <a:xfrm rot="10501297">
              <a:off x="905" y="510"/>
              <a:ext cx="1734" cy="826"/>
            </a:xfrm>
            <a:custGeom>
              <a:avLst/>
              <a:gdLst>
                <a:gd name="T0" fmla="*/ 0 w 21600"/>
                <a:gd name="T1" fmla="*/ 0 h 28481"/>
                <a:gd name="T2" fmla="*/ 0 w 21600"/>
                <a:gd name="T3" fmla="*/ 0 h 28481"/>
                <a:gd name="T4" fmla="*/ 0 w 21600"/>
                <a:gd name="T5" fmla="*/ 0 h 28481"/>
                <a:gd name="T6" fmla="*/ 0 60000 65536"/>
                <a:gd name="T7" fmla="*/ 0 60000 65536"/>
                <a:gd name="T8" fmla="*/ 0 60000 65536"/>
                <a:gd name="T9" fmla="*/ 0 w 21600"/>
                <a:gd name="T10" fmla="*/ 0 h 28481"/>
                <a:gd name="T11" fmla="*/ 21600 w 21600"/>
                <a:gd name="T12" fmla="*/ 28481 h 28481"/>
              </a:gdLst>
              <a:ahLst/>
              <a:cxnLst>
                <a:cxn ang="T6">
                  <a:pos x="T0" y="T1"/>
                </a:cxn>
                <a:cxn ang="T7">
                  <a:pos x="T2" y="T3"/>
                </a:cxn>
                <a:cxn ang="T8">
                  <a:pos x="T4" y="T5"/>
                </a:cxn>
              </a:cxnLst>
              <a:rect l="T9" t="T10" r="T11" b="T12"/>
              <a:pathLst>
                <a:path w="21600" h="28481" fill="none" extrusionOk="0">
                  <a:moveTo>
                    <a:pt x="11062" y="-1"/>
                  </a:moveTo>
                  <a:cubicBezTo>
                    <a:pt x="17597" y="3896"/>
                    <a:pt x="21600" y="10943"/>
                    <a:pt x="21600" y="18552"/>
                  </a:cubicBezTo>
                  <a:cubicBezTo>
                    <a:pt x="21600" y="22007"/>
                    <a:pt x="20771" y="25412"/>
                    <a:pt x="19182" y="28480"/>
                  </a:cubicBezTo>
                </a:path>
                <a:path w="21600" h="28481" stroke="0" extrusionOk="0">
                  <a:moveTo>
                    <a:pt x="11062" y="-1"/>
                  </a:moveTo>
                  <a:cubicBezTo>
                    <a:pt x="17597" y="3896"/>
                    <a:pt x="21600" y="10943"/>
                    <a:pt x="21600" y="18552"/>
                  </a:cubicBezTo>
                  <a:cubicBezTo>
                    <a:pt x="21600" y="22007"/>
                    <a:pt x="20771" y="25412"/>
                    <a:pt x="19182" y="28480"/>
                  </a:cubicBezTo>
                  <a:lnTo>
                    <a:pt x="0" y="18552"/>
                  </a:lnTo>
                  <a:close/>
                </a:path>
              </a:pathLst>
            </a:custGeom>
            <a:noFill/>
            <a:ln w="9525">
              <a:solidFill>
                <a:srgbClr val="FF99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z="1350"/>
            </a:p>
          </p:txBody>
        </p:sp>
        <p:sp>
          <p:nvSpPr>
            <p:cNvPr id="10289" name="Arc 20">
              <a:extLst>
                <a:ext uri="{FF2B5EF4-FFF2-40B4-BE49-F238E27FC236}">
                  <a16:creationId xmlns:a16="http://schemas.microsoft.com/office/drawing/2014/main" id="{75F06033-AC72-4DF1-BB83-4BC69B9D4578}"/>
                </a:ext>
              </a:extLst>
            </p:cNvPr>
            <p:cNvSpPr>
              <a:spLocks/>
            </p:cNvSpPr>
            <p:nvPr/>
          </p:nvSpPr>
          <p:spPr bwMode="auto">
            <a:xfrm>
              <a:off x="817" y="1326"/>
              <a:ext cx="1526" cy="840"/>
            </a:xfrm>
            <a:custGeom>
              <a:avLst/>
              <a:gdLst>
                <a:gd name="T0" fmla="*/ 0 w 21600"/>
                <a:gd name="T1" fmla="*/ 0 h 28938"/>
                <a:gd name="T2" fmla="*/ 0 w 21600"/>
                <a:gd name="T3" fmla="*/ 0 h 28938"/>
                <a:gd name="T4" fmla="*/ 0 w 21600"/>
                <a:gd name="T5" fmla="*/ 0 h 28938"/>
                <a:gd name="T6" fmla="*/ 0 60000 65536"/>
                <a:gd name="T7" fmla="*/ 0 60000 65536"/>
                <a:gd name="T8" fmla="*/ 0 60000 65536"/>
                <a:gd name="T9" fmla="*/ 0 w 21600"/>
                <a:gd name="T10" fmla="*/ 0 h 28938"/>
                <a:gd name="T11" fmla="*/ 21600 w 21600"/>
                <a:gd name="T12" fmla="*/ 28938 h 28938"/>
              </a:gdLst>
              <a:ahLst/>
              <a:cxnLst>
                <a:cxn ang="T6">
                  <a:pos x="T0" y="T1"/>
                </a:cxn>
                <a:cxn ang="T7">
                  <a:pos x="T2" y="T3"/>
                </a:cxn>
                <a:cxn ang="T8">
                  <a:pos x="T4" y="T5"/>
                </a:cxn>
              </a:cxnLst>
              <a:rect l="T9" t="T10" r="T11" b="T12"/>
              <a:pathLst>
                <a:path w="21600" h="28938" fill="none" extrusionOk="0">
                  <a:moveTo>
                    <a:pt x="1882" y="28937"/>
                  </a:moveTo>
                  <a:cubicBezTo>
                    <a:pt x="641" y="26163"/>
                    <a:pt x="0" y="23158"/>
                    <a:pt x="0" y="20119"/>
                  </a:cubicBezTo>
                  <a:cubicBezTo>
                    <a:pt x="-1" y="11223"/>
                    <a:pt x="5453" y="3238"/>
                    <a:pt x="13738" y="0"/>
                  </a:cubicBezTo>
                </a:path>
                <a:path w="21600" h="28938" stroke="0" extrusionOk="0">
                  <a:moveTo>
                    <a:pt x="1882" y="28937"/>
                  </a:moveTo>
                  <a:cubicBezTo>
                    <a:pt x="641" y="26163"/>
                    <a:pt x="0" y="23158"/>
                    <a:pt x="0" y="20119"/>
                  </a:cubicBezTo>
                  <a:cubicBezTo>
                    <a:pt x="-1" y="11223"/>
                    <a:pt x="5453" y="3238"/>
                    <a:pt x="13738" y="0"/>
                  </a:cubicBezTo>
                  <a:lnTo>
                    <a:pt x="21600" y="20119"/>
                  </a:lnTo>
                  <a:close/>
                </a:path>
              </a:pathLst>
            </a:custGeom>
            <a:noFill/>
            <a:ln w="9525">
              <a:solidFill>
                <a:srgbClr val="FF99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z="1350"/>
            </a:p>
          </p:txBody>
        </p:sp>
        <p:sp>
          <p:nvSpPr>
            <p:cNvPr id="10290" name="Line 21">
              <a:extLst>
                <a:ext uri="{FF2B5EF4-FFF2-40B4-BE49-F238E27FC236}">
                  <a16:creationId xmlns:a16="http://schemas.microsoft.com/office/drawing/2014/main" id="{04DFA3CA-628E-4428-B8DA-B924005EDFF2}"/>
                </a:ext>
              </a:extLst>
            </p:cNvPr>
            <p:cNvSpPr>
              <a:spLocks noChangeShapeType="1"/>
            </p:cNvSpPr>
            <p:nvPr/>
          </p:nvSpPr>
          <p:spPr bwMode="auto">
            <a:xfrm>
              <a:off x="3232" y="1333"/>
              <a:ext cx="1342" cy="0"/>
            </a:xfrm>
            <a:prstGeom prst="line">
              <a:avLst/>
            </a:prstGeom>
            <a:noFill/>
            <a:ln w="9525">
              <a:solidFill>
                <a:srgbClr val="FF9900"/>
              </a:solidFill>
              <a:round/>
              <a:headEnd/>
              <a:tailEnd/>
            </a:ln>
            <a:extLst>
              <a:ext uri="{909E8E84-426E-40DD-AFC4-6F175D3DCCD1}">
                <a14:hiddenFill xmlns:a14="http://schemas.microsoft.com/office/drawing/2010/main">
                  <a:noFill/>
                </a14:hiddenFill>
              </a:ext>
            </a:extLst>
          </p:spPr>
          <p:txBody>
            <a:bodyPr/>
            <a:lstStyle/>
            <a:p>
              <a:endParaRPr lang="en-US" sz="1350"/>
            </a:p>
          </p:txBody>
        </p:sp>
        <p:sp>
          <p:nvSpPr>
            <p:cNvPr id="10291" name="Arc 22">
              <a:extLst>
                <a:ext uri="{FF2B5EF4-FFF2-40B4-BE49-F238E27FC236}">
                  <a16:creationId xmlns:a16="http://schemas.microsoft.com/office/drawing/2014/main" id="{21710D6A-4E69-4606-AF44-79650261C781}"/>
                </a:ext>
              </a:extLst>
            </p:cNvPr>
            <p:cNvSpPr>
              <a:spLocks/>
            </p:cNvSpPr>
            <p:nvPr/>
          </p:nvSpPr>
          <p:spPr bwMode="auto">
            <a:xfrm rot="549166">
              <a:off x="2365" y="458"/>
              <a:ext cx="1927" cy="839"/>
            </a:xfrm>
            <a:custGeom>
              <a:avLst/>
              <a:gdLst>
                <a:gd name="T0" fmla="*/ 0 w 21600"/>
                <a:gd name="T1" fmla="*/ 0 h 28850"/>
                <a:gd name="T2" fmla="*/ 0 w 21600"/>
                <a:gd name="T3" fmla="*/ 0 h 28850"/>
                <a:gd name="T4" fmla="*/ 0 w 21600"/>
                <a:gd name="T5" fmla="*/ 0 h 28850"/>
                <a:gd name="T6" fmla="*/ 0 60000 65536"/>
                <a:gd name="T7" fmla="*/ 0 60000 65536"/>
                <a:gd name="T8" fmla="*/ 0 60000 65536"/>
                <a:gd name="T9" fmla="*/ 0 w 21600"/>
                <a:gd name="T10" fmla="*/ 0 h 28850"/>
                <a:gd name="T11" fmla="*/ 21600 w 21600"/>
                <a:gd name="T12" fmla="*/ 28850 h 28850"/>
              </a:gdLst>
              <a:ahLst/>
              <a:cxnLst>
                <a:cxn ang="T6">
                  <a:pos x="T0" y="T1"/>
                </a:cxn>
                <a:cxn ang="T7">
                  <a:pos x="T2" y="T3"/>
                </a:cxn>
                <a:cxn ang="T8">
                  <a:pos x="T4" y="T5"/>
                </a:cxn>
              </a:cxnLst>
              <a:rect l="T9" t="T10" r="T11" b="T12"/>
              <a:pathLst>
                <a:path w="21600" h="28850" fill="none" extrusionOk="0">
                  <a:moveTo>
                    <a:pt x="18691" y="-1"/>
                  </a:moveTo>
                  <a:cubicBezTo>
                    <a:pt x="20596" y="3289"/>
                    <a:pt x="21600" y="7024"/>
                    <a:pt x="21600" y="10826"/>
                  </a:cubicBezTo>
                  <a:cubicBezTo>
                    <a:pt x="21600" y="18081"/>
                    <a:pt x="17957" y="24851"/>
                    <a:pt x="11903" y="28849"/>
                  </a:cubicBezTo>
                </a:path>
                <a:path w="21600" h="28850" stroke="0" extrusionOk="0">
                  <a:moveTo>
                    <a:pt x="18691" y="-1"/>
                  </a:moveTo>
                  <a:cubicBezTo>
                    <a:pt x="20596" y="3289"/>
                    <a:pt x="21600" y="7024"/>
                    <a:pt x="21600" y="10826"/>
                  </a:cubicBezTo>
                  <a:cubicBezTo>
                    <a:pt x="21600" y="18081"/>
                    <a:pt x="17957" y="24851"/>
                    <a:pt x="11903" y="28849"/>
                  </a:cubicBezTo>
                  <a:lnTo>
                    <a:pt x="0" y="10826"/>
                  </a:lnTo>
                  <a:close/>
                </a:path>
              </a:pathLst>
            </a:custGeom>
            <a:noFill/>
            <a:ln w="9525">
              <a:solidFill>
                <a:srgbClr val="FF99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z="1350"/>
            </a:p>
          </p:txBody>
        </p:sp>
        <p:sp>
          <p:nvSpPr>
            <p:cNvPr id="10292" name="Arc 23">
              <a:extLst>
                <a:ext uri="{FF2B5EF4-FFF2-40B4-BE49-F238E27FC236}">
                  <a16:creationId xmlns:a16="http://schemas.microsoft.com/office/drawing/2014/main" id="{07915A0A-90E4-4AE2-885A-80434A29B625}"/>
                </a:ext>
              </a:extLst>
            </p:cNvPr>
            <p:cNvSpPr>
              <a:spLocks/>
            </p:cNvSpPr>
            <p:nvPr/>
          </p:nvSpPr>
          <p:spPr bwMode="auto">
            <a:xfrm rot="10800000">
              <a:off x="1079" y="360"/>
              <a:ext cx="2915" cy="945"/>
            </a:xfrm>
            <a:custGeom>
              <a:avLst/>
              <a:gdLst>
                <a:gd name="T0" fmla="*/ 0 w 43200"/>
                <a:gd name="T1" fmla="*/ 0 h 40592"/>
                <a:gd name="T2" fmla="*/ 0 w 43200"/>
                <a:gd name="T3" fmla="*/ 0 h 40592"/>
                <a:gd name="T4" fmla="*/ 0 w 43200"/>
                <a:gd name="T5" fmla="*/ 0 h 40592"/>
                <a:gd name="T6" fmla="*/ 0 60000 65536"/>
                <a:gd name="T7" fmla="*/ 0 60000 65536"/>
                <a:gd name="T8" fmla="*/ 0 60000 65536"/>
                <a:gd name="T9" fmla="*/ 0 w 43200"/>
                <a:gd name="T10" fmla="*/ 0 h 40592"/>
                <a:gd name="T11" fmla="*/ 43200 w 43200"/>
                <a:gd name="T12" fmla="*/ 40592 h 40592"/>
              </a:gdLst>
              <a:ahLst/>
              <a:cxnLst>
                <a:cxn ang="T6">
                  <a:pos x="T0" y="T1"/>
                </a:cxn>
                <a:cxn ang="T7">
                  <a:pos x="T2" y="T3"/>
                </a:cxn>
                <a:cxn ang="T8">
                  <a:pos x="T4" y="T5"/>
                </a:cxn>
              </a:cxnLst>
              <a:rect l="T9" t="T10" r="T11" b="T12"/>
              <a:pathLst>
                <a:path w="43200" h="40592" fill="none" extrusionOk="0">
                  <a:moveTo>
                    <a:pt x="32722" y="476"/>
                  </a:moveTo>
                  <a:cubicBezTo>
                    <a:pt x="39223" y="4381"/>
                    <a:pt x="43200" y="11408"/>
                    <a:pt x="43200" y="18992"/>
                  </a:cubicBezTo>
                  <a:cubicBezTo>
                    <a:pt x="43200" y="30921"/>
                    <a:pt x="33529" y="40592"/>
                    <a:pt x="21600" y="40592"/>
                  </a:cubicBezTo>
                  <a:cubicBezTo>
                    <a:pt x="9670" y="40592"/>
                    <a:pt x="0" y="30921"/>
                    <a:pt x="0" y="18992"/>
                  </a:cubicBezTo>
                  <a:cubicBezTo>
                    <a:pt x="-1" y="11065"/>
                    <a:pt x="4341" y="3775"/>
                    <a:pt x="11310" y="-1"/>
                  </a:cubicBezTo>
                </a:path>
                <a:path w="43200" h="40592" stroke="0" extrusionOk="0">
                  <a:moveTo>
                    <a:pt x="32722" y="476"/>
                  </a:moveTo>
                  <a:cubicBezTo>
                    <a:pt x="39223" y="4381"/>
                    <a:pt x="43200" y="11408"/>
                    <a:pt x="43200" y="18992"/>
                  </a:cubicBezTo>
                  <a:cubicBezTo>
                    <a:pt x="43200" y="30921"/>
                    <a:pt x="33529" y="40592"/>
                    <a:pt x="21600" y="40592"/>
                  </a:cubicBezTo>
                  <a:cubicBezTo>
                    <a:pt x="9670" y="40592"/>
                    <a:pt x="0" y="30921"/>
                    <a:pt x="0" y="18992"/>
                  </a:cubicBezTo>
                  <a:cubicBezTo>
                    <a:pt x="-1" y="11065"/>
                    <a:pt x="4341" y="3775"/>
                    <a:pt x="11310" y="-1"/>
                  </a:cubicBezTo>
                  <a:lnTo>
                    <a:pt x="21600" y="18992"/>
                  </a:lnTo>
                  <a:close/>
                </a:path>
              </a:pathLst>
            </a:custGeom>
            <a:noFill/>
            <a:ln w="9525">
              <a:solidFill>
                <a:srgbClr val="FF99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z="1350"/>
            </a:p>
          </p:txBody>
        </p:sp>
        <p:sp>
          <p:nvSpPr>
            <p:cNvPr id="10293" name="Arc 24">
              <a:extLst>
                <a:ext uri="{FF2B5EF4-FFF2-40B4-BE49-F238E27FC236}">
                  <a16:creationId xmlns:a16="http://schemas.microsoft.com/office/drawing/2014/main" id="{C61F8242-FCF5-472F-AAB0-B60BE441D605}"/>
                </a:ext>
              </a:extLst>
            </p:cNvPr>
            <p:cNvSpPr>
              <a:spLocks/>
            </p:cNvSpPr>
            <p:nvPr/>
          </p:nvSpPr>
          <p:spPr bwMode="auto">
            <a:xfrm>
              <a:off x="1093" y="1357"/>
              <a:ext cx="2928" cy="948"/>
            </a:xfrm>
            <a:custGeom>
              <a:avLst/>
              <a:gdLst>
                <a:gd name="T0" fmla="*/ 0 w 43200"/>
                <a:gd name="T1" fmla="*/ 0 h 40712"/>
                <a:gd name="T2" fmla="*/ 0 w 43200"/>
                <a:gd name="T3" fmla="*/ 0 h 40712"/>
                <a:gd name="T4" fmla="*/ 0 w 43200"/>
                <a:gd name="T5" fmla="*/ 0 h 40712"/>
                <a:gd name="T6" fmla="*/ 0 60000 65536"/>
                <a:gd name="T7" fmla="*/ 0 60000 65536"/>
                <a:gd name="T8" fmla="*/ 0 60000 65536"/>
                <a:gd name="T9" fmla="*/ 0 w 43200"/>
                <a:gd name="T10" fmla="*/ 0 h 40712"/>
                <a:gd name="T11" fmla="*/ 43200 w 43200"/>
                <a:gd name="T12" fmla="*/ 40712 h 40712"/>
              </a:gdLst>
              <a:ahLst/>
              <a:cxnLst>
                <a:cxn ang="T6">
                  <a:pos x="T0" y="T1"/>
                </a:cxn>
                <a:cxn ang="T7">
                  <a:pos x="T2" y="T3"/>
                </a:cxn>
                <a:cxn ang="T8">
                  <a:pos x="T4" y="T5"/>
                </a:cxn>
              </a:cxnLst>
              <a:rect l="T9" t="T10" r="T11" b="T12"/>
              <a:pathLst>
                <a:path w="43200" h="40712" fill="none" extrusionOk="0">
                  <a:moveTo>
                    <a:pt x="31664" y="0"/>
                  </a:moveTo>
                  <a:cubicBezTo>
                    <a:pt x="38758" y="3736"/>
                    <a:pt x="43200" y="11094"/>
                    <a:pt x="43200" y="19112"/>
                  </a:cubicBezTo>
                  <a:cubicBezTo>
                    <a:pt x="43200" y="31041"/>
                    <a:pt x="33529" y="40712"/>
                    <a:pt x="21600" y="40712"/>
                  </a:cubicBezTo>
                  <a:cubicBezTo>
                    <a:pt x="9670" y="40712"/>
                    <a:pt x="0" y="31041"/>
                    <a:pt x="0" y="19112"/>
                  </a:cubicBezTo>
                  <a:cubicBezTo>
                    <a:pt x="-1" y="11618"/>
                    <a:pt x="3883" y="4660"/>
                    <a:pt x="10261" y="726"/>
                  </a:cubicBezTo>
                </a:path>
                <a:path w="43200" h="40712" stroke="0" extrusionOk="0">
                  <a:moveTo>
                    <a:pt x="31664" y="0"/>
                  </a:moveTo>
                  <a:cubicBezTo>
                    <a:pt x="38758" y="3736"/>
                    <a:pt x="43200" y="11094"/>
                    <a:pt x="43200" y="19112"/>
                  </a:cubicBezTo>
                  <a:cubicBezTo>
                    <a:pt x="43200" y="31041"/>
                    <a:pt x="33529" y="40712"/>
                    <a:pt x="21600" y="40712"/>
                  </a:cubicBezTo>
                  <a:cubicBezTo>
                    <a:pt x="9670" y="40712"/>
                    <a:pt x="0" y="31041"/>
                    <a:pt x="0" y="19112"/>
                  </a:cubicBezTo>
                  <a:cubicBezTo>
                    <a:pt x="-1" y="11618"/>
                    <a:pt x="3883" y="4660"/>
                    <a:pt x="10261" y="726"/>
                  </a:cubicBezTo>
                  <a:lnTo>
                    <a:pt x="21600" y="19112"/>
                  </a:lnTo>
                  <a:close/>
                </a:path>
              </a:pathLst>
            </a:custGeom>
            <a:noFill/>
            <a:ln w="9525">
              <a:solidFill>
                <a:srgbClr val="FF99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z="1350"/>
            </a:p>
          </p:txBody>
        </p:sp>
        <p:sp>
          <p:nvSpPr>
            <p:cNvPr id="10294" name="Arc 25">
              <a:extLst>
                <a:ext uri="{FF2B5EF4-FFF2-40B4-BE49-F238E27FC236}">
                  <a16:creationId xmlns:a16="http://schemas.microsoft.com/office/drawing/2014/main" id="{8D42A2B0-2687-4195-87AA-C87415F85805}"/>
                </a:ext>
              </a:extLst>
            </p:cNvPr>
            <p:cNvSpPr>
              <a:spLocks/>
            </p:cNvSpPr>
            <p:nvPr/>
          </p:nvSpPr>
          <p:spPr bwMode="auto">
            <a:xfrm>
              <a:off x="2230" y="1129"/>
              <a:ext cx="594" cy="467"/>
            </a:xfrm>
            <a:custGeom>
              <a:avLst/>
              <a:gdLst>
                <a:gd name="T0" fmla="*/ 0 w 34380"/>
                <a:gd name="T1" fmla="*/ 0 h 21600"/>
                <a:gd name="T2" fmla="*/ 0 w 34380"/>
                <a:gd name="T3" fmla="*/ 0 h 21600"/>
                <a:gd name="T4" fmla="*/ 0 w 34380"/>
                <a:gd name="T5" fmla="*/ 0 h 21600"/>
                <a:gd name="T6" fmla="*/ 0 60000 65536"/>
                <a:gd name="T7" fmla="*/ 0 60000 65536"/>
                <a:gd name="T8" fmla="*/ 0 60000 65536"/>
                <a:gd name="T9" fmla="*/ 0 w 34380"/>
                <a:gd name="T10" fmla="*/ 0 h 21600"/>
                <a:gd name="T11" fmla="*/ 34380 w 34380"/>
                <a:gd name="T12" fmla="*/ 21600 h 21600"/>
              </a:gdLst>
              <a:ahLst/>
              <a:cxnLst>
                <a:cxn ang="T6">
                  <a:pos x="T0" y="T1"/>
                </a:cxn>
                <a:cxn ang="T7">
                  <a:pos x="T2" y="T3"/>
                </a:cxn>
                <a:cxn ang="T8">
                  <a:pos x="T4" y="T5"/>
                </a:cxn>
              </a:cxnLst>
              <a:rect l="T9" t="T10" r="T11" b="T12"/>
              <a:pathLst>
                <a:path w="34380" h="21600" fill="none" extrusionOk="0">
                  <a:moveTo>
                    <a:pt x="34380" y="12782"/>
                  </a:moveTo>
                  <a:cubicBezTo>
                    <a:pt x="30310" y="18325"/>
                    <a:pt x="23844" y="21599"/>
                    <a:pt x="16968" y="21600"/>
                  </a:cubicBezTo>
                  <a:cubicBezTo>
                    <a:pt x="10348" y="21600"/>
                    <a:pt x="4095" y="18565"/>
                    <a:pt x="-1" y="13365"/>
                  </a:cubicBezTo>
                </a:path>
                <a:path w="34380" h="21600" stroke="0" extrusionOk="0">
                  <a:moveTo>
                    <a:pt x="34380" y="12782"/>
                  </a:moveTo>
                  <a:cubicBezTo>
                    <a:pt x="30310" y="18325"/>
                    <a:pt x="23844" y="21599"/>
                    <a:pt x="16968" y="21600"/>
                  </a:cubicBezTo>
                  <a:cubicBezTo>
                    <a:pt x="10348" y="21600"/>
                    <a:pt x="4095" y="18565"/>
                    <a:pt x="-1" y="13365"/>
                  </a:cubicBezTo>
                  <a:lnTo>
                    <a:pt x="16968" y="0"/>
                  </a:lnTo>
                  <a:close/>
                </a:path>
              </a:pathLst>
            </a:custGeom>
            <a:noFill/>
            <a:ln w="9525">
              <a:solidFill>
                <a:srgbClr val="FF99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z="1350"/>
            </a:p>
          </p:txBody>
        </p:sp>
        <p:sp>
          <p:nvSpPr>
            <p:cNvPr id="10295" name="Arc 26">
              <a:extLst>
                <a:ext uri="{FF2B5EF4-FFF2-40B4-BE49-F238E27FC236}">
                  <a16:creationId xmlns:a16="http://schemas.microsoft.com/office/drawing/2014/main" id="{9B572C9A-705E-425C-ACA7-A82243988D1C}"/>
                </a:ext>
              </a:extLst>
            </p:cNvPr>
            <p:cNvSpPr>
              <a:spLocks/>
            </p:cNvSpPr>
            <p:nvPr/>
          </p:nvSpPr>
          <p:spPr bwMode="auto">
            <a:xfrm rot="299958">
              <a:off x="2124" y="589"/>
              <a:ext cx="2436" cy="751"/>
            </a:xfrm>
            <a:custGeom>
              <a:avLst/>
              <a:gdLst>
                <a:gd name="T0" fmla="*/ 0 w 21600"/>
                <a:gd name="T1" fmla="*/ 0 h 26319"/>
                <a:gd name="T2" fmla="*/ 0 w 21600"/>
                <a:gd name="T3" fmla="*/ 0 h 26319"/>
                <a:gd name="T4" fmla="*/ 0 w 21600"/>
                <a:gd name="T5" fmla="*/ 0 h 26319"/>
                <a:gd name="T6" fmla="*/ 0 60000 65536"/>
                <a:gd name="T7" fmla="*/ 0 60000 65536"/>
                <a:gd name="T8" fmla="*/ 0 60000 65536"/>
                <a:gd name="T9" fmla="*/ 0 w 21600"/>
                <a:gd name="T10" fmla="*/ 0 h 26319"/>
                <a:gd name="T11" fmla="*/ 21600 w 21600"/>
                <a:gd name="T12" fmla="*/ 26319 h 26319"/>
              </a:gdLst>
              <a:ahLst/>
              <a:cxnLst>
                <a:cxn ang="T6">
                  <a:pos x="T0" y="T1"/>
                </a:cxn>
                <a:cxn ang="T7">
                  <a:pos x="T2" y="T3"/>
                </a:cxn>
                <a:cxn ang="T8">
                  <a:pos x="T4" y="T5"/>
                </a:cxn>
              </a:cxnLst>
              <a:rect l="T9" t="T10" r="T11" b="T12"/>
              <a:pathLst>
                <a:path w="21600" h="26319" fill="none" extrusionOk="0">
                  <a:moveTo>
                    <a:pt x="20362" y="-1"/>
                  </a:moveTo>
                  <a:cubicBezTo>
                    <a:pt x="21181" y="2314"/>
                    <a:pt x="21600" y="4751"/>
                    <a:pt x="21600" y="7207"/>
                  </a:cubicBezTo>
                  <a:cubicBezTo>
                    <a:pt x="21600" y="15225"/>
                    <a:pt x="17158" y="22583"/>
                    <a:pt x="10064" y="26319"/>
                  </a:cubicBezTo>
                </a:path>
                <a:path w="21600" h="26319" stroke="0" extrusionOk="0">
                  <a:moveTo>
                    <a:pt x="20362" y="-1"/>
                  </a:moveTo>
                  <a:cubicBezTo>
                    <a:pt x="21181" y="2314"/>
                    <a:pt x="21600" y="4751"/>
                    <a:pt x="21600" y="7207"/>
                  </a:cubicBezTo>
                  <a:cubicBezTo>
                    <a:pt x="21600" y="15225"/>
                    <a:pt x="17158" y="22583"/>
                    <a:pt x="10064" y="26319"/>
                  </a:cubicBezTo>
                  <a:lnTo>
                    <a:pt x="0" y="7207"/>
                  </a:lnTo>
                  <a:close/>
                </a:path>
              </a:pathLst>
            </a:custGeom>
            <a:noFill/>
            <a:ln w="9525">
              <a:solidFill>
                <a:srgbClr val="FF99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z="1350"/>
            </a:p>
          </p:txBody>
        </p:sp>
        <p:sp>
          <p:nvSpPr>
            <p:cNvPr id="10296" name="Arc 27">
              <a:extLst>
                <a:ext uri="{FF2B5EF4-FFF2-40B4-BE49-F238E27FC236}">
                  <a16:creationId xmlns:a16="http://schemas.microsoft.com/office/drawing/2014/main" id="{2F3F479D-0C66-4D6E-91ED-B8999A57063B}"/>
                </a:ext>
              </a:extLst>
            </p:cNvPr>
            <p:cNvSpPr>
              <a:spLocks/>
            </p:cNvSpPr>
            <p:nvPr/>
          </p:nvSpPr>
          <p:spPr bwMode="auto">
            <a:xfrm rot="-451056">
              <a:off x="2148" y="1311"/>
              <a:ext cx="2333" cy="841"/>
            </a:xfrm>
            <a:custGeom>
              <a:avLst/>
              <a:gdLst>
                <a:gd name="T0" fmla="*/ 0 w 21600"/>
                <a:gd name="T1" fmla="*/ 0 h 28922"/>
                <a:gd name="T2" fmla="*/ 0 w 21600"/>
                <a:gd name="T3" fmla="*/ 0 h 28922"/>
                <a:gd name="T4" fmla="*/ 0 w 21600"/>
                <a:gd name="T5" fmla="*/ 0 h 28922"/>
                <a:gd name="T6" fmla="*/ 0 60000 65536"/>
                <a:gd name="T7" fmla="*/ 0 60000 65536"/>
                <a:gd name="T8" fmla="*/ 0 60000 65536"/>
                <a:gd name="T9" fmla="*/ 0 w 21600"/>
                <a:gd name="T10" fmla="*/ 0 h 28922"/>
                <a:gd name="T11" fmla="*/ 21600 w 21600"/>
                <a:gd name="T12" fmla="*/ 28922 h 28922"/>
              </a:gdLst>
              <a:ahLst/>
              <a:cxnLst>
                <a:cxn ang="T6">
                  <a:pos x="T0" y="T1"/>
                </a:cxn>
                <a:cxn ang="T7">
                  <a:pos x="T2" y="T3"/>
                </a:cxn>
                <a:cxn ang="T8">
                  <a:pos x="T4" y="T5"/>
                </a:cxn>
              </a:cxnLst>
              <a:rect l="T9" t="T10" r="T11" b="T12"/>
              <a:pathLst>
                <a:path w="21600" h="28922" fill="none" extrusionOk="0">
                  <a:moveTo>
                    <a:pt x="10532" y="0"/>
                  </a:moveTo>
                  <a:cubicBezTo>
                    <a:pt x="17366" y="3816"/>
                    <a:pt x="21600" y="11031"/>
                    <a:pt x="21600" y="18858"/>
                  </a:cubicBezTo>
                  <a:cubicBezTo>
                    <a:pt x="21600" y="22364"/>
                    <a:pt x="20746" y="25819"/>
                    <a:pt x="19112" y="28922"/>
                  </a:cubicBezTo>
                </a:path>
                <a:path w="21600" h="28922" stroke="0" extrusionOk="0">
                  <a:moveTo>
                    <a:pt x="10532" y="0"/>
                  </a:moveTo>
                  <a:cubicBezTo>
                    <a:pt x="17366" y="3816"/>
                    <a:pt x="21600" y="11031"/>
                    <a:pt x="21600" y="18858"/>
                  </a:cubicBezTo>
                  <a:cubicBezTo>
                    <a:pt x="21600" y="22364"/>
                    <a:pt x="20746" y="25819"/>
                    <a:pt x="19112" y="28922"/>
                  </a:cubicBezTo>
                  <a:lnTo>
                    <a:pt x="0" y="18858"/>
                  </a:lnTo>
                  <a:close/>
                </a:path>
              </a:pathLst>
            </a:custGeom>
            <a:noFill/>
            <a:ln w="9525">
              <a:solidFill>
                <a:srgbClr val="FF99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z="1350"/>
            </a:p>
          </p:txBody>
        </p:sp>
        <p:sp>
          <p:nvSpPr>
            <p:cNvPr id="10297" name="Arc 28">
              <a:extLst>
                <a:ext uri="{FF2B5EF4-FFF2-40B4-BE49-F238E27FC236}">
                  <a16:creationId xmlns:a16="http://schemas.microsoft.com/office/drawing/2014/main" id="{7BACFB4D-646F-42CF-B71A-E5CE27D3118E}"/>
                </a:ext>
              </a:extLst>
            </p:cNvPr>
            <p:cNvSpPr>
              <a:spLocks/>
            </p:cNvSpPr>
            <p:nvPr/>
          </p:nvSpPr>
          <p:spPr bwMode="auto">
            <a:xfrm rot="10416522">
              <a:off x="635" y="577"/>
              <a:ext cx="2107" cy="761"/>
            </a:xfrm>
            <a:custGeom>
              <a:avLst/>
              <a:gdLst>
                <a:gd name="T0" fmla="*/ 0 w 21600"/>
                <a:gd name="T1" fmla="*/ 0 h 26206"/>
                <a:gd name="T2" fmla="*/ 0 w 21600"/>
                <a:gd name="T3" fmla="*/ 0 h 26206"/>
                <a:gd name="T4" fmla="*/ 0 w 21600"/>
                <a:gd name="T5" fmla="*/ 0 h 26206"/>
                <a:gd name="T6" fmla="*/ 0 60000 65536"/>
                <a:gd name="T7" fmla="*/ 0 60000 65536"/>
                <a:gd name="T8" fmla="*/ 0 60000 65536"/>
                <a:gd name="T9" fmla="*/ 0 w 21600"/>
                <a:gd name="T10" fmla="*/ 0 h 26206"/>
                <a:gd name="T11" fmla="*/ 21600 w 21600"/>
                <a:gd name="T12" fmla="*/ 26206 h 26206"/>
              </a:gdLst>
              <a:ahLst/>
              <a:cxnLst>
                <a:cxn ang="T6">
                  <a:pos x="T0" y="T1"/>
                </a:cxn>
                <a:cxn ang="T7">
                  <a:pos x="T2" y="T3"/>
                </a:cxn>
                <a:cxn ang="T8">
                  <a:pos x="T4" y="T5"/>
                </a:cxn>
              </a:cxnLst>
              <a:rect l="T9" t="T10" r="T11" b="T12"/>
              <a:pathLst>
                <a:path w="21600" h="26206" fill="none" extrusionOk="0">
                  <a:moveTo>
                    <a:pt x="10208" y="-1"/>
                  </a:moveTo>
                  <a:cubicBezTo>
                    <a:pt x="17222" y="3761"/>
                    <a:pt x="21600" y="11075"/>
                    <a:pt x="21600" y="19035"/>
                  </a:cubicBezTo>
                  <a:cubicBezTo>
                    <a:pt x="21600" y="21477"/>
                    <a:pt x="21185" y="23902"/>
                    <a:pt x="20374" y="26205"/>
                  </a:cubicBezTo>
                </a:path>
                <a:path w="21600" h="26206" stroke="0" extrusionOk="0">
                  <a:moveTo>
                    <a:pt x="10208" y="-1"/>
                  </a:moveTo>
                  <a:cubicBezTo>
                    <a:pt x="17222" y="3761"/>
                    <a:pt x="21600" y="11075"/>
                    <a:pt x="21600" y="19035"/>
                  </a:cubicBezTo>
                  <a:cubicBezTo>
                    <a:pt x="21600" y="21477"/>
                    <a:pt x="21185" y="23902"/>
                    <a:pt x="20374" y="26205"/>
                  </a:cubicBezTo>
                  <a:lnTo>
                    <a:pt x="0" y="19035"/>
                  </a:lnTo>
                  <a:close/>
                </a:path>
              </a:pathLst>
            </a:custGeom>
            <a:noFill/>
            <a:ln w="9525">
              <a:solidFill>
                <a:srgbClr val="FF99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z="1350"/>
            </a:p>
          </p:txBody>
        </p:sp>
        <p:sp>
          <p:nvSpPr>
            <p:cNvPr id="10298" name="Arc 29">
              <a:extLst>
                <a:ext uri="{FF2B5EF4-FFF2-40B4-BE49-F238E27FC236}">
                  <a16:creationId xmlns:a16="http://schemas.microsoft.com/office/drawing/2014/main" id="{E9B30CF9-355C-4B2D-907C-2022670BA1F4}"/>
                </a:ext>
              </a:extLst>
            </p:cNvPr>
            <p:cNvSpPr>
              <a:spLocks/>
            </p:cNvSpPr>
            <p:nvPr/>
          </p:nvSpPr>
          <p:spPr bwMode="auto">
            <a:xfrm rot="287305">
              <a:off x="634" y="1311"/>
              <a:ext cx="1682" cy="738"/>
            </a:xfrm>
            <a:custGeom>
              <a:avLst/>
              <a:gdLst>
                <a:gd name="T0" fmla="*/ 0 w 21600"/>
                <a:gd name="T1" fmla="*/ 0 h 25397"/>
                <a:gd name="T2" fmla="*/ 0 w 21600"/>
                <a:gd name="T3" fmla="*/ 0 h 25397"/>
                <a:gd name="T4" fmla="*/ 0 w 21600"/>
                <a:gd name="T5" fmla="*/ 0 h 25397"/>
                <a:gd name="T6" fmla="*/ 0 60000 65536"/>
                <a:gd name="T7" fmla="*/ 0 60000 65536"/>
                <a:gd name="T8" fmla="*/ 0 60000 65536"/>
                <a:gd name="T9" fmla="*/ 0 w 21600"/>
                <a:gd name="T10" fmla="*/ 0 h 25397"/>
                <a:gd name="T11" fmla="*/ 21600 w 21600"/>
                <a:gd name="T12" fmla="*/ 25397 h 25397"/>
              </a:gdLst>
              <a:ahLst/>
              <a:cxnLst>
                <a:cxn ang="T6">
                  <a:pos x="T0" y="T1"/>
                </a:cxn>
                <a:cxn ang="T7">
                  <a:pos x="T2" y="T3"/>
                </a:cxn>
                <a:cxn ang="T8">
                  <a:pos x="T4" y="T5"/>
                </a:cxn>
              </a:cxnLst>
              <a:rect l="T9" t="T10" r="T11" b="T12"/>
              <a:pathLst>
                <a:path w="21600" h="25397" fill="none" extrusionOk="0">
                  <a:moveTo>
                    <a:pt x="585" y="25396"/>
                  </a:moveTo>
                  <a:cubicBezTo>
                    <a:pt x="196" y="23760"/>
                    <a:pt x="0" y="22084"/>
                    <a:pt x="0" y="20403"/>
                  </a:cubicBezTo>
                  <a:cubicBezTo>
                    <a:pt x="-1" y="11206"/>
                    <a:pt x="5822" y="3019"/>
                    <a:pt x="14509" y="0"/>
                  </a:cubicBezTo>
                </a:path>
                <a:path w="21600" h="25397" stroke="0" extrusionOk="0">
                  <a:moveTo>
                    <a:pt x="585" y="25396"/>
                  </a:moveTo>
                  <a:cubicBezTo>
                    <a:pt x="196" y="23760"/>
                    <a:pt x="0" y="22084"/>
                    <a:pt x="0" y="20403"/>
                  </a:cubicBezTo>
                  <a:cubicBezTo>
                    <a:pt x="-1" y="11206"/>
                    <a:pt x="5822" y="3019"/>
                    <a:pt x="14509" y="0"/>
                  </a:cubicBezTo>
                  <a:lnTo>
                    <a:pt x="21600" y="20403"/>
                  </a:lnTo>
                  <a:close/>
                </a:path>
              </a:pathLst>
            </a:custGeom>
            <a:noFill/>
            <a:ln w="9525">
              <a:solidFill>
                <a:srgbClr val="FF99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z="1350"/>
            </a:p>
          </p:txBody>
        </p:sp>
        <p:sp>
          <p:nvSpPr>
            <p:cNvPr id="10299" name="Line 30">
              <a:extLst>
                <a:ext uri="{FF2B5EF4-FFF2-40B4-BE49-F238E27FC236}">
                  <a16:creationId xmlns:a16="http://schemas.microsoft.com/office/drawing/2014/main" id="{4389E126-FA20-464D-9ED9-B56438A44D95}"/>
                </a:ext>
              </a:extLst>
            </p:cNvPr>
            <p:cNvSpPr>
              <a:spLocks noChangeShapeType="1"/>
            </p:cNvSpPr>
            <p:nvPr/>
          </p:nvSpPr>
          <p:spPr bwMode="auto">
            <a:xfrm>
              <a:off x="538" y="1345"/>
              <a:ext cx="1255" cy="0"/>
            </a:xfrm>
            <a:prstGeom prst="line">
              <a:avLst/>
            </a:prstGeom>
            <a:noFill/>
            <a:ln w="9525">
              <a:solidFill>
                <a:srgbClr val="FF9900"/>
              </a:solidFill>
              <a:round/>
              <a:headEnd/>
              <a:tailEnd/>
            </a:ln>
            <a:extLst>
              <a:ext uri="{909E8E84-426E-40DD-AFC4-6F175D3DCCD1}">
                <a14:hiddenFill xmlns:a14="http://schemas.microsoft.com/office/drawing/2010/main">
                  <a:noFill/>
                </a14:hiddenFill>
              </a:ext>
            </a:extLst>
          </p:spPr>
          <p:txBody>
            <a:bodyPr/>
            <a:lstStyle/>
            <a:p>
              <a:endParaRPr lang="en-US" sz="1350"/>
            </a:p>
          </p:txBody>
        </p:sp>
        <p:sp>
          <p:nvSpPr>
            <p:cNvPr id="10300" name="Line 31">
              <a:extLst>
                <a:ext uri="{FF2B5EF4-FFF2-40B4-BE49-F238E27FC236}">
                  <a16:creationId xmlns:a16="http://schemas.microsoft.com/office/drawing/2014/main" id="{55E05C5D-D330-41B4-A527-F02F494FF41E}"/>
                </a:ext>
              </a:extLst>
            </p:cNvPr>
            <p:cNvSpPr>
              <a:spLocks noChangeShapeType="1"/>
            </p:cNvSpPr>
            <p:nvPr/>
          </p:nvSpPr>
          <p:spPr bwMode="auto">
            <a:xfrm rot="-5400000">
              <a:off x="2453" y="2271"/>
              <a:ext cx="0" cy="65"/>
            </a:xfrm>
            <a:prstGeom prst="line">
              <a:avLst/>
            </a:prstGeom>
            <a:noFill/>
            <a:ln w="9525">
              <a:solidFill>
                <a:srgbClr val="FF3300"/>
              </a:solidFill>
              <a:round/>
              <a:headEnd/>
              <a:tailEnd type="stealth" w="lg" len="lg"/>
            </a:ln>
            <a:extLst>
              <a:ext uri="{909E8E84-426E-40DD-AFC4-6F175D3DCCD1}">
                <a14:hiddenFill xmlns:a14="http://schemas.microsoft.com/office/drawing/2010/main">
                  <a:noFill/>
                </a14:hiddenFill>
              </a:ext>
            </a:extLst>
          </p:spPr>
          <p:txBody>
            <a:bodyPr/>
            <a:lstStyle/>
            <a:p>
              <a:endParaRPr lang="en-US" sz="1350"/>
            </a:p>
          </p:txBody>
        </p:sp>
        <p:sp>
          <p:nvSpPr>
            <p:cNvPr id="10301" name="Line 34">
              <a:extLst>
                <a:ext uri="{FF2B5EF4-FFF2-40B4-BE49-F238E27FC236}">
                  <a16:creationId xmlns:a16="http://schemas.microsoft.com/office/drawing/2014/main" id="{92E44452-460A-4ED2-9295-E45DBDD55A8C}"/>
                </a:ext>
              </a:extLst>
            </p:cNvPr>
            <p:cNvSpPr>
              <a:spLocks noChangeShapeType="1"/>
            </p:cNvSpPr>
            <p:nvPr/>
          </p:nvSpPr>
          <p:spPr bwMode="auto">
            <a:xfrm rot="-5460000">
              <a:off x="2455" y="1733"/>
              <a:ext cx="0" cy="65"/>
            </a:xfrm>
            <a:prstGeom prst="line">
              <a:avLst/>
            </a:prstGeom>
            <a:noFill/>
            <a:ln w="9525">
              <a:solidFill>
                <a:srgbClr val="FF3300"/>
              </a:solidFill>
              <a:round/>
              <a:headEnd/>
              <a:tailEnd type="stealth" w="lg" len="lg"/>
            </a:ln>
            <a:extLst>
              <a:ext uri="{909E8E84-426E-40DD-AFC4-6F175D3DCCD1}">
                <a14:hiddenFill xmlns:a14="http://schemas.microsoft.com/office/drawing/2010/main">
                  <a:noFill/>
                </a14:hiddenFill>
              </a:ext>
            </a:extLst>
          </p:spPr>
          <p:txBody>
            <a:bodyPr/>
            <a:lstStyle/>
            <a:p>
              <a:endParaRPr lang="en-US" sz="1350"/>
            </a:p>
          </p:txBody>
        </p:sp>
        <p:sp>
          <p:nvSpPr>
            <p:cNvPr id="10302" name="Line 35">
              <a:extLst>
                <a:ext uri="{FF2B5EF4-FFF2-40B4-BE49-F238E27FC236}">
                  <a16:creationId xmlns:a16="http://schemas.microsoft.com/office/drawing/2014/main" id="{37F99C31-3548-4C23-8C50-94B284DE67B8}"/>
                </a:ext>
              </a:extLst>
            </p:cNvPr>
            <p:cNvSpPr>
              <a:spLocks noChangeShapeType="1"/>
            </p:cNvSpPr>
            <p:nvPr/>
          </p:nvSpPr>
          <p:spPr bwMode="auto">
            <a:xfrm rot="-5220000">
              <a:off x="2516" y="1561"/>
              <a:ext cx="0" cy="65"/>
            </a:xfrm>
            <a:prstGeom prst="line">
              <a:avLst/>
            </a:prstGeom>
            <a:noFill/>
            <a:ln w="9525">
              <a:solidFill>
                <a:srgbClr val="FF3300"/>
              </a:solidFill>
              <a:round/>
              <a:headEnd/>
              <a:tailEnd type="stealth" w="lg" len="lg"/>
            </a:ln>
            <a:extLst>
              <a:ext uri="{909E8E84-426E-40DD-AFC4-6F175D3DCCD1}">
                <a14:hiddenFill xmlns:a14="http://schemas.microsoft.com/office/drawing/2010/main">
                  <a:noFill/>
                </a14:hiddenFill>
              </a:ext>
            </a:extLst>
          </p:spPr>
          <p:txBody>
            <a:bodyPr/>
            <a:lstStyle/>
            <a:p>
              <a:endParaRPr lang="en-US" sz="1350"/>
            </a:p>
          </p:txBody>
        </p:sp>
        <p:sp>
          <p:nvSpPr>
            <p:cNvPr id="10303" name="Line 36">
              <a:extLst>
                <a:ext uri="{FF2B5EF4-FFF2-40B4-BE49-F238E27FC236}">
                  <a16:creationId xmlns:a16="http://schemas.microsoft.com/office/drawing/2014/main" id="{3D411417-A885-488E-A36D-FF5540CD557C}"/>
                </a:ext>
              </a:extLst>
            </p:cNvPr>
            <p:cNvSpPr>
              <a:spLocks noChangeShapeType="1"/>
            </p:cNvSpPr>
            <p:nvPr/>
          </p:nvSpPr>
          <p:spPr bwMode="auto">
            <a:xfrm rot="-5340000">
              <a:off x="2538" y="915"/>
              <a:ext cx="0" cy="65"/>
            </a:xfrm>
            <a:prstGeom prst="line">
              <a:avLst/>
            </a:prstGeom>
            <a:noFill/>
            <a:ln w="9525">
              <a:solidFill>
                <a:srgbClr val="FF3300"/>
              </a:solidFill>
              <a:round/>
              <a:headEnd/>
              <a:tailEnd type="stealth" w="lg" len="lg"/>
            </a:ln>
            <a:extLst>
              <a:ext uri="{909E8E84-426E-40DD-AFC4-6F175D3DCCD1}">
                <a14:hiddenFill xmlns:a14="http://schemas.microsoft.com/office/drawing/2010/main">
                  <a:noFill/>
                </a14:hiddenFill>
              </a:ext>
            </a:extLst>
          </p:spPr>
          <p:txBody>
            <a:bodyPr/>
            <a:lstStyle/>
            <a:p>
              <a:endParaRPr lang="en-US" sz="1350"/>
            </a:p>
          </p:txBody>
        </p:sp>
        <p:sp>
          <p:nvSpPr>
            <p:cNvPr id="10304" name="Line 37">
              <a:extLst>
                <a:ext uri="{FF2B5EF4-FFF2-40B4-BE49-F238E27FC236}">
                  <a16:creationId xmlns:a16="http://schemas.microsoft.com/office/drawing/2014/main" id="{245A0CDC-22CC-4718-A29C-6D4663435707}"/>
                </a:ext>
              </a:extLst>
            </p:cNvPr>
            <p:cNvSpPr>
              <a:spLocks noChangeShapeType="1"/>
            </p:cNvSpPr>
            <p:nvPr/>
          </p:nvSpPr>
          <p:spPr bwMode="auto">
            <a:xfrm rot="-5520000">
              <a:off x="2464" y="851"/>
              <a:ext cx="0" cy="65"/>
            </a:xfrm>
            <a:prstGeom prst="line">
              <a:avLst/>
            </a:prstGeom>
            <a:noFill/>
            <a:ln w="9525">
              <a:solidFill>
                <a:srgbClr val="FF3300"/>
              </a:solidFill>
              <a:round/>
              <a:headEnd/>
              <a:tailEnd type="stealth" w="lg" len="lg"/>
            </a:ln>
            <a:extLst>
              <a:ext uri="{909E8E84-426E-40DD-AFC4-6F175D3DCCD1}">
                <a14:hiddenFill xmlns:a14="http://schemas.microsoft.com/office/drawing/2010/main">
                  <a:noFill/>
                </a14:hiddenFill>
              </a:ext>
            </a:extLst>
          </p:spPr>
          <p:txBody>
            <a:bodyPr/>
            <a:lstStyle/>
            <a:p>
              <a:endParaRPr lang="en-US" sz="1350"/>
            </a:p>
          </p:txBody>
        </p:sp>
        <p:sp>
          <p:nvSpPr>
            <p:cNvPr id="10305" name="Line 40">
              <a:extLst>
                <a:ext uri="{FF2B5EF4-FFF2-40B4-BE49-F238E27FC236}">
                  <a16:creationId xmlns:a16="http://schemas.microsoft.com/office/drawing/2014/main" id="{F476EAB0-0D17-413E-9B8C-07474EDE19F5}"/>
                </a:ext>
              </a:extLst>
            </p:cNvPr>
            <p:cNvSpPr>
              <a:spLocks noChangeShapeType="1"/>
            </p:cNvSpPr>
            <p:nvPr/>
          </p:nvSpPr>
          <p:spPr bwMode="auto">
            <a:xfrm rot="-5340000">
              <a:off x="2465" y="327"/>
              <a:ext cx="0" cy="65"/>
            </a:xfrm>
            <a:prstGeom prst="line">
              <a:avLst/>
            </a:prstGeom>
            <a:noFill/>
            <a:ln w="9525">
              <a:solidFill>
                <a:srgbClr val="FF3300"/>
              </a:solidFill>
              <a:round/>
              <a:headEnd/>
              <a:tailEnd type="stealth" w="lg" len="lg"/>
            </a:ln>
            <a:extLst>
              <a:ext uri="{909E8E84-426E-40DD-AFC4-6F175D3DCCD1}">
                <a14:hiddenFill xmlns:a14="http://schemas.microsoft.com/office/drawing/2010/main">
                  <a:noFill/>
                </a14:hiddenFill>
              </a:ext>
            </a:extLst>
          </p:spPr>
          <p:txBody>
            <a:bodyPr/>
            <a:lstStyle/>
            <a:p>
              <a:endParaRPr lang="en-US" sz="1350"/>
            </a:p>
          </p:txBody>
        </p:sp>
        <p:sp>
          <p:nvSpPr>
            <p:cNvPr id="10306" name="Line 41">
              <a:extLst>
                <a:ext uri="{FF2B5EF4-FFF2-40B4-BE49-F238E27FC236}">
                  <a16:creationId xmlns:a16="http://schemas.microsoft.com/office/drawing/2014/main" id="{4BC601A3-6D55-44F7-9136-20AE62A6F589}"/>
                </a:ext>
              </a:extLst>
            </p:cNvPr>
            <p:cNvSpPr>
              <a:spLocks noChangeShapeType="1"/>
            </p:cNvSpPr>
            <p:nvPr/>
          </p:nvSpPr>
          <p:spPr bwMode="auto">
            <a:xfrm rot="4260000">
              <a:off x="3610" y="1169"/>
              <a:ext cx="0" cy="65"/>
            </a:xfrm>
            <a:prstGeom prst="line">
              <a:avLst/>
            </a:prstGeom>
            <a:noFill/>
            <a:ln w="9525">
              <a:solidFill>
                <a:srgbClr val="FF3300"/>
              </a:solidFill>
              <a:round/>
              <a:headEnd/>
              <a:tailEnd type="stealth" w="lg" len="lg"/>
            </a:ln>
            <a:extLst>
              <a:ext uri="{909E8E84-426E-40DD-AFC4-6F175D3DCCD1}">
                <a14:hiddenFill xmlns:a14="http://schemas.microsoft.com/office/drawing/2010/main">
                  <a:noFill/>
                </a14:hiddenFill>
              </a:ext>
            </a:extLst>
          </p:spPr>
          <p:txBody>
            <a:bodyPr/>
            <a:lstStyle/>
            <a:p>
              <a:endParaRPr lang="en-US" sz="1350"/>
            </a:p>
          </p:txBody>
        </p:sp>
        <p:sp>
          <p:nvSpPr>
            <p:cNvPr id="10307" name="Line 43">
              <a:extLst>
                <a:ext uri="{FF2B5EF4-FFF2-40B4-BE49-F238E27FC236}">
                  <a16:creationId xmlns:a16="http://schemas.microsoft.com/office/drawing/2014/main" id="{63827C30-C1F5-481F-9BBC-14B6DB60E36E}"/>
                </a:ext>
              </a:extLst>
            </p:cNvPr>
            <p:cNvSpPr>
              <a:spLocks noChangeShapeType="1"/>
            </p:cNvSpPr>
            <p:nvPr/>
          </p:nvSpPr>
          <p:spPr bwMode="auto">
            <a:xfrm rot="6720000">
              <a:off x="3631" y="1429"/>
              <a:ext cx="0" cy="65"/>
            </a:xfrm>
            <a:prstGeom prst="line">
              <a:avLst/>
            </a:prstGeom>
            <a:noFill/>
            <a:ln w="9525">
              <a:solidFill>
                <a:srgbClr val="FF3300"/>
              </a:solidFill>
              <a:round/>
              <a:headEnd/>
              <a:tailEnd type="stealth" w="lg" len="lg"/>
            </a:ln>
            <a:extLst>
              <a:ext uri="{909E8E84-426E-40DD-AFC4-6F175D3DCCD1}">
                <a14:hiddenFill xmlns:a14="http://schemas.microsoft.com/office/drawing/2010/main">
                  <a:noFill/>
                </a14:hiddenFill>
              </a:ext>
            </a:extLst>
          </p:spPr>
          <p:txBody>
            <a:bodyPr/>
            <a:lstStyle/>
            <a:p>
              <a:endParaRPr lang="en-US" sz="1350"/>
            </a:p>
          </p:txBody>
        </p:sp>
        <p:sp>
          <p:nvSpPr>
            <p:cNvPr id="10308" name="Line 45">
              <a:extLst>
                <a:ext uri="{FF2B5EF4-FFF2-40B4-BE49-F238E27FC236}">
                  <a16:creationId xmlns:a16="http://schemas.microsoft.com/office/drawing/2014/main" id="{09099A00-0B13-4147-AF45-9C1EB9FC4437}"/>
                </a:ext>
              </a:extLst>
            </p:cNvPr>
            <p:cNvSpPr>
              <a:spLocks noChangeShapeType="1"/>
            </p:cNvSpPr>
            <p:nvPr/>
          </p:nvSpPr>
          <p:spPr bwMode="auto">
            <a:xfrm rot="6780000">
              <a:off x="4060" y="1467"/>
              <a:ext cx="0" cy="65"/>
            </a:xfrm>
            <a:prstGeom prst="line">
              <a:avLst/>
            </a:prstGeom>
            <a:noFill/>
            <a:ln w="9525">
              <a:solidFill>
                <a:srgbClr val="FF3300"/>
              </a:solidFill>
              <a:round/>
              <a:headEnd/>
              <a:tailEnd type="stealth" w="lg" len="lg"/>
            </a:ln>
            <a:extLst>
              <a:ext uri="{909E8E84-426E-40DD-AFC4-6F175D3DCCD1}">
                <a14:hiddenFill xmlns:a14="http://schemas.microsoft.com/office/drawing/2010/main">
                  <a:noFill/>
                </a14:hiddenFill>
              </a:ext>
            </a:extLst>
          </p:spPr>
          <p:txBody>
            <a:bodyPr/>
            <a:lstStyle/>
            <a:p>
              <a:endParaRPr lang="en-US" sz="1350"/>
            </a:p>
          </p:txBody>
        </p:sp>
        <p:sp>
          <p:nvSpPr>
            <p:cNvPr id="10309" name="Line 46">
              <a:extLst>
                <a:ext uri="{FF2B5EF4-FFF2-40B4-BE49-F238E27FC236}">
                  <a16:creationId xmlns:a16="http://schemas.microsoft.com/office/drawing/2014/main" id="{02199C4E-42E0-4C0D-AB6A-D2C126F63E26}"/>
                </a:ext>
              </a:extLst>
            </p:cNvPr>
            <p:cNvSpPr>
              <a:spLocks noChangeShapeType="1"/>
            </p:cNvSpPr>
            <p:nvPr/>
          </p:nvSpPr>
          <p:spPr bwMode="auto">
            <a:xfrm rot="6780000">
              <a:off x="4248" y="1441"/>
              <a:ext cx="0" cy="65"/>
            </a:xfrm>
            <a:prstGeom prst="line">
              <a:avLst/>
            </a:prstGeom>
            <a:noFill/>
            <a:ln w="9525">
              <a:solidFill>
                <a:srgbClr val="FF3300"/>
              </a:solidFill>
              <a:round/>
              <a:headEnd/>
              <a:tailEnd type="stealth" w="lg" len="lg"/>
            </a:ln>
            <a:extLst>
              <a:ext uri="{909E8E84-426E-40DD-AFC4-6F175D3DCCD1}">
                <a14:hiddenFill xmlns:a14="http://schemas.microsoft.com/office/drawing/2010/main">
                  <a:noFill/>
                </a14:hiddenFill>
              </a:ext>
            </a:extLst>
          </p:spPr>
          <p:txBody>
            <a:bodyPr/>
            <a:lstStyle/>
            <a:p>
              <a:endParaRPr lang="en-US" sz="1350"/>
            </a:p>
          </p:txBody>
        </p:sp>
        <p:sp>
          <p:nvSpPr>
            <p:cNvPr id="10310" name="Line 47">
              <a:extLst>
                <a:ext uri="{FF2B5EF4-FFF2-40B4-BE49-F238E27FC236}">
                  <a16:creationId xmlns:a16="http://schemas.microsoft.com/office/drawing/2014/main" id="{028583B9-407E-4C4B-869F-5B8606A80C19}"/>
                </a:ext>
              </a:extLst>
            </p:cNvPr>
            <p:cNvSpPr>
              <a:spLocks noChangeShapeType="1"/>
            </p:cNvSpPr>
            <p:nvPr/>
          </p:nvSpPr>
          <p:spPr bwMode="auto">
            <a:xfrm rot="5400000">
              <a:off x="4438" y="1299"/>
              <a:ext cx="0" cy="65"/>
            </a:xfrm>
            <a:prstGeom prst="line">
              <a:avLst/>
            </a:prstGeom>
            <a:noFill/>
            <a:ln w="9525">
              <a:solidFill>
                <a:srgbClr val="FF3300"/>
              </a:solidFill>
              <a:round/>
              <a:headEnd/>
              <a:tailEnd type="stealth" w="lg" len="lg"/>
            </a:ln>
            <a:extLst>
              <a:ext uri="{909E8E84-426E-40DD-AFC4-6F175D3DCCD1}">
                <a14:hiddenFill xmlns:a14="http://schemas.microsoft.com/office/drawing/2010/main">
                  <a:noFill/>
                </a14:hiddenFill>
              </a:ext>
            </a:extLst>
          </p:spPr>
          <p:txBody>
            <a:bodyPr/>
            <a:lstStyle/>
            <a:p>
              <a:endParaRPr lang="en-US" sz="1350"/>
            </a:p>
          </p:txBody>
        </p:sp>
        <p:sp>
          <p:nvSpPr>
            <p:cNvPr id="10311" name="Line 48">
              <a:extLst>
                <a:ext uri="{FF2B5EF4-FFF2-40B4-BE49-F238E27FC236}">
                  <a16:creationId xmlns:a16="http://schemas.microsoft.com/office/drawing/2014/main" id="{E39C17B3-2D9E-43BD-B76E-6AB308172ABC}"/>
                </a:ext>
              </a:extLst>
            </p:cNvPr>
            <p:cNvSpPr>
              <a:spLocks noChangeShapeType="1"/>
            </p:cNvSpPr>
            <p:nvPr/>
          </p:nvSpPr>
          <p:spPr bwMode="auto">
            <a:xfrm rot="3840000">
              <a:off x="4046" y="1141"/>
              <a:ext cx="0" cy="65"/>
            </a:xfrm>
            <a:prstGeom prst="line">
              <a:avLst/>
            </a:prstGeom>
            <a:noFill/>
            <a:ln w="9525">
              <a:solidFill>
                <a:srgbClr val="FF3300"/>
              </a:solidFill>
              <a:round/>
              <a:headEnd/>
              <a:tailEnd type="stealth" w="lg" len="lg"/>
            </a:ln>
            <a:extLst>
              <a:ext uri="{909E8E84-426E-40DD-AFC4-6F175D3DCCD1}">
                <a14:hiddenFill xmlns:a14="http://schemas.microsoft.com/office/drawing/2010/main">
                  <a:noFill/>
                </a14:hiddenFill>
              </a:ext>
            </a:extLst>
          </p:spPr>
          <p:txBody>
            <a:bodyPr/>
            <a:lstStyle/>
            <a:p>
              <a:endParaRPr lang="en-US" sz="1350"/>
            </a:p>
          </p:txBody>
        </p:sp>
        <p:sp>
          <p:nvSpPr>
            <p:cNvPr id="10312" name="Line 49">
              <a:extLst>
                <a:ext uri="{FF2B5EF4-FFF2-40B4-BE49-F238E27FC236}">
                  <a16:creationId xmlns:a16="http://schemas.microsoft.com/office/drawing/2014/main" id="{D2A3AC0E-7B6A-4F57-BF0E-AF4C033C7492}"/>
                </a:ext>
              </a:extLst>
            </p:cNvPr>
            <p:cNvSpPr>
              <a:spLocks noChangeShapeType="1"/>
            </p:cNvSpPr>
            <p:nvPr/>
          </p:nvSpPr>
          <p:spPr bwMode="auto">
            <a:xfrm rot="4020000">
              <a:off x="4260" y="1135"/>
              <a:ext cx="0" cy="65"/>
            </a:xfrm>
            <a:prstGeom prst="line">
              <a:avLst/>
            </a:prstGeom>
            <a:noFill/>
            <a:ln w="9525">
              <a:solidFill>
                <a:srgbClr val="FF3300"/>
              </a:solidFill>
              <a:round/>
              <a:headEnd/>
              <a:tailEnd type="stealth" w="lg" len="lg"/>
            </a:ln>
            <a:extLst>
              <a:ext uri="{909E8E84-426E-40DD-AFC4-6F175D3DCCD1}">
                <a14:hiddenFill xmlns:a14="http://schemas.microsoft.com/office/drawing/2010/main">
                  <a:noFill/>
                </a14:hiddenFill>
              </a:ext>
            </a:extLst>
          </p:spPr>
          <p:txBody>
            <a:bodyPr/>
            <a:lstStyle/>
            <a:p>
              <a:endParaRPr lang="en-US" sz="1350"/>
            </a:p>
          </p:txBody>
        </p:sp>
        <p:sp>
          <p:nvSpPr>
            <p:cNvPr id="10313" name="Line 50">
              <a:extLst>
                <a:ext uri="{FF2B5EF4-FFF2-40B4-BE49-F238E27FC236}">
                  <a16:creationId xmlns:a16="http://schemas.microsoft.com/office/drawing/2014/main" id="{A4DBE019-E297-4B58-AA0D-A61F1B876FB1}"/>
                </a:ext>
              </a:extLst>
            </p:cNvPr>
            <p:cNvSpPr>
              <a:spLocks noChangeShapeType="1"/>
            </p:cNvSpPr>
            <p:nvPr/>
          </p:nvSpPr>
          <p:spPr bwMode="auto">
            <a:xfrm rot="4080000">
              <a:off x="1500" y="1421"/>
              <a:ext cx="0" cy="65"/>
            </a:xfrm>
            <a:prstGeom prst="line">
              <a:avLst/>
            </a:prstGeom>
            <a:noFill/>
            <a:ln w="9525">
              <a:solidFill>
                <a:srgbClr val="FF3300"/>
              </a:solidFill>
              <a:round/>
              <a:headEnd/>
              <a:tailEnd type="stealth" w="lg" len="lg"/>
            </a:ln>
            <a:extLst>
              <a:ext uri="{909E8E84-426E-40DD-AFC4-6F175D3DCCD1}">
                <a14:hiddenFill xmlns:a14="http://schemas.microsoft.com/office/drawing/2010/main">
                  <a:noFill/>
                </a14:hiddenFill>
              </a:ext>
            </a:extLst>
          </p:spPr>
          <p:txBody>
            <a:bodyPr/>
            <a:lstStyle/>
            <a:p>
              <a:endParaRPr lang="en-US" sz="1350"/>
            </a:p>
          </p:txBody>
        </p:sp>
        <p:sp>
          <p:nvSpPr>
            <p:cNvPr id="10314" name="Line 51">
              <a:extLst>
                <a:ext uri="{FF2B5EF4-FFF2-40B4-BE49-F238E27FC236}">
                  <a16:creationId xmlns:a16="http://schemas.microsoft.com/office/drawing/2014/main" id="{C3C895FC-27D0-4152-9408-FEEA823CBFC9}"/>
                </a:ext>
              </a:extLst>
            </p:cNvPr>
            <p:cNvSpPr>
              <a:spLocks noChangeShapeType="1"/>
            </p:cNvSpPr>
            <p:nvPr/>
          </p:nvSpPr>
          <p:spPr bwMode="auto">
            <a:xfrm rot="3360000">
              <a:off x="1325" y="1459"/>
              <a:ext cx="0" cy="65"/>
            </a:xfrm>
            <a:prstGeom prst="line">
              <a:avLst/>
            </a:prstGeom>
            <a:noFill/>
            <a:ln w="9525">
              <a:solidFill>
                <a:srgbClr val="FF3300"/>
              </a:solidFill>
              <a:round/>
              <a:headEnd/>
              <a:tailEnd type="stealth" w="lg" len="lg"/>
            </a:ln>
            <a:extLst>
              <a:ext uri="{909E8E84-426E-40DD-AFC4-6F175D3DCCD1}">
                <a14:hiddenFill xmlns:a14="http://schemas.microsoft.com/office/drawing/2010/main">
                  <a:noFill/>
                </a14:hiddenFill>
              </a:ext>
            </a:extLst>
          </p:spPr>
          <p:txBody>
            <a:bodyPr/>
            <a:lstStyle/>
            <a:p>
              <a:endParaRPr lang="en-US" sz="1350"/>
            </a:p>
          </p:txBody>
        </p:sp>
        <p:sp>
          <p:nvSpPr>
            <p:cNvPr id="10315" name="Line 52">
              <a:extLst>
                <a:ext uri="{FF2B5EF4-FFF2-40B4-BE49-F238E27FC236}">
                  <a16:creationId xmlns:a16="http://schemas.microsoft.com/office/drawing/2014/main" id="{76636A7A-0B5E-4573-B76B-87BAA12C8854}"/>
                </a:ext>
              </a:extLst>
            </p:cNvPr>
            <p:cNvSpPr>
              <a:spLocks noChangeShapeType="1"/>
            </p:cNvSpPr>
            <p:nvPr/>
          </p:nvSpPr>
          <p:spPr bwMode="auto">
            <a:xfrm rot="3540000">
              <a:off x="1105" y="1513"/>
              <a:ext cx="0" cy="65"/>
            </a:xfrm>
            <a:prstGeom prst="line">
              <a:avLst/>
            </a:prstGeom>
            <a:noFill/>
            <a:ln w="9525">
              <a:solidFill>
                <a:srgbClr val="FF3300"/>
              </a:solidFill>
              <a:round/>
              <a:headEnd/>
              <a:tailEnd type="stealth" w="lg" len="lg"/>
            </a:ln>
            <a:extLst>
              <a:ext uri="{909E8E84-426E-40DD-AFC4-6F175D3DCCD1}">
                <a14:hiddenFill xmlns:a14="http://schemas.microsoft.com/office/drawing/2010/main">
                  <a:noFill/>
                </a14:hiddenFill>
              </a:ext>
            </a:extLst>
          </p:spPr>
          <p:txBody>
            <a:bodyPr/>
            <a:lstStyle/>
            <a:p>
              <a:endParaRPr lang="en-US" sz="1350"/>
            </a:p>
          </p:txBody>
        </p:sp>
        <p:sp>
          <p:nvSpPr>
            <p:cNvPr id="10316" name="Line 53">
              <a:extLst>
                <a:ext uri="{FF2B5EF4-FFF2-40B4-BE49-F238E27FC236}">
                  <a16:creationId xmlns:a16="http://schemas.microsoft.com/office/drawing/2014/main" id="{DFBE378F-9D09-4277-AE6D-EA61D6A46EBF}"/>
                </a:ext>
              </a:extLst>
            </p:cNvPr>
            <p:cNvSpPr>
              <a:spLocks noChangeShapeType="1"/>
            </p:cNvSpPr>
            <p:nvPr/>
          </p:nvSpPr>
          <p:spPr bwMode="auto">
            <a:xfrm rot="3720000">
              <a:off x="895" y="1493"/>
              <a:ext cx="0" cy="65"/>
            </a:xfrm>
            <a:prstGeom prst="line">
              <a:avLst/>
            </a:prstGeom>
            <a:noFill/>
            <a:ln w="9525">
              <a:solidFill>
                <a:srgbClr val="FF3300"/>
              </a:solidFill>
              <a:round/>
              <a:headEnd/>
              <a:tailEnd type="stealth" w="lg" len="lg"/>
            </a:ln>
            <a:extLst>
              <a:ext uri="{909E8E84-426E-40DD-AFC4-6F175D3DCCD1}">
                <a14:hiddenFill xmlns:a14="http://schemas.microsoft.com/office/drawing/2010/main">
                  <a:noFill/>
                </a14:hiddenFill>
              </a:ext>
            </a:extLst>
          </p:spPr>
          <p:txBody>
            <a:bodyPr/>
            <a:lstStyle/>
            <a:p>
              <a:endParaRPr lang="en-US" sz="1350"/>
            </a:p>
          </p:txBody>
        </p:sp>
        <p:sp>
          <p:nvSpPr>
            <p:cNvPr id="10317" name="Line 54">
              <a:extLst>
                <a:ext uri="{FF2B5EF4-FFF2-40B4-BE49-F238E27FC236}">
                  <a16:creationId xmlns:a16="http://schemas.microsoft.com/office/drawing/2014/main" id="{29F253D1-080E-4DE5-BB68-09FAF9C39B04}"/>
                </a:ext>
              </a:extLst>
            </p:cNvPr>
            <p:cNvSpPr>
              <a:spLocks noChangeShapeType="1"/>
            </p:cNvSpPr>
            <p:nvPr/>
          </p:nvSpPr>
          <p:spPr bwMode="auto">
            <a:xfrm rot="5400000">
              <a:off x="749" y="1313"/>
              <a:ext cx="0" cy="65"/>
            </a:xfrm>
            <a:prstGeom prst="line">
              <a:avLst/>
            </a:prstGeom>
            <a:noFill/>
            <a:ln w="9525">
              <a:solidFill>
                <a:srgbClr val="FF3300"/>
              </a:solidFill>
              <a:round/>
              <a:headEnd/>
              <a:tailEnd type="stealth" w="lg" len="lg"/>
            </a:ln>
            <a:extLst>
              <a:ext uri="{909E8E84-426E-40DD-AFC4-6F175D3DCCD1}">
                <a14:hiddenFill xmlns:a14="http://schemas.microsoft.com/office/drawing/2010/main">
                  <a:noFill/>
                </a14:hiddenFill>
              </a:ext>
            </a:extLst>
          </p:spPr>
          <p:txBody>
            <a:bodyPr/>
            <a:lstStyle/>
            <a:p>
              <a:endParaRPr lang="en-US" sz="1350"/>
            </a:p>
          </p:txBody>
        </p:sp>
        <p:sp>
          <p:nvSpPr>
            <p:cNvPr id="10318" name="Line 55">
              <a:extLst>
                <a:ext uri="{FF2B5EF4-FFF2-40B4-BE49-F238E27FC236}">
                  <a16:creationId xmlns:a16="http://schemas.microsoft.com/office/drawing/2014/main" id="{1B1B551A-0976-4471-A105-EEF868F2F196}"/>
                </a:ext>
              </a:extLst>
            </p:cNvPr>
            <p:cNvSpPr>
              <a:spLocks noChangeShapeType="1"/>
            </p:cNvSpPr>
            <p:nvPr/>
          </p:nvSpPr>
          <p:spPr bwMode="auto">
            <a:xfrm rot="6540000">
              <a:off x="1508" y="1185"/>
              <a:ext cx="0" cy="65"/>
            </a:xfrm>
            <a:prstGeom prst="line">
              <a:avLst/>
            </a:prstGeom>
            <a:noFill/>
            <a:ln w="9525">
              <a:solidFill>
                <a:srgbClr val="FF3300"/>
              </a:solidFill>
              <a:round/>
              <a:headEnd/>
              <a:tailEnd type="stealth" w="lg" len="lg"/>
            </a:ln>
            <a:extLst>
              <a:ext uri="{909E8E84-426E-40DD-AFC4-6F175D3DCCD1}">
                <a14:hiddenFill xmlns:a14="http://schemas.microsoft.com/office/drawing/2010/main">
                  <a:noFill/>
                </a14:hiddenFill>
              </a:ext>
            </a:extLst>
          </p:spPr>
          <p:txBody>
            <a:bodyPr/>
            <a:lstStyle/>
            <a:p>
              <a:endParaRPr lang="en-US" sz="1350"/>
            </a:p>
          </p:txBody>
        </p:sp>
        <p:sp>
          <p:nvSpPr>
            <p:cNvPr id="10319" name="Line 56">
              <a:extLst>
                <a:ext uri="{FF2B5EF4-FFF2-40B4-BE49-F238E27FC236}">
                  <a16:creationId xmlns:a16="http://schemas.microsoft.com/office/drawing/2014/main" id="{9BE73656-CBCE-4A75-AD34-9262E9F615B4}"/>
                </a:ext>
              </a:extLst>
            </p:cNvPr>
            <p:cNvSpPr>
              <a:spLocks noChangeShapeType="1"/>
            </p:cNvSpPr>
            <p:nvPr/>
          </p:nvSpPr>
          <p:spPr bwMode="auto">
            <a:xfrm rot="7440000">
              <a:off x="1341" y="1149"/>
              <a:ext cx="0" cy="65"/>
            </a:xfrm>
            <a:prstGeom prst="line">
              <a:avLst/>
            </a:prstGeom>
            <a:noFill/>
            <a:ln w="9525">
              <a:solidFill>
                <a:srgbClr val="FF3300"/>
              </a:solidFill>
              <a:round/>
              <a:headEnd/>
              <a:tailEnd type="stealth" w="lg" len="lg"/>
            </a:ln>
            <a:extLst>
              <a:ext uri="{909E8E84-426E-40DD-AFC4-6F175D3DCCD1}">
                <a14:hiddenFill xmlns:a14="http://schemas.microsoft.com/office/drawing/2010/main">
                  <a:noFill/>
                </a14:hiddenFill>
              </a:ext>
            </a:extLst>
          </p:spPr>
          <p:txBody>
            <a:bodyPr/>
            <a:lstStyle/>
            <a:p>
              <a:endParaRPr lang="en-US" sz="1350"/>
            </a:p>
          </p:txBody>
        </p:sp>
        <p:sp>
          <p:nvSpPr>
            <p:cNvPr id="10320" name="Line 57">
              <a:extLst>
                <a:ext uri="{FF2B5EF4-FFF2-40B4-BE49-F238E27FC236}">
                  <a16:creationId xmlns:a16="http://schemas.microsoft.com/office/drawing/2014/main" id="{4E883E1A-4CCA-476A-9CEF-970C9797626A}"/>
                </a:ext>
              </a:extLst>
            </p:cNvPr>
            <p:cNvSpPr>
              <a:spLocks noChangeShapeType="1"/>
            </p:cNvSpPr>
            <p:nvPr/>
          </p:nvSpPr>
          <p:spPr bwMode="auto">
            <a:xfrm rot="7440000">
              <a:off x="1092" y="1097"/>
              <a:ext cx="0" cy="65"/>
            </a:xfrm>
            <a:prstGeom prst="line">
              <a:avLst/>
            </a:prstGeom>
            <a:noFill/>
            <a:ln w="9525">
              <a:solidFill>
                <a:srgbClr val="FF3300"/>
              </a:solidFill>
              <a:round/>
              <a:headEnd/>
              <a:tailEnd type="stealth" w="lg" len="lg"/>
            </a:ln>
            <a:extLst>
              <a:ext uri="{909E8E84-426E-40DD-AFC4-6F175D3DCCD1}">
                <a14:hiddenFill xmlns:a14="http://schemas.microsoft.com/office/drawing/2010/main">
                  <a:noFill/>
                </a14:hiddenFill>
              </a:ext>
            </a:extLst>
          </p:spPr>
          <p:txBody>
            <a:bodyPr/>
            <a:lstStyle/>
            <a:p>
              <a:endParaRPr lang="en-US" sz="1350"/>
            </a:p>
          </p:txBody>
        </p:sp>
        <p:sp>
          <p:nvSpPr>
            <p:cNvPr id="10321" name="Line 58">
              <a:extLst>
                <a:ext uri="{FF2B5EF4-FFF2-40B4-BE49-F238E27FC236}">
                  <a16:creationId xmlns:a16="http://schemas.microsoft.com/office/drawing/2014/main" id="{A75E4720-8683-46F4-8752-E2536E59F7CA}"/>
                </a:ext>
              </a:extLst>
            </p:cNvPr>
            <p:cNvSpPr>
              <a:spLocks noChangeShapeType="1"/>
            </p:cNvSpPr>
            <p:nvPr/>
          </p:nvSpPr>
          <p:spPr bwMode="auto">
            <a:xfrm rot="6720000">
              <a:off x="888" y="1129"/>
              <a:ext cx="0" cy="65"/>
            </a:xfrm>
            <a:prstGeom prst="line">
              <a:avLst/>
            </a:prstGeom>
            <a:noFill/>
            <a:ln w="9525">
              <a:solidFill>
                <a:srgbClr val="FF3300"/>
              </a:solidFill>
              <a:round/>
              <a:headEnd/>
              <a:tailEnd type="stealth" w="lg" len="lg"/>
            </a:ln>
            <a:extLst>
              <a:ext uri="{909E8E84-426E-40DD-AFC4-6F175D3DCCD1}">
                <a14:hiddenFill xmlns:a14="http://schemas.microsoft.com/office/drawing/2010/main">
                  <a:noFill/>
                </a14:hiddenFill>
              </a:ext>
            </a:extLst>
          </p:spPr>
          <p:txBody>
            <a:bodyPr/>
            <a:lstStyle/>
            <a:p>
              <a:endParaRPr lang="en-US" sz="1350"/>
            </a:p>
          </p:txBody>
        </p:sp>
      </p:grpSp>
      <p:grpSp>
        <p:nvGrpSpPr>
          <p:cNvPr id="10250" name="Group 59">
            <a:extLst>
              <a:ext uri="{FF2B5EF4-FFF2-40B4-BE49-F238E27FC236}">
                <a16:creationId xmlns:a16="http://schemas.microsoft.com/office/drawing/2014/main" id="{30E70E9F-96BE-47CD-87C1-E0BC192565A1}"/>
              </a:ext>
            </a:extLst>
          </p:cNvPr>
          <p:cNvGrpSpPr>
            <a:grpSpLocks/>
          </p:cNvGrpSpPr>
          <p:nvPr/>
        </p:nvGrpSpPr>
        <p:grpSpPr bwMode="auto">
          <a:xfrm>
            <a:off x="2057400" y="1348979"/>
            <a:ext cx="767954" cy="1476375"/>
            <a:chOff x="2626" y="733"/>
            <a:chExt cx="645" cy="1240"/>
          </a:xfrm>
        </p:grpSpPr>
        <p:sp>
          <p:nvSpPr>
            <p:cNvPr id="10276" name="Arc 60">
              <a:extLst>
                <a:ext uri="{FF2B5EF4-FFF2-40B4-BE49-F238E27FC236}">
                  <a16:creationId xmlns:a16="http://schemas.microsoft.com/office/drawing/2014/main" id="{274445D8-178B-4D0D-A027-BA96F4F573EB}"/>
                </a:ext>
              </a:extLst>
            </p:cNvPr>
            <p:cNvSpPr>
              <a:spLocks/>
            </p:cNvSpPr>
            <p:nvPr/>
          </p:nvSpPr>
          <p:spPr bwMode="auto">
            <a:xfrm flipH="1">
              <a:off x="2626" y="737"/>
              <a:ext cx="313" cy="1146"/>
            </a:xfrm>
            <a:custGeom>
              <a:avLst/>
              <a:gdLst>
                <a:gd name="T0" fmla="*/ 0 w 22813"/>
                <a:gd name="T1" fmla="*/ 0 h 39652"/>
                <a:gd name="T2" fmla="*/ 0 w 22813"/>
                <a:gd name="T3" fmla="*/ 0 h 39652"/>
                <a:gd name="T4" fmla="*/ 0 w 22813"/>
                <a:gd name="T5" fmla="*/ 0 h 39652"/>
                <a:gd name="T6" fmla="*/ 0 60000 65536"/>
                <a:gd name="T7" fmla="*/ 0 60000 65536"/>
                <a:gd name="T8" fmla="*/ 0 60000 65536"/>
                <a:gd name="T9" fmla="*/ 0 w 22813"/>
                <a:gd name="T10" fmla="*/ 0 h 39652"/>
                <a:gd name="T11" fmla="*/ 22813 w 22813"/>
                <a:gd name="T12" fmla="*/ 39652 h 39652"/>
              </a:gdLst>
              <a:ahLst/>
              <a:cxnLst>
                <a:cxn ang="T6">
                  <a:pos x="T0" y="T1"/>
                </a:cxn>
                <a:cxn ang="T7">
                  <a:pos x="T2" y="T3"/>
                </a:cxn>
                <a:cxn ang="T8">
                  <a:pos x="T4" y="T5"/>
                </a:cxn>
              </a:cxnLst>
              <a:rect l="T9" t="T10" r="T11" b="T12"/>
              <a:pathLst>
                <a:path w="22813" h="39652" fill="none" extrusionOk="0">
                  <a:moveTo>
                    <a:pt x="0" y="34"/>
                  </a:moveTo>
                  <a:cubicBezTo>
                    <a:pt x="403" y="11"/>
                    <a:pt x="808" y="-1"/>
                    <a:pt x="1213" y="0"/>
                  </a:cubicBezTo>
                  <a:cubicBezTo>
                    <a:pt x="13142" y="0"/>
                    <a:pt x="22813" y="9670"/>
                    <a:pt x="22813" y="21600"/>
                  </a:cubicBezTo>
                  <a:cubicBezTo>
                    <a:pt x="22813" y="28873"/>
                    <a:pt x="19152" y="35658"/>
                    <a:pt x="13074" y="39652"/>
                  </a:cubicBezTo>
                </a:path>
                <a:path w="22813" h="39652" stroke="0" extrusionOk="0">
                  <a:moveTo>
                    <a:pt x="0" y="34"/>
                  </a:moveTo>
                  <a:cubicBezTo>
                    <a:pt x="403" y="11"/>
                    <a:pt x="808" y="-1"/>
                    <a:pt x="1213" y="0"/>
                  </a:cubicBezTo>
                  <a:cubicBezTo>
                    <a:pt x="13142" y="0"/>
                    <a:pt x="22813" y="9670"/>
                    <a:pt x="22813" y="21600"/>
                  </a:cubicBezTo>
                  <a:cubicBezTo>
                    <a:pt x="22813" y="28873"/>
                    <a:pt x="19152" y="35658"/>
                    <a:pt x="13074" y="39652"/>
                  </a:cubicBezTo>
                  <a:lnTo>
                    <a:pt x="1213" y="21600"/>
                  </a:lnTo>
                  <a:close/>
                </a:path>
              </a:pathLst>
            </a:custGeom>
            <a:noFill/>
            <a:ln w="76200">
              <a:solidFill>
                <a:srgbClr val="99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z="1350"/>
            </a:p>
          </p:txBody>
        </p:sp>
        <p:sp>
          <p:nvSpPr>
            <p:cNvPr id="10277" name="Arc 61">
              <a:extLst>
                <a:ext uri="{FF2B5EF4-FFF2-40B4-BE49-F238E27FC236}">
                  <a16:creationId xmlns:a16="http://schemas.microsoft.com/office/drawing/2014/main" id="{959AF6D4-9FED-4BBB-AA4C-12A3E8B3CE3D}"/>
                </a:ext>
              </a:extLst>
            </p:cNvPr>
            <p:cNvSpPr>
              <a:spLocks/>
            </p:cNvSpPr>
            <p:nvPr/>
          </p:nvSpPr>
          <p:spPr bwMode="auto">
            <a:xfrm flipH="1">
              <a:off x="2693" y="733"/>
              <a:ext cx="313" cy="1155"/>
            </a:xfrm>
            <a:custGeom>
              <a:avLst/>
              <a:gdLst>
                <a:gd name="T0" fmla="*/ 0 w 22813"/>
                <a:gd name="T1" fmla="*/ 0 h 39945"/>
                <a:gd name="T2" fmla="*/ 0 w 22813"/>
                <a:gd name="T3" fmla="*/ 0 h 39945"/>
                <a:gd name="T4" fmla="*/ 0 w 22813"/>
                <a:gd name="T5" fmla="*/ 0 h 39945"/>
                <a:gd name="T6" fmla="*/ 0 60000 65536"/>
                <a:gd name="T7" fmla="*/ 0 60000 65536"/>
                <a:gd name="T8" fmla="*/ 0 60000 65536"/>
                <a:gd name="T9" fmla="*/ 0 w 22813"/>
                <a:gd name="T10" fmla="*/ 0 h 39945"/>
                <a:gd name="T11" fmla="*/ 22813 w 22813"/>
                <a:gd name="T12" fmla="*/ 39945 h 39945"/>
              </a:gdLst>
              <a:ahLst/>
              <a:cxnLst>
                <a:cxn ang="T6">
                  <a:pos x="T0" y="T1"/>
                </a:cxn>
                <a:cxn ang="T7">
                  <a:pos x="T2" y="T3"/>
                </a:cxn>
                <a:cxn ang="T8">
                  <a:pos x="T4" y="T5"/>
                </a:cxn>
              </a:cxnLst>
              <a:rect l="T9" t="T10" r="T11" b="T12"/>
              <a:pathLst>
                <a:path w="22813" h="39945" fill="none" extrusionOk="0">
                  <a:moveTo>
                    <a:pt x="0" y="34"/>
                  </a:moveTo>
                  <a:cubicBezTo>
                    <a:pt x="403" y="11"/>
                    <a:pt x="808" y="-1"/>
                    <a:pt x="1213" y="0"/>
                  </a:cubicBezTo>
                  <a:cubicBezTo>
                    <a:pt x="13142" y="0"/>
                    <a:pt x="22813" y="9670"/>
                    <a:pt x="22813" y="21600"/>
                  </a:cubicBezTo>
                  <a:cubicBezTo>
                    <a:pt x="22813" y="29066"/>
                    <a:pt x="18957" y="36003"/>
                    <a:pt x="12615" y="39944"/>
                  </a:cubicBezTo>
                </a:path>
                <a:path w="22813" h="39945" stroke="0" extrusionOk="0">
                  <a:moveTo>
                    <a:pt x="0" y="34"/>
                  </a:moveTo>
                  <a:cubicBezTo>
                    <a:pt x="403" y="11"/>
                    <a:pt x="808" y="-1"/>
                    <a:pt x="1213" y="0"/>
                  </a:cubicBezTo>
                  <a:cubicBezTo>
                    <a:pt x="13142" y="0"/>
                    <a:pt x="22813" y="9670"/>
                    <a:pt x="22813" y="21600"/>
                  </a:cubicBezTo>
                  <a:cubicBezTo>
                    <a:pt x="22813" y="29066"/>
                    <a:pt x="18957" y="36003"/>
                    <a:pt x="12615" y="39944"/>
                  </a:cubicBezTo>
                  <a:lnTo>
                    <a:pt x="1213" y="21600"/>
                  </a:lnTo>
                  <a:close/>
                </a:path>
              </a:pathLst>
            </a:custGeom>
            <a:noFill/>
            <a:ln w="76200">
              <a:solidFill>
                <a:srgbClr val="99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z="1350"/>
            </a:p>
          </p:txBody>
        </p:sp>
        <p:sp>
          <p:nvSpPr>
            <p:cNvPr id="10278" name="Arc 62">
              <a:extLst>
                <a:ext uri="{FF2B5EF4-FFF2-40B4-BE49-F238E27FC236}">
                  <a16:creationId xmlns:a16="http://schemas.microsoft.com/office/drawing/2014/main" id="{06C3EDAC-F9B0-42B2-969A-31257DB97848}"/>
                </a:ext>
              </a:extLst>
            </p:cNvPr>
            <p:cNvSpPr>
              <a:spLocks/>
            </p:cNvSpPr>
            <p:nvPr/>
          </p:nvSpPr>
          <p:spPr bwMode="auto">
            <a:xfrm flipH="1">
              <a:off x="2763" y="738"/>
              <a:ext cx="313" cy="1155"/>
            </a:xfrm>
            <a:custGeom>
              <a:avLst/>
              <a:gdLst>
                <a:gd name="T0" fmla="*/ 0 w 22813"/>
                <a:gd name="T1" fmla="*/ 0 h 39945"/>
                <a:gd name="T2" fmla="*/ 0 w 22813"/>
                <a:gd name="T3" fmla="*/ 0 h 39945"/>
                <a:gd name="T4" fmla="*/ 0 w 22813"/>
                <a:gd name="T5" fmla="*/ 0 h 39945"/>
                <a:gd name="T6" fmla="*/ 0 60000 65536"/>
                <a:gd name="T7" fmla="*/ 0 60000 65536"/>
                <a:gd name="T8" fmla="*/ 0 60000 65536"/>
                <a:gd name="T9" fmla="*/ 0 w 22813"/>
                <a:gd name="T10" fmla="*/ 0 h 39945"/>
                <a:gd name="T11" fmla="*/ 22813 w 22813"/>
                <a:gd name="T12" fmla="*/ 39945 h 39945"/>
              </a:gdLst>
              <a:ahLst/>
              <a:cxnLst>
                <a:cxn ang="T6">
                  <a:pos x="T0" y="T1"/>
                </a:cxn>
                <a:cxn ang="T7">
                  <a:pos x="T2" y="T3"/>
                </a:cxn>
                <a:cxn ang="T8">
                  <a:pos x="T4" y="T5"/>
                </a:cxn>
              </a:cxnLst>
              <a:rect l="T9" t="T10" r="T11" b="T12"/>
              <a:pathLst>
                <a:path w="22813" h="39945" fill="none" extrusionOk="0">
                  <a:moveTo>
                    <a:pt x="0" y="34"/>
                  </a:moveTo>
                  <a:cubicBezTo>
                    <a:pt x="403" y="11"/>
                    <a:pt x="808" y="-1"/>
                    <a:pt x="1213" y="0"/>
                  </a:cubicBezTo>
                  <a:cubicBezTo>
                    <a:pt x="13142" y="0"/>
                    <a:pt x="22813" y="9670"/>
                    <a:pt x="22813" y="21600"/>
                  </a:cubicBezTo>
                  <a:cubicBezTo>
                    <a:pt x="22813" y="29066"/>
                    <a:pt x="18957" y="36003"/>
                    <a:pt x="12615" y="39944"/>
                  </a:cubicBezTo>
                </a:path>
                <a:path w="22813" h="39945" stroke="0" extrusionOk="0">
                  <a:moveTo>
                    <a:pt x="0" y="34"/>
                  </a:moveTo>
                  <a:cubicBezTo>
                    <a:pt x="403" y="11"/>
                    <a:pt x="808" y="-1"/>
                    <a:pt x="1213" y="0"/>
                  </a:cubicBezTo>
                  <a:cubicBezTo>
                    <a:pt x="13142" y="0"/>
                    <a:pt x="22813" y="9670"/>
                    <a:pt x="22813" y="21600"/>
                  </a:cubicBezTo>
                  <a:cubicBezTo>
                    <a:pt x="22813" y="29066"/>
                    <a:pt x="18957" y="36003"/>
                    <a:pt x="12615" y="39944"/>
                  </a:cubicBezTo>
                  <a:lnTo>
                    <a:pt x="1213" y="21600"/>
                  </a:lnTo>
                  <a:close/>
                </a:path>
              </a:pathLst>
            </a:custGeom>
            <a:noFill/>
            <a:ln w="76200">
              <a:solidFill>
                <a:srgbClr val="99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z="1350"/>
            </a:p>
          </p:txBody>
        </p:sp>
        <p:sp>
          <p:nvSpPr>
            <p:cNvPr id="10279" name="Arc 63">
              <a:extLst>
                <a:ext uri="{FF2B5EF4-FFF2-40B4-BE49-F238E27FC236}">
                  <a16:creationId xmlns:a16="http://schemas.microsoft.com/office/drawing/2014/main" id="{BB4AA11F-BF2F-4C84-80FE-F8B1D5DFBB3D}"/>
                </a:ext>
              </a:extLst>
            </p:cNvPr>
            <p:cNvSpPr>
              <a:spLocks/>
            </p:cNvSpPr>
            <p:nvPr/>
          </p:nvSpPr>
          <p:spPr bwMode="auto">
            <a:xfrm flipH="1">
              <a:off x="2828" y="738"/>
              <a:ext cx="313" cy="1155"/>
            </a:xfrm>
            <a:custGeom>
              <a:avLst/>
              <a:gdLst>
                <a:gd name="T0" fmla="*/ 0 w 22813"/>
                <a:gd name="T1" fmla="*/ 0 h 39945"/>
                <a:gd name="T2" fmla="*/ 0 w 22813"/>
                <a:gd name="T3" fmla="*/ 0 h 39945"/>
                <a:gd name="T4" fmla="*/ 0 w 22813"/>
                <a:gd name="T5" fmla="*/ 0 h 39945"/>
                <a:gd name="T6" fmla="*/ 0 60000 65536"/>
                <a:gd name="T7" fmla="*/ 0 60000 65536"/>
                <a:gd name="T8" fmla="*/ 0 60000 65536"/>
                <a:gd name="T9" fmla="*/ 0 w 22813"/>
                <a:gd name="T10" fmla="*/ 0 h 39945"/>
                <a:gd name="T11" fmla="*/ 22813 w 22813"/>
                <a:gd name="T12" fmla="*/ 39945 h 39945"/>
              </a:gdLst>
              <a:ahLst/>
              <a:cxnLst>
                <a:cxn ang="T6">
                  <a:pos x="T0" y="T1"/>
                </a:cxn>
                <a:cxn ang="T7">
                  <a:pos x="T2" y="T3"/>
                </a:cxn>
                <a:cxn ang="T8">
                  <a:pos x="T4" y="T5"/>
                </a:cxn>
              </a:cxnLst>
              <a:rect l="T9" t="T10" r="T11" b="T12"/>
              <a:pathLst>
                <a:path w="22813" h="39945" fill="none" extrusionOk="0">
                  <a:moveTo>
                    <a:pt x="0" y="34"/>
                  </a:moveTo>
                  <a:cubicBezTo>
                    <a:pt x="403" y="11"/>
                    <a:pt x="808" y="-1"/>
                    <a:pt x="1213" y="0"/>
                  </a:cubicBezTo>
                  <a:cubicBezTo>
                    <a:pt x="13142" y="0"/>
                    <a:pt x="22813" y="9670"/>
                    <a:pt x="22813" y="21600"/>
                  </a:cubicBezTo>
                  <a:cubicBezTo>
                    <a:pt x="22813" y="29066"/>
                    <a:pt x="18957" y="36003"/>
                    <a:pt x="12615" y="39944"/>
                  </a:cubicBezTo>
                </a:path>
                <a:path w="22813" h="39945" stroke="0" extrusionOk="0">
                  <a:moveTo>
                    <a:pt x="0" y="34"/>
                  </a:moveTo>
                  <a:cubicBezTo>
                    <a:pt x="403" y="11"/>
                    <a:pt x="808" y="-1"/>
                    <a:pt x="1213" y="0"/>
                  </a:cubicBezTo>
                  <a:cubicBezTo>
                    <a:pt x="13142" y="0"/>
                    <a:pt x="22813" y="9670"/>
                    <a:pt x="22813" y="21600"/>
                  </a:cubicBezTo>
                  <a:cubicBezTo>
                    <a:pt x="22813" y="29066"/>
                    <a:pt x="18957" y="36003"/>
                    <a:pt x="12615" y="39944"/>
                  </a:cubicBezTo>
                  <a:lnTo>
                    <a:pt x="1213" y="21600"/>
                  </a:lnTo>
                  <a:close/>
                </a:path>
              </a:pathLst>
            </a:custGeom>
            <a:noFill/>
            <a:ln w="76200">
              <a:solidFill>
                <a:srgbClr val="99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z="1350"/>
            </a:p>
          </p:txBody>
        </p:sp>
        <p:sp>
          <p:nvSpPr>
            <p:cNvPr id="10280" name="Arc 64">
              <a:extLst>
                <a:ext uri="{FF2B5EF4-FFF2-40B4-BE49-F238E27FC236}">
                  <a16:creationId xmlns:a16="http://schemas.microsoft.com/office/drawing/2014/main" id="{6407F373-A3BE-47F0-AEDB-9DC984A8FD26}"/>
                </a:ext>
              </a:extLst>
            </p:cNvPr>
            <p:cNvSpPr>
              <a:spLocks/>
            </p:cNvSpPr>
            <p:nvPr/>
          </p:nvSpPr>
          <p:spPr bwMode="auto">
            <a:xfrm flipH="1">
              <a:off x="2893" y="738"/>
              <a:ext cx="313" cy="1155"/>
            </a:xfrm>
            <a:custGeom>
              <a:avLst/>
              <a:gdLst>
                <a:gd name="T0" fmla="*/ 0 w 22813"/>
                <a:gd name="T1" fmla="*/ 0 h 39945"/>
                <a:gd name="T2" fmla="*/ 0 w 22813"/>
                <a:gd name="T3" fmla="*/ 0 h 39945"/>
                <a:gd name="T4" fmla="*/ 0 w 22813"/>
                <a:gd name="T5" fmla="*/ 0 h 39945"/>
                <a:gd name="T6" fmla="*/ 0 60000 65536"/>
                <a:gd name="T7" fmla="*/ 0 60000 65536"/>
                <a:gd name="T8" fmla="*/ 0 60000 65536"/>
                <a:gd name="T9" fmla="*/ 0 w 22813"/>
                <a:gd name="T10" fmla="*/ 0 h 39945"/>
                <a:gd name="T11" fmla="*/ 22813 w 22813"/>
                <a:gd name="T12" fmla="*/ 39945 h 39945"/>
              </a:gdLst>
              <a:ahLst/>
              <a:cxnLst>
                <a:cxn ang="T6">
                  <a:pos x="T0" y="T1"/>
                </a:cxn>
                <a:cxn ang="T7">
                  <a:pos x="T2" y="T3"/>
                </a:cxn>
                <a:cxn ang="T8">
                  <a:pos x="T4" y="T5"/>
                </a:cxn>
              </a:cxnLst>
              <a:rect l="T9" t="T10" r="T11" b="T12"/>
              <a:pathLst>
                <a:path w="22813" h="39945" fill="none" extrusionOk="0">
                  <a:moveTo>
                    <a:pt x="0" y="34"/>
                  </a:moveTo>
                  <a:cubicBezTo>
                    <a:pt x="403" y="11"/>
                    <a:pt x="808" y="-1"/>
                    <a:pt x="1213" y="0"/>
                  </a:cubicBezTo>
                  <a:cubicBezTo>
                    <a:pt x="13142" y="0"/>
                    <a:pt x="22813" y="9670"/>
                    <a:pt x="22813" y="21600"/>
                  </a:cubicBezTo>
                  <a:cubicBezTo>
                    <a:pt x="22813" y="29066"/>
                    <a:pt x="18957" y="36003"/>
                    <a:pt x="12615" y="39944"/>
                  </a:cubicBezTo>
                </a:path>
                <a:path w="22813" h="39945" stroke="0" extrusionOk="0">
                  <a:moveTo>
                    <a:pt x="0" y="34"/>
                  </a:moveTo>
                  <a:cubicBezTo>
                    <a:pt x="403" y="11"/>
                    <a:pt x="808" y="-1"/>
                    <a:pt x="1213" y="0"/>
                  </a:cubicBezTo>
                  <a:cubicBezTo>
                    <a:pt x="13142" y="0"/>
                    <a:pt x="22813" y="9670"/>
                    <a:pt x="22813" y="21600"/>
                  </a:cubicBezTo>
                  <a:cubicBezTo>
                    <a:pt x="22813" y="29066"/>
                    <a:pt x="18957" y="36003"/>
                    <a:pt x="12615" y="39944"/>
                  </a:cubicBezTo>
                  <a:lnTo>
                    <a:pt x="1213" y="21600"/>
                  </a:lnTo>
                  <a:close/>
                </a:path>
              </a:pathLst>
            </a:custGeom>
            <a:noFill/>
            <a:ln w="76200">
              <a:solidFill>
                <a:srgbClr val="99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z="1350"/>
            </a:p>
          </p:txBody>
        </p:sp>
        <p:sp>
          <p:nvSpPr>
            <p:cNvPr id="10281" name="Arc 65">
              <a:extLst>
                <a:ext uri="{FF2B5EF4-FFF2-40B4-BE49-F238E27FC236}">
                  <a16:creationId xmlns:a16="http://schemas.microsoft.com/office/drawing/2014/main" id="{A6EB4101-F929-47C0-93C7-7364328A3149}"/>
                </a:ext>
              </a:extLst>
            </p:cNvPr>
            <p:cNvSpPr>
              <a:spLocks/>
            </p:cNvSpPr>
            <p:nvPr/>
          </p:nvSpPr>
          <p:spPr bwMode="auto">
            <a:xfrm flipH="1">
              <a:off x="2958" y="738"/>
              <a:ext cx="313" cy="1235"/>
            </a:xfrm>
            <a:custGeom>
              <a:avLst/>
              <a:gdLst>
                <a:gd name="T0" fmla="*/ 0 w 22813"/>
                <a:gd name="T1" fmla="*/ 0 h 42699"/>
                <a:gd name="T2" fmla="*/ 0 w 22813"/>
                <a:gd name="T3" fmla="*/ 0 h 42699"/>
                <a:gd name="T4" fmla="*/ 0 w 22813"/>
                <a:gd name="T5" fmla="*/ 0 h 42699"/>
                <a:gd name="T6" fmla="*/ 0 60000 65536"/>
                <a:gd name="T7" fmla="*/ 0 60000 65536"/>
                <a:gd name="T8" fmla="*/ 0 60000 65536"/>
                <a:gd name="T9" fmla="*/ 0 w 22813"/>
                <a:gd name="T10" fmla="*/ 0 h 42699"/>
                <a:gd name="T11" fmla="*/ 22813 w 22813"/>
                <a:gd name="T12" fmla="*/ 42699 h 42699"/>
              </a:gdLst>
              <a:ahLst/>
              <a:cxnLst>
                <a:cxn ang="T6">
                  <a:pos x="T0" y="T1"/>
                </a:cxn>
                <a:cxn ang="T7">
                  <a:pos x="T2" y="T3"/>
                </a:cxn>
                <a:cxn ang="T8">
                  <a:pos x="T4" y="T5"/>
                </a:cxn>
              </a:cxnLst>
              <a:rect l="T9" t="T10" r="T11" b="T12"/>
              <a:pathLst>
                <a:path w="22813" h="42699" fill="none" extrusionOk="0">
                  <a:moveTo>
                    <a:pt x="0" y="34"/>
                  </a:moveTo>
                  <a:cubicBezTo>
                    <a:pt x="403" y="11"/>
                    <a:pt x="808" y="-1"/>
                    <a:pt x="1213" y="0"/>
                  </a:cubicBezTo>
                  <a:cubicBezTo>
                    <a:pt x="13142" y="0"/>
                    <a:pt x="22813" y="9670"/>
                    <a:pt x="22813" y="21600"/>
                  </a:cubicBezTo>
                  <a:cubicBezTo>
                    <a:pt x="22813" y="31747"/>
                    <a:pt x="15748" y="40527"/>
                    <a:pt x="5836" y="42699"/>
                  </a:cubicBezTo>
                </a:path>
                <a:path w="22813" h="42699" stroke="0" extrusionOk="0">
                  <a:moveTo>
                    <a:pt x="0" y="34"/>
                  </a:moveTo>
                  <a:cubicBezTo>
                    <a:pt x="403" y="11"/>
                    <a:pt x="808" y="-1"/>
                    <a:pt x="1213" y="0"/>
                  </a:cubicBezTo>
                  <a:cubicBezTo>
                    <a:pt x="13142" y="0"/>
                    <a:pt x="22813" y="9670"/>
                    <a:pt x="22813" y="21600"/>
                  </a:cubicBezTo>
                  <a:cubicBezTo>
                    <a:pt x="22813" y="31747"/>
                    <a:pt x="15748" y="40527"/>
                    <a:pt x="5836" y="42699"/>
                  </a:cubicBezTo>
                  <a:lnTo>
                    <a:pt x="1213" y="21600"/>
                  </a:lnTo>
                  <a:close/>
                </a:path>
              </a:pathLst>
            </a:custGeom>
            <a:noFill/>
            <a:ln w="76200">
              <a:solidFill>
                <a:srgbClr val="99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z="1350"/>
            </a:p>
          </p:txBody>
        </p:sp>
      </p:grpSp>
      <p:sp>
        <p:nvSpPr>
          <p:cNvPr id="10251" name="Line 134">
            <a:extLst>
              <a:ext uri="{FF2B5EF4-FFF2-40B4-BE49-F238E27FC236}">
                <a16:creationId xmlns:a16="http://schemas.microsoft.com/office/drawing/2014/main" id="{77E995A5-8A71-4006-AA18-D52FCBFB644D}"/>
              </a:ext>
            </a:extLst>
          </p:cNvPr>
          <p:cNvSpPr>
            <a:spLocks noChangeShapeType="1"/>
          </p:cNvSpPr>
          <p:nvPr/>
        </p:nvSpPr>
        <p:spPr bwMode="auto">
          <a:xfrm>
            <a:off x="3028950" y="2686050"/>
            <a:ext cx="0" cy="685800"/>
          </a:xfrm>
          <a:prstGeom prst="line">
            <a:avLst/>
          </a:prstGeom>
          <a:noFill/>
          <a:ln w="38100">
            <a:solidFill>
              <a:srgbClr val="A50021"/>
            </a:solidFill>
            <a:round/>
            <a:headEnd/>
            <a:tailEnd/>
          </a:ln>
          <a:extLst>
            <a:ext uri="{909E8E84-426E-40DD-AFC4-6F175D3DCCD1}">
              <a14:hiddenFill xmlns:a14="http://schemas.microsoft.com/office/drawing/2010/main">
                <a:noFill/>
              </a14:hiddenFill>
            </a:ext>
          </a:extLst>
        </p:spPr>
        <p:txBody>
          <a:bodyPr/>
          <a:lstStyle/>
          <a:p>
            <a:endParaRPr lang="en-US" sz="1350"/>
          </a:p>
        </p:txBody>
      </p:sp>
      <p:sp>
        <p:nvSpPr>
          <p:cNvPr id="10252" name="Line 135">
            <a:extLst>
              <a:ext uri="{FF2B5EF4-FFF2-40B4-BE49-F238E27FC236}">
                <a16:creationId xmlns:a16="http://schemas.microsoft.com/office/drawing/2014/main" id="{37D9ED49-6DA5-4A20-BD30-A1BDECDFECF6}"/>
              </a:ext>
            </a:extLst>
          </p:cNvPr>
          <p:cNvSpPr>
            <a:spLocks noChangeShapeType="1"/>
          </p:cNvSpPr>
          <p:nvPr/>
        </p:nvSpPr>
        <p:spPr bwMode="auto">
          <a:xfrm>
            <a:off x="3028950" y="3371850"/>
            <a:ext cx="3371850" cy="0"/>
          </a:xfrm>
          <a:prstGeom prst="line">
            <a:avLst/>
          </a:prstGeom>
          <a:noFill/>
          <a:ln w="38100">
            <a:solidFill>
              <a:srgbClr val="A50021"/>
            </a:solidFill>
            <a:round/>
            <a:headEnd/>
            <a:tailEnd/>
          </a:ln>
          <a:extLst>
            <a:ext uri="{909E8E84-426E-40DD-AFC4-6F175D3DCCD1}">
              <a14:hiddenFill xmlns:a14="http://schemas.microsoft.com/office/drawing/2010/main">
                <a:noFill/>
              </a14:hiddenFill>
            </a:ext>
          </a:extLst>
        </p:spPr>
        <p:txBody>
          <a:bodyPr/>
          <a:lstStyle/>
          <a:p>
            <a:endParaRPr lang="en-US" sz="1350"/>
          </a:p>
        </p:txBody>
      </p:sp>
      <p:sp>
        <p:nvSpPr>
          <p:cNvPr id="10253" name="Line 136">
            <a:extLst>
              <a:ext uri="{FF2B5EF4-FFF2-40B4-BE49-F238E27FC236}">
                <a16:creationId xmlns:a16="http://schemas.microsoft.com/office/drawing/2014/main" id="{3CB149CD-8515-41CB-A0D5-9202F9D89AAA}"/>
              </a:ext>
            </a:extLst>
          </p:cNvPr>
          <p:cNvSpPr>
            <a:spLocks noChangeShapeType="1"/>
          </p:cNvSpPr>
          <p:nvPr/>
        </p:nvSpPr>
        <p:spPr bwMode="auto">
          <a:xfrm>
            <a:off x="2228850" y="2686050"/>
            <a:ext cx="0" cy="2286000"/>
          </a:xfrm>
          <a:prstGeom prst="line">
            <a:avLst/>
          </a:prstGeom>
          <a:noFill/>
          <a:ln w="38100">
            <a:solidFill>
              <a:srgbClr val="A50021"/>
            </a:solidFill>
            <a:round/>
            <a:headEnd/>
            <a:tailEnd/>
          </a:ln>
          <a:extLst>
            <a:ext uri="{909E8E84-426E-40DD-AFC4-6F175D3DCCD1}">
              <a14:hiddenFill xmlns:a14="http://schemas.microsoft.com/office/drawing/2010/main">
                <a:noFill/>
              </a14:hiddenFill>
            </a:ext>
          </a:extLst>
        </p:spPr>
        <p:txBody>
          <a:bodyPr/>
          <a:lstStyle/>
          <a:p>
            <a:endParaRPr lang="en-US" sz="1350"/>
          </a:p>
        </p:txBody>
      </p:sp>
      <p:sp>
        <p:nvSpPr>
          <p:cNvPr id="10254" name="Line 137">
            <a:extLst>
              <a:ext uri="{FF2B5EF4-FFF2-40B4-BE49-F238E27FC236}">
                <a16:creationId xmlns:a16="http://schemas.microsoft.com/office/drawing/2014/main" id="{49CE2E60-18AA-4A09-A4EF-6FC575053F33}"/>
              </a:ext>
            </a:extLst>
          </p:cNvPr>
          <p:cNvSpPr>
            <a:spLocks noChangeShapeType="1"/>
          </p:cNvSpPr>
          <p:nvPr/>
        </p:nvSpPr>
        <p:spPr bwMode="auto">
          <a:xfrm>
            <a:off x="2228850" y="4972050"/>
            <a:ext cx="4114800" cy="0"/>
          </a:xfrm>
          <a:prstGeom prst="line">
            <a:avLst/>
          </a:prstGeom>
          <a:noFill/>
          <a:ln w="38100">
            <a:solidFill>
              <a:srgbClr val="A50021"/>
            </a:solidFill>
            <a:round/>
            <a:headEnd/>
            <a:tailEnd/>
          </a:ln>
          <a:extLst>
            <a:ext uri="{909E8E84-426E-40DD-AFC4-6F175D3DCCD1}">
              <a14:hiddenFill xmlns:a14="http://schemas.microsoft.com/office/drawing/2010/main">
                <a:noFill/>
              </a14:hiddenFill>
            </a:ext>
          </a:extLst>
        </p:spPr>
        <p:txBody>
          <a:bodyPr/>
          <a:lstStyle/>
          <a:p>
            <a:endParaRPr lang="en-US" sz="1350"/>
          </a:p>
        </p:txBody>
      </p:sp>
      <p:sp>
        <p:nvSpPr>
          <p:cNvPr id="10255" name="Line 141">
            <a:extLst>
              <a:ext uri="{FF2B5EF4-FFF2-40B4-BE49-F238E27FC236}">
                <a16:creationId xmlns:a16="http://schemas.microsoft.com/office/drawing/2014/main" id="{96F52983-891B-4CC8-A0B2-5E2FB0947154}"/>
              </a:ext>
            </a:extLst>
          </p:cNvPr>
          <p:cNvSpPr>
            <a:spLocks noChangeShapeType="1"/>
          </p:cNvSpPr>
          <p:nvPr/>
        </p:nvSpPr>
        <p:spPr bwMode="auto">
          <a:xfrm>
            <a:off x="6343650" y="4800600"/>
            <a:ext cx="0" cy="171450"/>
          </a:xfrm>
          <a:prstGeom prst="line">
            <a:avLst/>
          </a:prstGeom>
          <a:noFill/>
          <a:ln w="38100">
            <a:solidFill>
              <a:srgbClr val="A50021"/>
            </a:solidFill>
            <a:round/>
            <a:headEnd/>
            <a:tailEnd/>
          </a:ln>
          <a:extLst>
            <a:ext uri="{909E8E84-426E-40DD-AFC4-6F175D3DCCD1}">
              <a14:hiddenFill xmlns:a14="http://schemas.microsoft.com/office/drawing/2010/main">
                <a:noFill/>
              </a14:hiddenFill>
            </a:ext>
          </a:extLst>
        </p:spPr>
        <p:txBody>
          <a:bodyPr/>
          <a:lstStyle/>
          <a:p>
            <a:endParaRPr lang="en-US" sz="1350"/>
          </a:p>
        </p:txBody>
      </p:sp>
      <p:sp>
        <p:nvSpPr>
          <p:cNvPr id="10256" name="Line 157">
            <a:extLst>
              <a:ext uri="{FF2B5EF4-FFF2-40B4-BE49-F238E27FC236}">
                <a16:creationId xmlns:a16="http://schemas.microsoft.com/office/drawing/2014/main" id="{57198534-72C6-4C02-AE55-3CD68AA72758}"/>
              </a:ext>
            </a:extLst>
          </p:cNvPr>
          <p:cNvSpPr>
            <a:spLocks noChangeShapeType="1"/>
          </p:cNvSpPr>
          <p:nvPr/>
        </p:nvSpPr>
        <p:spPr bwMode="auto">
          <a:xfrm>
            <a:off x="5600700" y="4800600"/>
            <a:ext cx="1371600" cy="0"/>
          </a:xfrm>
          <a:prstGeom prst="line">
            <a:avLst/>
          </a:prstGeom>
          <a:noFill/>
          <a:ln w="38100">
            <a:solidFill>
              <a:srgbClr val="A50021"/>
            </a:solidFill>
            <a:round/>
            <a:headEnd/>
            <a:tailEnd/>
          </a:ln>
          <a:extLst>
            <a:ext uri="{909E8E84-426E-40DD-AFC4-6F175D3DCCD1}">
              <a14:hiddenFill xmlns:a14="http://schemas.microsoft.com/office/drawing/2010/main">
                <a:noFill/>
              </a14:hiddenFill>
            </a:ext>
          </a:extLst>
        </p:spPr>
        <p:txBody>
          <a:bodyPr/>
          <a:lstStyle/>
          <a:p>
            <a:endParaRPr lang="en-US" sz="1350"/>
          </a:p>
        </p:txBody>
      </p:sp>
      <p:grpSp>
        <p:nvGrpSpPr>
          <p:cNvPr id="10257" name="Group 152">
            <a:extLst>
              <a:ext uri="{FF2B5EF4-FFF2-40B4-BE49-F238E27FC236}">
                <a16:creationId xmlns:a16="http://schemas.microsoft.com/office/drawing/2014/main" id="{73E1BF6A-927F-431F-BABF-AE0436A42B61}"/>
              </a:ext>
            </a:extLst>
          </p:cNvPr>
          <p:cNvGrpSpPr>
            <a:grpSpLocks/>
          </p:cNvGrpSpPr>
          <p:nvPr/>
        </p:nvGrpSpPr>
        <p:grpSpPr bwMode="auto">
          <a:xfrm>
            <a:off x="6743700" y="3657600"/>
            <a:ext cx="420291" cy="800100"/>
            <a:chOff x="3120" y="2544"/>
            <a:chExt cx="353" cy="640"/>
          </a:xfrm>
        </p:grpSpPr>
        <p:pic>
          <p:nvPicPr>
            <p:cNvPr id="10273" name="Picture 15" descr="DenLEDdo">
              <a:extLst>
                <a:ext uri="{FF2B5EF4-FFF2-40B4-BE49-F238E27FC236}">
                  <a16:creationId xmlns:a16="http://schemas.microsoft.com/office/drawing/2014/main" id="{306B8CAC-C114-41C4-8151-BE87BEADB8E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l="32697" t="13390" r="33652" b="19666"/>
            <a:stretch>
              <a:fillRect/>
            </a:stretch>
          </p:blipFill>
          <p:spPr bwMode="auto">
            <a:xfrm>
              <a:off x="3120" y="2544"/>
              <a:ext cx="344" cy="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4" name="Oval 149">
              <a:extLst>
                <a:ext uri="{FF2B5EF4-FFF2-40B4-BE49-F238E27FC236}">
                  <a16:creationId xmlns:a16="http://schemas.microsoft.com/office/drawing/2014/main" id="{6C270FEA-6631-43E3-9AC3-908480CF0E62}"/>
                </a:ext>
              </a:extLst>
            </p:cNvPr>
            <p:cNvSpPr>
              <a:spLocks noChangeArrowheads="1"/>
            </p:cNvSpPr>
            <p:nvPr/>
          </p:nvSpPr>
          <p:spPr bwMode="auto">
            <a:xfrm>
              <a:off x="3123" y="3060"/>
              <a:ext cx="350" cy="124"/>
            </a:xfrm>
            <a:prstGeom prst="ellipse">
              <a:avLst/>
            </a:prstGeom>
            <a:solidFill>
              <a:srgbClr val="0099FF"/>
            </a:solidFill>
            <a:ln w="9525">
              <a:round/>
              <a:headEnd/>
              <a:tailEnd/>
            </a:ln>
            <a:scene3d>
              <a:camera prst="legacyObliqueTopRight">
                <a:rot lat="16199980" lon="0" rev="0"/>
              </a:camera>
              <a:lightRig rig="legacyFlat1" dir="t"/>
            </a:scene3d>
            <a:sp3d extrusionH="100000" prstMaterial="legacyMetal">
              <a:bevelT w="13500" h="13500" prst="angle"/>
              <a:bevelB w="13500" h="13500" prst="angle"/>
              <a:extrusionClr>
                <a:srgbClr val="0099FF"/>
              </a:extrusionClr>
              <a:contourClr>
                <a:srgbClr val="0099FF"/>
              </a:contourClr>
            </a:sp3d>
          </p:spPr>
          <p:txBody>
            <a:bodyPr wrap="none" anchor="ctr">
              <a:flatTx/>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sz="1350"/>
            </a:p>
          </p:txBody>
        </p:sp>
        <p:sp>
          <p:nvSpPr>
            <p:cNvPr id="3222" name="AutoShape 150">
              <a:extLst>
                <a:ext uri="{FF2B5EF4-FFF2-40B4-BE49-F238E27FC236}">
                  <a16:creationId xmlns:a16="http://schemas.microsoft.com/office/drawing/2014/main" id="{D0ABAB5F-8A75-4ECD-B20B-8C82F448D009}"/>
                </a:ext>
              </a:extLst>
            </p:cNvPr>
            <p:cNvSpPr>
              <a:spLocks noChangeArrowheads="1"/>
            </p:cNvSpPr>
            <p:nvPr/>
          </p:nvSpPr>
          <p:spPr bwMode="auto">
            <a:xfrm rot="16200000">
              <a:off x="3211" y="2972"/>
              <a:ext cx="172" cy="162"/>
            </a:xfrm>
            <a:prstGeom prst="flowChartOnlineStorage">
              <a:avLst/>
            </a:prstGeom>
            <a:gradFill rotWithShape="1">
              <a:gsLst>
                <a:gs pos="0">
                  <a:schemeClr val="accent1">
                    <a:gamma/>
                    <a:shade val="46275"/>
                    <a:invGamma/>
                  </a:schemeClr>
                </a:gs>
                <a:gs pos="50000">
                  <a:schemeClr val="accent1"/>
                </a:gs>
                <a:gs pos="100000">
                  <a:schemeClr val="accent1">
                    <a:gamma/>
                    <a:shade val="46275"/>
                    <a:invGamma/>
                  </a:schemeClr>
                </a:gs>
              </a:gsLst>
              <a:lin ang="5400000" scaled="1"/>
            </a:gradFill>
            <a:ln w="9525">
              <a:noFill/>
              <a:miter lim="800000"/>
              <a:headEnd/>
              <a:tailEnd/>
            </a:ln>
            <a:effectLst/>
          </p:spPr>
          <p:txBody>
            <a:bodyPr wrap="none" anchor="ctr"/>
            <a:lstStyle/>
            <a:p>
              <a:pPr>
                <a:defRPr/>
              </a:pPr>
              <a:endParaRPr lang="en-US" sz="1350">
                <a:latin typeface="Arial" charset="0"/>
              </a:endParaRPr>
            </a:p>
          </p:txBody>
        </p:sp>
      </p:grpSp>
      <p:sp>
        <p:nvSpPr>
          <p:cNvPr id="3218" name="Oval 146">
            <a:extLst>
              <a:ext uri="{FF2B5EF4-FFF2-40B4-BE49-F238E27FC236}">
                <a16:creationId xmlns:a16="http://schemas.microsoft.com/office/drawing/2014/main" id="{9C43EAF4-1EAB-44FB-86F5-341DAB54A05C}"/>
              </a:ext>
            </a:extLst>
          </p:cNvPr>
          <p:cNvSpPr>
            <a:spLocks noChangeArrowheads="1"/>
          </p:cNvSpPr>
          <p:nvPr/>
        </p:nvSpPr>
        <p:spPr bwMode="auto">
          <a:xfrm>
            <a:off x="6572250" y="3371850"/>
            <a:ext cx="742950" cy="1143000"/>
          </a:xfrm>
          <a:prstGeom prst="ellipse">
            <a:avLst/>
          </a:prstGeom>
          <a:gradFill rotWithShape="1">
            <a:gsLst>
              <a:gs pos="0">
                <a:srgbClr val="C00000"/>
              </a:gs>
              <a:gs pos="100000">
                <a:srgbClr val="FFFF00">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1350"/>
              <a:t>   </a:t>
            </a:r>
          </a:p>
        </p:txBody>
      </p:sp>
      <p:sp>
        <p:nvSpPr>
          <p:cNvPr id="10259" name="Line 165">
            <a:extLst>
              <a:ext uri="{FF2B5EF4-FFF2-40B4-BE49-F238E27FC236}">
                <a16:creationId xmlns:a16="http://schemas.microsoft.com/office/drawing/2014/main" id="{86DFC552-8DB7-4606-8A67-73ED1349DC8F}"/>
              </a:ext>
            </a:extLst>
          </p:cNvPr>
          <p:cNvSpPr>
            <a:spLocks noChangeShapeType="1"/>
          </p:cNvSpPr>
          <p:nvPr/>
        </p:nvSpPr>
        <p:spPr bwMode="auto">
          <a:xfrm>
            <a:off x="5600700" y="3543300"/>
            <a:ext cx="0" cy="1257300"/>
          </a:xfrm>
          <a:prstGeom prst="line">
            <a:avLst/>
          </a:prstGeom>
          <a:noFill/>
          <a:ln w="38100">
            <a:solidFill>
              <a:srgbClr val="A50021"/>
            </a:solidFill>
            <a:round/>
            <a:headEnd/>
            <a:tailEnd/>
          </a:ln>
          <a:extLst>
            <a:ext uri="{909E8E84-426E-40DD-AFC4-6F175D3DCCD1}">
              <a14:hiddenFill xmlns:a14="http://schemas.microsoft.com/office/drawing/2010/main">
                <a:noFill/>
              </a14:hiddenFill>
            </a:ext>
          </a:extLst>
        </p:spPr>
        <p:txBody>
          <a:bodyPr/>
          <a:lstStyle/>
          <a:p>
            <a:endParaRPr lang="en-US" sz="1350"/>
          </a:p>
        </p:txBody>
      </p:sp>
      <p:sp>
        <p:nvSpPr>
          <p:cNvPr id="10260" name="Line 167">
            <a:extLst>
              <a:ext uri="{FF2B5EF4-FFF2-40B4-BE49-F238E27FC236}">
                <a16:creationId xmlns:a16="http://schemas.microsoft.com/office/drawing/2014/main" id="{516592FB-9250-4A65-B509-125AED62429E}"/>
              </a:ext>
            </a:extLst>
          </p:cNvPr>
          <p:cNvSpPr>
            <a:spLocks noChangeShapeType="1"/>
          </p:cNvSpPr>
          <p:nvPr/>
        </p:nvSpPr>
        <p:spPr bwMode="auto">
          <a:xfrm>
            <a:off x="6972300" y="3543300"/>
            <a:ext cx="0" cy="1257300"/>
          </a:xfrm>
          <a:prstGeom prst="line">
            <a:avLst/>
          </a:prstGeom>
          <a:noFill/>
          <a:ln w="38100">
            <a:solidFill>
              <a:srgbClr val="A50021"/>
            </a:solidFill>
            <a:round/>
            <a:headEnd/>
            <a:tailEnd/>
          </a:ln>
          <a:extLst>
            <a:ext uri="{909E8E84-426E-40DD-AFC4-6F175D3DCCD1}">
              <a14:hiddenFill xmlns:a14="http://schemas.microsoft.com/office/drawing/2010/main">
                <a:noFill/>
              </a14:hiddenFill>
            </a:ext>
          </a:extLst>
        </p:spPr>
        <p:txBody>
          <a:bodyPr/>
          <a:lstStyle/>
          <a:p>
            <a:endParaRPr lang="en-US" sz="1350"/>
          </a:p>
        </p:txBody>
      </p:sp>
      <p:grpSp>
        <p:nvGrpSpPr>
          <p:cNvPr id="10261" name="Group 142">
            <a:extLst>
              <a:ext uri="{FF2B5EF4-FFF2-40B4-BE49-F238E27FC236}">
                <a16:creationId xmlns:a16="http://schemas.microsoft.com/office/drawing/2014/main" id="{70C4C898-F5BE-4EE5-9815-7ADE9ECE4BE1}"/>
              </a:ext>
            </a:extLst>
          </p:cNvPr>
          <p:cNvGrpSpPr>
            <a:grpSpLocks/>
          </p:cNvGrpSpPr>
          <p:nvPr/>
        </p:nvGrpSpPr>
        <p:grpSpPr bwMode="auto">
          <a:xfrm>
            <a:off x="5372100" y="3771900"/>
            <a:ext cx="426244" cy="762000"/>
            <a:chOff x="384" y="2216"/>
            <a:chExt cx="358" cy="640"/>
          </a:xfrm>
        </p:grpSpPr>
        <p:pic>
          <p:nvPicPr>
            <p:cNvPr id="10270" name="Picture 16" descr="denledvang">
              <a:extLst>
                <a:ext uri="{FF2B5EF4-FFF2-40B4-BE49-F238E27FC236}">
                  <a16:creationId xmlns:a16="http://schemas.microsoft.com/office/drawing/2014/main" id="{8BDB45E0-6663-4C7A-AA53-7665EEED4C4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l="32697" t="13390" r="33652" b="32104"/>
            <a:stretch>
              <a:fillRect/>
            </a:stretch>
          </p:blipFill>
          <p:spPr bwMode="auto">
            <a:xfrm>
              <a:off x="384" y="2216"/>
              <a:ext cx="358" cy="528"/>
            </a:xfrm>
            <a:prstGeom prst="rect">
              <a:avLst/>
            </a:prstGeom>
            <a:blipFill dpi="0" rotWithShape="1">
              <a:blip r:embed="rId4"/>
              <a:srcRect l="32697" t="13390" r="33652" b="32104"/>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pic>
        <p:sp>
          <p:nvSpPr>
            <p:cNvPr id="10271" name="Oval 144">
              <a:extLst>
                <a:ext uri="{FF2B5EF4-FFF2-40B4-BE49-F238E27FC236}">
                  <a16:creationId xmlns:a16="http://schemas.microsoft.com/office/drawing/2014/main" id="{F8680998-F6F3-4BCD-972E-7403614FBEF1}"/>
                </a:ext>
              </a:extLst>
            </p:cNvPr>
            <p:cNvSpPr>
              <a:spLocks noChangeArrowheads="1"/>
            </p:cNvSpPr>
            <p:nvPr/>
          </p:nvSpPr>
          <p:spPr bwMode="auto">
            <a:xfrm>
              <a:off x="387" y="2732"/>
              <a:ext cx="350" cy="124"/>
            </a:xfrm>
            <a:prstGeom prst="ellipse">
              <a:avLst/>
            </a:prstGeom>
            <a:solidFill>
              <a:srgbClr val="0099FF"/>
            </a:solidFill>
            <a:ln w="9525">
              <a:round/>
              <a:headEnd/>
              <a:tailEnd/>
            </a:ln>
            <a:scene3d>
              <a:camera prst="legacyObliqueTopRight">
                <a:rot lat="16199980" lon="0" rev="0"/>
              </a:camera>
              <a:lightRig rig="legacyFlat1" dir="t"/>
            </a:scene3d>
            <a:sp3d extrusionH="100000" prstMaterial="legacyMetal">
              <a:bevelT w="13500" h="13500" prst="angle"/>
              <a:bevelB w="13500" h="13500" prst="angle"/>
              <a:extrusionClr>
                <a:srgbClr val="0099FF"/>
              </a:extrusionClr>
              <a:contourClr>
                <a:srgbClr val="0099FF"/>
              </a:contourClr>
            </a:sp3d>
          </p:spPr>
          <p:txBody>
            <a:bodyPr wrap="none" anchor="ctr">
              <a:flatTx/>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sz="1350"/>
            </a:p>
          </p:txBody>
        </p:sp>
        <p:sp>
          <p:nvSpPr>
            <p:cNvPr id="3217" name="AutoShape 145">
              <a:extLst>
                <a:ext uri="{FF2B5EF4-FFF2-40B4-BE49-F238E27FC236}">
                  <a16:creationId xmlns:a16="http://schemas.microsoft.com/office/drawing/2014/main" id="{54A53685-E221-42A1-BD26-66E79E2D3F09}"/>
                </a:ext>
              </a:extLst>
            </p:cNvPr>
            <p:cNvSpPr>
              <a:spLocks noChangeArrowheads="1"/>
            </p:cNvSpPr>
            <p:nvPr/>
          </p:nvSpPr>
          <p:spPr bwMode="auto">
            <a:xfrm rot="16200000">
              <a:off x="475" y="2644"/>
              <a:ext cx="172" cy="162"/>
            </a:xfrm>
            <a:prstGeom prst="flowChartOnlineStorage">
              <a:avLst/>
            </a:prstGeom>
            <a:gradFill rotWithShape="1">
              <a:gsLst>
                <a:gs pos="0">
                  <a:schemeClr val="accent1">
                    <a:gamma/>
                    <a:shade val="46275"/>
                    <a:invGamma/>
                  </a:schemeClr>
                </a:gs>
                <a:gs pos="50000">
                  <a:schemeClr val="accent1"/>
                </a:gs>
                <a:gs pos="100000">
                  <a:schemeClr val="accent1">
                    <a:gamma/>
                    <a:shade val="46275"/>
                    <a:invGamma/>
                  </a:schemeClr>
                </a:gs>
              </a:gsLst>
              <a:lin ang="5400000" scaled="1"/>
            </a:gradFill>
            <a:ln w="9525">
              <a:noFill/>
              <a:miter lim="800000"/>
              <a:headEnd/>
              <a:tailEnd/>
            </a:ln>
            <a:effectLst/>
          </p:spPr>
          <p:txBody>
            <a:bodyPr wrap="none" anchor="ctr"/>
            <a:lstStyle/>
            <a:p>
              <a:pPr>
                <a:defRPr/>
              </a:pPr>
              <a:endParaRPr lang="en-US" sz="1350">
                <a:latin typeface="Arial" charset="0"/>
              </a:endParaRPr>
            </a:p>
          </p:txBody>
        </p:sp>
      </p:grpSp>
      <p:sp>
        <p:nvSpPr>
          <p:cNvPr id="3226" name="Oval 154">
            <a:extLst>
              <a:ext uri="{FF2B5EF4-FFF2-40B4-BE49-F238E27FC236}">
                <a16:creationId xmlns:a16="http://schemas.microsoft.com/office/drawing/2014/main" id="{9F774F49-3438-4609-96E4-3C4790B52DDE}"/>
              </a:ext>
            </a:extLst>
          </p:cNvPr>
          <p:cNvSpPr>
            <a:spLocks noChangeArrowheads="1"/>
          </p:cNvSpPr>
          <p:nvPr/>
        </p:nvSpPr>
        <p:spPr bwMode="auto">
          <a:xfrm>
            <a:off x="5143500" y="3543300"/>
            <a:ext cx="800100" cy="1143000"/>
          </a:xfrm>
          <a:prstGeom prst="ellipse">
            <a:avLst/>
          </a:prstGeom>
          <a:gradFill rotWithShape="1">
            <a:gsLst>
              <a:gs pos="0">
                <a:srgbClr val="E3E300"/>
              </a:gs>
              <a:gs pos="100000">
                <a:srgbClr val="FFFF00">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1350"/>
              <a:t>   </a:t>
            </a:r>
          </a:p>
        </p:txBody>
      </p:sp>
      <p:cxnSp>
        <p:nvCxnSpPr>
          <p:cNvPr id="161" name="Straight Arrow Connector 160">
            <a:extLst>
              <a:ext uri="{FF2B5EF4-FFF2-40B4-BE49-F238E27FC236}">
                <a16:creationId xmlns:a16="http://schemas.microsoft.com/office/drawing/2014/main" id="{B9254007-0CDE-40EF-A28B-F9EA00A092DD}"/>
              </a:ext>
            </a:extLst>
          </p:cNvPr>
          <p:cNvCxnSpPr/>
          <p:nvPr/>
        </p:nvCxnSpPr>
        <p:spPr>
          <a:xfrm rot="5400000">
            <a:off x="5457826" y="3743326"/>
            <a:ext cx="285750" cy="2381"/>
          </a:xfrm>
          <a:prstGeom prst="straightConnector1">
            <a:avLst/>
          </a:prstGeom>
          <a:ln w="34925">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162" name="Straight Arrow Connector 161">
            <a:extLst>
              <a:ext uri="{FF2B5EF4-FFF2-40B4-BE49-F238E27FC236}">
                <a16:creationId xmlns:a16="http://schemas.microsoft.com/office/drawing/2014/main" id="{6F582F32-0785-4D45-AF3D-2EA2DE7DD69B}"/>
              </a:ext>
            </a:extLst>
          </p:cNvPr>
          <p:cNvCxnSpPr/>
          <p:nvPr/>
        </p:nvCxnSpPr>
        <p:spPr>
          <a:xfrm>
            <a:off x="3086100" y="4972050"/>
            <a:ext cx="400050" cy="1191"/>
          </a:xfrm>
          <a:prstGeom prst="straightConnector1">
            <a:avLst/>
          </a:prstGeom>
          <a:ln w="34925">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163" name="Straight Arrow Connector 162">
            <a:extLst>
              <a:ext uri="{FF2B5EF4-FFF2-40B4-BE49-F238E27FC236}">
                <a16:creationId xmlns:a16="http://schemas.microsoft.com/office/drawing/2014/main" id="{C21B5D2F-4A42-43BF-B000-CB71567B0120}"/>
              </a:ext>
            </a:extLst>
          </p:cNvPr>
          <p:cNvCxnSpPr/>
          <p:nvPr/>
        </p:nvCxnSpPr>
        <p:spPr>
          <a:xfrm rot="10800000">
            <a:off x="3771900" y="4972050"/>
            <a:ext cx="400050" cy="1191"/>
          </a:xfrm>
          <a:prstGeom prst="straightConnector1">
            <a:avLst/>
          </a:prstGeom>
          <a:ln w="34925">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164" name="Straight Arrow Connector 163">
            <a:extLst>
              <a:ext uri="{FF2B5EF4-FFF2-40B4-BE49-F238E27FC236}">
                <a16:creationId xmlns:a16="http://schemas.microsoft.com/office/drawing/2014/main" id="{99D12ECC-DEFC-4D79-9376-FEAD8874CC64}"/>
              </a:ext>
            </a:extLst>
          </p:cNvPr>
          <p:cNvCxnSpPr/>
          <p:nvPr/>
        </p:nvCxnSpPr>
        <p:spPr>
          <a:xfrm>
            <a:off x="4057650" y="3371850"/>
            <a:ext cx="400050" cy="1191"/>
          </a:xfrm>
          <a:prstGeom prst="straightConnector1">
            <a:avLst/>
          </a:prstGeom>
          <a:ln w="34925">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165" name="Straight Arrow Connector 164">
            <a:extLst>
              <a:ext uri="{FF2B5EF4-FFF2-40B4-BE49-F238E27FC236}">
                <a16:creationId xmlns:a16="http://schemas.microsoft.com/office/drawing/2014/main" id="{BFE7E065-3251-49A6-B84B-1688C158A46C}"/>
              </a:ext>
            </a:extLst>
          </p:cNvPr>
          <p:cNvCxnSpPr/>
          <p:nvPr/>
        </p:nvCxnSpPr>
        <p:spPr>
          <a:xfrm rot="10800000">
            <a:off x="3314700" y="3371850"/>
            <a:ext cx="342900" cy="1191"/>
          </a:xfrm>
          <a:prstGeom prst="straightConnector1">
            <a:avLst/>
          </a:prstGeom>
          <a:ln w="34925">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168" name="Straight Arrow Connector 167">
            <a:extLst>
              <a:ext uri="{FF2B5EF4-FFF2-40B4-BE49-F238E27FC236}">
                <a16:creationId xmlns:a16="http://schemas.microsoft.com/office/drawing/2014/main" id="{D63F345D-A330-4D90-829D-6FDD9F191C31}"/>
              </a:ext>
            </a:extLst>
          </p:cNvPr>
          <p:cNvCxnSpPr/>
          <p:nvPr/>
        </p:nvCxnSpPr>
        <p:spPr>
          <a:xfrm rot="5400000" flipH="1" flipV="1">
            <a:off x="6830021" y="4599980"/>
            <a:ext cx="285750" cy="1191"/>
          </a:xfrm>
          <a:prstGeom prst="straightConnector1">
            <a:avLst/>
          </a:prstGeom>
          <a:ln w="34925">
            <a:solidFill>
              <a:srgbClr val="00B0F0"/>
            </a:solidFill>
            <a:tailEnd type="arrow"/>
          </a:ln>
        </p:spPr>
        <p:style>
          <a:lnRef idx="1">
            <a:schemeClr val="accent1"/>
          </a:lnRef>
          <a:fillRef idx="0">
            <a:schemeClr val="accent1"/>
          </a:fillRef>
          <a:effectRef idx="0">
            <a:schemeClr val="accent1"/>
          </a:effectRef>
          <a:fontRef idx="minor">
            <a:schemeClr val="tx1"/>
          </a:fontRef>
        </p:style>
      </p:cxnSp>
      <p:sp>
        <p:nvSpPr>
          <p:cNvPr id="10269" name="Line 141">
            <a:extLst>
              <a:ext uri="{FF2B5EF4-FFF2-40B4-BE49-F238E27FC236}">
                <a16:creationId xmlns:a16="http://schemas.microsoft.com/office/drawing/2014/main" id="{31DDC9B0-6E20-4D25-9419-E919263F5133}"/>
              </a:ext>
            </a:extLst>
          </p:cNvPr>
          <p:cNvSpPr>
            <a:spLocks noChangeShapeType="1"/>
          </p:cNvSpPr>
          <p:nvPr/>
        </p:nvSpPr>
        <p:spPr bwMode="auto">
          <a:xfrm flipH="1">
            <a:off x="6400800" y="3371850"/>
            <a:ext cx="0" cy="171450"/>
          </a:xfrm>
          <a:prstGeom prst="line">
            <a:avLst/>
          </a:prstGeom>
          <a:noFill/>
          <a:ln w="38100">
            <a:solidFill>
              <a:srgbClr val="A50021"/>
            </a:solidFill>
            <a:round/>
            <a:headEnd/>
            <a:tailEnd/>
          </a:ln>
          <a:extLst>
            <a:ext uri="{909E8E84-426E-40DD-AFC4-6F175D3DCCD1}">
              <a14:hiddenFill xmlns:a14="http://schemas.microsoft.com/office/drawing/2010/main">
                <a:noFill/>
              </a14:hiddenFill>
            </a:ext>
          </a:extLst>
        </p:spPr>
        <p:txBody>
          <a:bodyPr/>
          <a:lstStyle/>
          <a:p>
            <a:endParaRPr lang="en-US" sz="135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3" presetClass="path" presetSubtype="0" accel="50000" decel="50000" fill="hold" nodeType="clickEffect">
                                  <p:stCondLst>
                                    <p:cond delay="1000"/>
                                  </p:stCondLst>
                                  <p:childTnLst>
                                    <p:animMotion origin="layout" path="M -0.30833 -2.22222E-6 L -3.33333E-6 -2.22222E-6 " pathEditMode="relative" rAng="0" ptsTypes="AA">
                                      <p:cBhvr>
                                        <p:cTn id="6" dur="3000" spd="-100000" fill="hold"/>
                                        <p:tgtEl>
                                          <p:spTgt spid="2"/>
                                        </p:tgtEl>
                                        <p:attrNameLst>
                                          <p:attrName>ppt_x</p:attrName>
                                          <p:attrName>ppt_y</p:attrName>
                                        </p:attrNameLst>
                                      </p:cBhvr>
                                      <p:rCtr x="15417" y="0"/>
                                    </p:animMotion>
                                  </p:childTnLst>
                                </p:cTn>
                              </p:par>
                              <p:par>
                                <p:cTn id="7" presetID="55" presetClass="entr" presetSubtype="0" fill="hold" nodeType="withEffect">
                                  <p:stCondLst>
                                    <p:cond delay="2000"/>
                                  </p:stCondLst>
                                  <p:childTnLst>
                                    <p:set>
                                      <p:cBhvr>
                                        <p:cTn id="8" dur="1" fill="hold">
                                          <p:stCondLst>
                                            <p:cond delay="0"/>
                                          </p:stCondLst>
                                        </p:cTn>
                                        <p:tgtEl>
                                          <p:spTgt spid="3218"/>
                                        </p:tgtEl>
                                        <p:attrNameLst>
                                          <p:attrName>style.visibility</p:attrName>
                                        </p:attrNameLst>
                                      </p:cBhvr>
                                      <p:to>
                                        <p:strVal val="visible"/>
                                      </p:to>
                                    </p:set>
                                    <p:anim calcmode="lin" valueType="num">
                                      <p:cBhvr>
                                        <p:cTn id="9" dur="500" fill="hold"/>
                                        <p:tgtEl>
                                          <p:spTgt spid="3218"/>
                                        </p:tgtEl>
                                        <p:attrNameLst>
                                          <p:attrName>ppt_w</p:attrName>
                                        </p:attrNameLst>
                                      </p:cBhvr>
                                      <p:tavLst>
                                        <p:tav tm="0">
                                          <p:val>
                                            <p:strVal val="#ppt_w*0.70"/>
                                          </p:val>
                                        </p:tav>
                                        <p:tav tm="100000">
                                          <p:val>
                                            <p:strVal val="#ppt_w"/>
                                          </p:val>
                                        </p:tav>
                                      </p:tavLst>
                                    </p:anim>
                                    <p:anim calcmode="lin" valueType="num">
                                      <p:cBhvr>
                                        <p:cTn id="10" dur="500" fill="hold"/>
                                        <p:tgtEl>
                                          <p:spTgt spid="3218"/>
                                        </p:tgtEl>
                                        <p:attrNameLst>
                                          <p:attrName>ppt_h</p:attrName>
                                        </p:attrNameLst>
                                      </p:cBhvr>
                                      <p:tavLst>
                                        <p:tav tm="0">
                                          <p:val>
                                            <p:strVal val="#ppt_h"/>
                                          </p:val>
                                        </p:tav>
                                        <p:tav tm="100000">
                                          <p:val>
                                            <p:strVal val="#ppt_h"/>
                                          </p:val>
                                        </p:tav>
                                      </p:tavLst>
                                    </p:anim>
                                    <p:animEffect transition="in" filter="fade">
                                      <p:cBhvr>
                                        <p:cTn id="11" dur="500"/>
                                        <p:tgtEl>
                                          <p:spTgt spid="3218"/>
                                        </p:tgtEl>
                                      </p:cBhvr>
                                    </p:animEffect>
                                  </p:childTnLst>
                                </p:cTn>
                              </p:par>
                            </p:childTnLst>
                          </p:cTn>
                        </p:par>
                        <p:par>
                          <p:cTn id="12" fill="hold" nodeType="afterGroup">
                            <p:stCondLst>
                              <p:cond delay="4000"/>
                            </p:stCondLst>
                            <p:childTnLst>
                              <p:par>
                                <p:cTn id="13" presetID="55" presetClass="exit" presetSubtype="0" fill="hold" nodeType="afterEffect">
                                  <p:stCondLst>
                                    <p:cond delay="0"/>
                                  </p:stCondLst>
                                  <p:childTnLst>
                                    <p:anim calcmode="lin" valueType="num">
                                      <p:cBhvr>
                                        <p:cTn id="14" dur="1000"/>
                                        <p:tgtEl>
                                          <p:spTgt spid="3218"/>
                                        </p:tgtEl>
                                        <p:attrNameLst>
                                          <p:attrName>ppt_w</p:attrName>
                                        </p:attrNameLst>
                                      </p:cBhvr>
                                      <p:tavLst>
                                        <p:tav tm="0">
                                          <p:val>
                                            <p:strVal val="ppt_w"/>
                                          </p:val>
                                        </p:tav>
                                        <p:tav tm="100000">
                                          <p:val>
                                            <p:strVal val="ppt_w*0.70"/>
                                          </p:val>
                                        </p:tav>
                                      </p:tavLst>
                                    </p:anim>
                                    <p:anim calcmode="lin" valueType="num">
                                      <p:cBhvr>
                                        <p:cTn id="15" dur="1000"/>
                                        <p:tgtEl>
                                          <p:spTgt spid="3218"/>
                                        </p:tgtEl>
                                        <p:attrNameLst>
                                          <p:attrName>ppt_h</p:attrName>
                                        </p:attrNameLst>
                                      </p:cBhvr>
                                      <p:tavLst>
                                        <p:tav tm="0">
                                          <p:val>
                                            <p:strVal val="ppt_h"/>
                                          </p:val>
                                        </p:tav>
                                        <p:tav tm="100000">
                                          <p:val>
                                            <p:strVal val="ppt_h"/>
                                          </p:val>
                                        </p:tav>
                                      </p:tavLst>
                                    </p:anim>
                                    <p:animEffect transition="out" filter="fade">
                                      <p:cBhvr>
                                        <p:cTn id="16" dur="1000"/>
                                        <p:tgtEl>
                                          <p:spTgt spid="3218"/>
                                        </p:tgtEl>
                                      </p:cBhvr>
                                    </p:animEffect>
                                    <p:set>
                                      <p:cBhvr>
                                        <p:cTn id="17" dur="1" fill="hold">
                                          <p:stCondLst>
                                            <p:cond delay="999"/>
                                          </p:stCondLst>
                                        </p:cTn>
                                        <p:tgtEl>
                                          <p:spTgt spid="3218"/>
                                        </p:tgtEl>
                                        <p:attrNameLst>
                                          <p:attrName>style.visibility</p:attrName>
                                        </p:attrNameLst>
                                      </p:cBhvr>
                                      <p:to>
                                        <p:strVal val="hidden"/>
                                      </p:to>
                                    </p:set>
                                  </p:childTnLst>
                                </p:cTn>
                              </p:par>
                              <p:par>
                                <p:cTn id="18" presetID="3" presetClass="entr" presetSubtype="10" fill="hold" nodeType="withEffect">
                                  <p:stCondLst>
                                    <p:cond delay="0"/>
                                  </p:stCondLst>
                                  <p:childTnLst>
                                    <p:set>
                                      <p:cBhvr>
                                        <p:cTn id="19" dur="1" fill="hold">
                                          <p:stCondLst>
                                            <p:cond delay="0"/>
                                          </p:stCondLst>
                                        </p:cTn>
                                        <p:tgtEl>
                                          <p:spTgt spid="168"/>
                                        </p:tgtEl>
                                        <p:attrNameLst>
                                          <p:attrName>style.visibility</p:attrName>
                                        </p:attrNameLst>
                                      </p:cBhvr>
                                      <p:to>
                                        <p:strVal val="visible"/>
                                      </p:to>
                                    </p:set>
                                    <p:animEffect transition="in" filter="blinds(horizontal)">
                                      <p:cBhvr>
                                        <p:cTn id="20" dur="500"/>
                                        <p:tgtEl>
                                          <p:spTgt spid="168"/>
                                        </p:tgtEl>
                                      </p:cBhvr>
                                    </p:animEffect>
                                  </p:childTnLst>
                                </p:cTn>
                              </p:par>
                              <p:par>
                                <p:cTn id="21" presetID="3" presetClass="entr" presetSubtype="10" fill="hold" nodeType="withEffect">
                                  <p:stCondLst>
                                    <p:cond delay="0"/>
                                  </p:stCondLst>
                                  <p:childTnLst>
                                    <p:set>
                                      <p:cBhvr>
                                        <p:cTn id="22" dur="1" fill="hold">
                                          <p:stCondLst>
                                            <p:cond delay="0"/>
                                          </p:stCondLst>
                                        </p:cTn>
                                        <p:tgtEl>
                                          <p:spTgt spid="162"/>
                                        </p:tgtEl>
                                        <p:attrNameLst>
                                          <p:attrName>style.visibility</p:attrName>
                                        </p:attrNameLst>
                                      </p:cBhvr>
                                      <p:to>
                                        <p:strVal val="visible"/>
                                      </p:to>
                                    </p:set>
                                    <p:animEffect transition="in" filter="blinds(horizontal)">
                                      <p:cBhvr>
                                        <p:cTn id="23" dur="500"/>
                                        <p:tgtEl>
                                          <p:spTgt spid="162"/>
                                        </p:tgtEl>
                                      </p:cBhvr>
                                    </p:animEffect>
                                  </p:childTnLst>
                                </p:cTn>
                              </p:par>
                              <p:par>
                                <p:cTn id="24" presetID="3" presetClass="entr" presetSubtype="10" fill="hold" nodeType="withEffect">
                                  <p:stCondLst>
                                    <p:cond delay="0"/>
                                  </p:stCondLst>
                                  <p:childTnLst>
                                    <p:set>
                                      <p:cBhvr>
                                        <p:cTn id="25" dur="1" fill="hold">
                                          <p:stCondLst>
                                            <p:cond delay="0"/>
                                          </p:stCondLst>
                                        </p:cTn>
                                        <p:tgtEl>
                                          <p:spTgt spid="165"/>
                                        </p:tgtEl>
                                        <p:attrNameLst>
                                          <p:attrName>style.visibility</p:attrName>
                                        </p:attrNameLst>
                                      </p:cBhvr>
                                      <p:to>
                                        <p:strVal val="visible"/>
                                      </p:to>
                                    </p:set>
                                    <p:animEffect transition="in" filter="blinds(horizontal)">
                                      <p:cBhvr>
                                        <p:cTn id="26" dur="500"/>
                                        <p:tgtEl>
                                          <p:spTgt spid="165"/>
                                        </p:tgtEl>
                                      </p:cBhvr>
                                    </p:animEffect>
                                  </p:childTnLst>
                                </p:cTn>
                              </p:par>
                            </p:childTnLst>
                          </p:cTn>
                        </p:par>
                        <p:par>
                          <p:cTn id="27" fill="hold" nodeType="afterGroup">
                            <p:stCondLst>
                              <p:cond delay="5000"/>
                            </p:stCondLst>
                            <p:childTnLst>
                              <p:par>
                                <p:cTn id="28" presetID="3" presetClass="exit" presetSubtype="10" fill="hold" nodeType="afterEffect">
                                  <p:stCondLst>
                                    <p:cond delay="0"/>
                                  </p:stCondLst>
                                  <p:childTnLst>
                                    <p:animEffect transition="out" filter="blinds(horizontal)">
                                      <p:cBhvr>
                                        <p:cTn id="29" dur="500"/>
                                        <p:tgtEl>
                                          <p:spTgt spid="162"/>
                                        </p:tgtEl>
                                      </p:cBhvr>
                                    </p:animEffect>
                                    <p:set>
                                      <p:cBhvr>
                                        <p:cTn id="30" dur="1" fill="hold">
                                          <p:stCondLst>
                                            <p:cond delay="499"/>
                                          </p:stCondLst>
                                        </p:cTn>
                                        <p:tgtEl>
                                          <p:spTgt spid="162"/>
                                        </p:tgtEl>
                                        <p:attrNameLst>
                                          <p:attrName>style.visibility</p:attrName>
                                        </p:attrNameLst>
                                      </p:cBhvr>
                                      <p:to>
                                        <p:strVal val="hidden"/>
                                      </p:to>
                                    </p:set>
                                  </p:childTnLst>
                                </p:cTn>
                              </p:par>
                            </p:childTnLst>
                          </p:cTn>
                        </p:par>
                        <p:par>
                          <p:cTn id="31" fill="hold" nodeType="afterGroup">
                            <p:stCondLst>
                              <p:cond delay="5500"/>
                            </p:stCondLst>
                            <p:childTnLst>
                              <p:par>
                                <p:cTn id="32" presetID="3" presetClass="exit" presetSubtype="10" fill="hold" nodeType="afterEffect">
                                  <p:stCondLst>
                                    <p:cond delay="0"/>
                                  </p:stCondLst>
                                  <p:childTnLst>
                                    <p:animEffect transition="out" filter="blinds(horizontal)">
                                      <p:cBhvr>
                                        <p:cTn id="33" dur="500"/>
                                        <p:tgtEl>
                                          <p:spTgt spid="168"/>
                                        </p:tgtEl>
                                      </p:cBhvr>
                                    </p:animEffect>
                                    <p:set>
                                      <p:cBhvr>
                                        <p:cTn id="34" dur="1" fill="hold">
                                          <p:stCondLst>
                                            <p:cond delay="499"/>
                                          </p:stCondLst>
                                        </p:cTn>
                                        <p:tgtEl>
                                          <p:spTgt spid="168"/>
                                        </p:tgtEl>
                                        <p:attrNameLst>
                                          <p:attrName>style.visibility</p:attrName>
                                        </p:attrNameLst>
                                      </p:cBhvr>
                                      <p:to>
                                        <p:strVal val="hidden"/>
                                      </p:to>
                                    </p:set>
                                  </p:childTnLst>
                                </p:cTn>
                              </p:par>
                            </p:childTnLst>
                          </p:cTn>
                        </p:par>
                        <p:par>
                          <p:cTn id="35" fill="hold" nodeType="afterGroup">
                            <p:stCondLst>
                              <p:cond delay="6000"/>
                            </p:stCondLst>
                            <p:childTnLst>
                              <p:par>
                                <p:cTn id="36" presetID="3" presetClass="exit" presetSubtype="10" fill="hold" nodeType="afterEffect">
                                  <p:stCondLst>
                                    <p:cond delay="0"/>
                                  </p:stCondLst>
                                  <p:childTnLst>
                                    <p:animEffect transition="out" filter="blinds(horizontal)">
                                      <p:cBhvr>
                                        <p:cTn id="37" dur="500"/>
                                        <p:tgtEl>
                                          <p:spTgt spid="165"/>
                                        </p:tgtEl>
                                      </p:cBhvr>
                                    </p:animEffect>
                                    <p:set>
                                      <p:cBhvr>
                                        <p:cTn id="38" dur="1" fill="hold">
                                          <p:stCondLst>
                                            <p:cond delay="499"/>
                                          </p:stCondLst>
                                        </p:cTn>
                                        <p:tgtEl>
                                          <p:spTgt spid="165"/>
                                        </p:tgtEl>
                                        <p:attrNameLst>
                                          <p:attrName>style.visibility</p:attrName>
                                        </p:attrNameLst>
                                      </p:cBhvr>
                                      <p:to>
                                        <p:strVal val="hidden"/>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63" presetClass="path" presetSubtype="0" accel="50000" decel="50000" fill="hold" nodeType="clickEffect">
                                  <p:stCondLst>
                                    <p:cond delay="0"/>
                                  </p:stCondLst>
                                  <p:childTnLst>
                                    <p:animMotion origin="layout" path="M -0.3 -2.22222E-6 L 1.11022E-16 -2.22222E-6 " pathEditMode="relative" rAng="0" ptsTypes="AA">
                                      <p:cBhvr>
                                        <p:cTn id="42" dur="2000" fill="hold"/>
                                        <p:tgtEl>
                                          <p:spTgt spid="2"/>
                                        </p:tgtEl>
                                        <p:attrNameLst>
                                          <p:attrName>ppt_x</p:attrName>
                                          <p:attrName>ppt_y</p:attrName>
                                        </p:attrNameLst>
                                      </p:cBhvr>
                                      <p:rCtr x="15000" y="0"/>
                                    </p:animMotion>
                                  </p:childTnLst>
                                </p:cTn>
                              </p:par>
                              <p:par>
                                <p:cTn id="43" presetID="55" presetClass="entr" presetSubtype="0" fill="hold" nodeType="withEffect">
                                  <p:stCondLst>
                                    <p:cond delay="2000"/>
                                  </p:stCondLst>
                                  <p:childTnLst>
                                    <p:set>
                                      <p:cBhvr>
                                        <p:cTn id="44" dur="1" fill="hold">
                                          <p:stCondLst>
                                            <p:cond delay="0"/>
                                          </p:stCondLst>
                                        </p:cTn>
                                        <p:tgtEl>
                                          <p:spTgt spid="3226"/>
                                        </p:tgtEl>
                                        <p:attrNameLst>
                                          <p:attrName>style.visibility</p:attrName>
                                        </p:attrNameLst>
                                      </p:cBhvr>
                                      <p:to>
                                        <p:strVal val="visible"/>
                                      </p:to>
                                    </p:set>
                                    <p:anim calcmode="lin" valueType="num">
                                      <p:cBhvr>
                                        <p:cTn id="45" dur="500" fill="hold"/>
                                        <p:tgtEl>
                                          <p:spTgt spid="3226"/>
                                        </p:tgtEl>
                                        <p:attrNameLst>
                                          <p:attrName>ppt_w</p:attrName>
                                        </p:attrNameLst>
                                      </p:cBhvr>
                                      <p:tavLst>
                                        <p:tav tm="0">
                                          <p:val>
                                            <p:strVal val="#ppt_w*0.70"/>
                                          </p:val>
                                        </p:tav>
                                        <p:tav tm="100000">
                                          <p:val>
                                            <p:strVal val="#ppt_w"/>
                                          </p:val>
                                        </p:tav>
                                      </p:tavLst>
                                    </p:anim>
                                    <p:anim calcmode="lin" valueType="num">
                                      <p:cBhvr>
                                        <p:cTn id="46" dur="500" fill="hold"/>
                                        <p:tgtEl>
                                          <p:spTgt spid="3226"/>
                                        </p:tgtEl>
                                        <p:attrNameLst>
                                          <p:attrName>ppt_h</p:attrName>
                                        </p:attrNameLst>
                                      </p:cBhvr>
                                      <p:tavLst>
                                        <p:tav tm="0">
                                          <p:val>
                                            <p:strVal val="#ppt_h"/>
                                          </p:val>
                                        </p:tav>
                                        <p:tav tm="100000">
                                          <p:val>
                                            <p:strVal val="#ppt_h"/>
                                          </p:val>
                                        </p:tav>
                                      </p:tavLst>
                                    </p:anim>
                                    <p:animEffect transition="in" filter="fade">
                                      <p:cBhvr>
                                        <p:cTn id="47" dur="500"/>
                                        <p:tgtEl>
                                          <p:spTgt spid="3226"/>
                                        </p:tgtEl>
                                      </p:cBhvr>
                                    </p:animEffect>
                                  </p:childTnLst>
                                </p:cTn>
                              </p:par>
                            </p:childTnLst>
                          </p:cTn>
                        </p:par>
                        <p:par>
                          <p:cTn id="48" fill="hold" nodeType="afterGroup">
                            <p:stCondLst>
                              <p:cond delay="2500"/>
                            </p:stCondLst>
                            <p:childTnLst>
                              <p:par>
                                <p:cTn id="49" presetID="55" presetClass="exit" presetSubtype="0" fill="hold" grpId="0" nodeType="afterEffect">
                                  <p:stCondLst>
                                    <p:cond delay="0"/>
                                  </p:stCondLst>
                                  <p:childTnLst>
                                    <p:anim calcmode="lin" valueType="num">
                                      <p:cBhvr>
                                        <p:cTn id="50" dur="1000"/>
                                        <p:tgtEl>
                                          <p:spTgt spid="3226"/>
                                        </p:tgtEl>
                                        <p:attrNameLst>
                                          <p:attrName>ppt_w</p:attrName>
                                        </p:attrNameLst>
                                      </p:cBhvr>
                                      <p:tavLst>
                                        <p:tav tm="0">
                                          <p:val>
                                            <p:strVal val="ppt_w"/>
                                          </p:val>
                                        </p:tav>
                                        <p:tav tm="100000">
                                          <p:val>
                                            <p:strVal val="ppt_w*0.70"/>
                                          </p:val>
                                        </p:tav>
                                      </p:tavLst>
                                    </p:anim>
                                    <p:anim calcmode="lin" valueType="num">
                                      <p:cBhvr>
                                        <p:cTn id="51" dur="1000"/>
                                        <p:tgtEl>
                                          <p:spTgt spid="3226"/>
                                        </p:tgtEl>
                                        <p:attrNameLst>
                                          <p:attrName>ppt_h</p:attrName>
                                        </p:attrNameLst>
                                      </p:cBhvr>
                                      <p:tavLst>
                                        <p:tav tm="0">
                                          <p:val>
                                            <p:strVal val="ppt_h"/>
                                          </p:val>
                                        </p:tav>
                                        <p:tav tm="100000">
                                          <p:val>
                                            <p:strVal val="ppt_h"/>
                                          </p:val>
                                        </p:tav>
                                      </p:tavLst>
                                    </p:anim>
                                    <p:animEffect transition="out" filter="fade">
                                      <p:cBhvr>
                                        <p:cTn id="52" dur="1000"/>
                                        <p:tgtEl>
                                          <p:spTgt spid="3226"/>
                                        </p:tgtEl>
                                      </p:cBhvr>
                                    </p:animEffect>
                                    <p:set>
                                      <p:cBhvr>
                                        <p:cTn id="53" dur="1" fill="hold">
                                          <p:stCondLst>
                                            <p:cond delay="999"/>
                                          </p:stCondLst>
                                        </p:cTn>
                                        <p:tgtEl>
                                          <p:spTgt spid="3226"/>
                                        </p:tgtEl>
                                        <p:attrNameLst>
                                          <p:attrName>style.visibility</p:attrName>
                                        </p:attrNameLst>
                                      </p:cBhvr>
                                      <p:to>
                                        <p:strVal val="hidden"/>
                                      </p:to>
                                    </p:set>
                                  </p:childTnLst>
                                </p:cTn>
                              </p:par>
                              <p:par>
                                <p:cTn id="54" presetID="3" presetClass="entr" presetSubtype="10" fill="hold" nodeType="withEffect">
                                  <p:stCondLst>
                                    <p:cond delay="0"/>
                                  </p:stCondLst>
                                  <p:childTnLst>
                                    <p:set>
                                      <p:cBhvr>
                                        <p:cTn id="55" dur="1" fill="hold">
                                          <p:stCondLst>
                                            <p:cond delay="0"/>
                                          </p:stCondLst>
                                        </p:cTn>
                                        <p:tgtEl>
                                          <p:spTgt spid="164"/>
                                        </p:tgtEl>
                                        <p:attrNameLst>
                                          <p:attrName>style.visibility</p:attrName>
                                        </p:attrNameLst>
                                      </p:cBhvr>
                                      <p:to>
                                        <p:strVal val="visible"/>
                                      </p:to>
                                    </p:set>
                                    <p:animEffect transition="in" filter="blinds(horizontal)">
                                      <p:cBhvr>
                                        <p:cTn id="56" dur="500"/>
                                        <p:tgtEl>
                                          <p:spTgt spid="164"/>
                                        </p:tgtEl>
                                      </p:cBhvr>
                                    </p:animEffect>
                                  </p:childTnLst>
                                </p:cTn>
                              </p:par>
                              <p:par>
                                <p:cTn id="57" presetID="3" presetClass="entr" presetSubtype="10" fill="hold" nodeType="withEffect">
                                  <p:stCondLst>
                                    <p:cond delay="0"/>
                                  </p:stCondLst>
                                  <p:childTnLst>
                                    <p:set>
                                      <p:cBhvr>
                                        <p:cTn id="58" dur="1" fill="hold">
                                          <p:stCondLst>
                                            <p:cond delay="0"/>
                                          </p:stCondLst>
                                        </p:cTn>
                                        <p:tgtEl>
                                          <p:spTgt spid="161"/>
                                        </p:tgtEl>
                                        <p:attrNameLst>
                                          <p:attrName>style.visibility</p:attrName>
                                        </p:attrNameLst>
                                      </p:cBhvr>
                                      <p:to>
                                        <p:strVal val="visible"/>
                                      </p:to>
                                    </p:set>
                                    <p:animEffect transition="in" filter="blinds(horizontal)">
                                      <p:cBhvr>
                                        <p:cTn id="59" dur="500"/>
                                        <p:tgtEl>
                                          <p:spTgt spid="161"/>
                                        </p:tgtEl>
                                      </p:cBhvr>
                                    </p:animEffect>
                                  </p:childTnLst>
                                </p:cTn>
                              </p:par>
                              <p:par>
                                <p:cTn id="60" presetID="3" presetClass="entr" presetSubtype="10" fill="hold" nodeType="withEffect">
                                  <p:stCondLst>
                                    <p:cond delay="0"/>
                                  </p:stCondLst>
                                  <p:childTnLst>
                                    <p:set>
                                      <p:cBhvr>
                                        <p:cTn id="61" dur="1" fill="hold">
                                          <p:stCondLst>
                                            <p:cond delay="0"/>
                                          </p:stCondLst>
                                        </p:cTn>
                                        <p:tgtEl>
                                          <p:spTgt spid="163"/>
                                        </p:tgtEl>
                                        <p:attrNameLst>
                                          <p:attrName>style.visibility</p:attrName>
                                        </p:attrNameLst>
                                      </p:cBhvr>
                                      <p:to>
                                        <p:strVal val="visible"/>
                                      </p:to>
                                    </p:set>
                                    <p:animEffect transition="in" filter="blinds(horizontal)">
                                      <p:cBhvr>
                                        <p:cTn id="62" dur="500"/>
                                        <p:tgtEl>
                                          <p:spTgt spid="163"/>
                                        </p:tgtEl>
                                      </p:cBhvr>
                                    </p:animEffect>
                                  </p:childTnLst>
                                </p:cTn>
                              </p:par>
                            </p:childTnLst>
                          </p:cTn>
                        </p:par>
                        <p:par>
                          <p:cTn id="63" fill="hold" nodeType="afterGroup">
                            <p:stCondLst>
                              <p:cond delay="3500"/>
                            </p:stCondLst>
                            <p:childTnLst>
                              <p:par>
                                <p:cTn id="64" presetID="3" presetClass="exit" presetSubtype="10" fill="hold" nodeType="afterEffect">
                                  <p:stCondLst>
                                    <p:cond delay="0"/>
                                  </p:stCondLst>
                                  <p:childTnLst>
                                    <p:animEffect transition="out" filter="blinds(horizontal)">
                                      <p:cBhvr>
                                        <p:cTn id="65" dur="500"/>
                                        <p:tgtEl>
                                          <p:spTgt spid="164"/>
                                        </p:tgtEl>
                                      </p:cBhvr>
                                    </p:animEffect>
                                    <p:set>
                                      <p:cBhvr>
                                        <p:cTn id="66" dur="1" fill="hold">
                                          <p:stCondLst>
                                            <p:cond delay="499"/>
                                          </p:stCondLst>
                                        </p:cTn>
                                        <p:tgtEl>
                                          <p:spTgt spid="164"/>
                                        </p:tgtEl>
                                        <p:attrNameLst>
                                          <p:attrName>style.visibility</p:attrName>
                                        </p:attrNameLst>
                                      </p:cBhvr>
                                      <p:to>
                                        <p:strVal val="hidden"/>
                                      </p:to>
                                    </p:set>
                                  </p:childTnLst>
                                </p:cTn>
                              </p:par>
                            </p:childTnLst>
                          </p:cTn>
                        </p:par>
                        <p:par>
                          <p:cTn id="67" fill="hold" nodeType="afterGroup">
                            <p:stCondLst>
                              <p:cond delay="4000"/>
                            </p:stCondLst>
                            <p:childTnLst>
                              <p:par>
                                <p:cTn id="68" presetID="3" presetClass="exit" presetSubtype="10" fill="hold" nodeType="afterEffect">
                                  <p:stCondLst>
                                    <p:cond delay="0"/>
                                  </p:stCondLst>
                                  <p:childTnLst>
                                    <p:animEffect transition="out" filter="blinds(horizontal)">
                                      <p:cBhvr>
                                        <p:cTn id="69" dur="500"/>
                                        <p:tgtEl>
                                          <p:spTgt spid="163"/>
                                        </p:tgtEl>
                                      </p:cBhvr>
                                    </p:animEffect>
                                    <p:set>
                                      <p:cBhvr>
                                        <p:cTn id="70" dur="1" fill="hold">
                                          <p:stCondLst>
                                            <p:cond delay="499"/>
                                          </p:stCondLst>
                                        </p:cTn>
                                        <p:tgtEl>
                                          <p:spTgt spid="163"/>
                                        </p:tgtEl>
                                        <p:attrNameLst>
                                          <p:attrName>style.visibility</p:attrName>
                                        </p:attrNameLst>
                                      </p:cBhvr>
                                      <p:to>
                                        <p:strVal val="hidden"/>
                                      </p:to>
                                    </p:set>
                                  </p:childTnLst>
                                </p:cTn>
                              </p:par>
                            </p:childTnLst>
                          </p:cTn>
                        </p:par>
                        <p:par>
                          <p:cTn id="71" fill="hold" nodeType="afterGroup">
                            <p:stCondLst>
                              <p:cond delay="4500"/>
                            </p:stCondLst>
                            <p:childTnLst>
                              <p:par>
                                <p:cTn id="72" presetID="3" presetClass="exit" presetSubtype="10" fill="hold" nodeType="afterEffect">
                                  <p:stCondLst>
                                    <p:cond delay="0"/>
                                  </p:stCondLst>
                                  <p:childTnLst>
                                    <p:animEffect transition="out" filter="blinds(horizontal)">
                                      <p:cBhvr>
                                        <p:cTn id="73" dur="500"/>
                                        <p:tgtEl>
                                          <p:spTgt spid="161"/>
                                        </p:tgtEl>
                                      </p:cBhvr>
                                    </p:animEffect>
                                    <p:set>
                                      <p:cBhvr>
                                        <p:cTn id="74" dur="1" fill="hold">
                                          <p:stCondLst>
                                            <p:cond delay="499"/>
                                          </p:stCondLst>
                                        </p:cTn>
                                        <p:tgtEl>
                                          <p:spTgt spid="16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2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Number Placeholder 3"/>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8E78EB65-C1E3-4BED-837D-1A8A671A9064}" type="slidenum">
              <a:rPr lang="en-US" smtClean="0">
                <a:latin typeface="Times New Roman" pitchFamily="18" charset="0"/>
              </a:rPr>
              <a:pPr/>
              <a:t>11</a:t>
            </a:fld>
            <a:endParaRPr lang="en-US">
              <a:latin typeface="Times New Roman" pitchFamily="18" charset="0"/>
            </a:endParaRPr>
          </a:p>
        </p:txBody>
      </p:sp>
      <p:sp>
        <p:nvSpPr>
          <p:cNvPr id="16387" name="Rectangle 17"/>
          <p:cNvSpPr>
            <a:spLocks noChangeArrowheads="1"/>
          </p:cNvSpPr>
          <p:nvPr/>
        </p:nvSpPr>
        <p:spPr bwMode="auto">
          <a:xfrm>
            <a:off x="6172200" y="2514600"/>
            <a:ext cx="2209800" cy="342900"/>
          </a:xfrm>
          <a:prstGeom prst="rect">
            <a:avLst/>
          </a:prstGeom>
          <a:solidFill>
            <a:srgbClr val="DDDDDD"/>
          </a:solidFill>
          <a:ln w="9525">
            <a:noFill/>
            <a:miter lim="800000"/>
            <a:headEnd/>
            <a:tailEnd/>
          </a:ln>
        </p:spPr>
        <p:txBody>
          <a:bodyPr wrap="none" anchor="ctr"/>
          <a:lstStyle/>
          <a:p>
            <a:endParaRPr lang="en-US"/>
          </a:p>
        </p:txBody>
      </p:sp>
      <p:pic>
        <p:nvPicPr>
          <p:cNvPr id="16388" name="Picture 3" descr="Chiều của dòng điện cảm ứng"/>
          <p:cNvPicPr>
            <a:picLocks noChangeAspect="1" noChangeArrowheads="1"/>
          </p:cNvPicPr>
          <p:nvPr/>
        </p:nvPicPr>
        <p:blipFill>
          <a:blip r:embed="rId2"/>
          <a:srcRect/>
          <a:stretch>
            <a:fillRect/>
          </a:stretch>
        </p:blipFill>
        <p:spPr bwMode="auto">
          <a:xfrm>
            <a:off x="4191000" y="1485900"/>
            <a:ext cx="4495800" cy="2674144"/>
          </a:xfrm>
          <a:prstGeom prst="rect">
            <a:avLst/>
          </a:prstGeom>
          <a:noFill/>
          <a:ln w="9525">
            <a:noFill/>
            <a:miter lim="800000"/>
            <a:headEnd/>
            <a:tailEnd/>
          </a:ln>
        </p:spPr>
      </p:pic>
      <p:sp>
        <p:nvSpPr>
          <p:cNvPr id="35844" name="Oval 4"/>
          <p:cNvSpPr>
            <a:spLocks noChangeArrowheads="1"/>
          </p:cNvSpPr>
          <p:nvPr/>
        </p:nvSpPr>
        <p:spPr bwMode="auto">
          <a:xfrm rot="-3073257">
            <a:off x="4714875" y="1990725"/>
            <a:ext cx="171450" cy="304800"/>
          </a:xfrm>
          <a:prstGeom prst="ellipse">
            <a:avLst/>
          </a:prstGeom>
          <a:solidFill>
            <a:srgbClr val="FFFF00"/>
          </a:solidFill>
          <a:ln w="9525">
            <a:solidFill>
              <a:schemeClr val="tx1"/>
            </a:solidFill>
            <a:round/>
            <a:headEnd/>
            <a:tailEnd/>
          </a:ln>
        </p:spPr>
        <p:txBody>
          <a:bodyPr wrap="none" anchor="ctr"/>
          <a:lstStyle/>
          <a:p>
            <a:endParaRPr lang="en-US"/>
          </a:p>
        </p:txBody>
      </p:sp>
      <p:grpSp>
        <p:nvGrpSpPr>
          <p:cNvPr id="2" name="Group 5"/>
          <p:cNvGrpSpPr>
            <a:grpSpLocks/>
          </p:cNvGrpSpPr>
          <p:nvPr/>
        </p:nvGrpSpPr>
        <p:grpSpPr bwMode="auto">
          <a:xfrm>
            <a:off x="5943600" y="2457450"/>
            <a:ext cx="2895600" cy="457200"/>
            <a:chOff x="4032" y="2016"/>
            <a:chExt cx="1536" cy="384"/>
          </a:xfrm>
        </p:grpSpPr>
        <p:sp>
          <p:nvSpPr>
            <p:cNvPr id="16394" name="AutoShape 6"/>
            <p:cNvSpPr>
              <a:spLocks noChangeArrowheads="1"/>
            </p:cNvSpPr>
            <p:nvPr/>
          </p:nvSpPr>
          <p:spPr bwMode="auto">
            <a:xfrm>
              <a:off x="4032" y="2016"/>
              <a:ext cx="816" cy="384"/>
            </a:xfrm>
            <a:prstGeom prst="cube">
              <a:avLst>
                <a:gd name="adj" fmla="val 25000"/>
              </a:avLst>
            </a:prstGeom>
            <a:solidFill>
              <a:srgbClr val="FF0000"/>
            </a:solidFill>
            <a:ln w="9525">
              <a:solidFill>
                <a:schemeClr val="tx1"/>
              </a:solidFill>
              <a:miter lim="800000"/>
              <a:headEnd/>
              <a:tailEnd/>
            </a:ln>
          </p:spPr>
          <p:txBody>
            <a:bodyPr wrap="none" anchor="ctr"/>
            <a:lstStyle/>
            <a:p>
              <a:pPr algn="ctr"/>
              <a:r>
                <a:rPr lang="en-US" sz="2400">
                  <a:latin typeface="Times New Roman" pitchFamily="18" charset="0"/>
                </a:rPr>
                <a:t>N</a:t>
              </a:r>
            </a:p>
          </p:txBody>
        </p:sp>
        <p:sp>
          <p:nvSpPr>
            <p:cNvPr id="16395" name="AutoShape 7"/>
            <p:cNvSpPr>
              <a:spLocks noChangeArrowheads="1"/>
            </p:cNvSpPr>
            <p:nvPr/>
          </p:nvSpPr>
          <p:spPr bwMode="auto">
            <a:xfrm>
              <a:off x="4752" y="2016"/>
              <a:ext cx="816" cy="384"/>
            </a:xfrm>
            <a:prstGeom prst="cube">
              <a:avLst>
                <a:gd name="adj" fmla="val 25000"/>
              </a:avLst>
            </a:prstGeom>
            <a:solidFill>
              <a:srgbClr val="00CC00"/>
            </a:solidFill>
            <a:ln w="9525">
              <a:solidFill>
                <a:schemeClr val="tx1"/>
              </a:solidFill>
              <a:miter lim="800000"/>
              <a:headEnd/>
              <a:tailEnd/>
            </a:ln>
          </p:spPr>
          <p:txBody>
            <a:bodyPr wrap="none" anchor="ctr"/>
            <a:lstStyle/>
            <a:p>
              <a:pPr algn="ctr"/>
              <a:r>
                <a:rPr lang="en-US" sz="2400">
                  <a:latin typeface="Times New Roman" pitchFamily="18" charset="0"/>
                </a:rPr>
                <a:t>S</a:t>
              </a:r>
            </a:p>
          </p:txBody>
        </p:sp>
      </p:grpSp>
      <p:sp>
        <p:nvSpPr>
          <p:cNvPr id="35848" name="Text Box 8"/>
          <p:cNvSpPr txBox="1">
            <a:spLocks noChangeArrowheads="1"/>
          </p:cNvSpPr>
          <p:nvPr/>
        </p:nvSpPr>
        <p:spPr bwMode="auto">
          <a:xfrm>
            <a:off x="0" y="628650"/>
            <a:ext cx="4114800" cy="4524315"/>
          </a:xfrm>
          <a:prstGeom prst="rect">
            <a:avLst/>
          </a:prstGeom>
          <a:noFill/>
          <a:ln w="9525">
            <a:noFill/>
            <a:miter lim="800000"/>
            <a:headEnd/>
            <a:tailEnd/>
          </a:ln>
        </p:spPr>
        <p:txBody>
          <a:bodyPr wrap="square">
            <a:spAutoFit/>
          </a:bodyPr>
          <a:lstStyle/>
          <a:p>
            <a:pPr algn="just"/>
            <a:r>
              <a:rPr lang="en-US" sz="3600" dirty="0" err="1">
                <a:latin typeface="Times New Roman" pitchFamily="18" charset="0"/>
              </a:rPr>
              <a:t>Nếu</a:t>
            </a:r>
            <a:r>
              <a:rPr lang="en-US" sz="3600" dirty="0">
                <a:latin typeface="Times New Roman" pitchFamily="18" charset="0"/>
              </a:rPr>
              <a:t> ta </a:t>
            </a:r>
            <a:r>
              <a:rPr lang="en-US" sz="3600" dirty="0" err="1">
                <a:latin typeface="Times New Roman" pitchFamily="18" charset="0"/>
              </a:rPr>
              <a:t>liên</a:t>
            </a:r>
            <a:r>
              <a:rPr lang="en-US" sz="3600" dirty="0">
                <a:latin typeface="Times New Roman" pitchFamily="18" charset="0"/>
              </a:rPr>
              <a:t> </a:t>
            </a:r>
            <a:r>
              <a:rPr lang="en-US" sz="3600" dirty="0" err="1">
                <a:latin typeface="Times New Roman" pitchFamily="18" charset="0"/>
              </a:rPr>
              <a:t>tục</a:t>
            </a:r>
            <a:r>
              <a:rPr lang="en-US" sz="3600" dirty="0">
                <a:latin typeface="Times New Roman" pitchFamily="18" charset="0"/>
              </a:rPr>
              <a:t> </a:t>
            </a:r>
            <a:r>
              <a:rPr lang="en-US" sz="3600" dirty="0" err="1">
                <a:latin typeface="Times New Roman" pitchFamily="18" charset="0"/>
              </a:rPr>
              <a:t>lần</a:t>
            </a:r>
            <a:r>
              <a:rPr lang="en-US" sz="3600" dirty="0">
                <a:latin typeface="Times New Roman" pitchFamily="18" charset="0"/>
              </a:rPr>
              <a:t> l</a:t>
            </a:r>
            <a:r>
              <a:rPr lang="vi-VN" sz="3600" dirty="0">
                <a:latin typeface="Times New Roman" pitchFamily="18" charset="0"/>
              </a:rPr>
              <a:t>ư</a:t>
            </a:r>
            <a:r>
              <a:rPr lang="en-US" sz="3600" dirty="0" err="1">
                <a:latin typeface="Times New Roman" pitchFamily="18" charset="0"/>
              </a:rPr>
              <a:t>ợt</a:t>
            </a:r>
            <a:r>
              <a:rPr lang="en-US" sz="3600" dirty="0">
                <a:latin typeface="Times New Roman" pitchFamily="18" charset="0"/>
              </a:rPr>
              <a:t> </a:t>
            </a:r>
            <a:r>
              <a:rPr lang="vi-VN" sz="3600" dirty="0">
                <a:latin typeface="Times New Roman" pitchFamily="18" charset="0"/>
              </a:rPr>
              <a:t>đư</a:t>
            </a:r>
            <a:r>
              <a:rPr lang="en-US" sz="3600" dirty="0">
                <a:latin typeface="Times New Roman" pitchFamily="18" charset="0"/>
              </a:rPr>
              <a:t>a </a:t>
            </a:r>
            <a:r>
              <a:rPr lang="en-US" sz="3600" dirty="0" err="1">
                <a:latin typeface="Times New Roman" pitchFamily="18" charset="0"/>
              </a:rPr>
              <a:t>nam</a:t>
            </a:r>
            <a:r>
              <a:rPr lang="en-US" sz="3600" dirty="0">
                <a:latin typeface="Times New Roman" pitchFamily="18" charset="0"/>
              </a:rPr>
              <a:t> </a:t>
            </a:r>
            <a:r>
              <a:rPr lang="en-US" sz="3600" dirty="0" err="1">
                <a:latin typeface="Times New Roman" pitchFamily="18" charset="0"/>
              </a:rPr>
              <a:t>châm</a:t>
            </a:r>
            <a:r>
              <a:rPr lang="en-US" sz="3600" dirty="0">
                <a:latin typeface="Times New Roman" pitchFamily="18" charset="0"/>
              </a:rPr>
              <a:t> </a:t>
            </a:r>
            <a:r>
              <a:rPr lang="en-US" sz="3600" dirty="0" err="1">
                <a:latin typeface="Times New Roman" pitchFamily="18" charset="0"/>
              </a:rPr>
              <a:t>vào</a:t>
            </a:r>
            <a:r>
              <a:rPr lang="en-US" sz="3600" dirty="0">
                <a:latin typeface="Times New Roman" pitchFamily="18" charset="0"/>
              </a:rPr>
              <a:t> </a:t>
            </a:r>
            <a:r>
              <a:rPr lang="en-US" sz="3600" dirty="0" err="1">
                <a:latin typeface="Times New Roman" pitchFamily="18" charset="0"/>
              </a:rPr>
              <a:t>và</a:t>
            </a:r>
            <a:r>
              <a:rPr lang="en-US" sz="3600" dirty="0">
                <a:latin typeface="Times New Roman" pitchFamily="18" charset="0"/>
              </a:rPr>
              <a:t> </a:t>
            </a:r>
            <a:r>
              <a:rPr lang="en-US" sz="3600" dirty="0" err="1">
                <a:latin typeface="Times New Roman" pitchFamily="18" charset="0"/>
              </a:rPr>
              <a:t>kéo</a:t>
            </a:r>
            <a:r>
              <a:rPr lang="en-US" sz="3600" dirty="0">
                <a:latin typeface="Times New Roman" pitchFamily="18" charset="0"/>
              </a:rPr>
              <a:t> </a:t>
            </a:r>
            <a:r>
              <a:rPr lang="en-US" sz="3600" dirty="0" err="1">
                <a:latin typeface="Times New Roman" pitchFamily="18" charset="0"/>
              </a:rPr>
              <a:t>nam</a:t>
            </a:r>
            <a:r>
              <a:rPr lang="en-US" sz="3600" dirty="0">
                <a:latin typeface="Times New Roman" pitchFamily="18" charset="0"/>
              </a:rPr>
              <a:t> </a:t>
            </a:r>
            <a:r>
              <a:rPr lang="en-US" sz="3600" dirty="0" err="1">
                <a:latin typeface="Times New Roman" pitchFamily="18" charset="0"/>
              </a:rPr>
              <a:t>châm</a:t>
            </a:r>
            <a:r>
              <a:rPr lang="en-US" sz="3600" dirty="0">
                <a:latin typeface="Times New Roman" pitchFamily="18" charset="0"/>
              </a:rPr>
              <a:t> </a:t>
            </a:r>
            <a:r>
              <a:rPr lang="en-US" sz="3600" dirty="0" err="1">
                <a:latin typeface="Times New Roman" pitchFamily="18" charset="0"/>
              </a:rPr>
              <a:t>ra</a:t>
            </a:r>
            <a:r>
              <a:rPr lang="en-US" sz="3600" dirty="0">
                <a:latin typeface="Times New Roman" pitchFamily="18" charset="0"/>
              </a:rPr>
              <a:t> </a:t>
            </a:r>
            <a:r>
              <a:rPr lang="en-US" sz="3600" dirty="0" err="1">
                <a:latin typeface="Times New Roman" pitchFamily="18" charset="0"/>
              </a:rPr>
              <a:t>khỏi</a:t>
            </a:r>
            <a:r>
              <a:rPr lang="en-US" sz="3600" dirty="0">
                <a:latin typeface="Times New Roman" pitchFamily="18" charset="0"/>
              </a:rPr>
              <a:t> </a:t>
            </a:r>
            <a:r>
              <a:rPr lang="en-US" sz="3600" dirty="0" err="1">
                <a:latin typeface="Times New Roman" pitchFamily="18" charset="0"/>
              </a:rPr>
              <a:t>cuộn</a:t>
            </a:r>
            <a:r>
              <a:rPr lang="en-US" sz="3600" dirty="0">
                <a:latin typeface="Times New Roman" pitchFamily="18" charset="0"/>
              </a:rPr>
              <a:t> </a:t>
            </a:r>
            <a:r>
              <a:rPr lang="en-US" sz="3600" dirty="0" err="1">
                <a:latin typeface="Times New Roman" pitchFamily="18" charset="0"/>
              </a:rPr>
              <a:t>dây</a:t>
            </a:r>
            <a:r>
              <a:rPr lang="en-US" sz="3600" dirty="0">
                <a:latin typeface="Times New Roman" pitchFamily="18" charset="0"/>
              </a:rPr>
              <a:t> </a:t>
            </a:r>
            <a:r>
              <a:rPr lang="en-US" sz="3600" dirty="0" err="1">
                <a:latin typeface="Times New Roman" pitchFamily="18" charset="0"/>
              </a:rPr>
              <a:t>kín</a:t>
            </a:r>
            <a:r>
              <a:rPr lang="en-US" sz="3600" dirty="0">
                <a:latin typeface="Times New Roman" pitchFamily="18" charset="0"/>
              </a:rPr>
              <a:t> </a:t>
            </a:r>
            <a:r>
              <a:rPr lang="en-US" sz="3600" dirty="0" err="1">
                <a:latin typeface="Times New Roman" pitchFamily="18" charset="0"/>
              </a:rPr>
              <a:t>thì</a:t>
            </a:r>
            <a:r>
              <a:rPr lang="en-US" sz="3600" dirty="0">
                <a:latin typeface="Times New Roman" pitchFamily="18" charset="0"/>
              </a:rPr>
              <a:t> </a:t>
            </a:r>
            <a:r>
              <a:rPr lang="en-US" sz="3600" dirty="0" err="1">
                <a:latin typeface="Times New Roman" pitchFamily="18" charset="0"/>
              </a:rPr>
              <a:t>trong</a:t>
            </a:r>
            <a:r>
              <a:rPr lang="en-US" sz="3600" dirty="0">
                <a:latin typeface="Times New Roman" pitchFamily="18" charset="0"/>
              </a:rPr>
              <a:t> </a:t>
            </a:r>
            <a:r>
              <a:rPr lang="en-US" sz="3600" dirty="0" err="1">
                <a:latin typeface="Times New Roman" pitchFamily="18" charset="0"/>
              </a:rPr>
              <a:t>cuộn</a:t>
            </a:r>
            <a:r>
              <a:rPr lang="en-US" sz="3600" dirty="0">
                <a:latin typeface="Times New Roman" pitchFamily="18" charset="0"/>
              </a:rPr>
              <a:t> </a:t>
            </a:r>
            <a:r>
              <a:rPr lang="en-US" sz="3600" dirty="0" err="1">
                <a:latin typeface="Times New Roman" pitchFamily="18" charset="0"/>
              </a:rPr>
              <a:t>dây</a:t>
            </a:r>
            <a:r>
              <a:rPr lang="en-US" sz="3600" dirty="0">
                <a:latin typeface="Times New Roman" pitchFamily="18" charset="0"/>
              </a:rPr>
              <a:t> </a:t>
            </a:r>
            <a:r>
              <a:rPr lang="en-US" sz="3600" dirty="0" err="1">
                <a:latin typeface="Times New Roman" pitchFamily="18" charset="0"/>
              </a:rPr>
              <a:t>xuất</a:t>
            </a:r>
            <a:r>
              <a:rPr lang="en-US" sz="3600" dirty="0">
                <a:latin typeface="Times New Roman" pitchFamily="18" charset="0"/>
              </a:rPr>
              <a:t> </a:t>
            </a:r>
            <a:r>
              <a:rPr lang="en-US" sz="3600" dirty="0" err="1">
                <a:latin typeface="Times New Roman" pitchFamily="18" charset="0"/>
              </a:rPr>
              <a:t>hiện</a:t>
            </a:r>
            <a:r>
              <a:rPr lang="en-US" sz="3600" dirty="0">
                <a:latin typeface="Times New Roman" pitchFamily="18" charset="0"/>
              </a:rPr>
              <a:t> </a:t>
            </a:r>
            <a:r>
              <a:rPr lang="en-US" sz="3600" u="sng" dirty="0" err="1">
                <a:solidFill>
                  <a:srgbClr val="FF0000"/>
                </a:solidFill>
                <a:latin typeface="Times New Roman" pitchFamily="18" charset="0"/>
              </a:rPr>
              <a:t>dòng</a:t>
            </a:r>
            <a:r>
              <a:rPr lang="en-US" sz="3600" u="sng" dirty="0">
                <a:solidFill>
                  <a:srgbClr val="FF0000"/>
                </a:solidFill>
                <a:latin typeface="Times New Roman" pitchFamily="18" charset="0"/>
              </a:rPr>
              <a:t> </a:t>
            </a:r>
            <a:r>
              <a:rPr lang="vi-VN" sz="3600" u="sng" dirty="0">
                <a:solidFill>
                  <a:srgbClr val="FF0000"/>
                </a:solidFill>
                <a:latin typeface="Times New Roman" pitchFamily="18" charset="0"/>
              </a:rPr>
              <a:t>đ</a:t>
            </a:r>
            <a:r>
              <a:rPr lang="en-US" sz="3600" u="sng" dirty="0" err="1">
                <a:solidFill>
                  <a:srgbClr val="FF0000"/>
                </a:solidFill>
                <a:latin typeface="Times New Roman" pitchFamily="18" charset="0"/>
              </a:rPr>
              <a:t>iện</a:t>
            </a:r>
            <a:r>
              <a:rPr lang="en-US" sz="3600" u="sng" dirty="0">
                <a:solidFill>
                  <a:srgbClr val="FF0000"/>
                </a:solidFill>
                <a:latin typeface="Times New Roman" pitchFamily="18" charset="0"/>
              </a:rPr>
              <a:t> </a:t>
            </a:r>
            <a:r>
              <a:rPr lang="en-US" sz="3600" u="sng" dirty="0" err="1">
                <a:solidFill>
                  <a:srgbClr val="FF0000"/>
                </a:solidFill>
                <a:latin typeface="Times New Roman" pitchFamily="18" charset="0"/>
              </a:rPr>
              <a:t>luân</a:t>
            </a:r>
            <a:r>
              <a:rPr lang="en-US" sz="3600" u="sng" dirty="0">
                <a:solidFill>
                  <a:srgbClr val="FF0000"/>
                </a:solidFill>
                <a:latin typeface="Times New Roman" pitchFamily="18" charset="0"/>
              </a:rPr>
              <a:t> </a:t>
            </a:r>
            <a:r>
              <a:rPr lang="en-US" sz="3600" u="sng" dirty="0" err="1">
                <a:solidFill>
                  <a:srgbClr val="FF0000"/>
                </a:solidFill>
                <a:latin typeface="Times New Roman" pitchFamily="18" charset="0"/>
              </a:rPr>
              <a:t>phiên</a:t>
            </a:r>
            <a:r>
              <a:rPr lang="en-US" sz="3600" u="sng" dirty="0">
                <a:solidFill>
                  <a:srgbClr val="FF0000"/>
                </a:solidFill>
                <a:latin typeface="Times New Roman" pitchFamily="18" charset="0"/>
              </a:rPr>
              <a:t> </a:t>
            </a:r>
            <a:r>
              <a:rPr lang="vi-VN" sz="3600" u="sng" dirty="0">
                <a:solidFill>
                  <a:srgbClr val="FF0000"/>
                </a:solidFill>
                <a:latin typeface="Times New Roman" pitchFamily="18" charset="0"/>
              </a:rPr>
              <a:t>đ</a:t>
            </a:r>
            <a:r>
              <a:rPr lang="en-US" sz="3600" u="sng" dirty="0" err="1">
                <a:solidFill>
                  <a:srgbClr val="FF0000"/>
                </a:solidFill>
                <a:latin typeface="Times New Roman" pitchFamily="18" charset="0"/>
              </a:rPr>
              <a:t>ổi</a:t>
            </a:r>
            <a:r>
              <a:rPr lang="en-US" sz="3600" u="sng" dirty="0">
                <a:solidFill>
                  <a:srgbClr val="FF0000"/>
                </a:solidFill>
                <a:latin typeface="Times New Roman" pitchFamily="18" charset="0"/>
              </a:rPr>
              <a:t> </a:t>
            </a:r>
            <a:r>
              <a:rPr lang="en-US" sz="3600" u="sng" dirty="0" err="1">
                <a:solidFill>
                  <a:srgbClr val="FF0000"/>
                </a:solidFill>
                <a:latin typeface="Times New Roman" pitchFamily="18" charset="0"/>
              </a:rPr>
              <a:t>chiều</a:t>
            </a:r>
            <a:r>
              <a:rPr lang="en-US" sz="3600" u="sng" dirty="0">
                <a:solidFill>
                  <a:srgbClr val="FF0000"/>
                </a:solidFill>
                <a:latin typeface="Times New Roman" pitchFamily="18" charset="0"/>
              </a:rPr>
              <a:t>.</a:t>
            </a:r>
          </a:p>
        </p:txBody>
      </p:sp>
      <p:sp>
        <p:nvSpPr>
          <p:cNvPr id="35849" name="Oval 9"/>
          <p:cNvSpPr>
            <a:spLocks noChangeArrowheads="1"/>
          </p:cNvSpPr>
          <p:nvPr/>
        </p:nvSpPr>
        <p:spPr bwMode="auto">
          <a:xfrm rot="-706638">
            <a:off x="4914900" y="1914525"/>
            <a:ext cx="228600" cy="228600"/>
          </a:xfrm>
          <a:prstGeom prst="ellipse">
            <a:avLst/>
          </a:prstGeom>
          <a:solidFill>
            <a:srgbClr val="FF0000"/>
          </a:solidFill>
          <a:ln w="9525">
            <a:solidFill>
              <a:schemeClr val="tx1"/>
            </a:solidFill>
            <a:round/>
            <a:headEnd/>
            <a:tailEnd/>
          </a:ln>
        </p:spPr>
        <p:txBody>
          <a:bodyPr wrap="none" anchor="ctr"/>
          <a:lstStyle/>
          <a:p>
            <a:endParaRPr lang="en-US"/>
          </a:p>
        </p:txBody>
      </p:sp>
      <p:sp>
        <p:nvSpPr>
          <p:cNvPr id="16393" name="Text Box 12" descr="Papyrus"/>
          <p:cNvSpPr txBox="1">
            <a:spLocks noChangeArrowheads="1"/>
          </p:cNvSpPr>
          <p:nvPr/>
        </p:nvSpPr>
        <p:spPr bwMode="auto">
          <a:xfrm>
            <a:off x="381000" y="171450"/>
            <a:ext cx="5486400" cy="646331"/>
          </a:xfrm>
          <a:prstGeom prst="rect">
            <a:avLst/>
          </a:prstGeom>
          <a:noFill/>
          <a:ln w="9525">
            <a:noFill/>
            <a:miter lim="800000"/>
            <a:headEnd/>
            <a:tailEnd/>
          </a:ln>
        </p:spPr>
        <p:txBody>
          <a:bodyPr>
            <a:spAutoFit/>
          </a:bodyPr>
          <a:lstStyle/>
          <a:p>
            <a:pPr>
              <a:spcBef>
                <a:spcPct val="50000"/>
              </a:spcBef>
            </a:pPr>
            <a:r>
              <a:rPr lang="en-US" sz="3600" b="1">
                <a:latin typeface="Times New Roman" pitchFamily="18" charset="0"/>
              </a:rPr>
              <a:t>3. </a:t>
            </a:r>
            <a:r>
              <a:rPr lang="en-US" sz="3600" b="1" u="sng">
                <a:latin typeface="Times New Roman" pitchFamily="18" charset="0"/>
              </a:rPr>
              <a:t>Dòng </a:t>
            </a:r>
            <a:r>
              <a:rPr lang="vi-VN" sz="3600" b="1" u="sng">
                <a:latin typeface="Times New Roman" pitchFamily="18" charset="0"/>
              </a:rPr>
              <a:t>đ</a:t>
            </a:r>
            <a:r>
              <a:rPr lang="en-US" sz="3600" b="1" u="sng">
                <a:latin typeface="Times New Roman" pitchFamily="18" charset="0"/>
              </a:rPr>
              <a:t>iện xoay chiều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5848"/>
                                        </p:tgtEl>
                                        <p:attrNameLst>
                                          <p:attrName>style.visibility</p:attrName>
                                        </p:attrNameLst>
                                      </p:cBhvr>
                                      <p:to>
                                        <p:strVal val="visible"/>
                                      </p:to>
                                    </p:set>
                                    <p:anim calcmode="lin" valueType="num">
                                      <p:cBhvr additive="base">
                                        <p:cTn id="7" dur="500" fill="hold"/>
                                        <p:tgtEl>
                                          <p:spTgt spid="35848"/>
                                        </p:tgtEl>
                                        <p:attrNameLst>
                                          <p:attrName>ppt_x</p:attrName>
                                        </p:attrNameLst>
                                      </p:cBhvr>
                                      <p:tavLst>
                                        <p:tav tm="0">
                                          <p:val>
                                            <p:strVal val="1+#ppt_w/2"/>
                                          </p:val>
                                        </p:tav>
                                        <p:tav tm="100000">
                                          <p:val>
                                            <p:strVal val="#ppt_x"/>
                                          </p:val>
                                        </p:tav>
                                      </p:tavLst>
                                    </p:anim>
                                    <p:anim calcmode="lin" valueType="num">
                                      <p:cBhvr additive="base">
                                        <p:cTn id="8" dur="500" fill="hold"/>
                                        <p:tgtEl>
                                          <p:spTgt spid="3584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0" presetClass="path" presetSubtype="0" accel="50000" decel="50000" fill="hold" nodeType="clickEffect">
                                  <p:stCondLst>
                                    <p:cond delay="0"/>
                                  </p:stCondLst>
                                  <p:childTnLst>
                                    <p:animMotion origin="layout" path="M 0.03334 -1.96532E-6 C 0.01927 -1.96532E-6 0.00556 -1.96532E-6 -3.33333E-6 -1.96532E-6 " pathEditMode="relative" rAng="0" ptsTypes="aA">
                                      <p:cBhvr>
                                        <p:cTn id="12" dur="2000" fill="hold"/>
                                        <p:tgtEl>
                                          <p:spTgt spid="2"/>
                                        </p:tgtEl>
                                        <p:attrNameLst>
                                          <p:attrName>ppt_x</p:attrName>
                                          <p:attrName>ppt_y</p:attrName>
                                        </p:attrNameLst>
                                      </p:cBhvr>
                                      <p:rCtr x="-1700" y="600"/>
                                    </p:animMotion>
                                  </p:childTnLst>
                                </p:cTn>
                              </p:par>
                              <p:par>
                                <p:cTn id="13" presetID="10" presetClass="entr" presetSubtype="0" fill="hold" grpId="0" nodeType="withEffect">
                                  <p:stCondLst>
                                    <p:cond delay="0"/>
                                  </p:stCondLst>
                                  <p:childTnLst>
                                    <p:set>
                                      <p:cBhvr>
                                        <p:cTn id="14" dur="1" fill="hold">
                                          <p:stCondLst>
                                            <p:cond delay="0"/>
                                          </p:stCondLst>
                                        </p:cTn>
                                        <p:tgtEl>
                                          <p:spTgt spid="35849"/>
                                        </p:tgtEl>
                                        <p:attrNameLst>
                                          <p:attrName>style.visibility</p:attrName>
                                        </p:attrNameLst>
                                      </p:cBhvr>
                                      <p:to>
                                        <p:strVal val="visible"/>
                                      </p:to>
                                    </p:set>
                                    <p:animEffect transition="in" filter="fade">
                                      <p:cBhvr>
                                        <p:cTn id="15" dur="2000"/>
                                        <p:tgtEl>
                                          <p:spTgt spid="35849"/>
                                        </p:tgtEl>
                                      </p:cBhvr>
                                    </p:animEffect>
                                  </p:childTnLst>
                                </p:cTn>
                              </p:par>
                            </p:childTnLst>
                          </p:cTn>
                        </p:par>
                        <p:par>
                          <p:cTn id="16" fill="hold">
                            <p:stCondLst>
                              <p:cond delay="2000"/>
                            </p:stCondLst>
                            <p:childTnLst>
                              <p:par>
                                <p:cTn id="17" presetID="53" presetClass="exit" presetSubtype="0" fill="hold" grpId="1" nodeType="afterEffect">
                                  <p:stCondLst>
                                    <p:cond delay="0"/>
                                  </p:stCondLst>
                                  <p:childTnLst>
                                    <p:anim calcmode="lin" valueType="num">
                                      <p:cBhvr>
                                        <p:cTn id="18" dur="500"/>
                                        <p:tgtEl>
                                          <p:spTgt spid="35849"/>
                                        </p:tgtEl>
                                        <p:attrNameLst>
                                          <p:attrName>ppt_w</p:attrName>
                                        </p:attrNameLst>
                                      </p:cBhvr>
                                      <p:tavLst>
                                        <p:tav tm="0">
                                          <p:val>
                                            <p:strVal val="ppt_w"/>
                                          </p:val>
                                        </p:tav>
                                        <p:tav tm="100000">
                                          <p:val>
                                            <p:fltVal val="0"/>
                                          </p:val>
                                        </p:tav>
                                      </p:tavLst>
                                    </p:anim>
                                    <p:anim calcmode="lin" valueType="num">
                                      <p:cBhvr>
                                        <p:cTn id="19" dur="500"/>
                                        <p:tgtEl>
                                          <p:spTgt spid="35849"/>
                                        </p:tgtEl>
                                        <p:attrNameLst>
                                          <p:attrName>ppt_h</p:attrName>
                                        </p:attrNameLst>
                                      </p:cBhvr>
                                      <p:tavLst>
                                        <p:tav tm="0">
                                          <p:val>
                                            <p:strVal val="ppt_h"/>
                                          </p:val>
                                        </p:tav>
                                        <p:tav tm="100000">
                                          <p:val>
                                            <p:fltVal val="0"/>
                                          </p:val>
                                        </p:tav>
                                      </p:tavLst>
                                    </p:anim>
                                    <p:animEffect transition="out" filter="fade">
                                      <p:cBhvr>
                                        <p:cTn id="20" dur="500"/>
                                        <p:tgtEl>
                                          <p:spTgt spid="35849"/>
                                        </p:tgtEl>
                                      </p:cBhvr>
                                    </p:animEffect>
                                    <p:set>
                                      <p:cBhvr>
                                        <p:cTn id="21" dur="1" fill="hold">
                                          <p:stCondLst>
                                            <p:cond delay="499"/>
                                          </p:stCondLst>
                                        </p:cTn>
                                        <p:tgtEl>
                                          <p:spTgt spid="35849"/>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0" presetClass="path" presetSubtype="0" accel="50000" decel="50000" fill="hold" nodeType="clickEffect">
                                  <p:stCondLst>
                                    <p:cond delay="0"/>
                                  </p:stCondLst>
                                  <p:childTnLst>
                                    <p:animMotion origin="layout" path="M 2.22222E-6 2.54335E-6 C 0.0125 2.54335E-6 0.02517 2.54335E-6 0.03021 2.54335E-6 " pathEditMode="relative" ptsTypes="aA">
                                      <p:cBhvr>
                                        <p:cTn id="25" dur="2000" fill="hold"/>
                                        <p:tgtEl>
                                          <p:spTgt spid="2"/>
                                        </p:tgtEl>
                                        <p:attrNameLst>
                                          <p:attrName>ppt_x</p:attrName>
                                          <p:attrName>ppt_y</p:attrName>
                                        </p:attrNameLst>
                                      </p:cBhvr>
                                    </p:animMotion>
                                  </p:childTnLst>
                                </p:cTn>
                              </p:par>
                              <p:par>
                                <p:cTn id="26" presetID="10" presetClass="entr" presetSubtype="0" fill="hold" grpId="0" nodeType="withEffect">
                                  <p:stCondLst>
                                    <p:cond delay="0"/>
                                  </p:stCondLst>
                                  <p:childTnLst>
                                    <p:set>
                                      <p:cBhvr>
                                        <p:cTn id="27" dur="1" fill="hold">
                                          <p:stCondLst>
                                            <p:cond delay="0"/>
                                          </p:stCondLst>
                                        </p:cTn>
                                        <p:tgtEl>
                                          <p:spTgt spid="35844"/>
                                        </p:tgtEl>
                                        <p:attrNameLst>
                                          <p:attrName>style.visibility</p:attrName>
                                        </p:attrNameLst>
                                      </p:cBhvr>
                                      <p:to>
                                        <p:strVal val="visible"/>
                                      </p:to>
                                    </p:set>
                                    <p:animEffect transition="in" filter="fade">
                                      <p:cBhvr>
                                        <p:cTn id="28" dur="2000"/>
                                        <p:tgtEl>
                                          <p:spTgt spid="35844"/>
                                        </p:tgtEl>
                                      </p:cBhvr>
                                    </p:animEffect>
                                  </p:childTnLst>
                                </p:cTn>
                              </p:par>
                            </p:childTnLst>
                          </p:cTn>
                        </p:par>
                        <p:par>
                          <p:cTn id="29" fill="hold">
                            <p:stCondLst>
                              <p:cond delay="2000"/>
                            </p:stCondLst>
                            <p:childTnLst>
                              <p:par>
                                <p:cTn id="30" presetID="53" presetClass="exit" presetSubtype="0" fill="hold" grpId="1" nodeType="afterEffect">
                                  <p:stCondLst>
                                    <p:cond delay="0"/>
                                  </p:stCondLst>
                                  <p:childTnLst>
                                    <p:anim calcmode="lin" valueType="num">
                                      <p:cBhvr>
                                        <p:cTn id="31" dur="500"/>
                                        <p:tgtEl>
                                          <p:spTgt spid="35844"/>
                                        </p:tgtEl>
                                        <p:attrNameLst>
                                          <p:attrName>ppt_w</p:attrName>
                                        </p:attrNameLst>
                                      </p:cBhvr>
                                      <p:tavLst>
                                        <p:tav tm="0">
                                          <p:val>
                                            <p:strVal val="ppt_w"/>
                                          </p:val>
                                        </p:tav>
                                        <p:tav tm="100000">
                                          <p:val>
                                            <p:fltVal val="0"/>
                                          </p:val>
                                        </p:tav>
                                      </p:tavLst>
                                    </p:anim>
                                    <p:anim calcmode="lin" valueType="num">
                                      <p:cBhvr>
                                        <p:cTn id="32" dur="500"/>
                                        <p:tgtEl>
                                          <p:spTgt spid="35844"/>
                                        </p:tgtEl>
                                        <p:attrNameLst>
                                          <p:attrName>ppt_h</p:attrName>
                                        </p:attrNameLst>
                                      </p:cBhvr>
                                      <p:tavLst>
                                        <p:tav tm="0">
                                          <p:val>
                                            <p:strVal val="ppt_h"/>
                                          </p:val>
                                        </p:tav>
                                        <p:tav tm="100000">
                                          <p:val>
                                            <p:fltVal val="0"/>
                                          </p:val>
                                        </p:tav>
                                      </p:tavLst>
                                    </p:anim>
                                    <p:animEffect transition="out" filter="fade">
                                      <p:cBhvr>
                                        <p:cTn id="33" dur="500"/>
                                        <p:tgtEl>
                                          <p:spTgt spid="35844"/>
                                        </p:tgtEl>
                                      </p:cBhvr>
                                    </p:animEffect>
                                    <p:set>
                                      <p:cBhvr>
                                        <p:cTn id="34" dur="1" fill="hold">
                                          <p:stCondLst>
                                            <p:cond delay="499"/>
                                          </p:stCondLst>
                                        </p:cTn>
                                        <p:tgtEl>
                                          <p:spTgt spid="3584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4" grpId="0" animBg="1"/>
      <p:bldP spid="35844" grpId="1" animBg="1"/>
      <p:bldP spid="35848" grpId="0"/>
      <p:bldP spid="35849" grpId="0" animBg="1"/>
      <p:bldP spid="35849" grpId="1"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Number Placeholder 3"/>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87CB350E-9162-413F-A1F2-57329778D748}" type="slidenum">
              <a:rPr lang="en-US" smtClean="0">
                <a:latin typeface="Times New Roman" pitchFamily="18" charset="0"/>
              </a:rPr>
              <a:pPr/>
              <a:t>12</a:t>
            </a:fld>
            <a:endParaRPr lang="en-US">
              <a:latin typeface="Times New Roman" pitchFamily="18" charset="0"/>
            </a:endParaRPr>
          </a:p>
        </p:txBody>
      </p:sp>
      <p:sp>
        <p:nvSpPr>
          <p:cNvPr id="17411" name="Rectangle 17"/>
          <p:cNvSpPr>
            <a:spLocks noChangeArrowheads="1"/>
          </p:cNvSpPr>
          <p:nvPr/>
        </p:nvSpPr>
        <p:spPr bwMode="auto">
          <a:xfrm>
            <a:off x="6172200" y="2514600"/>
            <a:ext cx="2209800" cy="342900"/>
          </a:xfrm>
          <a:prstGeom prst="rect">
            <a:avLst/>
          </a:prstGeom>
          <a:solidFill>
            <a:srgbClr val="DDDDDD"/>
          </a:solidFill>
          <a:ln w="9525">
            <a:noFill/>
            <a:miter lim="800000"/>
            <a:headEnd/>
            <a:tailEnd/>
          </a:ln>
        </p:spPr>
        <p:txBody>
          <a:bodyPr wrap="none" anchor="ctr"/>
          <a:lstStyle/>
          <a:p>
            <a:endParaRPr lang="en-US"/>
          </a:p>
        </p:txBody>
      </p:sp>
      <p:pic>
        <p:nvPicPr>
          <p:cNvPr id="17412" name="Picture 3" descr="Chiều của dòng điện cảm ứng"/>
          <p:cNvPicPr>
            <a:picLocks noChangeAspect="1" noChangeArrowheads="1"/>
          </p:cNvPicPr>
          <p:nvPr/>
        </p:nvPicPr>
        <p:blipFill>
          <a:blip r:embed="rId2"/>
          <a:srcRect/>
          <a:stretch>
            <a:fillRect/>
          </a:stretch>
        </p:blipFill>
        <p:spPr bwMode="auto">
          <a:xfrm>
            <a:off x="4191000" y="1485900"/>
            <a:ext cx="4495800" cy="2674144"/>
          </a:xfrm>
          <a:prstGeom prst="rect">
            <a:avLst/>
          </a:prstGeom>
          <a:noFill/>
          <a:ln w="9525">
            <a:noFill/>
            <a:miter lim="800000"/>
            <a:headEnd/>
            <a:tailEnd/>
          </a:ln>
        </p:spPr>
      </p:pic>
      <p:sp>
        <p:nvSpPr>
          <p:cNvPr id="35844" name="Oval 4"/>
          <p:cNvSpPr>
            <a:spLocks noChangeArrowheads="1"/>
          </p:cNvSpPr>
          <p:nvPr/>
        </p:nvSpPr>
        <p:spPr bwMode="auto">
          <a:xfrm rot="-3073257">
            <a:off x="4714875" y="1990725"/>
            <a:ext cx="171450" cy="304800"/>
          </a:xfrm>
          <a:prstGeom prst="ellipse">
            <a:avLst/>
          </a:prstGeom>
          <a:solidFill>
            <a:srgbClr val="FFFF00"/>
          </a:solidFill>
          <a:ln w="9525">
            <a:solidFill>
              <a:schemeClr val="tx1"/>
            </a:solidFill>
            <a:round/>
            <a:headEnd/>
            <a:tailEnd/>
          </a:ln>
        </p:spPr>
        <p:txBody>
          <a:bodyPr wrap="none" anchor="ctr"/>
          <a:lstStyle/>
          <a:p>
            <a:endParaRPr lang="en-US"/>
          </a:p>
        </p:txBody>
      </p:sp>
      <p:grpSp>
        <p:nvGrpSpPr>
          <p:cNvPr id="2" name="Group 5"/>
          <p:cNvGrpSpPr>
            <a:grpSpLocks/>
          </p:cNvGrpSpPr>
          <p:nvPr/>
        </p:nvGrpSpPr>
        <p:grpSpPr bwMode="auto">
          <a:xfrm>
            <a:off x="5943600" y="2457450"/>
            <a:ext cx="2895600" cy="457200"/>
            <a:chOff x="4032" y="2016"/>
            <a:chExt cx="1536" cy="384"/>
          </a:xfrm>
        </p:grpSpPr>
        <p:sp>
          <p:nvSpPr>
            <p:cNvPr id="17417" name="AutoShape 6"/>
            <p:cNvSpPr>
              <a:spLocks noChangeArrowheads="1"/>
            </p:cNvSpPr>
            <p:nvPr/>
          </p:nvSpPr>
          <p:spPr bwMode="auto">
            <a:xfrm>
              <a:off x="4032" y="2016"/>
              <a:ext cx="816" cy="384"/>
            </a:xfrm>
            <a:prstGeom prst="cube">
              <a:avLst>
                <a:gd name="adj" fmla="val 25000"/>
              </a:avLst>
            </a:prstGeom>
            <a:solidFill>
              <a:srgbClr val="FF0000"/>
            </a:solidFill>
            <a:ln w="9525">
              <a:solidFill>
                <a:schemeClr val="tx1"/>
              </a:solidFill>
              <a:miter lim="800000"/>
              <a:headEnd/>
              <a:tailEnd/>
            </a:ln>
          </p:spPr>
          <p:txBody>
            <a:bodyPr wrap="none" anchor="ctr"/>
            <a:lstStyle/>
            <a:p>
              <a:pPr algn="ctr"/>
              <a:r>
                <a:rPr lang="en-US" sz="2400">
                  <a:latin typeface="Times New Roman" pitchFamily="18" charset="0"/>
                </a:rPr>
                <a:t>N</a:t>
              </a:r>
            </a:p>
          </p:txBody>
        </p:sp>
        <p:sp>
          <p:nvSpPr>
            <p:cNvPr id="17418" name="AutoShape 7"/>
            <p:cNvSpPr>
              <a:spLocks noChangeArrowheads="1"/>
            </p:cNvSpPr>
            <p:nvPr/>
          </p:nvSpPr>
          <p:spPr bwMode="auto">
            <a:xfrm>
              <a:off x="4752" y="2016"/>
              <a:ext cx="816" cy="384"/>
            </a:xfrm>
            <a:prstGeom prst="cube">
              <a:avLst>
                <a:gd name="adj" fmla="val 25000"/>
              </a:avLst>
            </a:prstGeom>
            <a:solidFill>
              <a:srgbClr val="00CC00"/>
            </a:solidFill>
            <a:ln w="9525">
              <a:solidFill>
                <a:schemeClr val="tx1"/>
              </a:solidFill>
              <a:miter lim="800000"/>
              <a:headEnd/>
              <a:tailEnd/>
            </a:ln>
          </p:spPr>
          <p:txBody>
            <a:bodyPr wrap="none" anchor="ctr"/>
            <a:lstStyle/>
            <a:p>
              <a:pPr algn="ctr"/>
              <a:r>
                <a:rPr lang="en-US" sz="2400">
                  <a:latin typeface="Times New Roman" pitchFamily="18" charset="0"/>
                </a:rPr>
                <a:t>S</a:t>
              </a:r>
            </a:p>
          </p:txBody>
        </p:sp>
      </p:grpSp>
      <p:sp>
        <p:nvSpPr>
          <p:cNvPr id="35849" name="Oval 9"/>
          <p:cNvSpPr>
            <a:spLocks noChangeArrowheads="1"/>
          </p:cNvSpPr>
          <p:nvPr/>
        </p:nvSpPr>
        <p:spPr bwMode="auto">
          <a:xfrm rot="-706638">
            <a:off x="4914900" y="1914525"/>
            <a:ext cx="228600" cy="228600"/>
          </a:xfrm>
          <a:prstGeom prst="ellipse">
            <a:avLst/>
          </a:prstGeom>
          <a:solidFill>
            <a:srgbClr val="FF0000"/>
          </a:solidFill>
          <a:ln w="9525">
            <a:solidFill>
              <a:schemeClr val="tx1"/>
            </a:solidFill>
            <a:round/>
            <a:headEnd/>
            <a:tailEnd/>
          </a:ln>
        </p:spPr>
        <p:txBody>
          <a:bodyPr wrap="none" anchor="ctr"/>
          <a:lstStyle/>
          <a:p>
            <a:endParaRPr lang="en-US"/>
          </a:p>
        </p:txBody>
      </p:sp>
      <p:sp>
        <p:nvSpPr>
          <p:cNvPr id="35856" name="Text Box 16"/>
          <p:cNvSpPr txBox="1">
            <a:spLocks noChangeArrowheads="1"/>
          </p:cNvSpPr>
          <p:nvPr/>
        </p:nvSpPr>
        <p:spPr bwMode="auto">
          <a:xfrm>
            <a:off x="533400" y="685800"/>
            <a:ext cx="3581400" cy="646331"/>
          </a:xfrm>
          <a:prstGeom prst="rect">
            <a:avLst/>
          </a:prstGeom>
          <a:noFill/>
          <a:ln w="9525">
            <a:noFill/>
            <a:miter lim="800000"/>
            <a:headEnd/>
            <a:tailEnd/>
          </a:ln>
        </p:spPr>
        <p:txBody>
          <a:bodyPr>
            <a:spAutoFit/>
          </a:bodyPr>
          <a:lstStyle/>
          <a:p>
            <a:pPr>
              <a:spcBef>
                <a:spcPct val="50000"/>
              </a:spcBef>
            </a:pPr>
            <a:r>
              <a:rPr lang="en-US" sz="3600">
                <a:latin typeface="Times New Roman" pitchFamily="18" charset="0"/>
              </a:rPr>
              <a:t>Ta theo dõi lần 1</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5856"/>
                                        </p:tgtEl>
                                        <p:attrNameLst>
                                          <p:attrName>style.visibility</p:attrName>
                                        </p:attrNameLst>
                                      </p:cBhvr>
                                      <p:to>
                                        <p:strVal val="visible"/>
                                      </p:to>
                                    </p:set>
                                    <p:animEffect transition="in" filter="wipe(down)">
                                      <p:cBhvr>
                                        <p:cTn id="7" dur="500"/>
                                        <p:tgtEl>
                                          <p:spTgt spid="35856"/>
                                        </p:tgtEl>
                                      </p:cBhvr>
                                    </p:animEffect>
                                  </p:childTnLst>
                                </p:cTn>
                              </p:par>
                            </p:childTnLst>
                          </p:cTn>
                        </p:par>
                      </p:childTnLst>
                    </p:cTn>
                  </p:par>
                  <p:par>
                    <p:cTn id="8" fill="hold">
                      <p:stCondLst>
                        <p:cond delay="indefinite"/>
                      </p:stCondLst>
                      <p:childTnLst>
                        <p:par>
                          <p:cTn id="9" fill="hold">
                            <p:stCondLst>
                              <p:cond delay="0"/>
                            </p:stCondLst>
                            <p:childTnLst>
                              <p:par>
                                <p:cTn id="10" presetID="0" presetClass="path" presetSubtype="0" accel="50000" decel="50000" fill="hold" nodeType="clickEffect">
                                  <p:stCondLst>
                                    <p:cond delay="0"/>
                                  </p:stCondLst>
                                  <p:childTnLst>
                                    <p:animMotion origin="layout" path="M 0.03334 -1.96532E-6 C 0.01927 -1.96532E-6 0.00556 -1.96532E-6 -3.33333E-6 -1.96532E-6 " pathEditMode="relative" rAng="0" ptsTypes="aA">
                                      <p:cBhvr>
                                        <p:cTn id="11" dur="2000" fill="hold"/>
                                        <p:tgtEl>
                                          <p:spTgt spid="2"/>
                                        </p:tgtEl>
                                        <p:attrNameLst>
                                          <p:attrName>ppt_x</p:attrName>
                                          <p:attrName>ppt_y</p:attrName>
                                        </p:attrNameLst>
                                      </p:cBhvr>
                                      <p:rCtr x="-1700" y="600"/>
                                    </p:animMotion>
                                  </p:childTnLst>
                                </p:cTn>
                              </p:par>
                              <p:par>
                                <p:cTn id="12" presetID="10" presetClass="entr" presetSubtype="0" fill="hold" grpId="0" nodeType="withEffect">
                                  <p:stCondLst>
                                    <p:cond delay="0"/>
                                  </p:stCondLst>
                                  <p:childTnLst>
                                    <p:set>
                                      <p:cBhvr>
                                        <p:cTn id="13" dur="1" fill="hold">
                                          <p:stCondLst>
                                            <p:cond delay="0"/>
                                          </p:stCondLst>
                                        </p:cTn>
                                        <p:tgtEl>
                                          <p:spTgt spid="35849"/>
                                        </p:tgtEl>
                                        <p:attrNameLst>
                                          <p:attrName>style.visibility</p:attrName>
                                        </p:attrNameLst>
                                      </p:cBhvr>
                                      <p:to>
                                        <p:strVal val="visible"/>
                                      </p:to>
                                    </p:set>
                                    <p:animEffect transition="in" filter="fade">
                                      <p:cBhvr>
                                        <p:cTn id="14" dur="2000"/>
                                        <p:tgtEl>
                                          <p:spTgt spid="35849"/>
                                        </p:tgtEl>
                                      </p:cBhvr>
                                    </p:animEffect>
                                  </p:childTnLst>
                                </p:cTn>
                              </p:par>
                            </p:childTnLst>
                          </p:cTn>
                        </p:par>
                        <p:par>
                          <p:cTn id="15" fill="hold">
                            <p:stCondLst>
                              <p:cond delay="2000"/>
                            </p:stCondLst>
                            <p:childTnLst>
                              <p:par>
                                <p:cTn id="16" presetID="53" presetClass="exit" presetSubtype="0" fill="hold" grpId="1" nodeType="afterEffect">
                                  <p:stCondLst>
                                    <p:cond delay="0"/>
                                  </p:stCondLst>
                                  <p:childTnLst>
                                    <p:anim calcmode="lin" valueType="num">
                                      <p:cBhvr>
                                        <p:cTn id="17" dur="500"/>
                                        <p:tgtEl>
                                          <p:spTgt spid="35849"/>
                                        </p:tgtEl>
                                        <p:attrNameLst>
                                          <p:attrName>ppt_w</p:attrName>
                                        </p:attrNameLst>
                                      </p:cBhvr>
                                      <p:tavLst>
                                        <p:tav tm="0">
                                          <p:val>
                                            <p:strVal val="ppt_w"/>
                                          </p:val>
                                        </p:tav>
                                        <p:tav tm="100000">
                                          <p:val>
                                            <p:fltVal val="0"/>
                                          </p:val>
                                        </p:tav>
                                      </p:tavLst>
                                    </p:anim>
                                    <p:anim calcmode="lin" valueType="num">
                                      <p:cBhvr>
                                        <p:cTn id="18" dur="500"/>
                                        <p:tgtEl>
                                          <p:spTgt spid="35849"/>
                                        </p:tgtEl>
                                        <p:attrNameLst>
                                          <p:attrName>ppt_h</p:attrName>
                                        </p:attrNameLst>
                                      </p:cBhvr>
                                      <p:tavLst>
                                        <p:tav tm="0">
                                          <p:val>
                                            <p:strVal val="ppt_h"/>
                                          </p:val>
                                        </p:tav>
                                        <p:tav tm="100000">
                                          <p:val>
                                            <p:fltVal val="0"/>
                                          </p:val>
                                        </p:tav>
                                      </p:tavLst>
                                    </p:anim>
                                    <p:animEffect transition="out" filter="fade">
                                      <p:cBhvr>
                                        <p:cTn id="19" dur="500"/>
                                        <p:tgtEl>
                                          <p:spTgt spid="35849"/>
                                        </p:tgtEl>
                                      </p:cBhvr>
                                    </p:animEffect>
                                    <p:set>
                                      <p:cBhvr>
                                        <p:cTn id="20" dur="1" fill="hold">
                                          <p:stCondLst>
                                            <p:cond delay="499"/>
                                          </p:stCondLst>
                                        </p:cTn>
                                        <p:tgtEl>
                                          <p:spTgt spid="35849"/>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0" presetClass="path" presetSubtype="0" accel="50000" decel="50000" fill="hold" nodeType="clickEffect">
                                  <p:stCondLst>
                                    <p:cond delay="0"/>
                                  </p:stCondLst>
                                  <p:childTnLst>
                                    <p:animMotion origin="layout" path="M 2.22222E-6 2.54335E-6 C 0.0125 2.54335E-6 0.02517 2.54335E-6 0.03021 2.54335E-6 " pathEditMode="relative" ptsTypes="aA">
                                      <p:cBhvr>
                                        <p:cTn id="24" dur="2000" fill="hold"/>
                                        <p:tgtEl>
                                          <p:spTgt spid="2"/>
                                        </p:tgtEl>
                                        <p:attrNameLst>
                                          <p:attrName>ppt_x</p:attrName>
                                          <p:attrName>ppt_y</p:attrName>
                                        </p:attrNameLst>
                                      </p:cBhvr>
                                    </p:animMotion>
                                  </p:childTnLst>
                                </p:cTn>
                              </p:par>
                              <p:par>
                                <p:cTn id="25" presetID="10" presetClass="entr" presetSubtype="0" fill="hold" grpId="0" nodeType="withEffect">
                                  <p:stCondLst>
                                    <p:cond delay="0"/>
                                  </p:stCondLst>
                                  <p:childTnLst>
                                    <p:set>
                                      <p:cBhvr>
                                        <p:cTn id="26" dur="1" fill="hold">
                                          <p:stCondLst>
                                            <p:cond delay="0"/>
                                          </p:stCondLst>
                                        </p:cTn>
                                        <p:tgtEl>
                                          <p:spTgt spid="35844"/>
                                        </p:tgtEl>
                                        <p:attrNameLst>
                                          <p:attrName>style.visibility</p:attrName>
                                        </p:attrNameLst>
                                      </p:cBhvr>
                                      <p:to>
                                        <p:strVal val="visible"/>
                                      </p:to>
                                    </p:set>
                                    <p:animEffect transition="in" filter="fade">
                                      <p:cBhvr>
                                        <p:cTn id="27" dur="2000"/>
                                        <p:tgtEl>
                                          <p:spTgt spid="35844"/>
                                        </p:tgtEl>
                                      </p:cBhvr>
                                    </p:animEffect>
                                  </p:childTnLst>
                                </p:cTn>
                              </p:par>
                            </p:childTnLst>
                          </p:cTn>
                        </p:par>
                        <p:par>
                          <p:cTn id="28" fill="hold">
                            <p:stCondLst>
                              <p:cond delay="2000"/>
                            </p:stCondLst>
                            <p:childTnLst>
                              <p:par>
                                <p:cTn id="29" presetID="53" presetClass="exit" presetSubtype="0" fill="hold" grpId="1" nodeType="afterEffect">
                                  <p:stCondLst>
                                    <p:cond delay="0"/>
                                  </p:stCondLst>
                                  <p:childTnLst>
                                    <p:anim calcmode="lin" valueType="num">
                                      <p:cBhvr>
                                        <p:cTn id="30" dur="500"/>
                                        <p:tgtEl>
                                          <p:spTgt spid="35844"/>
                                        </p:tgtEl>
                                        <p:attrNameLst>
                                          <p:attrName>ppt_w</p:attrName>
                                        </p:attrNameLst>
                                      </p:cBhvr>
                                      <p:tavLst>
                                        <p:tav tm="0">
                                          <p:val>
                                            <p:strVal val="ppt_w"/>
                                          </p:val>
                                        </p:tav>
                                        <p:tav tm="100000">
                                          <p:val>
                                            <p:fltVal val="0"/>
                                          </p:val>
                                        </p:tav>
                                      </p:tavLst>
                                    </p:anim>
                                    <p:anim calcmode="lin" valueType="num">
                                      <p:cBhvr>
                                        <p:cTn id="31" dur="500"/>
                                        <p:tgtEl>
                                          <p:spTgt spid="35844"/>
                                        </p:tgtEl>
                                        <p:attrNameLst>
                                          <p:attrName>ppt_h</p:attrName>
                                        </p:attrNameLst>
                                      </p:cBhvr>
                                      <p:tavLst>
                                        <p:tav tm="0">
                                          <p:val>
                                            <p:strVal val="ppt_h"/>
                                          </p:val>
                                        </p:tav>
                                        <p:tav tm="100000">
                                          <p:val>
                                            <p:fltVal val="0"/>
                                          </p:val>
                                        </p:tav>
                                      </p:tavLst>
                                    </p:anim>
                                    <p:animEffect transition="out" filter="fade">
                                      <p:cBhvr>
                                        <p:cTn id="32" dur="500"/>
                                        <p:tgtEl>
                                          <p:spTgt spid="35844"/>
                                        </p:tgtEl>
                                      </p:cBhvr>
                                    </p:animEffect>
                                    <p:set>
                                      <p:cBhvr>
                                        <p:cTn id="33" dur="1" fill="hold">
                                          <p:stCondLst>
                                            <p:cond delay="499"/>
                                          </p:stCondLst>
                                        </p:cTn>
                                        <p:tgtEl>
                                          <p:spTgt spid="3584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4" grpId="0" animBg="1"/>
      <p:bldP spid="35844" grpId="1" animBg="1"/>
      <p:bldP spid="35849" grpId="0" animBg="1"/>
      <p:bldP spid="35849" grpId="1" animBg="1"/>
      <p:bldP spid="3585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Number Placeholder 3"/>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4DCADBF3-7EF8-47F6-B7F8-64A891AE40FF}" type="slidenum">
              <a:rPr lang="en-US" smtClean="0">
                <a:latin typeface="Times New Roman" pitchFamily="18" charset="0"/>
              </a:rPr>
              <a:pPr/>
              <a:t>13</a:t>
            </a:fld>
            <a:endParaRPr lang="en-US">
              <a:latin typeface="Times New Roman" pitchFamily="18" charset="0"/>
            </a:endParaRPr>
          </a:p>
        </p:txBody>
      </p:sp>
      <p:pic>
        <p:nvPicPr>
          <p:cNvPr id="18435" name="Picture 3" descr="Chiều của dòng điện cảm ứng"/>
          <p:cNvPicPr>
            <a:picLocks noChangeAspect="1" noChangeArrowheads="1"/>
          </p:cNvPicPr>
          <p:nvPr/>
        </p:nvPicPr>
        <p:blipFill>
          <a:blip r:embed="rId2"/>
          <a:srcRect/>
          <a:stretch>
            <a:fillRect/>
          </a:stretch>
        </p:blipFill>
        <p:spPr bwMode="auto">
          <a:xfrm>
            <a:off x="4191000" y="1485900"/>
            <a:ext cx="4495800" cy="2674144"/>
          </a:xfrm>
          <a:prstGeom prst="rect">
            <a:avLst/>
          </a:prstGeom>
          <a:noFill/>
          <a:ln w="9525">
            <a:noFill/>
            <a:miter lim="800000"/>
            <a:headEnd/>
            <a:tailEnd/>
          </a:ln>
        </p:spPr>
      </p:pic>
      <p:sp>
        <p:nvSpPr>
          <p:cNvPr id="36868" name="Oval 4"/>
          <p:cNvSpPr>
            <a:spLocks noChangeArrowheads="1"/>
          </p:cNvSpPr>
          <p:nvPr/>
        </p:nvSpPr>
        <p:spPr bwMode="auto">
          <a:xfrm rot="-3073257">
            <a:off x="4714875" y="1990725"/>
            <a:ext cx="171450" cy="304800"/>
          </a:xfrm>
          <a:prstGeom prst="ellipse">
            <a:avLst/>
          </a:prstGeom>
          <a:solidFill>
            <a:srgbClr val="FFFF00"/>
          </a:solidFill>
          <a:ln w="9525">
            <a:solidFill>
              <a:schemeClr val="tx1"/>
            </a:solidFill>
            <a:round/>
            <a:headEnd/>
            <a:tailEnd/>
          </a:ln>
        </p:spPr>
        <p:txBody>
          <a:bodyPr wrap="none" anchor="ctr"/>
          <a:lstStyle/>
          <a:p>
            <a:endParaRPr lang="en-US"/>
          </a:p>
        </p:txBody>
      </p:sp>
      <p:grpSp>
        <p:nvGrpSpPr>
          <p:cNvPr id="2" name="Group 5"/>
          <p:cNvGrpSpPr>
            <a:grpSpLocks/>
          </p:cNvGrpSpPr>
          <p:nvPr/>
        </p:nvGrpSpPr>
        <p:grpSpPr bwMode="auto">
          <a:xfrm>
            <a:off x="5943600" y="2400300"/>
            <a:ext cx="2895600" cy="457200"/>
            <a:chOff x="4032" y="2016"/>
            <a:chExt cx="1536" cy="384"/>
          </a:xfrm>
        </p:grpSpPr>
        <p:sp>
          <p:nvSpPr>
            <p:cNvPr id="18441" name="AutoShape 6"/>
            <p:cNvSpPr>
              <a:spLocks noChangeArrowheads="1"/>
            </p:cNvSpPr>
            <p:nvPr/>
          </p:nvSpPr>
          <p:spPr bwMode="auto">
            <a:xfrm>
              <a:off x="4032" y="2016"/>
              <a:ext cx="816" cy="384"/>
            </a:xfrm>
            <a:prstGeom prst="cube">
              <a:avLst>
                <a:gd name="adj" fmla="val 25000"/>
              </a:avLst>
            </a:prstGeom>
            <a:solidFill>
              <a:srgbClr val="FF0000"/>
            </a:solidFill>
            <a:ln w="9525">
              <a:solidFill>
                <a:schemeClr val="tx1"/>
              </a:solidFill>
              <a:miter lim="800000"/>
              <a:headEnd/>
              <a:tailEnd/>
            </a:ln>
          </p:spPr>
          <p:txBody>
            <a:bodyPr wrap="none" anchor="ctr"/>
            <a:lstStyle/>
            <a:p>
              <a:pPr algn="ctr"/>
              <a:r>
                <a:rPr lang="en-US" sz="2400">
                  <a:latin typeface="Times New Roman" pitchFamily="18" charset="0"/>
                </a:rPr>
                <a:t>N</a:t>
              </a:r>
            </a:p>
          </p:txBody>
        </p:sp>
        <p:sp>
          <p:nvSpPr>
            <p:cNvPr id="18442" name="AutoShape 7"/>
            <p:cNvSpPr>
              <a:spLocks noChangeArrowheads="1"/>
            </p:cNvSpPr>
            <p:nvPr/>
          </p:nvSpPr>
          <p:spPr bwMode="auto">
            <a:xfrm>
              <a:off x="4752" y="2016"/>
              <a:ext cx="816" cy="384"/>
            </a:xfrm>
            <a:prstGeom prst="cube">
              <a:avLst>
                <a:gd name="adj" fmla="val 25000"/>
              </a:avLst>
            </a:prstGeom>
            <a:solidFill>
              <a:srgbClr val="00CC00"/>
            </a:solidFill>
            <a:ln w="9525">
              <a:solidFill>
                <a:schemeClr val="tx1"/>
              </a:solidFill>
              <a:miter lim="800000"/>
              <a:headEnd/>
              <a:tailEnd/>
            </a:ln>
          </p:spPr>
          <p:txBody>
            <a:bodyPr wrap="none" anchor="ctr"/>
            <a:lstStyle/>
            <a:p>
              <a:pPr algn="ctr"/>
              <a:r>
                <a:rPr lang="en-US" sz="2400">
                  <a:latin typeface="Times New Roman" pitchFamily="18" charset="0"/>
                </a:rPr>
                <a:t>S</a:t>
              </a:r>
            </a:p>
          </p:txBody>
        </p:sp>
      </p:grpSp>
      <p:sp>
        <p:nvSpPr>
          <p:cNvPr id="36873" name="Oval 9"/>
          <p:cNvSpPr>
            <a:spLocks noChangeArrowheads="1"/>
          </p:cNvSpPr>
          <p:nvPr/>
        </p:nvSpPr>
        <p:spPr bwMode="auto">
          <a:xfrm rot="-706638">
            <a:off x="4914900" y="1914525"/>
            <a:ext cx="228600" cy="228600"/>
          </a:xfrm>
          <a:prstGeom prst="ellipse">
            <a:avLst/>
          </a:prstGeom>
          <a:solidFill>
            <a:srgbClr val="FF0000"/>
          </a:solidFill>
          <a:ln w="9525">
            <a:solidFill>
              <a:schemeClr val="tx1"/>
            </a:solidFill>
            <a:round/>
            <a:headEnd/>
            <a:tailEnd/>
          </a:ln>
        </p:spPr>
        <p:txBody>
          <a:bodyPr wrap="none" anchor="ctr"/>
          <a:lstStyle/>
          <a:p>
            <a:endParaRPr lang="en-US"/>
          </a:p>
        </p:txBody>
      </p:sp>
      <p:sp>
        <p:nvSpPr>
          <p:cNvPr id="36877" name="Text Box 13" descr="Canvas"/>
          <p:cNvSpPr txBox="1">
            <a:spLocks noChangeArrowheads="1"/>
          </p:cNvSpPr>
          <p:nvPr/>
        </p:nvSpPr>
        <p:spPr bwMode="auto">
          <a:xfrm>
            <a:off x="304800" y="1314450"/>
            <a:ext cx="3810000" cy="3046988"/>
          </a:xfrm>
          <a:prstGeom prst="rect">
            <a:avLst/>
          </a:prstGeom>
          <a:noFill/>
          <a:ln w="9525">
            <a:noFill/>
            <a:miter lim="800000"/>
            <a:headEnd/>
            <a:tailEnd/>
          </a:ln>
        </p:spPr>
        <p:txBody>
          <a:bodyPr>
            <a:spAutoFit/>
          </a:bodyPr>
          <a:lstStyle/>
          <a:p>
            <a:pPr>
              <a:lnSpc>
                <a:spcPct val="150000"/>
              </a:lnSpc>
              <a:spcBef>
                <a:spcPct val="50000"/>
              </a:spcBef>
            </a:pPr>
            <a:r>
              <a:rPr lang="en-US" sz="3200" b="1">
                <a:latin typeface="Times New Roman" pitchFamily="18" charset="0"/>
              </a:rPr>
              <a:t>Dòng </a:t>
            </a:r>
            <a:r>
              <a:rPr lang="vi-VN" sz="3200" b="1">
                <a:latin typeface="Times New Roman" pitchFamily="18" charset="0"/>
              </a:rPr>
              <a:t>đ</a:t>
            </a:r>
            <a:r>
              <a:rPr lang="en-US" sz="3200" b="1">
                <a:latin typeface="Times New Roman" pitchFamily="18" charset="0"/>
              </a:rPr>
              <a:t>iện luân phiên </a:t>
            </a:r>
            <a:r>
              <a:rPr lang="vi-VN" sz="3200" b="1">
                <a:latin typeface="Times New Roman" pitchFamily="18" charset="0"/>
              </a:rPr>
              <a:t>đ</a:t>
            </a:r>
            <a:r>
              <a:rPr lang="en-US" sz="3200" b="1">
                <a:latin typeface="Times New Roman" pitchFamily="18" charset="0"/>
              </a:rPr>
              <a:t>ổi chiều nh</a:t>
            </a:r>
            <a:r>
              <a:rPr lang="vi-VN" sz="3200" b="1">
                <a:latin typeface="Times New Roman" pitchFamily="18" charset="0"/>
              </a:rPr>
              <a:t>ư</a:t>
            </a:r>
            <a:r>
              <a:rPr lang="en-US" sz="3200" b="1">
                <a:latin typeface="Times New Roman" pitchFamily="18" charset="0"/>
              </a:rPr>
              <a:t> trên gọi là </a:t>
            </a:r>
            <a:r>
              <a:rPr lang="en-US" sz="3200" b="1">
                <a:solidFill>
                  <a:srgbClr val="FF0000"/>
                </a:solidFill>
                <a:latin typeface="Times New Roman" pitchFamily="18" charset="0"/>
              </a:rPr>
              <a:t>dòng </a:t>
            </a:r>
            <a:r>
              <a:rPr lang="vi-VN" sz="3200" b="1">
                <a:solidFill>
                  <a:srgbClr val="FF0000"/>
                </a:solidFill>
                <a:latin typeface="Times New Roman" pitchFamily="18" charset="0"/>
              </a:rPr>
              <a:t>đ</a:t>
            </a:r>
            <a:r>
              <a:rPr lang="en-US" sz="3200" b="1">
                <a:solidFill>
                  <a:srgbClr val="FF0000"/>
                </a:solidFill>
                <a:latin typeface="Times New Roman" pitchFamily="18" charset="0"/>
              </a:rPr>
              <a:t>iện xoay</a:t>
            </a:r>
            <a:r>
              <a:rPr lang="en-US" sz="2400" b="1">
                <a:solidFill>
                  <a:srgbClr val="FF0000"/>
                </a:solidFill>
                <a:latin typeface="Times New Roman" pitchFamily="18" charset="0"/>
              </a:rPr>
              <a:t> </a:t>
            </a:r>
            <a:r>
              <a:rPr lang="en-US" sz="3200" b="1">
                <a:solidFill>
                  <a:srgbClr val="FF0000"/>
                </a:solidFill>
                <a:latin typeface="Times New Roman" pitchFamily="18" charset="0"/>
              </a:rPr>
              <a:t>chiều.</a:t>
            </a:r>
          </a:p>
        </p:txBody>
      </p:sp>
      <p:sp>
        <p:nvSpPr>
          <p:cNvPr id="17" name="Text Box 16"/>
          <p:cNvSpPr txBox="1">
            <a:spLocks noChangeArrowheads="1"/>
          </p:cNvSpPr>
          <p:nvPr/>
        </p:nvSpPr>
        <p:spPr bwMode="auto">
          <a:xfrm>
            <a:off x="533400" y="685800"/>
            <a:ext cx="3581400" cy="646331"/>
          </a:xfrm>
          <a:prstGeom prst="rect">
            <a:avLst/>
          </a:prstGeom>
          <a:noFill/>
          <a:ln w="9525">
            <a:noFill/>
            <a:miter lim="800000"/>
            <a:headEnd/>
            <a:tailEnd/>
          </a:ln>
        </p:spPr>
        <p:txBody>
          <a:bodyPr>
            <a:spAutoFit/>
          </a:bodyPr>
          <a:lstStyle/>
          <a:p>
            <a:pPr>
              <a:spcBef>
                <a:spcPct val="50000"/>
              </a:spcBef>
            </a:pPr>
            <a:r>
              <a:rPr lang="en-US" sz="3600">
                <a:latin typeface="Times New Roman" pitchFamily="18" charset="0"/>
              </a:rPr>
              <a:t>Ta theo dõi lần 2</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down)">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4" fill="hold" grpId="0" nodeType="clickEffect">
                                  <p:stCondLst>
                                    <p:cond delay="0"/>
                                  </p:stCondLst>
                                  <p:childTnLst>
                                    <p:set>
                                      <p:cBhvr>
                                        <p:cTn id="11" dur="1" fill="hold">
                                          <p:stCondLst>
                                            <p:cond delay="0"/>
                                          </p:stCondLst>
                                        </p:cTn>
                                        <p:tgtEl>
                                          <p:spTgt spid="36877"/>
                                        </p:tgtEl>
                                        <p:attrNameLst>
                                          <p:attrName>style.visibility</p:attrName>
                                        </p:attrNameLst>
                                      </p:cBhvr>
                                      <p:to>
                                        <p:strVal val="visible"/>
                                      </p:to>
                                    </p:set>
                                    <p:animEffect transition="in" filter="wheel(4)">
                                      <p:cBhvr>
                                        <p:cTn id="12" dur="2000"/>
                                        <p:tgtEl>
                                          <p:spTgt spid="36877"/>
                                        </p:tgtEl>
                                      </p:cBhvr>
                                    </p:animEffect>
                                  </p:childTnLst>
                                </p:cTn>
                              </p:par>
                            </p:childTnLst>
                          </p:cTn>
                        </p:par>
                      </p:childTnLst>
                    </p:cTn>
                  </p:par>
                  <p:par>
                    <p:cTn id="13" fill="hold">
                      <p:stCondLst>
                        <p:cond delay="indefinite"/>
                      </p:stCondLst>
                      <p:childTnLst>
                        <p:par>
                          <p:cTn id="14" fill="hold">
                            <p:stCondLst>
                              <p:cond delay="0"/>
                            </p:stCondLst>
                            <p:childTnLst>
                              <p:par>
                                <p:cTn id="15" presetID="0" presetClass="path" presetSubtype="0" accel="50000" decel="50000" fill="hold" nodeType="clickEffect">
                                  <p:stCondLst>
                                    <p:cond delay="0"/>
                                  </p:stCondLst>
                                  <p:childTnLst>
                                    <p:animMotion origin="layout" path="M 0.03334 -1.96532E-6 C 0.01927 -1.96532E-6 0.00556 -1.96532E-6 -3.33333E-6 -1.96532E-6 " pathEditMode="relative" rAng="0" ptsTypes="aA">
                                      <p:cBhvr>
                                        <p:cTn id="16" dur="2000" fill="hold"/>
                                        <p:tgtEl>
                                          <p:spTgt spid="2"/>
                                        </p:tgtEl>
                                        <p:attrNameLst>
                                          <p:attrName>ppt_x</p:attrName>
                                          <p:attrName>ppt_y</p:attrName>
                                        </p:attrNameLst>
                                      </p:cBhvr>
                                      <p:rCtr x="-1700" y="600"/>
                                    </p:animMotion>
                                  </p:childTnLst>
                                </p:cTn>
                              </p:par>
                              <p:par>
                                <p:cTn id="17" presetID="10" presetClass="entr" presetSubtype="0" fill="hold" grpId="0" nodeType="withEffect">
                                  <p:stCondLst>
                                    <p:cond delay="0"/>
                                  </p:stCondLst>
                                  <p:childTnLst>
                                    <p:set>
                                      <p:cBhvr>
                                        <p:cTn id="18" dur="1" fill="hold">
                                          <p:stCondLst>
                                            <p:cond delay="0"/>
                                          </p:stCondLst>
                                        </p:cTn>
                                        <p:tgtEl>
                                          <p:spTgt spid="36873"/>
                                        </p:tgtEl>
                                        <p:attrNameLst>
                                          <p:attrName>style.visibility</p:attrName>
                                        </p:attrNameLst>
                                      </p:cBhvr>
                                      <p:to>
                                        <p:strVal val="visible"/>
                                      </p:to>
                                    </p:set>
                                    <p:animEffect transition="in" filter="fade">
                                      <p:cBhvr>
                                        <p:cTn id="19" dur="2000"/>
                                        <p:tgtEl>
                                          <p:spTgt spid="36873"/>
                                        </p:tgtEl>
                                      </p:cBhvr>
                                    </p:animEffect>
                                  </p:childTnLst>
                                </p:cTn>
                              </p:par>
                            </p:childTnLst>
                          </p:cTn>
                        </p:par>
                        <p:par>
                          <p:cTn id="20" fill="hold">
                            <p:stCondLst>
                              <p:cond delay="2000"/>
                            </p:stCondLst>
                            <p:childTnLst>
                              <p:par>
                                <p:cTn id="21" presetID="53" presetClass="exit" presetSubtype="0" fill="hold" grpId="1" nodeType="afterEffect">
                                  <p:stCondLst>
                                    <p:cond delay="0"/>
                                  </p:stCondLst>
                                  <p:childTnLst>
                                    <p:anim calcmode="lin" valueType="num">
                                      <p:cBhvr>
                                        <p:cTn id="22" dur="500"/>
                                        <p:tgtEl>
                                          <p:spTgt spid="36873"/>
                                        </p:tgtEl>
                                        <p:attrNameLst>
                                          <p:attrName>ppt_w</p:attrName>
                                        </p:attrNameLst>
                                      </p:cBhvr>
                                      <p:tavLst>
                                        <p:tav tm="0">
                                          <p:val>
                                            <p:strVal val="ppt_w"/>
                                          </p:val>
                                        </p:tav>
                                        <p:tav tm="100000">
                                          <p:val>
                                            <p:fltVal val="0"/>
                                          </p:val>
                                        </p:tav>
                                      </p:tavLst>
                                    </p:anim>
                                    <p:anim calcmode="lin" valueType="num">
                                      <p:cBhvr>
                                        <p:cTn id="23" dur="500"/>
                                        <p:tgtEl>
                                          <p:spTgt spid="36873"/>
                                        </p:tgtEl>
                                        <p:attrNameLst>
                                          <p:attrName>ppt_h</p:attrName>
                                        </p:attrNameLst>
                                      </p:cBhvr>
                                      <p:tavLst>
                                        <p:tav tm="0">
                                          <p:val>
                                            <p:strVal val="ppt_h"/>
                                          </p:val>
                                        </p:tav>
                                        <p:tav tm="100000">
                                          <p:val>
                                            <p:fltVal val="0"/>
                                          </p:val>
                                        </p:tav>
                                      </p:tavLst>
                                    </p:anim>
                                    <p:animEffect transition="out" filter="fade">
                                      <p:cBhvr>
                                        <p:cTn id="24" dur="500"/>
                                        <p:tgtEl>
                                          <p:spTgt spid="36873"/>
                                        </p:tgtEl>
                                      </p:cBhvr>
                                    </p:animEffect>
                                    <p:set>
                                      <p:cBhvr>
                                        <p:cTn id="25" dur="1" fill="hold">
                                          <p:stCondLst>
                                            <p:cond delay="499"/>
                                          </p:stCondLst>
                                        </p:cTn>
                                        <p:tgtEl>
                                          <p:spTgt spid="36873"/>
                                        </p:tgtEl>
                                        <p:attrNameLst>
                                          <p:attrName>style.visibility</p:attrName>
                                        </p:attrNameLst>
                                      </p:cBhvr>
                                      <p:to>
                                        <p:strVal val="hidden"/>
                                      </p:to>
                                    </p:set>
                                  </p:childTnLst>
                                </p:cTn>
                              </p:par>
                            </p:childTnLst>
                          </p:cTn>
                        </p:par>
                      </p:childTnLst>
                    </p:cTn>
                  </p:par>
                  <p:par>
                    <p:cTn id="26" fill="hold">
                      <p:stCondLst>
                        <p:cond delay="indefinite"/>
                      </p:stCondLst>
                      <p:childTnLst>
                        <p:par>
                          <p:cTn id="27" fill="hold">
                            <p:stCondLst>
                              <p:cond delay="0"/>
                            </p:stCondLst>
                            <p:childTnLst>
                              <p:par>
                                <p:cTn id="28" presetID="0" presetClass="path" presetSubtype="0" accel="50000" decel="50000" fill="hold" nodeType="clickEffect">
                                  <p:stCondLst>
                                    <p:cond delay="0"/>
                                  </p:stCondLst>
                                  <p:childTnLst>
                                    <p:animMotion origin="layout" path="M 2.22222E-6 2.54335E-6 C 0.0125 2.54335E-6 0.02517 2.54335E-6 0.03021 2.54335E-6 " pathEditMode="relative" ptsTypes="aA">
                                      <p:cBhvr>
                                        <p:cTn id="29" dur="2000" fill="hold"/>
                                        <p:tgtEl>
                                          <p:spTgt spid="2"/>
                                        </p:tgtEl>
                                        <p:attrNameLst>
                                          <p:attrName>ppt_x</p:attrName>
                                          <p:attrName>ppt_y</p:attrName>
                                        </p:attrNameLst>
                                      </p:cBhvr>
                                    </p:animMotion>
                                  </p:childTnLst>
                                </p:cTn>
                              </p:par>
                              <p:par>
                                <p:cTn id="30" presetID="10" presetClass="entr" presetSubtype="0" fill="hold" grpId="0" nodeType="withEffect">
                                  <p:stCondLst>
                                    <p:cond delay="0"/>
                                  </p:stCondLst>
                                  <p:childTnLst>
                                    <p:set>
                                      <p:cBhvr>
                                        <p:cTn id="31" dur="1" fill="hold">
                                          <p:stCondLst>
                                            <p:cond delay="0"/>
                                          </p:stCondLst>
                                        </p:cTn>
                                        <p:tgtEl>
                                          <p:spTgt spid="36868"/>
                                        </p:tgtEl>
                                        <p:attrNameLst>
                                          <p:attrName>style.visibility</p:attrName>
                                        </p:attrNameLst>
                                      </p:cBhvr>
                                      <p:to>
                                        <p:strVal val="visible"/>
                                      </p:to>
                                    </p:set>
                                    <p:animEffect transition="in" filter="fade">
                                      <p:cBhvr>
                                        <p:cTn id="32" dur="2000"/>
                                        <p:tgtEl>
                                          <p:spTgt spid="36868"/>
                                        </p:tgtEl>
                                      </p:cBhvr>
                                    </p:animEffect>
                                  </p:childTnLst>
                                </p:cTn>
                              </p:par>
                            </p:childTnLst>
                          </p:cTn>
                        </p:par>
                        <p:par>
                          <p:cTn id="33" fill="hold">
                            <p:stCondLst>
                              <p:cond delay="2000"/>
                            </p:stCondLst>
                            <p:childTnLst>
                              <p:par>
                                <p:cTn id="34" presetID="53" presetClass="exit" presetSubtype="0" fill="hold" grpId="1" nodeType="afterEffect">
                                  <p:stCondLst>
                                    <p:cond delay="0"/>
                                  </p:stCondLst>
                                  <p:childTnLst>
                                    <p:anim calcmode="lin" valueType="num">
                                      <p:cBhvr>
                                        <p:cTn id="35" dur="500"/>
                                        <p:tgtEl>
                                          <p:spTgt spid="36868"/>
                                        </p:tgtEl>
                                        <p:attrNameLst>
                                          <p:attrName>ppt_w</p:attrName>
                                        </p:attrNameLst>
                                      </p:cBhvr>
                                      <p:tavLst>
                                        <p:tav tm="0">
                                          <p:val>
                                            <p:strVal val="ppt_w"/>
                                          </p:val>
                                        </p:tav>
                                        <p:tav tm="100000">
                                          <p:val>
                                            <p:fltVal val="0"/>
                                          </p:val>
                                        </p:tav>
                                      </p:tavLst>
                                    </p:anim>
                                    <p:anim calcmode="lin" valueType="num">
                                      <p:cBhvr>
                                        <p:cTn id="36" dur="500"/>
                                        <p:tgtEl>
                                          <p:spTgt spid="36868"/>
                                        </p:tgtEl>
                                        <p:attrNameLst>
                                          <p:attrName>ppt_h</p:attrName>
                                        </p:attrNameLst>
                                      </p:cBhvr>
                                      <p:tavLst>
                                        <p:tav tm="0">
                                          <p:val>
                                            <p:strVal val="ppt_h"/>
                                          </p:val>
                                        </p:tav>
                                        <p:tav tm="100000">
                                          <p:val>
                                            <p:fltVal val="0"/>
                                          </p:val>
                                        </p:tav>
                                      </p:tavLst>
                                    </p:anim>
                                    <p:animEffect transition="out" filter="fade">
                                      <p:cBhvr>
                                        <p:cTn id="37" dur="500"/>
                                        <p:tgtEl>
                                          <p:spTgt spid="36868"/>
                                        </p:tgtEl>
                                      </p:cBhvr>
                                    </p:animEffect>
                                    <p:set>
                                      <p:cBhvr>
                                        <p:cTn id="38" dur="1" fill="hold">
                                          <p:stCondLst>
                                            <p:cond delay="499"/>
                                          </p:stCondLst>
                                        </p:cTn>
                                        <p:tgtEl>
                                          <p:spTgt spid="3686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8" grpId="0" animBg="1"/>
      <p:bldP spid="36868" grpId="1" animBg="1"/>
      <p:bldP spid="36873" grpId="0" animBg="1"/>
      <p:bldP spid="36873" grpId="1" animBg="1"/>
      <p:bldP spid="36877" grpId="0"/>
      <p:bldP spid="1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Number Placeholder 3"/>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3979BF99-47B3-48E4-96E3-30D0078FB1F9}" type="slidenum">
              <a:rPr lang="en-US" smtClean="0">
                <a:latin typeface="Times New Roman" pitchFamily="18" charset="0"/>
              </a:rPr>
              <a:pPr/>
              <a:t>14</a:t>
            </a:fld>
            <a:endParaRPr lang="en-US">
              <a:latin typeface="Times New Roman" pitchFamily="18" charset="0"/>
            </a:endParaRPr>
          </a:p>
        </p:txBody>
      </p:sp>
      <p:pic>
        <p:nvPicPr>
          <p:cNvPr id="20483" name="Picture 3" descr="Chiều của dòng điện cảm ứng"/>
          <p:cNvPicPr>
            <a:picLocks noChangeAspect="1" noChangeArrowheads="1"/>
          </p:cNvPicPr>
          <p:nvPr/>
        </p:nvPicPr>
        <p:blipFill>
          <a:blip r:embed="rId2"/>
          <a:srcRect/>
          <a:stretch>
            <a:fillRect/>
          </a:stretch>
        </p:blipFill>
        <p:spPr bwMode="auto">
          <a:xfrm>
            <a:off x="2286000" y="1504950"/>
            <a:ext cx="4495800" cy="2674144"/>
          </a:xfrm>
          <a:prstGeom prst="rect">
            <a:avLst/>
          </a:prstGeom>
          <a:noFill/>
          <a:ln w="9525">
            <a:noFill/>
            <a:miter lim="800000"/>
            <a:headEnd/>
            <a:tailEnd/>
          </a:ln>
        </p:spPr>
      </p:pic>
      <p:sp>
        <p:nvSpPr>
          <p:cNvPr id="37892" name="Oval 4"/>
          <p:cNvSpPr>
            <a:spLocks noChangeArrowheads="1"/>
          </p:cNvSpPr>
          <p:nvPr/>
        </p:nvSpPr>
        <p:spPr bwMode="auto">
          <a:xfrm rot="-3073257">
            <a:off x="2809875" y="1990725"/>
            <a:ext cx="171450" cy="304800"/>
          </a:xfrm>
          <a:prstGeom prst="ellipse">
            <a:avLst/>
          </a:prstGeom>
          <a:solidFill>
            <a:srgbClr val="FFFF00"/>
          </a:solidFill>
          <a:ln w="9525">
            <a:solidFill>
              <a:schemeClr val="tx1"/>
            </a:solidFill>
            <a:round/>
            <a:headEnd/>
            <a:tailEnd/>
          </a:ln>
        </p:spPr>
        <p:txBody>
          <a:bodyPr wrap="none" anchor="ctr"/>
          <a:lstStyle/>
          <a:p>
            <a:endParaRPr lang="en-US"/>
          </a:p>
        </p:txBody>
      </p:sp>
      <p:sp>
        <p:nvSpPr>
          <p:cNvPr id="37897" name="Oval 9"/>
          <p:cNvSpPr>
            <a:spLocks noChangeArrowheads="1"/>
          </p:cNvSpPr>
          <p:nvPr/>
        </p:nvSpPr>
        <p:spPr bwMode="auto">
          <a:xfrm rot="-706638">
            <a:off x="3048000" y="1943100"/>
            <a:ext cx="228600" cy="228600"/>
          </a:xfrm>
          <a:prstGeom prst="ellipse">
            <a:avLst/>
          </a:prstGeom>
          <a:solidFill>
            <a:srgbClr val="FF0000"/>
          </a:solidFill>
          <a:ln w="9525">
            <a:solidFill>
              <a:schemeClr val="tx1"/>
            </a:solidFill>
            <a:round/>
            <a:headEnd/>
            <a:tailEnd/>
          </a:ln>
        </p:spPr>
        <p:txBody>
          <a:bodyPr wrap="none" anchor="ctr"/>
          <a:lstStyle/>
          <a:p>
            <a:endParaRPr lang="en-US"/>
          </a:p>
        </p:txBody>
      </p:sp>
      <p:sp>
        <p:nvSpPr>
          <p:cNvPr id="37903" name="Text Box 15" descr="Papyrus"/>
          <p:cNvSpPr txBox="1">
            <a:spLocks noChangeArrowheads="1"/>
          </p:cNvSpPr>
          <p:nvPr/>
        </p:nvSpPr>
        <p:spPr bwMode="auto">
          <a:xfrm>
            <a:off x="0" y="571500"/>
            <a:ext cx="9144000" cy="1200329"/>
          </a:xfrm>
          <a:prstGeom prst="rect">
            <a:avLst/>
          </a:prstGeom>
          <a:noFill/>
          <a:ln w="9525">
            <a:noFill/>
            <a:miter lim="800000"/>
            <a:headEnd/>
            <a:tailEnd/>
          </a:ln>
        </p:spPr>
        <p:txBody>
          <a:bodyPr wrap="square">
            <a:spAutoFit/>
          </a:bodyPr>
          <a:lstStyle/>
          <a:p>
            <a:pPr>
              <a:spcBef>
                <a:spcPct val="50000"/>
              </a:spcBef>
            </a:pPr>
            <a:r>
              <a:rPr lang="en-US" sz="3600" b="1" dirty="0">
                <a:latin typeface="Times New Roman" pitchFamily="18" charset="0"/>
              </a:rPr>
              <a:t>1. Cho </a:t>
            </a:r>
            <a:r>
              <a:rPr lang="en-US" sz="3600" b="1" dirty="0" err="1">
                <a:latin typeface="Times New Roman" pitchFamily="18" charset="0"/>
              </a:rPr>
              <a:t>nam</a:t>
            </a:r>
            <a:r>
              <a:rPr lang="en-US" sz="3600" b="1" dirty="0">
                <a:latin typeface="Times New Roman" pitchFamily="18" charset="0"/>
              </a:rPr>
              <a:t> </a:t>
            </a:r>
            <a:r>
              <a:rPr lang="en-US" sz="3600" b="1" dirty="0" err="1">
                <a:latin typeface="Times New Roman" pitchFamily="18" charset="0"/>
              </a:rPr>
              <a:t>châm</a:t>
            </a:r>
            <a:r>
              <a:rPr lang="en-US" sz="3600" b="1" dirty="0">
                <a:latin typeface="Times New Roman" pitchFamily="18" charset="0"/>
              </a:rPr>
              <a:t> quay </a:t>
            </a:r>
            <a:r>
              <a:rPr lang="en-US" sz="3600" b="1" dirty="0" err="1">
                <a:latin typeface="Times New Roman" pitchFamily="18" charset="0"/>
              </a:rPr>
              <a:t>tr</a:t>
            </a:r>
            <a:r>
              <a:rPr lang="vi-VN" sz="3600" b="1" dirty="0">
                <a:latin typeface="Times New Roman" pitchFamily="18" charset="0"/>
              </a:rPr>
              <a:t>ư</a:t>
            </a:r>
            <a:r>
              <a:rPr lang="en-US" sz="3600" b="1" dirty="0" err="1">
                <a:latin typeface="Times New Roman" pitchFamily="18" charset="0"/>
              </a:rPr>
              <a:t>ớc</a:t>
            </a:r>
            <a:r>
              <a:rPr lang="en-US" sz="3600" b="1" dirty="0">
                <a:latin typeface="Times New Roman" pitchFamily="18" charset="0"/>
              </a:rPr>
              <a:t> </a:t>
            </a:r>
            <a:r>
              <a:rPr lang="en-US" sz="3600" b="1" dirty="0" err="1">
                <a:latin typeface="Times New Roman" pitchFamily="18" charset="0"/>
              </a:rPr>
              <a:t>cuộn</a:t>
            </a:r>
            <a:r>
              <a:rPr lang="en-US" sz="3600" b="1" dirty="0">
                <a:latin typeface="Times New Roman" pitchFamily="18" charset="0"/>
              </a:rPr>
              <a:t> </a:t>
            </a:r>
            <a:r>
              <a:rPr lang="en-US" sz="3600" b="1" dirty="0" err="1">
                <a:latin typeface="Times New Roman" pitchFamily="18" charset="0"/>
              </a:rPr>
              <a:t>dây</a:t>
            </a:r>
            <a:r>
              <a:rPr lang="en-US" sz="3600" b="1" dirty="0">
                <a:latin typeface="Times New Roman" pitchFamily="18" charset="0"/>
              </a:rPr>
              <a:t> </a:t>
            </a:r>
            <a:r>
              <a:rPr lang="en-US" sz="3600" b="1" dirty="0" err="1">
                <a:latin typeface="Times New Roman" pitchFamily="18" charset="0"/>
              </a:rPr>
              <a:t>dẫn</a:t>
            </a:r>
            <a:r>
              <a:rPr lang="en-US" sz="3600" b="1" dirty="0">
                <a:latin typeface="Times New Roman" pitchFamily="18" charset="0"/>
              </a:rPr>
              <a:t> </a:t>
            </a:r>
            <a:r>
              <a:rPr lang="en-US" sz="3600" b="1" dirty="0" err="1">
                <a:latin typeface="Times New Roman" pitchFamily="18" charset="0"/>
              </a:rPr>
              <a:t>kín</a:t>
            </a:r>
            <a:r>
              <a:rPr lang="en-US" sz="3600" b="1" dirty="0">
                <a:latin typeface="Times New Roman" pitchFamily="18" charset="0"/>
              </a:rPr>
              <a:t> </a:t>
            </a:r>
          </a:p>
        </p:txBody>
      </p:sp>
      <p:sp>
        <p:nvSpPr>
          <p:cNvPr id="20487" name="Rectangle 17"/>
          <p:cNvSpPr>
            <a:spLocks noChangeArrowheads="1"/>
          </p:cNvSpPr>
          <p:nvPr/>
        </p:nvSpPr>
        <p:spPr bwMode="auto">
          <a:xfrm>
            <a:off x="4343400" y="2514600"/>
            <a:ext cx="2209800" cy="400050"/>
          </a:xfrm>
          <a:prstGeom prst="rect">
            <a:avLst/>
          </a:prstGeom>
          <a:solidFill>
            <a:srgbClr val="DDDDDD"/>
          </a:solidFill>
          <a:ln w="9525">
            <a:noFill/>
            <a:miter lim="800000"/>
            <a:headEnd/>
            <a:tailEnd/>
          </a:ln>
        </p:spPr>
        <p:txBody>
          <a:bodyPr wrap="none" anchor="ctr"/>
          <a:lstStyle/>
          <a:p>
            <a:endParaRPr lang="en-US"/>
          </a:p>
        </p:txBody>
      </p:sp>
      <p:grpSp>
        <p:nvGrpSpPr>
          <p:cNvPr id="2" name="Group 5"/>
          <p:cNvGrpSpPr>
            <a:grpSpLocks/>
          </p:cNvGrpSpPr>
          <p:nvPr/>
        </p:nvGrpSpPr>
        <p:grpSpPr bwMode="auto">
          <a:xfrm rot="5400000">
            <a:off x="4476750" y="2381250"/>
            <a:ext cx="2171700" cy="609600"/>
            <a:chOff x="4032" y="2016"/>
            <a:chExt cx="1536" cy="384"/>
          </a:xfrm>
        </p:grpSpPr>
        <p:sp>
          <p:nvSpPr>
            <p:cNvPr id="20492" name="AutoShape 6"/>
            <p:cNvSpPr>
              <a:spLocks noChangeArrowheads="1"/>
            </p:cNvSpPr>
            <p:nvPr/>
          </p:nvSpPr>
          <p:spPr bwMode="auto">
            <a:xfrm>
              <a:off x="4032" y="2016"/>
              <a:ext cx="816" cy="384"/>
            </a:xfrm>
            <a:prstGeom prst="cube">
              <a:avLst>
                <a:gd name="adj" fmla="val 25000"/>
              </a:avLst>
            </a:prstGeom>
            <a:solidFill>
              <a:srgbClr val="FF0000"/>
            </a:solidFill>
            <a:ln w="9525">
              <a:solidFill>
                <a:schemeClr val="tx1"/>
              </a:solidFill>
              <a:miter lim="800000"/>
              <a:headEnd/>
              <a:tailEnd/>
            </a:ln>
          </p:spPr>
          <p:txBody>
            <a:bodyPr wrap="none" anchor="ctr"/>
            <a:lstStyle/>
            <a:p>
              <a:pPr algn="ctr"/>
              <a:r>
                <a:rPr lang="en-US" sz="2400">
                  <a:latin typeface="Times New Roman" pitchFamily="18" charset="0"/>
                </a:rPr>
                <a:t>N</a:t>
              </a:r>
            </a:p>
          </p:txBody>
        </p:sp>
        <p:sp>
          <p:nvSpPr>
            <p:cNvPr id="20493" name="AutoShape 7"/>
            <p:cNvSpPr>
              <a:spLocks noChangeArrowheads="1"/>
            </p:cNvSpPr>
            <p:nvPr/>
          </p:nvSpPr>
          <p:spPr bwMode="auto">
            <a:xfrm>
              <a:off x="4752" y="2016"/>
              <a:ext cx="816" cy="384"/>
            </a:xfrm>
            <a:prstGeom prst="cube">
              <a:avLst>
                <a:gd name="adj" fmla="val 25000"/>
              </a:avLst>
            </a:prstGeom>
            <a:solidFill>
              <a:srgbClr val="00CC00"/>
            </a:solidFill>
            <a:ln w="9525">
              <a:solidFill>
                <a:schemeClr val="tx1"/>
              </a:solidFill>
              <a:miter lim="800000"/>
              <a:headEnd/>
              <a:tailEnd/>
            </a:ln>
          </p:spPr>
          <p:txBody>
            <a:bodyPr wrap="none" anchor="ctr"/>
            <a:lstStyle/>
            <a:p>
              <a:pPr algn="ctr"/>
              <a:r>
                <a:rPr lang="en-US" sz="2400">
                  <a:latin typeface="Times New Roman" pitchFamily="18" charset="0"/>
                </a:rPr>
                <a:t>S</a:t>
              </a:r>
            </a:p>
          </p:txBody>
        </p:sp>
      </p:grpSp>
      <p:sp>
        <p:nvSpPr>
          <p:cNvPr id="37907" name="Line 19"/>
          <p:cNvSpPr>
            <a:spLocks noChangeShapeType="1"/>
          </p:cNvSpPr>
          <p:nvPr/>
        </p:nvSpPr>
        <p:spPr bwMode="auto">
          <a:xfrm flipV="1">
            <a:off x="2209800" y="2171700"/>
            <a:ext cx="609600" cy="171450"/>
          </a:xfrm>
          <a:prstGeom prst="line">
            <a:avLst/>
          </a:prstGeom>
          <a:noFill/>
          <a:ln w="57150">
            <a:solidFill>
              <a:srgbClr val="FFFF00"/>
            </a:solidFill>
            <a:round/>
            <a:headEnd/>
            <a:tailEnd type="triangle" w="med" len="med"/>
          </a:ln>
        </p:spPr>
        <p:txBody>
          <a:bodyPr/>
          <a:lstStyle/>
          <a:p>
            <a:endParaRPr lang="en-US"/>
          </a:p>
        </p:txBody>
      </p:sp>
      <p:sp>
        <p:nvSpPr>
          <p:cNvPr id="37908" name="Line 20"/>
          <p:cNvSpPr>
            <a:spLocks noChangeShapeType="1"/>
          </p:cNvSpPr>
          <p:nvPr/>
        </p:nvSpPr>
        <p:spPr bwMode="auto">
          <a:xfrm>
            <a:off x="2667000" y="1543050"/>
            <a:ext cx="381000" cy="400050"/>
          </a:xfrm>
          <a:prstGeom prst="line">
            <a:avLst/>
          </a:prstGeom>
          <a:noFill/>
          <a:ln w="57150">
            <a:solidFill>
              <a:srgbClr val="FF0000"/>
            </a:solidFill>
            <a:round/>
            <a:headEnd/>
            <a:tailEnd type="triangle" w="med" len="med"/>
          </a:ln>
        </p:spPr>
        <p:txBody>
          <a:bodyPr/>
          <a:lstStyle/>
          <a:p>
            <a:endParaRPr lang="en-US"/>
          </a:p>
        </p:txBody>
      </p:sp>
      <p:sp>
        <p:nvSpPr>
          <p:cNvPr id="37911" name="Text Box 23" descr="Canvas"/>
          <p:cNvSpPr txBox="1">
            <a:spLocks noChangeArrowheads="1"/>
          </p:cNvSpPr>
          <p:nvPr/>
        </p:nvSpPr>
        <p:spPr bwMode="auto">
          <a:xfrm>
            <a:off x="3352800" y="4514850"/>
            <a:ext cx="2514600" cy="646331"/>
          </a:xfrm>
          <a:prstGeom prst="rect">
            <a:avLst/>
          </a:prstGeom>
          <a:noFill/>
          <a:ln w="9525">
            <a:noFill/>
            <a:miter lim="800000"/>
            <a:headEnd/>
            <a:tailEnd/>
          </a:ln>
        </p:spPr>
        <p:txBody>
          <a:bodyPr>
            <a:spAutoFit/>
          </a:bodyPr>
          <a:lstStyle/>
          <a:p>
            <a:pPr>
              <a:spcBef>
                <a:spcPct val="50000"/>
              </a:spcBef>
            </a:pPr>
            <a:r>
              <a:rPr lang="en-US" sz="3600" dirty="0">
                <a:latin typeface="Times New Roman" pitchFamily="18" charset="0"/>
              </a:rPr>
              <a:t>Ta </a:t>
            </a:r>
            <a:r>
              <a:rPr lang="en-US" sz="3600" dirty="0" err="1">
                <a:latin typeface="Times New Roman" pitchFamily="18" charset="0"/>
              </a:rPr>
              <a:t>quan</a:t>
            </a:r>
            <a:r>
              <a:rPr lang="en-US" sz="3600" dirty="0">
                <a:latin typeface="Times New Roman" pitchFamily="18" charset="0"/>
              </a:rPr>
              <a:t> </a:t>
            </a:r>
            <a:r>
              <a:rPr lang="en-US" sz="3600" dirty="0" err="1">
                <a:latin typeface="Times New Roman" pitchFamily="18" charset="0"/>
              </a:rPr>
              <a:t>sát</a:t>
            </a:r>
            <a:endParaRPr lang="en-US" sz="3600" dirty="0">
              <a:latin typeface="Times New Roman" pitchFamily="18" charset="0"/>
            </a:endParaRPr>
          </a:p>
        </p:txBody>
      </p:sp>
      <p:sp>
        <p:nvSpPr>
          <p:cNvPr id="14" name="Rectangle 13"/>
          <p:cNvSpPr/>
          <p:nvPr/>
        </p:nvSpPr>
        <p:spPr>
          <a:xfrm>
            <a:off x="0" y="171450"/>
            <a:ext cx="9144000" cy="707886"/>
          </a:xfrm>
          <a:prstGeom prst="rect">
            <a:avLst/>
          </a:prstGeom>
        </p:spPr>
        <p:txBody>
          <a:bodyPr wrap="square">
            <a:spAutoFit/>
          </a:bodyPr>
          <a:lstStyle/>
          <a:p>
            <a:pPr marL="812800" indent="-812800">
              <a:spcBef>
                <a:spcPct val="20000"/>
              </a:spcBef>
            </a:pPr>
            <a:r>
              <a:rPr lang="en-US" sz="4000" b="1" dirty="0">
                <a:solidFill>
                  <a:srgbClr val="FF0000"/>
                </a:solidFill>
                <a:latin typeface="Times New Roman" pitchFamily="18" charset="0"/>
              </a:rPr>
              <a:t>II. </a:t>
            </a:r>
            <a:r>
              <a:rPr lang="en-US" sz="4000" b="1" dirty="0" err="1">
                <a:solidFill>
                  <a:srgbClr val="FF0000"/>
                </a:solidFill>
                <a:latin typeface="Times New Roman" pitchFamily="18" charset="0"/>
              </a:rPr>
              <a:t>Cách</a:t>
            </a:r>
            <a:r>
              <a:rPr lang="en-US" sz="4000" b="1" dirty="0">
                <a:solidFill>
                  <a:srgbClr val="FF0000"/>
                </a:solidFill>
                <a:latin typeface="Times New Roman" pitchFamily="18" charset="0"/>
              </a:rPr>
              <a:t> </a:t>
            </a:r>
            <a:r>
              <a:rPr lang="en-US" sz="4000" b="1" dirty="0" err="1">
                <a:solidFill>
                  <a:srgbClr val="FF0000"/>
                </a:solidFill>
                <a:latin typeface="Times New Roman" pitchFamily="18" charset="0"/>
              </a:rPr>
              <a:t>tạo</a:t>
            </a:r>
            <a:r>
              <a:rPr lang="en-US" sz="4000" b="1" dirty="0">
                <a:solidFill>
                  <a:srgbClr val="FF0000"/>
                </a:solidFill>
                <a:latin typeface="Times New Roman" pitchFamily="18" charset="0"/>
              </a:rPr>
              <a:t> </a:t>
            </a:r>
            <a:r>
              <a:rPr lang="en-US" sz="4000" b="1" dirty="0" err="1">
                <a:solidFill>
                  <a:srgbClr val="FF0000"/>
                </a:solidFill>
                <a:latin typeface="Times New Roman" pitchFamily="18" charset="0"/>
              </a:rPr>
              <a:t>ra</a:t>
            </a:r>
            <a:r>
              <a:rPr lang="en-US" sz="4000" b="1" dirty="0">
                <a:solidFill>
                  <a:srgbClr val="FF0000"/>
                </a:solidFill>
                <a:latin typeface="Times New Roman" pitchFamily="18" charset="0"/>
              </a:rPr>
              <a:t> </a:t>
            </a:r>
            <a:r>
              <a:rPr lang="en-US" sz="4000" b="1" dirty="0" err="1">
                <a:solidFill>
                  <a:srgbClr val="FF0000"/>
                </a:solidFill>
                <a:latin typeface="Times New Roman" pitchFamily="18" charset="0"/>
              </a:rPr>
              <a:t>dòng</a:t>
            </a:r>
            <a:r>
              <a:rPr lang="en-US" sz="4000" b="1" dirty="0">
                <a:solidFill>
                  <a:srgbClr val="FF0000"/>
                </a:solidFill>
                <a:latin typeface="Times New Roman" pitchFamily="18" charset="0"/>
              </a:rPr>
              <a:t> </a:t>
            </a:r>
            <a:r>
              <a:rPr lang="vi-VN" sz="4000" b="1" dirty="0">
                <a:solidFill>
                  <a:srgbClr val="FF0000"/>
                </a:solidFill>
                <a:latin typeface="Times New Roman" pitchFamily="18" charset="0"/>
              </a:rPr>
              <a:t>đ</a:t>
            </a:r>
            <a:r>
              <a:rPr lang="en-US" sz="4000" b="1" dirty="0" err="1">
                <a:solidFill>
                  <a:srgbClr val="FF0000"/>
                </a:solidFill>
                <a:latin typeface="Times New Roman" pitchFamily="18" charset="0"/>
              </a:rPr>
              <a:t>iện</a:t>
            </a:r>
            <a:r>
              <a:rPr lang="en-US" sz="4000" b="1" dirty="0">
                <a:solidFill>
                  <a:srgbClr val="FF0000"/>
                </a:solidFill>
                <a:latin typeface="Times New Roman" pitchFamily="18" charset="0"/>
              </a:rPr>
              <a:t> </a:t>
            </a:r>
            <a:r>
              <a:rPr lang="en-US" sz="4000" b="1" dirty="0" err="1">
                <a:solidFill>
                  <a:srgbClr val="FF0000"/>
                </a:solidFill>
                <a:latin typeface="Times New Roman" pitchFamily="18" charset="0"/>
              </a:rPr>
              <a:t>xoay</a:t>
            </a:r>
            <a:r>
              <a:rPr lang="en-US" sz="4000" b="1" dirty="0">
                <a:solidFill>
                  <a:srgbClr val="FF0000"/>
                </a:solidFill>
                <a:latin typeface="Times New Roman" pitchFamily="18" charset="0"/>
              </a:rPr>
              <a:t> </a:t>
            </a:r>
            <a:r>
              <a:rPr lang="en-US" sz="4000" b="1" dirty="0" err="1">
                <a:solidFill>
                  <a:srgbClr val="FF0000"/>
                </a:solidFill>
                <a:latin typeface="Times New Roman" pitchFamily="18" charset="0"/>
              </a:rPr>
              <a:t>chiều</a:t>
            </a:r>
            <a:endParaRPr lang="en-US" sz="4000" b="1" dirty="0">
              <a:solidFill>
                <a:srgbClr val="FF0000"/>
              </a:solidFill>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7903"/>
                                        </p:tgtEl>
                                        <p:attrNameLst>
                                          <p:attrName>style.visibility</p:attrName>
                                        </p:attrNameLst>
                                      </p:cBhvr>
                                      <p:to>
                                        <p:strVal val="visible"/>
                                      </p:to>
                                    </p:set>
                                    <p:anim calcmode="lin" valueType="num">
                                      <p:cBhvr additive="base">
                                        <p:cTn id="7" dur="500" fill="hold"/>
                                        <p:tgtEl>
                                          <p:spTgt spid="37903"/>
                                        </p:tgtEl>
                                        <p:attrNameLst>
                                          <p:attrName>ppt_x</p:attrName>
                                        </p:attrNameLst>
                                      </p:cBhvr>
                                      <p:tavLst>
                                        <p:tav tm="0">
                                          <p:val>
                                            <p:strVal val="0-#ppt_w/2"/>
                                          </p:val>
                                        </p:tav>
                                        <p:tav tm="100000">
                                          <p:val>
                                            <p:strVal val="#ppt_x"/>
                                          </p:val>
                                        </p:tav>
                                      </p:tavLst>
                                    </p:anim>
                                    <p:anim calcmode="lin" valueType="num">
                                      <p:cBhvr additive="base">
                                        <p:cTn id="8" dur="500" fill="hold"/>
                                        <p:tgtEl>
                                          <p:spTgt spid="3790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grpId="0" nodeType="clickEffect">
                                  <p:stCondLst>
                                    <p:cond delay="0"/>
                                  </p:stCondLst>
                                  <p:childTnLst>
                                    <p:set>
                                      <p:cBhvr>
                                        <p:cTn id="12" dur="1" fill="hold">
                                          <p:stCondLst>
                                            <p:cond delay="0"/>
                                          </p:stCondLst>
                                        </p:cTn>
                                        <p:tgtEl>
                                          <p:spTgt spid="37911"/>
                                        </p:tgtEl>
                                        <p:attrNameLst>
                                          <p:attrName>style.visibility</p:attrName>
                                        </p:attrNameLst>
                                      </p:cBhvr>
                                      <p:to>
                                        <p:strVal val="visible"/>
                                      </p:to>
                                    </p:set>
                                    <p:animEffect transition="in" filter="blinds(horizontal)">
                                      <p:cBhvr>
                                        <p:cTn id="13" dur="500"/>
                                        <p:tgtEl>
                                          <p:spTgt spid="37911"/>
                                        </p:tgtEl>
                                      </p:cBhvr>
                                    </p:animEffect>
                                  </p:childTnLst>
                                </p:cTn>
                              </p:par>
                            </p:childTnLst>
                          </p:cTn>
                        </p:par>
                      </p:childTnLst>
                    </p:cTn>
                  </p:par>
                  <p:par>
                    <p:cTn id="14" fill="hold">
                      <p:stCondLst>
                        <p:cond delay="indefinite"/>
                      </p:stCondLst>
                      <p:childTnLst>
                        <p:par>
                          <p:cTn id="15" fill="hold">
                            <p:stCondLst>
                              <p:cond delay="0"/>
                            </p:stCondLst>
                            <p:childTnLst>
                              <p:par>
                                <p:cTn id="16" presetID="8" presetClass="emph" presetSubtype="0" repeatCount="indefinite" fill="hold" nodeType="clickEffect">
                                  <p:stCondLst>
                                    <p:cond delay="0"/>
                                  </p:stCondLst>
                                  <p:endCondLst>
                                    <p:cond evt="onNext" delay="0">
                                      <p:tgtEl>
                                        <p:sldTgt/>
                                      </p:tgtEl>
                                    </p:cond>
                                  </p:endCondLst>
                                  <p:childTnLst>
                                    <p:animRot by="-43200000">
                                      <p:cBhvr>
                                        <p:cTn id="17" dur="1000" fill="hold"/>
                                        <p:tgtEl>
                                          <p:spTgt spid="2"/>
                                        </p:tgtEl>
                                        <p:attrNameLst>
                                          <p:attrName>r</p:attrName>
                                        </p:attrNameLst>
                                      </p:cBhvr>
                                    </p:animRot>
                                  </p:childTnLst>
                                </p:cTn>
                              </p:par>
                              <p:par>
                                <p:cTn id="18" presetID="22" presetClass="entr" presetSubtype="4" repeatCount="indefinite" fill="hold" grpId="0" nodeType="withEffect">
                                  <p:stCondLst>
                                    <p:cond delay="0"/>
                                  </p:stCondLst>
                                  <p:childTnLst>
                                    <p:set>
                                      <p:cBhvr>
                                        <p:cTn id="19" dur="1" fill="hold">
                                          <p:stCondLst>
                                            <p:cond delay="0"/>
                                          </p:stCondLst>
                                        </p:cTn>
                                        <p:tgtEl>
                                          <p:spTgt spid="37897"/>
                                        </p:tgtEl>
                                        <p:attrNameLst>
                                          <p:attrName>style.visibility</p:attrName>
                                        </p:attrNameLst>
                                      </p:cBhvr>
                                      <p:to>
                                        <p:strVal val="visible"/>
                                      </p:to>
                                    </p:set>
                                    <p:animEffect transition="in" filter="wipe(down)">
                                      <p:cBhvr>
                                        <p:cTn id="20" dur="1000"/>
                                        <p:tgtEl>
                                          <p:spTgt spid="37897"/>
                                        </p:tgtEl>
                                      </p:cBhvr>
                                    </p:animEffect>
                                  </p:childTnLst>
                                </p:cTn>
                              </p:par>
                              <p:par>
                                <p:cTn id="21" presetID="22" presetClass="entr" presetSubtype="1" repeatCount="indefinite" fill="hold" grpId="0" nodeType="withEffect">
                                  <p:stCondLst>
                                    <p:cond delay="0"/>
                                  </p:stCondLst>
                                  <p:endCondLst>
                                    <p:cond evt="onNext" delay="0">
                                      <p:tgtEl>
                                        <p:sldTgt/>
                                      </p:tgtEl>
                                    </p:cond>
                                  </p:endCondLst>
                                  <p:childTnLst>
                                    <p:set>
                                      <p:cBhvr>
                                        <p:cTn id="22" dur="1" fill="hold">
                                          <p:stCondLst>
                                            <p:cond delay="0"/>
                                          </p:stCondLst>
                                        </p:cTn>
                                        <p:tgtEl>
                                          <p:spTgt spid="37908"/>
                                        </p:tgtEl>
                                        <p:attrNameLst>
                                          <p:attrName>style.visibility</p:attrName>
                                        </p:attrNameLst>
                                      </p:cBhvr>
                                      <p:to>
                                        <p:strVal val="visible"/>
                                      </p:to>
                                    </p:set>
                                    <p:animEffect transition="in" filter="wipe(up)">
                                      <p:cBhvr>
                                        <p:cTn id="23" dur="500"/>
                                        <p:tgtEl>
                                          <p:spTgt spid="37908"/>
                                        </p:tgtEl>
                                      </p:cBhvr>
                                    </p:animEffect>
                                  </p:childTnLst>
                                </p:cTn>
                              </p:par>
                            </p:childTnLst>
                          </p:cTn>
                        </p:par>
                        <p:par>
                          <p:cTn id="24" fill="hold">
                            <p:stCondLst>
                              <p:cond delay="1000"/>
                            </p:stCondLst>
                            <p:childTnLst>
                              <p:par>
                                <p:cTn id="25" presetID="22" presetClass="entr" presetSubtype="1" repeatCount="indefinite" fill="hold" grpId="0" nodeType="afterEffect">
                                  <p:stCondLst>
                                    <p:cond delay="0"/>
                                  </p:stCondLst>
                                  <p:childTnLst>
                                    <p:set>
                                      <p:cBhvr>
                                        <p:cTn id="26" dur="1" fill="hold">
                                          <p:stCondLst>
                                            <p:cond delay="0"/>
                                          </p:stCondLst>
                                        </p:cTn>
                                        <p:tgtEl>
                                          <p:spTgt spid="37892"/>
                                        </p:tgtEl>
                                        <p:attrNameLst>
                                          <p:attrName>style.visibility</p:attrName>
                                        </p:attrNameLst>
                                      </p:cBhvr>
                                      <p:to>
                                        <p:strVal val="visible"/>
                                      </p:to>
                                    </p:set>
                                    <p:animEffect transition="in" filter="wipe(up)">
                                      <p:cBhvr>
                                        <p:cTn id="27" dur="1000"/>
                                        <p:tgtEl>
                                          <p:spTgt spid="37892"/>
                                        </p:tgtEl>
                                      </p:cBhvr>
                                    </p:animEffect>
                                  </p:childTnLst>
                                </p:cTn>
                              </p:par>
                            </p:childTnLst>
                          </p:cTn>
                        </p:par>
                        <p:par>
                          <p:cTn id="28" fill="hold">
                            <p:stCondLst>
                              <p:cond delay="2000"/>
                            </p:stCondLst>
                            <p:childTnLst>
                              <p:par>
                                <p:cTn id="29" presetID="22" presetClass="entr" presetSubtype="8" repeatCount="indefinite" fill="hold" grpId="0" nodeType="afterEffect">
                                  <p:stCondLst>
                                    <p:cond delay="0"/>
                                  </p:stCondLst>
                                  <p:endCondLst>
                                    <p:cond evt="onNext" delay="0">
                                      <p:tgtEl>
                                        <p:sldTgt/>
                                      </p:tgtEl>
                                    </p:cond>
                                  </p:endCondLst>
                                  <p:childTnLst>
                                    <p:set>
                                      <p:cBhvr>
                                        <p:cTn id="30" dur="1" fill="hold">
                                          <p:stCondLst>
                                            <p:cond delay="0"/>
                                          </p:stCondLst>
                                        </p:cTn>
                                        <p:tgtEl>
                                          <p:spTgt spid="37907"/>
                                        </p:tgtEl>
                                        <p:attrNameLst>
                                          <p:attrName>style.visibility</p:attrName>
                                        </p:attrNameLst>
                                      </p:cBhvr>
                                      <p:to>
                                        <p:strVal val="visible"/>
                                      </p:to>
                                    </p:set>
                                    <p:animEffect transition="in" filter="wipe(left)">
                                      <p:cBhvr>
                                        <p:cTn id="31" dur="500"/>
                                        <p:tgtEl>
                                          <p:spTgt spid="379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2" grpId="0" animBg="1"/>
      <p:bldP spid="37897" grpId="0" animBg="1"/>
      <p:bldP spid="37903" grpId="0"/>
      <p:bldP spid="37907" grpId="0" animBg="1"/>
      <p:bldP spid="37908" grpId="0" animBg="1"/>
      <p:bldP spid="3791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904" name="Text Box 16" descr="Parchment"/>
          <p:cNvSpPr txBox="1">
            <a:spLocks noChangeArrowheads="1"/>
          </p:cNvSpPr>
          <p:nvPr/>
        </p:nvSpPr>
        <p:spPr bwMode="auto">
          <a:xfrm>
            <a:off x="152400" y="0"/>
            <a:ext cx="8915400" cy="3139321"/>
          </a:xfrm>
          <a:prstGeom prst="rect">
            <a:avLst/>
          </a:prstGeom>
          <a:blipFill dpi="0" rotWithShape="1">
            <a:blip r:embed="rId2"/>
            <a:srcRect/>
            <a:tile tx="0" ty="0" sx="100000" sy="100000" flip="none" algn="tl"/>
          </a:blipFill>
          <a:ln w="9525">
            <a:noFill/>
            <a:miter lim="800000"/>
            <a:headEnd/>
            <a:tailEnd/>
          </a:ln>
        </p:spPr>
        <p:txBody>
          <a:bodyPr wrap="square">
            <a:spAutoFit/>
          </a:bodyPr>
          <a:lstStyle/>
          <a:p>
            <a:pPr algn="just">
              <a:spcBef>
                <a:spcPct val="50000"/>
              </a:spcBef>
            </a:pPr>
            <a:r>
              <a:rPr lang="en-US" sz="3000" b="1" u="sng" dirty="0">
                <a:solidFill>
                  <a:srgbClr val="FF0000"/>
                </a:solidFill>
                <a:latin typeface="Times New Roman" pitchFamily="18" charset="0"/>
              </a:rPr>
              <a:t>C2</a:t>
            </a:r>
            <a:r>
              <a:rPr lang="en-US" sz="3000" dirty="0">
                <a:latin typeface="Times New Roman" pitchFamily="18" charset="0"/>
              </a:rPr>
              <a:t>. </a:t>
            </a:r>
            <a:r>
              <a:rPr lang="en-US" sz="3000" dirty="0" err="1">
                <a:latin typeface="Times New Roman" pitchFamily="18" charset="0"/>
              </a:rPr>
              <a:t>Hãy</a:t>
            </a:r>
            <a:r>
              <a:rPr lang="en-US" sz="3000" dirty="0">
                <a:latin typeface="Times New Roman" pitchFamily="18" charset="0"/>
              </a:rPr>
              <a:t> </a:t>
            </a:r>
            <a:r>
              <a:rPr lang="en-US" sz="3000" dirty="0" err="1">
                <a:latin typeface="Times New Roman" pitchFamily="18" charset="0"/>
              </a:rPr>
              <a:t>phân</a:t>
            </a:r>
            <a:r>
              <a:rPr lang="en-US" sz="3000" dirty="0">
                <a:latin typeface="Times New Roman" pitchFamily="18" charset="0"/>
              </a:rPr>
              <a:t> </a:t>
            </a:r>
            <a:r>
              <a:rPr lang="en-US" sz="3000" dirty="0" err="1">
                <a:latin typeface="Times New Roman" pitchFamily="18" charset="0"/>
              </a:rPr>
              <a:t>tích</a:t>
            </a:r>
            <a:r>
              <a:rPr lang="en-US" sz="3000" dirty="0">
                <a:latin typeface="Times New Roman" pitchFamily="18" charset="0"/>
              </a:rPr>
              <a:t> </a:t>
            </a:r>
            <a:r>
              <a:rPr lang="en-US" sz="3000" dirty="0" err="1">
                <a:latin typeface="Times New Roman" pitchFamily="18" charset="0"/>
              </a:rPr>
              <a:t>xem</a:t>
            </a:r>
            <a:r>
              <a:rPr lang="en-US" sz="3000" dirty="0">
                <a:latin typeface="Times New Roman" pitchFamily="18" charset="0"/>
              </a:rPr>
              <a:t> </a:t>
            </a:r>
            <a:r>
              <a:rPr lang="en-US" sz="3000" dirty="0" err="1">
                <a:latin typeface="Times New Roman" pitchFamily="18" charset="0"/>
              </a:rPr>
              <a:t>s</a:t>
            </a:r>
            <a:r>
              <a:rPr lang="en-US" sz="3000" dirty="0" err="1">
                <a:latin typeface="Times New Roman" pitchFamily="18" charset="0"/>
                <a:cs typeface="Times New Roman" pitchFamily="18" charset="0"/>
              </a:rPr>
              <a:t>ố</a:t>
            </a:r>
            <a:r>
              <a:rPr lang="en-US" sz="3000" dirty="0">
                <a:latin typeface="Times New Roman" pitchFamily="18" charset="0"/>
              </a:rPr>
              <a:t> ĐST </a:t>
            </a:r>
            <a:r>
              <a:rPr lang="en-US" sz="3000" dirty="0" err="1">
                <a:latin typeface="Times New Roman" pitchFamily="18" charset="0"/>
              </a:rPr>
              <a:t>xuyên</a:t>
            </a:r>
            <a:r>
              <a:rPr lang="en-US" sz="3000" dirty="0">
                <a:latin typeface="Times New Roman" pitchFamily="18" charset="0"/>
              </a:rPr>
              <a:t> qua </a:t>
            </a:r>
            <a:r>
              <a:rPr lang="en-US" sz="3000" dirty="0" err="1">
                <a:latin typeface="Times New Roman" pitchFamily="18" charset="0"/>
              </a:rPr>
              <a:t>tiết</a:t>
            </a:r>
            <a:r>
              <a:rPr lang="en-US" sz="3000" dirty="0">
                <a:latin typeface="Times New Roman" pitchFamily="18" charset="0"/>
              </a:rPr>
              <a:t> </a:t>
            </a:r>
            <a:r>
              <a:rPr lang="en-US" sz="3000" dirty="0" err="1">
                <a:latin typeface="Times New Roman" pitchFamily="18" charset="0"/>
              </a:rPr>
              <a:t>diện</a:t>
            </a:r>
            <a:r>
              <a:rPr lang="en-US" sz="3000" dirty="0">
                <a:latin typeface="Times New Roman" pitchFamily="18" charset="0"/>
              </a:rPr>
              <a:t> S </a:t>
            </a:r>
            <a:r>
              <a:rPr lang="en-US" sz="3000" dirty="0" err="1">
                <a:latin typeface="Times New Roman" pitchFamily="18" charset="0"/>
              </a:rPr>
              <a:t>của</a:t>
            </a:r>
            <a:r>
              <a:rPr lang="en-US" sz="3000" dirty="0">
                <a:latin typeface="Times New Roman" pitchFamily="18" charset="0"/>
              </a:rPr>
              <a:t> </a:t>
            </a:r>
            <a:r>
              <a:rPr lang="en-US" sz="3000" dirty="0" err="1">
                <a:latin typeface="Times New Roman" pitchFamily="18" charset="0"/>
              </a:rPr>
              <a:t>cuộn</a:t>
            </a:r>
            <a:r>
              <a:rPr lang="en-US" sz="3000" dirty="0">
                <a:latin typeface="Times New Roman" pitchFamily="18" charset="0"/>
              </a:rPr>
              <a:t> </a:t>
            </a:r>
            <a:r>
              <a:rPr lang="en-US" sz="3000" dirty="0" err="1">
                <a:latin typeface="Times New Roman" pitchFamily="18" charset="0"/>
              </a:rPr>
              <a:t>dây</a:t>
            </a:r>
            <a:r>
              <a:rPr lang="en-US" sz="3000" dirty="0">
                <a:latin typeface="Times New Roman" pitchFamily="18" charset="0"/>
              </a:rPr>
              <a:t> </a:t>
            </a:r>
            <a:r>
              <a:rPr lang="en-US" sz="3000" dirty="0" err="1">
                <a:latin typeface="Times New Roman" pitchFamily="18" charset="0"/>
              </a:rPr>
              <a:t>biến</a:t>
            </a:r>
            <a:r>
              <a:rPr lang="en-US" sz="3000" dirty="0">
                <a:latin typeface="Times New Roman" pitchFamily="18" charset="0"/>
              </a:rPr>
              <a:t> </a:t>
            </a:r>
            <a:r>
              <a:rPr lang="vi-VN" sz="3000" dirty="0">
                <a:latin typeface="Times New Roman" pitchFamily="18" charset="0"/>
              </a:rPr>
              <a:t>đ</a:t>
            </a:r>
            <a:r>
              <a:rPr lang="en-US" sz="3000" dirty="0" err="1">
                <a:latin typeface="Times New Roman" pitchFamily="18" charset="0"/>
              </a:rPr>
              <a:t>ổi</a:t>
            </a:r>
            <a:r>
              <a:rPr lang="en-US" sz="3000" dirty="0">
                <a:latin typeface="Times New Roman" pitchFamily="18" charset="0"/>
              </a:rPr>
              <a:t> </a:t>
            </a:r>
            <a:r>
              <a:rPr lang="en-US" sz="3000" dirty="0" err="1">
                <a:latin typeface="Times New Roman" pitchFamily="18" charset="0"/>
              </a:rPr>
              <a:t>thế</a:t>
            </a:r>
            <a:r>
              <a:rPr lang="en-US" sz="3000" dirty="0">
                <a:latin typeface="Times New Roman" pitchFamily="18" charset="0"/>
              </a:rPr>
              <a:t> </a:t>
            </a:r>
            <a:r>
              <a:rPr lang="en-US" sz="3000" dirty="0" err="1">
                <a:latin typeface="Times New Roman" pitchFamily="18" charset="0"/>
              </a:rPr>
              <a:t>nào</a:t>
            </a:r>
            <a:r>
              <a:rPr lang="en-US" sz="3000" dirty="0">
                <a:latin typeface="Times New Roman" pitchFamily="18" charset="0"/>
              </a:rPr>
              <a:t> </a:t>
            </a:r>
            <a:r>
              <a:rPr lang="en-US" sz="3000" dirty="0" err="1">
                <a:latin typeface="Times New Roman" pitchFamily="18" charset="0"/>
              </a:rPr>
              <a:t>khi</a:t>
            </a:r>
            <a:r>
              <a:rPr lang="en-US" sz="3000" dirty="0">
                <a:latin typeface="Times New Roman" pitchFamily="18" charset="0"/>
              </a:rPr>
              <a:t> </a:t>
            </a:r>
            <a:r>
              <a:rPr lang="en-US" sz="3000" dirty="0" err="1">
                <a:latin typeface="Times New Roman" pitchFamily="18" charset="0"/>
              </a:rPr>
              <a:t>cho</a:t>
            </a:r>
            <a:r>
              <a:rPr lang="en-US" sz="3000" dirty="0">
                <a:latin typeface="Times New Roman" pitchFamily="18" charset="0"/>
              </a:rPr>
              <a:t> </a:t>
            </a:r>
            <a:r>
              <a:rPr lang="en-US" sz="3000" dirty="0" err="1">
                <a:latin typeface="Times New Roman" pitchFamily="18" charset="0"/>
              </a:rPr>
              <a:t>nam</a:t>
            </a:r>
            <a:r>
              <a:rPr lang="en-US" sz="3000" dirty="0">
                <a:latin typeface="Times New Roman" pitchFamily="18" charset="0"/>
              </a:rPr>
              <a:t> </a:t>
            </a:r>
            <a:r>
              <a:rPr lang="en-US" sz="3000" dirty="0" err="1">
                <a:latin typeface="Times New Roman" pitchFamily="18" charset="0"/>
              </a:rPr>
              <a:t>châm</a:t>
            </a:r>
            <a:r>
              <a:rPr lang="en-US" sz="3000" dirty="0">
                <a:latin typeface="Times New Roman" pitchFamily="18" charset="0"/>
              </a:rPr>
              <a:t> quay </a:t>
            </a:r>
            <a:r>
              <a:rPr lang="en-US" sz="3000" dirty="0" err="1">
                <a:latin typeface="Times New Roman" pitchFamily="18" charset="0"/>
              </a:rPr>
              <a:t>tr</a:t>
            </a:r>
            <a:r>
              <a:rPr lang="vi-VN" sz="3000" dirty="0">
                <a:latin typeface="Times New Roman" pitchFamily="18" charset="0"/>
              </a:rPr>
              <a:t>ư</a:t>
            </a:r>
            <a:r>
              <a:rPr lang="en-US" sz="3000" dirty="0" err="1">
                <a:latin typeface="Times New Roman" pitchFamily="18" charset="0"/>
              </a:rPr>
              <a:t>ớc</a:t>
            </a:r>
            <a:r>
              <a:rPr lang="en-US" sz="3000" dirty="0">
                <a:latin typeface="Times New Roman" pitchFamily="18" charset="0"/>
              </a:rPr>
              <a:t> </a:t>
            </a:r>
            <a:r>
              <a:rPr lang="en-US" sz="3000" dirty="0" err="1">
                <a:latin typeface="Times New Roman" pitchFamily="18" charset="0"/>
              </a:rPr>
              <a:t>cuộn</a:t>
            </a:r>
            <a:r>
              <a:rPr lang="en-US" sz="3000" dirty="0">
                <a:latin typeface="Times New Roman" pitchFamily="18" charset="0"/>
              </a:rPr>
              <a:t> </a:t>
            </a:r>
            <a:r>
              <a:rPr lang="en-US" sz="3000" dirty="0" err="1">
                <a:latin typeface="Times New Roman" pitchFamily="18" charset="0"/>
              </a:rPr>
              <a:t>dây</a:t>
            </a:r>
            <a:r>
              <a:rPr lang="en-US" sz="3000" dirty="0">
                <a:latin typeface="Times New Roman" pitchFamily="18" charset="0"/>
              </a:rPr>
              <a:t>(</a:t>
            </a:r>
            <a:r>
              <a:rPr lang="en-US" sz="3000" dirty="0" err="1">
                <a:latin typeface="Times New Roman" pitchFamily="18" charset="0"/>
              </a:rPr>
              <a:t>Hvẽ</a:t>
            </a:r>
            <a:r>
              <a:rPr lang="en-US" sz="3000" dirty="0">
                <a:latin typeface="Times New Roman" pitchFamily="18" charset="0"/>
              </a:rPr>
              <a:t>). </a:t>
            </a:r>
            <a:r>
              <a:rPr lang="en-US" sz="3000" dirty="0" err="1">
                <a:latin typeface="Times New Roman" pitchFamily="18" charset="0"/>
              </a:rPr>
              <a:t>Từ</a:t>
            </a:r>
            <a:r>
              <a:rPr lang="en-US" sz="3000" dirty="0">
                <a:latin typeface="Times New Roman" pitchFamily="18" charset="0"/>
              </a:rPr>
              <a:t> </a:t>
            </a:r>
            <a:r>
              <a:rPr lang="vi-VN" sz="3000" dirty="0">
                <a:latin typeface="Times New Roman" pitchFamily="18" charset="0"/>
              </a:rPr>
              <a:t>đ</a:t>
            </a:r>
            <a:r>
              <a:rPr lang="en-US" sz="3000" dirty="0">
                <a:latin typeface="Times New Roman" pitchFamily="18" charset="0"/>
              </a:rPr>
              <a:t>ó </a:t>
            </a:r>
            <a:r>
              <a:rPr lang="en-US" sz="3000" dirty="0" err="1">
                <a:latin typeface="Times New Roman" pitchFamily="18" charset="0"/>
              </a:rPr>
              <a:t>suy</a:t>
            </a:r>
            <a:r>
              <a:rPr lang="en-US" sz="3000" dirty="0">
                <a:latin typeface="Times New Roman" pitchFamily="18" charset="0"/>
              </a:rPr>
              <a:t> </a:t>
            </a:r>
            <a:r>
              <a:rPr lang="en-US" sz="3000" dirty="0" err="1">
                <a:latin typeface="Times New Roman" pitchFamily="18" charset="0"/>
              </a:rPr>
              <a:t>ra</a:t>
            </a:r>
            <a:r>
              <a:rPr lang="en-US" sz="3000" dirty="0">
                <a:latin typeface="Times New Roman" pitchFamily="18" charset="0"/>
              </a:rPr>
              <a:t> </a:t>
            </a:r>
            <a:r>
              <a:rPr lang="en-US" sz="3000" dirty="0" err="1">
                <a:latin typeface="Times New Roman" pitchFamily="18" charset="0"/>
              </a:rPr>
              <a:t>dòng</a:t>
            </a:r>
            <a:r>
              <a:rPr lang="en-US" sz="3000" dirty="0">
                <a:latin typeface="Times New Roman" pitchFamily="18" charset="0"/>
              </a:rPr>
              <a:t> </a:t>
            </a:r>
            <a:r>
              <a:rPr lang="vi-VN" sz="3000" dirty="0">
                <a:latin typeface="Times New Roman" pitchFamily="18" charset="0"/>
              </a:rPr>
              <a:t>đ</a:t>
            </a:r>
            <a:r>
              <a:rPr lang="en-US" sz="3000" dirty="0" err="1">
                <a:latin typeface="Times New Roman" pitchFamily="18" charset="0"/>
              </a:rPr>
              <a:t>iện</a:t>
            </a:r>
            <a:r>
              <a:rPr lang="en-US" sz="3000" dirty="0">
                <a:latin typeface="Times New Roman" pitchFamily="18" charset="0"/>
              </a:rPr>
              <a:t> </a:t>
            </a:r>
            <a:r>
              <a:rPr lang="en-US" sz="3000" dirty="0" err="1">
                <a:latin typeface="Times New Roman" pitchFamily="18" charset="0"/>
              </a:rPr>
              <a:t>cảm</a:t>
            </a:r>
            <a:r>
              <a:rPr lang="en-US" sz="3000" dirty="0">
                <a:latin typeface="Times New Roman" pitchFamily="18" charset="0"/>
              </a:rPr>
              <a:t> </a:t>
            </a:r>
            <a:r>
              <a:rPr lang="en-US" sz="3000" dirty="0" err="1">
                <a:latin typeface="Times New Roman" pitchFamily="18" charset="0"/>
              </a:rPr>
              <a:t>ứng</a:t>
            </a:r>
            <a:r>
              <a:rPr lang="en-US" sz="3000" dirty="0">
                <a:latin typeface="Times New Roman" pitchFamily="18" charset="0"/>
              </a:rPr>
              <a:t> </a:t>
            </a:r>
            <a:r>
              <a:rPr lang="en-US" sz="3000" dirty="0" err="1">
                <a:latin typeface="Times New Roman" pitchFamily="18" charset="0"/>
              </a:rPr>
              <a:t>xuất</a:t>
            </a:r>
            <a:r>
              <a:rPr lang="en-US" sz="3000" dirty="0">
                <a:latin typeface="Times New Roman" pitchFamily="18" charset="0"/>
              </a:rPr>
              <a:t> </a:t>
            </a:r>
            <a:r>
              <a:rPr lang="en-US" sz="3000" dirty="0" err="1">
                <a:latin typeface="Times New Roman" pitchFamily="18" charset="0"/>
              </a:rPr>
              <a:t>hiện</a:t>
            </a:r>
            <a:r>
              <a:rPr lang="en-US" sz="3000" dirty="0">
                <a:latin typeface="Times New Roman" pitchFamily="18" charset="0"/>
              </a:rPr>
              <a:t> </a:t>
            </a:r>
            <a:r>
              <a:rPr lang="en-US" sz="3000" dirty="0" err="1">
                <a:latin typeface="Times New Roman" pitchFamily="18" charset="0"/>
              </a:rPr>
              <a:t>trong</a:t>
            </a:r>
            <a:r>
              <a:rPr lang="en-US" sz="3000" dirty="0">
                <a:latin typeface="Times New Roman" pitchFamily="18" charset="0"/>
              </a:rPr>
              <a:t> </a:t>
            </a:r>
            <a:r>
              <a:rPr lang="en-US" sz="3000" dirty="0" err="1">
                <a:latin typeface="Times New Roman" pitchFamily="18" charset="0"/>
              </a:rPr>
              <a:t>cuộn</a:t>
            </a:r>
            <a:r>
              <a:rPr lang="en-US" sz="3000" dirty="0">
                <a:latin typeface="Times New Roman" pitchFamily="18" charset="0"/>
              </a:rPr>
              <a:t> </a:t>
            </a:r>
            <a:r>
              <a:rPr lang="en-US" sz="3000" dirty="0" err="1">
                <a:latin typeface="Times New Roman" pitchFamily="18" charset="0"/>
              </a:rPr>
              <a:t>dây</a:t>
            </a:r>
            <a:r>
              <a:rPr lang="en-US" sz="3000" dirty="0">
                <a:latin typeface="Times New Roman" pitchFamily="18" charset="0"/>
              </a:rPr>
              <a:t> </a:t>
            </a:r>
            <a:r>
              <a:rPr lang="en-US" sz="3000" dirty="0" err="1">
                <a:latin typeface="Times New Roman" pitchFamily="18" charset="0"/>
              </a:rPr>
              <a:t>có</a:t>
            </a:r>
            <a:r>
              <a:rPr lang="en-US" sz="3000" dirty="0">
                <a:latin typeface="Times New Roman" pitchFamily="18" charset="0"/>
              </a:rPr>
              <a:t> </a:t>
            </a:r>
            <a:r>
              <a:rPr lang="en-US" sz="3000" dirty="0" err="1">
                <a:latin typeface="Times New Roman" pitchFamily="18" charset="0"/>
              </a:rPr>
              <a:t>chiều</a:t>
            </a:r>
            <a:r>
              <a:rPr lang="en-US" sz="3000" dirty="0">
                <a:latin typeface="Times New Roman" pitchFamily="18" charset="0"/>
              </a:rPr>
              <a:t> </a:t>
            </a:r>
            <a:r>
              <a:rPr lang="en-US" sz="3000" dirty="0" err="1">
                <a:latin typeface="Times New Roman" pitchFamily="18" charset="0"/>
              </a:rPr>
              <a:t>biến</a:t>
            </a:r>
            <a:r>
              <a:rPr lang="en-US" sz="3000" dirty="0">
                <a:latin typeface="Times New Roman" pitchFamily="18" charset="0"/>
              </a:rPr>
              <a:t> </a:t>
            </a:r>
            <a:r>
              <a:rPr lang="vi-VN" sz="3000" dirty="0">
                <a:latin typeface="Times New Roman" pitchFamily="18" charset="0"/>
              </a:rPr>
              <a:t>đ</a:t>
            </a:r>
            <a:r>
              <a:rPr lang="en-US" sz="3000" dirty="0" err="1">
                <a:latin typeface="Times New Roman" pitchFamily="18" charset="0"/>
              </a:rPr>
              <a:t>ổi</a:t>
            </a:r>
            <a:r>
              <a:rPr lang="en-US" sz="3000" dirty="0">
                <a:latin typeface="Times New Roman" pitchFamily="18" charset="0"/>
              </a:rPr>
              <a:t> </a:t>
            </a:r>
            <a:r>
              <a:rPr lang="en-US" sz="3000" dirty="0" err="1">
                <a:latin typeface="Times New Roman" pitchFamily="18" charset="0"/>
              </a:rPr>
              <a:t>nh</a:t>
            </a:r>
            <a:r>
              <a:rPr lang="vi-VN" sz="3000" dirty="0">
                <a:latin typeface="Times New Roman" pitchFamily="18" charset="0"/>
              </a:rPr>
              <a:t>ư</a:t>
            </a:r>
            <a:r>
              <a:rPr lang="en-US" sz="3000" dirty="0">
                <a:latin typeface="Times New Roman" pitchFamily="18" charset="0"/>
              </a:rPr>
              <a:t> </a:t>
            </a:r>
            <a:r>
              <a:rPr lang="en-US" sz="3000" dirty="0" err="1">
                <a:latin typeface="Times New Roman" pitchFamily="18" charset="0"/>
              </a:rPr>
              <a:t>thế</a:t>
            </a:r>
            <a:r>
              <a:rPr lang="en-US" sz="3000" dirty="0">
                <a:latin typeface="Times New Roman" pitchFamily="18" charset="0"/>
              </a:rPr>
              <a:t> </a:t>
            </a:r>
            <a:r>
              <a:rPr lang="en-US" sz="3000" dirty="0" err="1">
                <a:latin typeface="Times New Roman" pitchFamily="18" charset="0"/>
              </a:rPr>
              <a:t>nào</a:t>
            </a:r>
            <a:r>
              <a:rPr lang="en-US" sz="3000" dirty="0">
                <a:latin typeface="Times New Roman" pitchFamily="18" charset="0"/>
              </a:rPr>
              <a:t> </a:t>
            </a:r>
            <a:r>
              <a:rPr lang="en-US" sz="3000" dirty="0" err="1">
                <a:latin typeface="Times New Roman" pitchFamily="18" charset="0"/>
              </a:rPr>
              <a:t>trong</a:t>
            </a:r>
            <a:r>
              <a:rPr lang="en-US" sz="3000" dirty="0">
                <a:latin typeface="Times New Roman" pitchFamily="18" charset="0"/>
              </a:rPr>
              <a:t> </a:t>
            </a:r>
            <a:r>
              <a:rPr lang="en-US" sz="3000" dirty="0" err="1">
                <a:latin typeface="Times New Roman" pitchFamily="18" charset="0"/>
              </a:rPr>
              <a:t>khi</a:t>
            </a:r>
            <a:r>
              <a:rPr lang="en-US" sz="3000" dirty="0">
                <a:latin typeface="Times New Roman" pitchFamily="18" charset="0"/>
              </a:rPr>
              <a:t> </a:t>
            </a:r>
            <a:r>
              <a:rPr lang="en-US" sz="3000" dirty="0" err="1">
                <a:latin typeface="Times New Roman" pitchFamily="18" charset="0"/>
              </a:rPr>
              <a:t>nam</a:t>
            </a:r>
            <a:r>
              <a:rPr lang="en-US" sz="3000" dirty="0">
                <a:latin typeface="Times New Roman" pitchFamily="18" charset="0"/>
              </a:rPr>
              <a:t> </a:t>
            </a:r>
            <a:r>
              <a:rPr lang="en-US" sz="3000" dirty="0" err="1">
                <a:latin typeface="Times New Roman" pitchFamily="18" charset="0"/>
              </a:rPr>
              <a:t>châm</a:t>
            </a:r>
            <a:r>
              <a:rPr lang="en-US" sz="3000" dirty="0">
                <a:latin typeface="Times New Roman" pitchFamily="18" charset="0"/>
              </a:rPr>
              <a:t> quay. </a:t>
            </a:r>
          </a:p>
          <a:p>
            <a:pPr algn="just">
              <a:spcBef>
                <a:spcPct val="50000"/>
              </a:spcBef>
            </a:pPr>
            <a:r>
              <a:rPr lang="en-US" sz="3200" dirty="0">
                <a:latin typeface="Times New Roman" pitchFamily="18" charset="0"/>
              </a:rPr>
              <a:t> </a:t>
            </a:r>
          </a:p>
        </p:txBody>
      </p:sp>
      <p:sp>
        <p:nvSpPr>
          <p:cNvPr id="21507" name="Slide Number Placeholder 3"/>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3B3F158C-B4FD-43C6-84D2-039F5F5A0659}" type="slidenum">
              <a:rPr lang="en-US" smtClean="0">
                <a:latin typeface="Times New Roman" pitchFamily="18" charset="0"/>
              </a:rPr>
              <a:pPr/>
              <a:t>15</a:t>
            </a:fld>
            <a:endParaRPr lang="en-US">
              <a:latin typeface="Times New Roman" pitchFamily="18" charset="0"/>
            </a:endParaRPr>
          </a:p>
        </p:txBody>
      </p:sp>
      <p:pic>
        <p:nvPicPr>
          <p:cNvPr id="21508" name="Picture 3" descr="Chiều của dòng điện cảm ứng"/>
          <p:cNvPicPr>
            <a:picLocks noChangeAspect="1" noChangeArrowheads="1"/>
          </p:cNvPicPr>
          <p:nvPr/>
        </p:nvPicPr>
        <p:blipFill>
          <a:blip r:embed="rId3"/>
          <a:srcRect/>
          <a:stretch>
            <a:fillRect/>
          </a:stretch>
        </p:blipFill>
        <p:spPr bwMode="auto">
          <a:xfrm>
            <a:off x="4495800" y="1840706"/>
            <a:ext cx="4495800" cy="2674144"/>
          </a:xfrm>
          <a:prstGeom prst="rect">
            <a:avLst/>
          </a:prstGeom>
          <a:noFill/>
          <a:ln w="9525">
            <a:noFill/>
            <a:miter lim="800000"/>
            <a:headEnd/>
            <a:tailEnd/>
          </a:ln>
        </p:spPr>
      </p:pic>
      <p:sp>
        <p:nvSpPr>
          <p:cNvPr id="37892" name="Oval 4"/>
          <p:cNvSpPr>
            <a:spLocks noChangeArrowheads="1"/>
          </p:cNvSpPr>
          <p:nvPr/>
        </p:nvSpPr>
        <p:spPr bwMode="auto">
          <a:xfrm rot="-3073257">
            <a:off x="5019675" y="2345531"/>
            <a:ext cx="171450" cy="304800"/>
          </a:xfrm>
          <a:prstGeom prst="ellipse">
            <a:avLst/>
          </a:prstGeom>
          <a:solidFill>
            <a:srgbClr val="FFFF00"/>
          </a:solidFill>
          <a:ln w="9525">
            <a:solidFill>
              <a:schemeClr val="tx1"/>
            </a:solidFill>
            <a:round/>
            <a:headEnd/>
            <a:tailEnd/>
          </a:ln>
        </p:spPr>
        <p:txBody>
          <a:bodyPr wrap="none" anchor="ctr"/>
          <a:lstStyle/>
          <a:p>
            <a:endParaRPr lang="en-US"/>
          </a:p>
        </p:txBody>
      </p:sp>
      <p:sp>
        <p:nvSpPr>
          <p:cNvPr id="37897" name="Oval 9"/>
          <p:cNvSpPr>
            <a:spLocks noChangeArrowheads="1"/>
          </p:cNvSpPr>
          <p:nvPr/>
        </p:nvSpPr>
        <p:spPr bwMode="auto">
          <a:xfrm rot="-706638">
            <a:off x="5257800" y="2297906"/>
            <a:ext cx="228600" cy="228600"/>
          </a:xfrm>
          <a:prstGeom prst="ellipse">
            <a:avLst/>
          </a:prstGeom>
          <a:solidFill>
            <a:srgbClr val="FF0000"/>
          </a:solidFill>
          <a:ln w="9525">
            <a:solidFill>
              <a:schemeClr val="tx1"/>
            </a:solidFill>
            <a:round/>
            <a:headEnd/>
            <a:tailEnd/>
          </a:ln>
        </p:spPr>
        <p:txBody>
          <a:bodyPr wrap="none" anchor="ctr"/>
          <a:lstStyle/>
          <a:p>
            <a:endParaRPr lang="en-US"/>
          </a:p>
        </p:txBody>
      </p:sp>
      <p:sp>
        <p:nvSpPr>
          <p:cNvPr id="21511" name="Rectangle 17"/>
          <p:cNvSpPr>
            <a:spLocks noChangeArrowheads="1"/>
          </p:cNvSpPr>
          <p:nvPr/>
        </p:nvSpPr>
        <p:spPr bwMode="auto">
          <a:xfrm>
            <a:off x="6553200" y="2869406"/>
            <a:ext cx="2209800" cy="400050"/>
          </a:xfrm>
          <a:prstGeom prst="rect">
            <a:avLst/>
          </a:prstGeom>
          <a:solidFill>
            <a:srgbClr val="DDDDDD"/>
          </a:solidFill>
          <a:ln w="9525">
            <a:noFill/>
            <a:miter lim="800000"/>
            <a:headEnd/>
            <a:tailEnd/>
          </a:ln>
        </p:spPr>
        <p:txBody>
          <a:bodyPr wrap="none" anchor="ctr"/>
          <a:lstStyle/>
          <a:p>
            <a:endParaRPr lang="en-US"/>
          </a:p>
        </p:txBody>
      </p:sp>
      <p:grpSp>
        <p:nvGrpSpPr>
          <p:cNvPr id="2" name="Group 5"/>
          <p:cNvGrpSpPr>
            <a:grpSpLocks/>
          </p:cNvGrpSpPr>
          <p:nvPr/>
        </p:nvGrpSpPr>
        <p:grpSpPr bwMode="auto">
          <a:xfrm rot="5400000">
            <a:off x="6686550" y="2736056"/>
            <a:ext cx="2171700" cy="609600"/>
            <a:chOff x="4032" y="2016"/>
            <a:chExt cx="1536" cy="384"/>
          </a:xfrm>
        </p:grpSpPr>
        <p:sp>
          <p:nvSpPr>
            <p:cNvPr id="21516" name="AutoShape 6"/>
            <p:cNvSpPr>
              <a:spLocks noChangeArrowheads="1"/>
            </p:cNvSpPr>
            <p:nvPr/>
          </p:nvSpPr>
          <p:spPr bwMode="auto">
            <a:xfrm>
              <a:off x="4032" y="2016"/>
              <a:ext cx="816" cy="384"/>
            </a:xfrm>
            <a:prstGeom prst="cube">
              <a:avLst>
                <a:gd name="adj" fmla="val 25000"/>
              </a:avLst>
            </a:prstGeom>
            <a:solidFill>
              <a:srgbClr val="FF0000"/>
            </a:solidFill>
            <a:ln w="9525">
              <a:solidFill>
                <a:schemeClr val="tx1"/>
              </a:solidFill>
              <a:miter lim="800000"/>
              <a:headEnd/>
              <a:tailEnd/>
            </a:ln>
          </p:spPr>
          <p:txBody>
            <a:bodyPr wrap="none" anchor="ctr"/>
            <a:lstStyle/>
            <a:p>
              <a:pPr algn="ctr"/>
              <a:r>
                <a:rPr lang="en-US" sz="2400">
                  <a:latin typeface="Times New Roman" pitchFamily="18" charset="0"/>
                </a:rPr>
                <a:t>N</a:t>
              </a:r>
            </a:p>
          </p:txBody>
        </p:sp>
        <p:sp>
          <p:nvSpPr>
            <p:cNvPr id="21517" name="AutoShape 7"/>
            <p:cNvSpPr>
              <a:spLocks noChangeArrowheads="1"/>
            </p:cNvSpPr>
            <p:nvPr/>
          </p:nvSpPr>
          <p:spPr bwMode="auto">
            <a:xfrm>
              <a:off x="4752" y="2016"/>
              <a:ext cx="816" cy="384"/>
            </a:xfrm>
            <a:prstGeom prst="cube">
              <a:avLst>
                <a:gd name="adj" fmla="val 25000"/>
              </a:avLst>
            </a:prstGeom>
            <a:solidFill>
              <a:srgbClr val="00CC00"/>
            </a:solidFill>
            <a:ln w="9525">
              <a:solidFill>
                <a:schemeClr val="tx1"/>
              </a:solidFill>
              <a:miter lim="800000"/>
              <a:headEnd/>
              <a:tailEnd/>
            </a:ln>
          </p:spPr>
          <p:txBody>
            <a:bodyPr wrap="none" anchor="ctr"/>
            <a:lstStyle/>
            <a:p>
              <a:pPr algn="ctr"/>
              <a:r>
                <a:rPr lang="en-US" sz="2400">
                  <a:latin typeface="Times New Roman" pitchFamily="18" charset="0"/>
                </a:rPr>
                <a:t>S</a:t>
              </a:r>
            </a:p>
          </p:txBody>
        </p:sp>
      </p:grpSp>
      <p:sp>
        <p:nvSpPr>
          <p:cNvPr id="37907" name="Line 19"/>
          <p:cNvSpPr>
            <a:spLocks noChangeShapeType="1"/>
          </p:cNvSpPr>
          <p:nvPr/>
        </p:nvSpPr>
        <p:spPr bwMode="auto">
          <a:xfrm flipV="1">
            <a:off x="4419600" y="2526506"/>
            <a:ext cx="609600" cy="171450"/>
          </a:xfrm>
          <a:prstGeom prst="line">
            <a:avLst/>
          </a:prstGeom>
          <a:noFill/>
          <a:ln w="57150">
            <a:solidFill>
              <a:srgbClr val="FFFF00"/>
            </a:solidFill>
            <a:round/>
            <a:headEnd/>
            <a:tailEnd type="triangle" w="med" len="med"/>
          </a:ln>
        </p:spPr>
        <p:txBody>
          <a:bodyPr/>
          <a:lstStyle/>
          <a:p>
            <a:endParaRPr lang="en-US"/>
          </a:p>
        </p:txBody>
      </p:sp>
      <p:sp>
        <p:nvSpPr>
          <p:cNvPr id="37908" name="Line 20"/>
          <p:cNvSpPr>
            <a:spLocks noChangeShapeType="1"/>
          </p:cNvSpPr>
          <p:nvPr/>
        </p:nvSpPr>
        <p:spPr bwMode="auto">
          <a:xfrm>
            <a:off x="4876800" y="1897856"/>
            <a:ext cx="381000" cy="400050"/>
          </a:xfrm>
          <a:prstGeom prst="line">
            <a:avLst/>
          </a:prstGeom>
          <a:noFill/>
          <a:ln w="57150">
            <a:solidFill>
              <a:srgbClr val="FF0000"/>
            </a:solidFill>
            <a:round/>
            <a:headEnd/>
            <a:tailEnd type="triangle" w="med" len="med"/>
          </a:ln>
        </p:spPr>
        <p:txBody>
          <a:bodyPr/>
          <a:lstStyle/>
          <a:p>
            <a:endParaRPr lang="en-US"/>
          </a:p>
        </p:txBody>
      </p:sp>
      <p:sp>
        <p:nvSpPr>
          <p:cNvPr id="21515" name="Text Box 23" descr="Canvas"/>
          <p:cNvSpPr txBox="1">
            <a:spLocks noChangeArrowheads="1"/>
          </p:cNvSpPr>
          <p:nvPr/>
        </p:nvSpPr>
        <p:spPr bwMode="auto">
          <a:xfrm>
            <a:off x="5562600" y="4514850"/>
            <a:ext cx="2514600" cy="646331"/>
          </a:xfrm>
          <a:prstGeom prst="rect">
            <a:avLst/>
          </a:prstGeom>
          <a:noFill/>
          <a:ln w="9525">
            <a:noFill/>
            <a:miter lim="800000"/>
            <a:headEnd/>
            <a:tailEnd/>
          </a:ln>
        </p:spPr>
        <p:txBody>
          <a:bodyPr>
            <a:spAutoFit/>
          </a:bodyPr>
          <a:lstStyle/>
          <a:p>
            <a:pPr>
              <a:spcBef>
                <a:spcPct val="50000"/>
              </a:spcBef>
            </a:pPr>
            <a:r>
              <a:rPr lang="en-US" sz="3600">
                <a:latin typeface="Times New Roman" pitchFamily="18" charset="0"/>
              </a:rPr>
              <a:t>Ta quan sát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7904"/>
                                        </p:tgtEl>
                                        <p:attrNameLst>
                                          <p:attrName>style.visibility</p:attrName>
                                        </p:attrNameLst>
                                      </p:cBhvr>
                                      <p:to>
                                        <p:strVal val="visible"/>
                                      </p:to>
                                    </p:set>
                                    <p:animEffect transition="in" filter="blinds(horizontal)">
                                      <p:cBhvr>
                                        <p:cTn id="7" dur="500"/>
                                        <p:tgtEl>
                                          <p:spTgt spid="37904"/>
                                        </p:tgtEl>
                                      </p:cBhvr>
                                    </p:animEffect>
                                  </p:childTnLst>
                                </p:cTn>
                              </p:par>
                            </p:childTnLst>
                          </p:cTn>
                        </p:par>
                      </p:childTnLst>
                    </p:cTn>
                  </p:par>
                  <p:par>
                    <p:cTn id="8" fill="hold">
                      <p:stCondLst>
                        <p:cond delay="indefinite"/>
                      </p:stCondLst>
                      <p:childTnLst>
                        <p:par>
                          <p:cTn id="9" fill="hold">
                            <p:stCondLst>
                              <p:cond delay="0"/>
                            </p:stCondLst>
                            <p:childTnLst>
                              <p:par>
                                <p:cTn id="10" presetID="8" presetClass="emph" presetSubtype="0" repeatCount="indefinite" fill="hold" nodeType="clickEffect">
                                  <p:stCondLst>
                                    <p:cond delay="0"/>
                                  </p:stCondLst>
                                  <p:endCondLst>
                                    <p:cond evt="onNext" delay="0">
                                      <p:tgtEl>
                                        <p:sldTgt/>
                                      </p:tgtEl>
                                    </p:cond>
                                  </p:endCondLst>
                                  <p:childTnLst>
                                    <p:animRot by="-43200000">
                                      <p:cBhvr>
                                        <p:cTn id="11" dur="1000" fill="hold"/>
                                        <p:tgtEl>
                                          <p:spTgt spid="2"/>
                                        </p:tgtEl>
                                        <p:attrNameLst>
                                          <p:attrName>r</p:attrName>
                                        </p:attrNameLst>
                                      </p:cBhvr>
                                    </p:animRot>
                                  </p:childTnLst>
                                </p:cTn>
                              </p:par>
                              <p:par>
                                <p:cTn id="12" presetID="22" presetClass="entr" presetSubtype="4" repeatCount="indefinite" fill="hold" grpId="0" nodeType="withEffect">
                                  <p:stCondLst>
                                    <p:cond delay="0"/>
                                  </p:stCondLst>
                                  <p:childTnLst>
                                    <p:set>
                                      <p:cBhvr>
                                        <p:cTn id="13" dur="1" fill="hold">
                                          <p:stCondLst>
                                            <p:cond delay="0"/>
                                          </p:stCondLst>
                                        </p:cTn>
                                        <p:tgtEl>
                                          <p:spTgt spid="37897"/>
                                        </p:tgtEl>
                                        <p:attrNameLst>
                                          <p:attrName>style.visibility</p:attrName>
                                        </p:attrNameLst>
                                      </p:cBhvr>
                                      <p:to>
                                        <p:strVal val="visible"/>
                                      </p:to>
                                    </p:set>
                                    <p:animEffect transition="in" filter="wipe(down)">
                                      <p:cBhvr>
                                        <p:cTn id="14" dur="1000"/>
                                        <p:tgtEl>
                                          <p:spTgt spid="37897"/>
                                        </p:tgtEl>
                                      </p:cBhvr>
                                    </p:animEffect>
                                  </p:childTnLst>
                                </p:cTn>
                              </p:par>
                              <p:par>
                                <p:cTn id="15" presetID="22" presetClass="entr" presetSubtype="1" repeatCount="indefinite" fill="hold" grpId="0" nodeType="withEffect">
                                  <p:stCondLst>
                                    <p:cond delay="0"/>
                                  </p:stCondLst>
                                  <p:endCondLst>
                                    <p:cond evt="onNext" delay="0">
                                      <p:tgtEl>
                                        <p:sldTgt/>
                                      </p:tgtEl>
                                    </p:cond>
                                  </p:endCondLst>
                                  <p:childTnLst>
                                    <p:set>
                                      <p:cBhvr>
                                        <p:cTn id="16" dur="1" fill="hold">
                                          <p:stCondLst>
                                            <p:cond delay="0"/>
                                          </p:stCondLst>
                                        </p:cTn>
                                        <p:tgtEl>
                                          <p:spTgt spid="37908"/>
                                        </p:tgtEl>
                                        <p:attrNameLst>
                                          <p:attrName>style.visibility</p:attrName>
                                        </p:attrNameLst>
                                      </p:cBhvr>
                                      <p:to>
                                        <p:strVal val="visible"/>
                                      </p:to>
                                    </p:set>
                                    <p:animEffect transition="in" filter="wipe(up)">
                                      <p:cBhvr>
                                        <p:cTn id="17" dur="500"/>
                                        <p:tgtEl>
                                          <p:spTgt spid="37908"/>
                                        </p:tgtEl>
                                      </p:cBhvr>
                                    </p:animEffect>
                                  </p:childTnLst>
                                </p:cTn>
                              </p:par>
                            </p:childTnLst>
                          </p:cTn>
                        </p:par>
                        <p:par>
                          <p:cTn id="18" fill="hold">
                            <p:stCondLst>
                              <p:cond delay="1000"/>
                            </p:stCondLst>
                            <p:childTnLst>
                              <p:par>
                                <p:cTn id="19" presetID="22" presetClass="entr" presetSubtype="1" repeatCount="indefinite" fill="hold" grpId="0" nodeType="afterEffect">
                                  <p:stCondLst>
                                    <p:cond delay="0"/>
                                  </p:stCondLst>
                                  <p:childTnLst>
                                    <p:set>
                                      <p:cBhvr>
                                        <p:cTn id="20" dur="1" fill="hold">
                                          <p:stCondLst>
                                            <p:cond delay="0"/>
                                          </p:stCondLst>
                                        </p:cTn>
                                        <p:tgtEl>
                                          <p:spTgt spid="37892"/>
                                        </p:tgtEl>
                                        <p:attrNameLst>
                                          <p:attrName>style.visibility</p:attrName>
                                        </p:attrNameLst>
                                      </p:cBhvr>
                                      <p:to>
                                        <p:strVal val="visible"/>
                                      </p:to>
                                    </p:set>
                                    <p:animEffect transition="in" filter="wipe(up)">
                                      <p:cBhvr>
                                        <p:cTn id="21" dur="1000"/>
                                        <p:tgtEl>
                                          <p:spTgt spid="37892"/>
                                        </p:tgtEl>
                                      </p:cBhvr>
                                    </p:animEffect>
                                  </p:childTnLst>
                                </p:cTn>
                              </p:par>
                            </p:childTnLst>
                          </p:cTn>
                        </p:par>
                        <p:par>
                          <p:cTn id="22" fill="hold">
                            <p:stCondLst>
                              <p:cond delay="2000"/>
                            </p:stCondLst>
                            <p:childTnLst>
                              <p:par>
                                <p:cTn id="23" presetID="22" presetClass="entr" presetSubtype="8" repeatCount="indefinite" fill="hold" grpId="0" nodeType="afterEffect">
                                  <p:stCondLst>
                                    <p:cond delay="0"/>
                                  </p:stCondLst>
                                  <p:endCondLst>
                                    <p:cond evt="onNext" delay="0">
                                      <p:tgtEl>
                                        <p:sldTgt/>
                                      </p:tgtEl>
                                    </p:cond>
                                  </p:endCondLst>
                                  <p:childTnLst>
                                    <p:set>
                                      <p:cBhvr>
                                        <p:cTn id="24" dur="1" fill="hold">
                                          <p:stCondLst>
                                            <p:cond delay="0"/>
                                          </p:stCondLst>
                                        </p:cTn>
                                        <p:tgtEl>
                                          <p:spTgt spid="37907"/>
                                        </p:tgtEl>
                                        <p:attrNameLst>
                                          <p:attrName>style.visibility</p:attrName>
                                        </p:attrNameLst>
                                      </p:cBhvr>
                                      <p:to>
                                        <p:strVal val="visible"/>
                                      </p:to>
                                    </p:set>
                                    <p:animEffect transition="in" filter="wipe(left)">
                                      <p:cBhvr>
                                        <p:cTn id="25" dur="500"/>
                                        <p:tgtEl>
                                          <p:spTgt spid="379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904" grpId="0" animBg="1"/>
      <p:bldP spid="37892" grpId="0" animBg="1"/>
      <p:bldP spid="37897" grpId="0" animBg="1"/>
      <p:bldP spid="37907" grpId="0" animBg="1"/>
      <p:bldP spid="3790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Slide Number Placeholder 3">
            <a:extLst>
              <a:ext uri="{FF2B5EF4-FFF2-40B4-BE49-F238E27FC236}">
                <a16:creationId xmlns:a16="http://schemas.microsoft.com/office/drawing/2014/main" id="{930AF090-1F83-45AE-AC1D-79746CE2E638}"/>
              </a:ext>
            </a:extLst>
          </p:cNvPr>
          <p:cNvSpPr>
            <a:spLocks noGrp="1"/>
          </p:cNvSpPr>
          <p:nvPr>
            <p:ph type="sldNum" sz="quarter" idx="12"/>
          </p:nvPr>
        </p:nvSpPr>
        <p:spPr/>
        <p:txBody>
          <a:bodyPr/>
          <a:lstStyle/>
          <a:p>
            <a:fld id="{CD797B2E-510B-4FBA-9749-AE833BCA0250}" type="slidenum">
              <a:rPr lang="en-US" altLang="en-US"/>
              <a:pPr/>
              <a:t>16</a:t>
            </a:fld>
            <a:endParaRPr lang="en-US" altLang="en-US"/>
          </a:p>
        </p:txBody>
      </p:sp>
      <p:sp>
        <p:nvSpPr>
          <p:cNvPr id="52226" name="Oval 2">
            <a:extLst>
              <a:ext uri="{FF2B5EF4-FFF2-40B4-BE49-F238E27FC236}">
                <a16:creationId xmlns:a16="http://schemas.microsoft.com/office/drawing/2014/main" id="{FF946B3C-9B3C-45AD-8C0C-C2E872A9DAA8}"/>
              </a:ext>
            </a:extLst>
          </p:cNvPr>
          <p:cNvSpPr>
            <a:spLocks noChangeArrowheads="1"/>
          </p:cNvSpPr>
          <p:nvPr/>
        </p:nvSpPr>
        <p:spPr bwMode="auto">
          <a:xfrm flipV="1">
            <a:off x="3491416" y="155634"/>
            <a:ext cx="285750" cy="352425"/>
          </a:xfrm>
          <a:prstGeom prst="ellipse">
            <a:avLst/>
          </a:prstGeom>
          <a:solidFill>
            <a:srgbClr val="996633"/>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52227" name="Oval 3">
            <a:extLst>
              <a:ext uri="{FF2B5EF4-FFF2-40B4-BE49-F238E27FC236}">
                <a16:creationId xmlns:a16="http://schemas.microsoft.com/office/drawing/2014/main" id="{D0F3605E-A09A-4679-AD78-C03CED9390C3}"/>
              </a:ext>
            </a:extLst>
          </p:cNvPr>
          <p:cNvSpPr>
            <a:spLocks noChangeArrowheads="1"/>
          </p:cNvSpPr>
          <p:nvPr/>
        </p:nvSpPr>
        <p:spPr bwMode="auto">
          <a:xfrm>
            <a:off x="3063421" y="162746"/>
            <a:ext cx="285750" cy="342900"/>
          </a:xfrm>
          <a:prstGeom prst="ellipse">
            <a:avLst/>
          </a:prstGeom>
          <a:solidFill>
            <a:srgbClr val="80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52231" name="Oval 7">
            <a:extLst>
              <a:ext uri="{FF2B5EF4-FFF2-40B4-BE49-F238E27FC236}">
                <a16:creationId xmlns:a16="http://schemas.microsoft.com/office/drawing/2014/main" id="{47BB98DA-182A-4408-8258-63F1B1091B20}"/>
              </a:ext>
            </a:extLst>
          </p:cNvPr>
          <p:cNvSpPr>
            <a:spLocks noChangeArrowheads="1"/>
          </p:cNvSpPr>
          <p:nvPr/>
        </p:nvSpPr>
        <p:spPr bwMode="auto">
          <a:xfrm>
            <a:off x="3491416" y="146636"/>
            <a:ext cx="285750" cy="342900"/>
          </a:xfrm>
          <a:prstGeom prst="ellipse">
            <a:avLst/>
          </a:prstGeom>
          <a:solidFill>
            <a:srgbClr val="996633"/>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52232" name="Oval 8">
            <a:extLst>
              <a:ext uri="{FF2B5EF4-FFF2-40B4-BE49-F238E27FC236}">
                <a16:creationId xmlns:a16="http://schemas.microsoft.com/office/drawing/2014/main" id="{282ABB2F-324C-44BE-885A-9A2A8F5E11F3}"/>
              </a:ext>
            </a:extLst>
          </p:cNvPr>
          <p:cNvSpPr>
            <a:spLocks noChangeArrowheads="1"/>
          </p:cNvSpPr>
          <p:nvPr/>
        </p:nvSpPr>
        <p:spPr bwMode="auto">
          <a:xfrm>
            <a:off x="3054117" y="175433"/>
            <a:ext cx="285750" cy="352425"/>
          </a:xfrm>
          <a:prstGeom prst="ellipse">
            <a:avLst/>
          </a:prstGeom>
          <a:solidFill>
            <a:srgbClr val="80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grpSp>
        <p:nvGrpSpPr>
          <p:cNvPr id="52233" name="Group 9">
            <a:extLst>
              <a:ext uri="{FF2B5EF4-FFF2-40B4-BE49-F238E27FC236}">
                <a16:creationId xmlns:a16="http://schemas.microsoft.com/office/drawing/2014/main" id="{925E8630-5A48-4BBD-AB1A-5867EABB31EC}"/>
              </a:ext>
            </a:extLst>
          </p:cNvPr>
          <p:cNvGrpSpPr>
            <a:grpSpLocks/>
          </p:cNvGrpSpPr>
          <p:nvPr/>
        </p:nvGrpSpPr>
        <p:grpSpPr bwMode="auto">
          <a:xfrm>
            <a:off x="2210745" y="490477"/>
            <a:ext cx="2107406" cy="1485900"/>
            <a:chOff x="1788" y="1728"/>
            <a:chExt cx="906" cy="795"/>
          </a:xfrm>
        </p:grpSpPr>
        <p:pic>
          <p:nvPicPr>
            <p:cNvPr id="52234" name="Picture 10">
              <a:extLst>
                <a:ext uri="{FF2B5EF4-FFF2-40B4-BE49-F238E27FC236}">
                  <a16:creationId xmlns:a16="http://schemas.microsoft.com/office/drawing/2014/main" id="{5D13AF53-3858-4215-B1BA-312A945E9B1D}"/>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30115" t="29916" r="30115" b="28242"/>
            <a:stretch>
              <a:fillRect/>
            </a:stretch>
          </p:blipFill>
          <p:spPr bwMode="auto">
            <a:xfrm>
              <a:off x="1788" y="1748"/>
              <a:ext cx="906" cy="775"/>
            </a:xfrm>
            <a:prstGeom prst="rect">
              <a:avLst/>
            </a:prstGeom>
            <a:noFill/>
            <a:extLst>
              <a:ext uri="{909E8E84-426E-40DD-AFC4-6F175D3DCCD1}">
                <a14:hiddenFill xmlns:a14="http://schemas.microsoft.com/office/drawing/2010/main">
                  <a:solidFill>
                    <a:srgbClr val="FFFFFF"/>
                  </a:solidFill>
                </a14:hiddenFill>
              </a:ext>
            </a:extLst>
          </p:spPr>
        </p:pic>
        <p:sp>
          <p:nvSpPr>
            <p:cNvPr id="52235" name="Freeform 11">
              <a:extLst>
                <a:ext uri="{FF2B5EF4-FFF2-40B4-BE49-F238E27FC236}">
                  <a16:creationId xmlns:a16="http://schemas.microsoft.com/office/drawing/2014/main" id="{3E7A5215-93E5-4921-AED6-56F7C10AC53B}"/>
                </a:ext>
              </a:extLst>
            </p:cNvPr>
            <p:cNvSpPr>
              <a:spLocks/>
            </p:cNvSpPr>
            <p:nvPr/>
          </p:nvSpPr>
          <p:spPr bwMode="auto">
            <a:xfrm>
              <a:off x="2128" y="1732"/>
              <a:ext cx="75" cy="152"/>
            </a:xfrm>
            <a:custGeom>
              <a:avLst/>
              <a:gdLst>
                <a:gd name="T0" fmla="*/ 64 w 75"/>
                <a:gd name="T1" fmla="*/ 0 h 152"/>
                <a:gd name="T2" fmla="*/ 64 w 75"/>
                <a:gd name="T3" fmla="*/ 80 h 152"/>
                <a:gd name="T4" fmla="*/ 0 w 75"/>
                <a:gd name="T5" fmla="*/ 152 h 152"/>
              </a:gdLst>
              <a:ahLst/>
              <a:cxnLst>
                <a:cxn ang="0">
                  <a:pos x="T0" y="T1"/>
                </a:cxn>
                <a:cxn ang="0">
                  <a:pos x="T2" y="T3"/>
                </a:cxn>
                <a:cxn ang="0">
                  <a:pos x="T4" y="T5"/>
                </a:cxn>
              </a:cxnLst>
              <a:rect l="0" t="0" r="r" b="b"/>
              <a:pathLst>
                <a:path w="75" h="152">
                  <a:moveTo>
                    <a:pt x="64" y="0"/>
                  </a:moveTo>
                  <a:cubicBezTo>
                    <a:pt x="65" y="13"/>
                    <a:pt x="75" y="55"/>
                    <a:pt x="64" y="80"/>
                  </a:cubicBezTo>
                  <a:cubicBezTo>
                    <a:pt x="53" y="105"/>
                    <a:pt x="13" y="137"/>
                    <a:pt x="0" y="152"/>
                  </a:cubicBezTo>
                </a:path>
              </a:pathLst>
            </a:custGeom>
            <a:noFill/>
            <a:ln w="1905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350"/>
            </a:p>
          </p:txBody>
        </p:sp>
        <p:sp>
          <p:nvSpPr>
            <p:cNvPr id="52236" name="Freeform 12">
              <a:extLst>
                <a:ext uri="{FF2B5EF4-FFF2-40B4-BE49-F238E27FC236}">
                  <a16:creationId xmlns:a16="http://schemas.microsoft.com/office/drawing/2014/main" id="{30217B5A-762C-43DE-807B-3A111CAA3EBC}"/>
                </a:ext>
              </a:extLst>
            </p:cNvPr>
            <p:cNvSpPr>
              <a:spLocks/>
            </p:cNvSpPr>
            <p:nvPr/>
          </p:nvSpPr>
          <p:spPr bwMode="auto">
            <a:xfrm>
              <a:off x="2304" y="1728"/>
              <a:ext cx="75" cy="152"/>
            </a:xfrm>
            <a:custGeom>
              <a:avLst/>
              <a:gdLst>
                <a:gd name="T0" fmla="*/ 64 w 75"/>
                <a:gd name="T1" fmla="*/ 0 h 152"/>
                <a:gd name="T2" fmla="*/ 64 w 75"/>
                <a:gd name="T3" fmla="*/ 80 h 152"/>
                <a:gd name="T4" fmla="*/ 0 w 75"/>
                <a:gd name="T5" fmla="*/ 152 h 152"/>
              </a:gdLst>
              <a:ahLst/>
              <a:cxnLst>
                <a:cxn ang="0">
                  <a:pos x="T0" y="T1"/>
                </a:cxn>
                <a:cxn ang="0">
                  <a:pos x="T2" y="T3"/>
                </a:cxn>
                <a:cxn ang="0">
                  <a:pos x="T4" y="T5"/>
                </a:cxn>
              </a:cxnLst>
              <a:rect l="0" t="0" r="r" b="b"/>
              <a:pathLst>
                <a:path w="75" h="152">
                  <a:moveTo>
                    <a:pt x="64" y="0"/>
                  </a:moveTo>
                  <a:cubicBezTo>
                    <a:pt x="65" y="13"/>
                    <a:pt x="75" y="55"/>
                    <a:pt x="64" y="80"/>
                  </a:cubicBezTo>
                  <a:cubicBezTo>
                    <a:pt x="53" y="105"/>
                    <a:pt x="13" y="137"/>
                    <a:pt x="0" y="152"/>
                  </a:cubicBezTo>
                </a:path>
              </a:pathLst>
            </a:custGeom>
            <a:noFill/>
            <a:ln w="1905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350"/>
            </a:p>
          </p:txBody>
        </p:sp>
        <p:sp>
          <p:nvSpPr>
            <p:cNvPr id="52237" name="Freeform 13">
              <a:extLst>
                <a:ext uri="{FF2B5EF4-FFF2-40B4-BE49-F238E27FC236}">
                  <a16:creationId xmlns:a16="http://schemas.microsoft.com/office/drawing/2014/main" id="{42F4267C-4BFB-4A87-8F70-65D7317CB2EA}"/>
                </a:ext>
              </a:extLst>
            </p:cNvPr>
            <p:cNvSpPr>
              <a:spLocks/>
            </p:cNvSpPr>
            <p:nvPr/>
          </p:nvSpPr>
          <p:spPr bwMode="auto">
            <a:xfrm flipH="1">
              <a:off x="2400" y="1728"/>
              <a:ext cx="75" cy="152"/>
            </a:xfrm>
            <a:custGeom>
              <a:avLst/>
              <a:gdLst>
                <a:gd name="T0" fmla="*/ 64 w 75"/>
                <a:gd name="T1" fmla="*/ 0 h 152"/>
                <a:gd name="T2" fmla="*/ 64 w 75"/>
                <a:gd name="T3" fmla="*/ 80 h 152"/>
                <a:gd name="T4" fmla="*/ 0 w 75"/>
                <a:gd name="T5" fmla="*/ 152 h 152"/>
              </a:gdLst>
              <a:ahLst/>
              <a:cxnLst>
                <a:cxn ang="0">
                  <a:pos x="T0" y="T1"/>
                </a:cxn>
                <a:cxn ang="0">
                  <a:pos x="T2" y="T3"/>
                </a:cxn>
                <a:cxn ang="0">
                  <a:pos x="T4" y="T5"/>
                </a:cxn>
              </a:cxnLst>
              <a:rect l="0" t="0" r="r" b="b"/>
              <a:pathLst>
                <a:path w="75" h="152">
                  <a:moveTo>
                    <a:pt x="64" y="0"/>
                  </a:moveTo>
                  <a:cubicBezTo>
                    <a:pt x="65" y="13"/>
                    <a:pt x="75" y="55"/>
                    <a:pt x="64" y="80"/>
                  </a:cubicBezTo>
                  <a:cubicBezTo>
                    <a:pt x="53" y="105"/>
                    <a:pt x="13" y="137"/>
                    <a:pt x="0" y="152"/>
                  </a:cubicBezTo>
                </a:path>
              </a:pathLst>
            </a:custGeom>
            <a:noFill/>
            <a:ln w="1905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350"/>
            </a:p>
          </p:txBody>
        </p:sp>
        <p:sp>
          <p:nvSpPr>
            <p:cNvPr id="52238" name="Freeform 14">
              <a:extLst>
                <a:ext uri="{FF2B5EF4-FFF2-40B4-BE49-F238E27FC236}">
                  <a16:creationId xmlns:a16="http://schemas.microsoft.com/office/drawing/2014/main" id="{1DC75CD5-413A-41A6-9DBF-3F8AC721631A}"/>
                </a:ext>
              </a:extLst>
            </p:cNvPr>
            <p:cNvSpPr>
              <a:spLocks/>
            </p:cNvSpPr>
            <p:nvPr/>
          </p:nvSpPr>
          <p:spPr bwMode="auto">
            <a:xfrm flipH="1">
              <a:off x="2216" y="1728"/>
              <a:ext cx="75" cy="152"/>
            </a:xfrm>
            <a:custGeom>
              <a:avLst/>
              <a:gdLst>
                <a:gd name="T0" fmla="*/ 64 w 75"/>
                <a:gd name="T1" fmla="*/ 0 h 152"/>
                <a:gd name="T2" fmla="*/ 64 w 75"/>
                <a:gd name="T3" fmla="*/ 80 h 152"/>
                <a:gd name="T4" fmla="*/ 0 w 75"/>
                <a:gd name="T5" fmla="*/ 152 h 152"/>
              </a:gdLst>
              <a:ahLst/>
              <a:cxnLst>
                <a:cxn ang="0">
                  <a:pos x="T0" y="T1"/>
                </a:cxn>
                <a:cxn ang="0">
                  <a:pos x="T2" y="T3"/>
                </a:cxn>
                <a:cxn ang="0">
                  <a:pos x="T4" y="T5"/>
                </a:cxn>
              </a:cxnLst>
              <a:rect l="0" t="0" r="r" b="b"/>
              <a:pathLst>
                <a:path w="75" h="152">
                  <a:moveTo>
                    <a:pt x="64" y="0"/>
                  </a:moveTo>
                  <a:cubicBezTo>
                    <a:pt x="65" y="13"/>
                    <a:pt x="75" y="55"/>
                    <a:pt x="64" y="80"/>
                  </a:cubicBezTo>
                  <a:cubicBezTo>
                    <a:pt x="53" y="105"/>
                    <a:pt x="13" y="137"/>
                    <a:pt x="0" y="152"/>
                  </a:cubicBezTo>
                </a:path>
              </a:pathLst>
            </a:custGeom>
            <a:noFill/>
            <a:ln w="1905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350"/>
            </a:p>
          </p:txBody>
        </p:sp>
      </p:grpSp>
      <p:grpSp>
        <p:nvGrpSpPr>
          <p:cNvPr id="52239" name="Group 15">
            <a:extLst>
              <a:ext uri="{FF2B5EF4-FFF2-40B4-BE49-F238E27FC236}">
                <a16:creationId xmlns:a16="http://schemas.microsoft.com/office/drawing/2014/main" id="{CEF97226-3702-4157-A391-71B76098BB0C}"/>
              </a:ext>
            </a:extLst>
          </p:cNvPr>
          <p:cNvGrpSpPr>
            <a:grpSpLocks/>
          </p:cNvGrpSpPr>
          <p:nvPr/>
        </p:nvGrpSpPr>
        <p:grpSpPr bwMode="auto">
          <a:xfrm>
            <a:off x="3585443" y="535221"/>
            <a:ext cx="2803922" cy="1589485"/>
            <a:chOff x="2688" y="2160"/>
            <a:chExt cx="1587" cy="1335"/>
          </a:xfrm>
        </p:grpSpPr>
        <p:sp>
          <p:nvSpPr>
            <p:cNvPr id="52240" name="Oval 16">
              <a:extLst>
                <a:ext uri="{FF2B5EF4-FFF2-40B4-BE49-F238E27FC236}">
                  <a16:creationId xmlns:a16="http://schemas.microsoft.com/office/drawing/2014/main" id="{88942990-EAD5-4B25-9BB1-36DDB05BCAB0}"/>
                </a:ext>
              </a:extLst>
            </p:cNvPr>
            <p:cNvSpPr>
              <a:spLocks noChangeArrowheads="1"/>
            </p:cNvSpPr>
            <p:nvPr/>
          </p:nvSpPr>
          <p:spPr bwMode="auto">
            <a:xfrm>
              <a:off x="2991" y="2775"/>
              <a:ext cx="960" cy="720"/>
            </a:xfrm>
            <a:prstGeom prst="ellipse">
              <a:avLst/>
            </a:prstGeom>
            <a:noFill/>
            <a:ln w="9525">
              <a:solidFill>
                <a:schemeClr val="tx1"/>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52241" name="Line 17">
              <a:extLst>
                <a:ext uri="{FF2B5EF4-FFF2-40B4-BE49-F238E27FC236}">
                  <a16:creationId xmlns:a16="http://schemas.microsoft.com/office/drawing/2014/main" id="{76009F07-EA1D-429E-9719-9DACBB913F86}"/>
                </a:ext>
              </a:extLst>
            </p:cNvPr>
            <p:cNvSpPr>
              <a:spLocks noChangeShapeType="1"/>
            </p:cNvSpPr>
            <p:nvPr/>
          </p:nvSpPr>
          <p:spPr bwMode="auto">
            <a:xfrm>
              <a:off x="2688" y="2832"/>
              <a:ext cx="1584"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350"/>
            </a:p>
          </p:txBody>
        </p:sp>
        <p:sp>
          <p:nvSpPr>
            <p:cNvPr id="52242" name="Oval 18">
              <a:extLst>
                <a:ext uri="{FF2B5EF4-FFF2-40B4-BE49-F238E27FC236}">
                  <a16:creationId xmlns:a16="http://schemas.microsoft.com/office/drawing/2014/main" id="{058822E0-F57D-4A17-BA83-9A2FD655CFD5}"/>
                </a:ext>
              </a:extLst>
            </p:cNvPr>
            <p:cNvSpPr>
              <a:spLocks noChangeArrowheads="1"/>
            </p:cNvSpPr>
            <p:nvPr/>
          </p:nvSpPr>
          <p:spPr bwMode="auto">
            <a:xfrm>
              <a:off x="2976" y="2160"/>
              <a:ext cx="960" cy="720"/>
            </a:xfrm>
            <a:prstGeom prst="ellipse">
              <a:avLst/>
            </a:prstGeom>
            <a:noFill/>
            <a:ln w="9525">
              <a:solidFill>
                <a:schemeClr val="tx1"/>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52243" name="Oval 19">
              <a:extLst>
                <a:ext uri="{FF2B5EF4-FFF2-40B4-BE49-F238E27FC236}">
                  <a16:creationId xmlns:a16="http://schemas.microsoft.com/office/drawing/2014/main" id="{AFD78652-FE08-4AEC-A947-150253AB3B8B}"/>
                </a:ext>
              </a:extLst>
            </p:cNvPr>
            <p:cNvSpPr>
              <a:spLocks noChangeArrowheads="1"/>
            </p:cNvSpPr>
            <p:nvPr/>
          </p:nvSpPr>
          <p:spPr bwMode="auto">
            <a:xfrm>
              <a:off x="3072" y="2448"/>
              <a:ext cx="768" cy="384"/>
            </a:xfrm>
            <a:prstGeom prst="ellipse">
              <a:avLst/>
            </a:prstGeom>
            <a:noFill/>
            <a:ln w="9525">
              <a:solidFill>
                <a:schemeClr val="tx1"/>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52244" name="Oval 20">
              <a:extLst>
                <a:ext uri="{FF2B5EF4-FFF2-40B4-BE49-F238E27FC236}">
                  <a16:creationId xmlns:a16="http://schemas.microsoft.com/office/drawing/2014/main" id="{20BF0C81-57B0-4C49-B298-3736813CF61F}"/>
                </a:ext>
              </a:extLst>
            </p:cNvPr>
            <p:cNvSpPr>
              <a:spLocks noChangeArrowheads="1"/>
            </p:cNvSpPr>
            <p:nvPr/>
          </p:nvSpPr>
          <p:spPr bwMode="auto">
            <a:xfrm>
              <a:off x="3081" y="2820"/>
              <a:ext cx="768" cy="384"/>
            </a:xfrm>
            <a:prstGeom prst="ellipse">
              <a:avLst/>
            </a:prstGeom>
            <a:noFill/>
            <a:ln w="9525">
              <a:solidFill>
                <a:schemeClr val="tx1"/>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52245" name="Freeform 21">
              <a:extLst>
                <a:ext uri="{FF2B5EF4-FFF2-40B4-BE49-F238E27FC236}">
                  <a16:creationId xmlns:a16="http://schemas.microsoft.com/office/drawing/2014/main" id="{F9E2052D-A493-4D45-AB78-7F0677AE8280}"/>
                </a:ext>
              </a:extLst>
            </p:cNvPr>
            <p:cNvSpPr>
              <a:spLocks/>
            </p:cNvSpPr>
            <p:nvPr/>
          </p:nvSpPr>
          <p:spPr bwMode="auto">
            <a:xfrm>
              <a:off x="2761" y="2820"/>
              <a:ext cx="1490" cy="362"/>
            </a:xfrm>
            <a:custGeom>
              <a:avLst/>
              <a:gdLst>
                <a:gd name="T0" fmla="*/ 0 w 1490"/>
                <a:gd name="T1" fmla="*/ 307 h 362"/>
                <a:gd name="T2" fmla="*/ 165 w 1490"/>
                <a:gd name="T3" fmla="*/ 133 h 362"/>
                <a:gd name="T4" fmla="*/ 393 w 1490"/>
                <a:gd name="T5" fmla="*/ 23 h 362"/>
                <a:gd name="T6" fmla="*/ 983 w 1490"/>
                <a:gd name="T7" fmla="*/ 12 h 362"/>
                <a:gd name="T8" fmla="*/ 1244 w 1490"/>
                <a:gd name="T9" fmla="*/ 97 h 362"/>
                <a:gd name="T10" fmla="*/ 1399 w 1490"/>
                <a:gd name="T11" fmla="*/ 234 h 362"/>
                <a:gd name="T12" fmla="*/ 1490 w 1490"/>
                <a:gd name="T13" fmla="*/ 362 h 362"/>
              </a:gdLst>
              <a:ahLst/>
              <a:cxnLst>
                <a:cxn ang="0">
                  <a:pos x="T0" y="T1"/>
                </a:cxn>
                <a:cxn ang="0">
                  <a:pos x="T2" y="T3"/>
                </a:cxn>
                <a:cxn ang="0">
                  <a:pos x="T4" y="T5"/>
                </a:cxn>
                <a:cxn ang="0">
                  <a:pos x="T6" y="T7"/>
                </a:cxn>
                <a:cxn ang="0">
                  <a:pos x="T8" y="T9"/>
                </a:cxn>
                <a:cxn ang="0">
                  <a:pos x="T10" y="T11"/>
                </a:cxn>
                <a:cxn ang="0">
                  <a:pos x="T12" y="T13"/>
                </a:cxn>
              </a:cxnLst>
              <a:rect l="0" t="0" r="r" b="b"/>
              <a:pathLst>
                <a:path w="1490" h="362">
                  <a:moveTo>
                    <a:pt x="0" y="307"/>
                  </a:moveTo>
                  <a:cubicBezTo>
                    <a:pt x="27" y="276"/>
                    <a:pt x="100" y="180"/>
                    <a:pt x="165" y="133"/>
                  </a:cubicBezTo>
                  <a:cubicBezTo>
                    <a:pt x="230" y="86"/>
                    <a:pt x="257" y="43"/>
                    <a:pt x="393" y="23"/>
                  </a:cubicBezTo>
                  <a:cubicBezTo>
                    <a:pt x="529" y="3"/>
                    <a:pt x="841" y="0"/>
                    <a:pt x="983" y="12"/>
                  </a:cubicBezTo>
                  <a:cubicBezTo>
                    <a:pt x="1125" y="24"/>
                    <a:pt x="1175" y="60"/>
                    <a:pt x="1244" y="97"/>
                  </a:cubicBezTo>
                  <a:cubicBezTo>
                    <a:pt x="1313" y="134"/>
                    <a:pt x="1358" y="190"/>
                    <a:pt x="1399" y="234"/>
                  </a:cubicBezTo>
                  <a:cubicBezTo>
                    <a:pt x="1440" y="278"/>
                    <a:pt x="1471" y="335"/>
                    <a:pt x="1490" y="362"/>
                  </a:cubicBezTo>
                </a:path>
              </a:pathLst>
            </a:custGeom>
            <a:noFill/>
            <a:ln w="9525" cap="flat">
              <a:solidFill>
                <a:schemeClr val="tx1"/>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350"/>
            </a:p>
          </p:txBody>
        </p:sp>
        <p:sp>
          <p:nvSpPr>
            <p:cNvPr id="52246" name="Freeform 22">
              <a:extLst>
                <a:ext uri="{FF2B5EF4-FFF2-40B4-BE49-F238E27FC236}">
                  <a16:creationId xmlns:a16="http://schemas.microsoft.com/office/drawing/2014/main" id="{2688FDC9-380C-4E84-922B-C9E5BB612806}"/>
                </a:ext>
              </a:extLst>
            </p:cNvPr>
            <p:cNvSpPr>
              <a:spLocks/>
            </p:cNvSpPr>
            <p:nvPr/>
          </p:nvSpPr>
          <p:spPr bwMode="auto">
            <a:xfrm flipV="1">
              <a:off x="2785" y="2460"/>
              <a:ext cx="1490" cy="362"/>
            </a:xfrm>
            <a:custGeom>
              <a:avLst/>
              <a:gdLst>
                <a:gd name="T0" fmla="*/ 0 w 1490"/>
                <a:gd name="T1" fmla="*/ 307 h 362"/>
                <a:gd name="T2" fmla="*/ 165 w 1490"/>
                <a:gd name="T3" fmla="*/ 133 h 362"/>
                <a:gd name="T4" fmla="*/ 393 w 1490"/>
                <a:gd name="T5" fmla="*/ 23 h 362"/>
                <a:gd name="T6" fmla="*/ 983 w 1490"/>
                <a:gd name="T7" fmla="*/ 12 h 362"/>
                <a:gd name="T8" fmla="*/ 1244 w 1490"/>
                <a:gd name="T9" fmla="*/ 97 h 362"/>
                <a:gd name="T10" fmla="*/ 1399 w 1490"/>
                <a:gd name="T11" fmla="*/ 234 h 362"/>
                <a:gd name="T12" fmla="*/ 1490 w 1490"/>
                <a:gd name="T13" fmla="*/ 362 h 362"/>
              </a:gdLst>
              <a:ahLst/>
              <a:cxnLst>
                <a:cxn ang="0">
                  <a:pos x="T0" y="T1"/>
                </a:cxn>
                <a:cxn ang="0">
                  <a:pos x="T2" y="T3"/>
                </a:cxn>
                <a:cxn ang="0">
                  <a:pos x="T4" y="T5"/>
                </a:cxn>
                <a:cxn ang="0">
                  <a:pos x="T6" y="T7"/>
                </a:cxn>
                <a:cxn ang="0">
                  <a:pos x="T8" y="T9"/>
                </a:cxn>
                <a:cxn ang="0">
                  <a:pos x="T10" y="T11"/>
                </a:cxn>
                <a:cxn ang="0">
                  <a:pos x="T12" y="T13"/>
                </a:cxn>
              </a:cxnLst>
              <a:rect l="0" t="0" r="r" b="b"/>
              <a:pathLst>
                <a:path w="1490" h="362">
                  <a:moveTo>
                    <a:pt x="0" y="307"/>
                  </a:moveTo>
                  <a:cubicBezTo>
                    <a:pt x="27" y="276"/>
                    <a:pt x="100" y="180"/>
                    <a:pt x="165" y="133"/>
                  </a:cubicBezTo>
                  <a:cubicBezTo>
                    <a:pt x="230" y="86"/>
                    <a:pt x="257" y="43"/>
                    <a:pt x="393" y="23"/>
                  </a:cubicBezTo>
                  <a:cubicBezTo>
                    <a:pt x="529" y="3"/>
                    <a:pt x="841" y="0"/>
                    <a:pt x="983" y="12"/>
                  </a:cubicBezTo>
                  <a:cubicBezTo>
                    <a:pt x="1125" y="24"/>
                    <a:pt x="1175" y="60"/>
                    <a:pt x="1244" y="97"/>
                  </a:cubicBezTo>
                  <a:cubicBezTo>
                    <a:pt x="1313" y="134"/>
                    <a:pt x="1358" y="190"/>
                    <a:pt x="1399" y="234"/>
                  </a:cubicBezTo>
                  <a:cubicBezTo>
                    <a:pt x="1440" y="278"/>
                    <a:pt x="1471" y="335"/>
                    <a:pt x="1490" y="362"/>
                  </a:cubicBezTo>
                </a:path>
              </a:pathLst>
            </a:custGeom>
            <a:noFill/>
            <a:ln w="9525" cap="flat">
              <a:solidFill>
                <a:schemeClr val="tx1"/>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350"/>
            </a:p>
          </p:txBody>
        </p:sp>
        <p:grpSp>
          <p:nvGrpSpPr>
            <p:cNvPr id="52247" name="Group 23">
              <a:extLst>
                <a:ext uri="{FF2B5EF4-FFF2-40B4-BE49-F238E27FC236}">
                  <a16:creationId xmlns:a16="http://schemas.microsoft.com/office/drawing/2014/main" id="{7D841195-DF72-45D4-82F2-2BAB3E6FA4D2}"/>
                </a:ext>
              </a:extLst>
            </p:cNvPr>
            <p:cNvGrpSpPr>
              <a:grpSpLocks/>
            </p:cNvGrpSpPr>
            <p:nvPr/>
          </p:nvGrpSpPr>
          <p:grpSpPr bwMode="auto">
            <a:xfrm>
              <a:off x="3168" y="2736"/>
              <a:ext cx="576" cy="144"/>
              <a:chOff x="3168" y="2736"/>
              <a:chExt cx="576" cy="144"/>
            </a:xfrm>
          </p:grpSpPr>
          <p:sp>
            <p:nvSpPr>
              <p:cNvPr id="52248" name="Rectangle 24">
                <a:extLst>
                  <a:ext uri="{FF2B5EF4-FFF2-40B4-BE49-F238E27FC236}">
                    <a16:creationId xmlns:a16="http://schemas.microsoft.com/office/drawing/2014/main" id="{0D2DA568-265F-4AB4-8485-E9315FBAE2FA}"/>
                  </a:ext>
                </a:extLst>
              </p:cNvPr>
              <p:cNvSpPr>
                <a:spLocks noChangeArrowheads="1"/>
              </p:cNvSpPr>
              <p:nvPr/>
            </p:nvSpPr>
            <p:spPr bwMode="auto">
              <a:xfrm>
                <a:off x="3168" y="2736"/>
                <a:ext cx="288" cy="144"/>
              </a:xfrm>
              <a:prstGeom prst="rect">
                <a:avLst/>
              </a:prstGeom>
              <a:solidFill>
                <a:srgbClr val="00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52249" name="Rectangle 25">
                <a:extLst>
                  <a:ext uri="{FF2B5EF4-FFF2-40B4-BE49-F238E27FC236}">
                    <a16:creationId xmlns:a16="http://schemas.microsoft.com/office/drawing/2014/main" id="{0CEF1EE7-33FC-4E02-8896-9FE74E7EFDB1}"/>
                  </a:ext>
                </a:extLst>
              </p:cNvPr>
              <p:cNvSpPr>
                <a:spLocks noChangeArrowheads="1"/>
              </p:cNvSpPr>
              <p:nvPr/>
            </p:nvSpPr>
            <p:spPr bwMode="auto">
              <a:xfrm>
                <a:off x="3456" y="2736"/>
                <a:ext cx="288" cy="144"/>
              </a:xfrm>
              <a:prstGeom prst="rect">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grpSp>
      </p:grpSp>
      <p:sp>
        <p:nvSpPr>
          <p:cNvPr id="52253" name="Text Box 29">
            <a:extLst>
              <a:ext uri="{FF2B5EF4-FFF2-40B4-BE49-F238E27FC236}">
                <a16:creationId xmlns:a16="http://schemas.microsoft.com/office/drawing/2014/main" id="{152F881D-BE82-446C-9E44-819F77DCDE2C}"/>
              </a:ext>
            </a:extLst>
          </p:cNvPr>
          <p:cNvSpPr txBox="1">
            <a:spLocks noChangeArrowheads="1"/>
          </p:cNvSpPr>
          <p:nvPr/>
        </p:nvSpPr>
        <p:spPr bwMode="auto">
          <a:xfrm>
            <a:off x="246183" y="2233853"/>
            <a:ext cx="7696200" cy="286232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spcBef>
                <a:spcPct val="50000"/>
              </a:spcBef>
            </a:pPr>
            <a:r>
              <a:rPr lang="en-US" altLang="en-US" sz="2250" dirty="0">
                <a:solidFill>
                  <a:srgbClr val="000066"/>
                </a:solidFill>
              </a:rPr>
              <a:t>-Khi </a:t>
            </a:r>
            <a:r>
              <a:rPr lang="en-US" altLang="en-US" sz="2250" dirty="0" err="1">
                <a:solidFill>
                  <a:srgbClr val="000066"/>
                </a:solidFill>
              </a:rPr>
              <a:t>cực</a:t>
            </a:r>
            <a:r>
              <a:rPr lang="en-US" altLang="en-US" sz="2250" dirty="0">
                <a:solidFill>
                  <a:srgbClr val="000066"/>
                </a:solidFill>
              </a:rPr>
              <a:t> </a:t>
            </a:r>
            <a:r>
              <a:rPr lang="en-US" altLang="en-US" sz="2250" dirty="0" err="1">
                <a:solidFill>
                  <a:srgbClr val="000066"/>
                </a:solidFill>
              </a:rPr>
              <a:t>Bắc</a:t>
            </a:r>
            <a:r>
              <a:rPr lang="en-US" altLang="en-US" sz="2250" dirty="0">
                <a:solidFill>
                  <a:srgbClr val="000066"/>
                </a:solidFill>
              </a:rPr>
              <a:t> </a:t>
            </a:r>
            <a:r>
              <a:rPr lang="en-US" altLang="en-US" sz="2250" dirty="0" err="1">
                <a:solidFill>
                  <a:srgbClr val="000066"/>
                </a:solidFill>
              </a:rPr>
              <a:t>của</a:t>
            </a:r>
            <a:r>
              <a:rPr lang="en-US" altLang="en-US" sz="2250" dirty="0">
                <a:solidFill>
                  <a:srgbClr val="000066"/>
                </a:solidFill>
              </a:rPr>
              <a:t> NC </a:t>
            </a:r>
            <a:r>
              <a:rPr lang="en-US" altLang="en-US" sz="2250" dirty="0" err="1">
                <a:solidFill>
                  <a:srgbClr val="000066"/>
                </a:solidFill>
              </a:rPr>
              <a:t>lại</a:t>
            </a:r>
            <a:r>
              <a:rPr lang="en-US" altLang="en-US" sz="2250" dirty="0">
                <a:solidFill>
                  <a:srgbClr val="000066"/>
                </a:solidFill>
              </a:rPr>
              <a:t> </a:t>
            </a:r>
            <a:r>
              <a:rPr lang="en-US" altLang="en-US" sz="2250" dirty="0" err="1">
                <a:solidFill>
                  <a:srgbClr val="000066"/>
                </a:solidFill>
              </a:rPr>
              <a:t>gần</a:t>
            </a:r>
            <a:r>
              <a:rPr lang="en-US" altLang="en-US" sz="2250" dirty="0">
                <a:solidFill>
                  <a:srgbClr val="000066"/>
                </a:solidFill>
              </a:rPr>
              <a:t> </a:t>
            </a:r>
            <a:r>
              <a:rPr lang="en-US" altLang="en-US" sz="2250" dirty="0" err="1">
                <a:solidFill>
                  <a:srgbClr val="000066"/>
                </a:solidFill>
              </a:rPr>
              <a:t>cuộn</a:t>
            </a:r>
            <a:r>
              <a:rPr lang="en-US" altLang="en-US" sz="2250" dirty="0">
                <a:solidFill>
                  <a:srgbClr val="000066"/>
                </a:solidFill>
              </a:rPr>
              <a:t> </a:t>
            </a:r>
            <a:r>
              <a:rPr lang="en-US" altLang="en-US" sz="2250" dirty="0" err="1">
                <a:solidFill>
                  <a:srgbClr val="000066"/>
                </a:solidFill>
              </a:rPr>
              <a:t>dây</a:t>
            </a:r>
            <a:r>
              <a:rPr lang="en-US" altLang="en-US" sz="2250" dirty="0">
                <a:solidFill>
                  <a:srgbClr val="000066"/>
                </a:solidFill>
              </a:rPr>
              <a:t> </a:t>
            </a:r>
            <a:r>
              <a:rPr lang="en-US" altLang="en-US" sz="2250" dirty="0" err="1">
                <a:solidFill>
                  <a:srgbClr val="000066"/>
                </a:solidFill>
              </a:rPr>
              <a:t>thì</a:t>
            </a:r>
            <a:r>
              <a:rPr lang="en-US" altLang="en-US" sz="2250" dirty="0">
                <a:solidFill>
                  <a:srgbClr val="000066"/>
                </a:solidFill>
              </a:rPr>
              <a:t> SĐST </a:t>
            </a:r>
            <a:r>
              <a:rPr lang="en-US" altLang="en-US" sz="2250" dirty="0" err="1">
                <a:solidFill>
                  <a:srgbClr val="000066"/>
                </a:solidFill>
              </a:rPr>
              <a:t>xuyên</a:t>
            </a:r>
            <a:r>
              <a:rPr lang="en-US" altLang="en-US" sz="2250" dirty="0">
                <a:solidFill>
                  <a:srgbClr val="000066"/>
                </a:solidFill>
              </a:rPr>
              <a:t> qua </a:t>
            </a:r>
            <a:r>
              <a:rPr lang="en-US" altLang="en-US" sz="2250" dirty="0" err="1">
                <a:solidFill>
                  <a:srgbClr val="000066"/>
                </a:solidFill>
              </a:rPr>
              <a:t>tiết</a:t>
            </a:r>
            <a:r>
              <a:rPr lang="en-US" altLang="en-US" sz="2250" dirty="0">
                <a:solidFill>
                  <a:srgbClr val="000066"/>
                </a:solidFill>
              </a:rPr>
              <a:t> </a:t>
            </a:r>
            <a:r>
              <a:rPr lang="en-US" altLang="en-US" sz="2250" dirty="0" err="1">
                <a:solidFill>
                  <a:srgbClr val="000066"/>
                </a:solidFill>
              </a:rPr>
              <a:t>diện</a:t>
            </a:r>
            <a:r>
              <a:rPr lang="en-US" altLang="en-US" sz="2250" dirty="0">
                <a:solidFill>
                  <a:srgbClr val="000066"/>
                </a:solidFill>
              </a:rPr>
              <a:t> S </a:t>
            </a:r>
            <a:r>
              <a:rPr lang="en-US" altLang="en-US" sz="2250" dirty="0" err="1">
                <a:solidFill>
                  <a:srgbClr val="000066"/>
                </a:solidFill>
              </a:rPr>
              <a:t>của</a:t>
            </a:r>
            <a:r>
              <a:rPr lang="en-US" altLang="en-US" sz="2250" dirty="0">
                <a:solidFill>
                  <a:srgbClr val="000066"/>
                </a:solidFill>
              </a:rPr>
              <a:t> </a:t>
            </a:r>
            <a:r>
              <a:rPr lang="en-US" altLang="en-US" sz="2250" dirty="0" err="1">
                <a:solidFill>
                  <a:srgbClr val="000066"/>
                </a:solidFill>
              </a:rPr>
              <a:t>cuộn</a:t>
            </a:r>
            <a:r>
              <a:rPr lang="en-US" altLang="en-US" sz="2250" dirty="0">
                <a:solidFill>
                  <a:srgbClr val="000066"/>
                </a:solidFill>
              </a:rPr>
              <a:t> </a:t>
            </a:r>
            <a:r>
              <a:rPr lang="en-US" altLang="en-US" sz="2250" dirty="0" err="1">
                <a:solidFill>
                  <a:srgbClr val="000066"/>
                </a:solidFill>
              </a:rPr>
              <a:t>dây</a:t>
            </a:r>
            <a:r>
              <a:rPr lang="en-US" altLang="en-US" sz="2250" dirty="0">
                <a:solidFill>
                  <a:srgbClr val="000066"/>
                </a:solidFill>
              </a:rPr>
              <a:t> </a:t>
            </a:r>
            <a:r>
              <a:rPr lang="en-US" altLang="en-US" sz="2250" dirty="0" err="1">
                <a:solidFill>
                  <a:srgbClr val="FF0000"/>
                </a:solidFill>
              </a:rPr>
              <a:t>tăng</a:t>
            </a:r>
            <a:r>
              <a:rPr lang="en-US" altLang="en-US" sz="2250" dirty="0">
                <a:solidFill>
                  <a:srgbClr val="FF0000"/>
                </a:solidFill>
              </a:rPr>
              <a:t>. </a:t>
            </a:r>
          </a:p>
          <a:p>
            <a:pPr algn="just">
              <a:spcBef>
                <a:spcPct val="50000"/>
              </a:spcBef>
            </a:pPr>
            <a:r>
              <a:rPr lang="en-US" altLang="en-US" sz="2250" dirty="0">
                <a:solidFill>
                  <a:srgbClr val="000066"/>
                </a:solidFill>
              </a:rPr>
              <a:t>-Khi </a:t>
            </a:r>
            <a:r>
              <a:rPr lang="en-US" altLang="en-US" sz="2250" dirty="0" err="1">
                <a:solidFill>
                  <a:srgbClr val="000066"/>
                </a:solidFill>
              </a:rPr>
              <a:t>cực</a:t>
            </a:r>
            <a:r>
              <a:rPr lang="en-US" altLang="en-US" sz="2250" dirty="0">
                <a:solidFill>
                  <a:srgbClr val="000066"/>
                </a:solidFill>
              </a:rPr>
              <a:t> </a:t>
            </a:r>
            <a:r>
              <a:rPr lang="en-US" altLang="en-US" sz="2250" dirty="0" err="1">
                <a:solidFill>
                  <a:srgbClr val="000066"/>
                </a:solidFill>
              </a:rPr>
              <a:t>Bắc</a:t>
            </a:r>
            <a:r>
              <a:rPr lang="en-US" altLang="en-US" sz="2250" dirty="0">
                <a:solidFill>
                  <a:srgbClr val="000066"/>
                </a:solidFill>
              </a:rPr>
              <a:t> ra </a:t>
            </a:r>
            <a:r>
              <a:rPr lang="en-US" altLang="en-US" sz="2250" dirty="0" err="1">
                <a:solidFill>
                  <a:srgbClr val="000066"/>
                </a:solidFill>
              </a:rPr>
              <a:t>xa</a:t>
            </a:r>
            <a:r>
              <a:rPr lang="en-US" altLang="en-US" sz="2250" dirty="0">
                <a:solidFill>
                  <a:srgbClr val="000066"/>
                </a:solidFill>
              </a:rPr>
              <a:t> </a:t>
            </a:r>
            <a:r>
              <a:rPr lang="en-US" altLang="en-US" sz="2250" dirty="0" err="1">
                <a:solidFill>
                  <a:srgbClr val="000066"/>
                </a:solidFill>
              </a:rPr>
              <a:t>cuộn</a:t>
            </a:r>
            <a:r>
              <a:rPr lang="en-US" altLang="en-US" sz="2250" dirty="0">
                <a:solidFill>
                  <a:srgbClr val="000066"/>
                </a:solidFill>
              </a:rPr>
              <a:t> </a:t>
            </a:r>
            <a:r>
              <a:rPr lang="en-US" altLang="en-US" sz="2250" dirty="0" err="1">
                <a:solidFill>
                  <a:srgbClr val="000066"/>
                </a:solidFill>
              </a:rPr>
              <a:t>dây</a:t>
            </a:r>
            <a:r>
              <a:rPr lang="en-US" altLang="en-US" sz="2250" dirty="0">
                <a:solidFill>
                  <a:srgbClr val="000066"/>
                </a:solidFill>
              </a:rPr>
              <a:t> </a:t>
            </a:r>
            <a:r>
              <a:rPr lang="en-US" altLang="en-US" sz="2250" dirty="0" err="1">
                <a:solidFill>
                  <a:srgbClr val="000066"/>
                </a:solidFill>
              </a:rPr>
              <a:t>thì</a:t>
            </a:r>
            <a:r>
              <a:rPr lang="en-US" altLang="en-US" sz="2250" dirty="0">
                <a:solidFill>
                  <a:srgbClr val="000066"/>
                </a:solidFill>
              </a:rPr>
              <a:t> SĐST qua </a:t>
            </a:r>
            <a:r>
              <a:rPr lang="en-US" altLang="en-US" sz="2250" dirty="0" err="1">
                <a:solidFill>
                  <a:srgbClr val="000066"/>
                </a:solidFill>
              </a:rPr>
              <a:t>tiết</a:t>
            </a:r>
            <a:r>
              <a:rPr lang="en-US" altLang="en-US" sz="2250" dirty="0">
                <a:solidFill>
                  <a:srgbClr val="000066"/>
                </a:solidFill>
              </a:rPr>
              <a:t> </a:t>
            </a:r>
            <a:r>
              <a:rPr lang="en-US" altLang="en-US" sz="2250" dirty="0" err="1">
                <a:solidFill>
                  <a:srgbClr val="000066"/>
                </a:solidFill>
              </a:rPr>
              <a:t>diện</a:t>
            </a:r>
            <a:r>
              <a:rPr lang="en-US" altLang="en-US" sz="2250" dirty="0"/>
              <a:t> </a:t>
            </a:r>
            <a:r>
              <a:rPr lang="en-US" altLang="en-US" sz="2250" dirty="0">
                <a:solidFill>
                  <a:srgbClr val="000066"/>
                </a:solidFill>
              </a:rPr>
              <a:t>S </a:t>
            </a:r>
            <a:r>
              <a:rPr lang="en-US" altLang="en-US" sz="2250" dirty="0" err="1">
                <a:solidFill>
                  <a:srgbClr val="000066"/>
                </a:solidFill>
              </a:rPr>
              <a:t>của</a:t>
            </a:r>
            <a:r>
              <a:rPr lang="en-US" altLang="en-US" sz="2250" dirty="0">
                <a:solidFill>
                  <a:srgbClr val="000066"/>
                </a:solidFill>
              </a:rPr>
              <a:t> </a:t>
            </a:r>
            <a:r>
              <a:rPr lang="en-US" altLang="en-US" sz="2250" dirty="0" err="1">
                <a:solidFill>
                  <a:srgbClr val="000066"/>
                </a:solidFill>
              </a:rPr>
              <a:t>cuộn</a:t>
            </a:r>
            <a:r>
              <a:rPr lang="en-US" altLang="en-US" sz="2250" dirty="0">
                <a:solidFill>
                  <a:srgbClr val="000066"/>
                </a:solidFill>
              </a:rPr>
              <a:t> </a:t>
            </a:r>
            <a:r>
              <a:rPr lang="en-US" altLang="en-US" sz="2250" dirty="0" err="1">
                <a:solidFill>
                  <a:srgbClr val="000066"/>
                </a:solidFill>
              </a:rPr>
              <a:t>dây</a:t>
            </a:r>
            <a:r>
              <a:rPr lang="en-US" altLang="en-US" sz="2250" dirty="0">
                <a:solidFill>
                  <a:srgbClr val="000066"/>
                </a:solidFill>
              </a:rPr>
              <a:t> </a:t>
            </a:r>
            <a:r>
              <a:rPr lang="en-US" altLang="en-US" sz="2250" dirty="0" err="1">
                <a:solidFill>
                  <a:srgbClr val="FF0000"/>
                </a:solidFill>
              </a:rPr>
              <a:t>giảm</a:t>
            </a:r>
            <a:r>
              <a:rPr lang="en-US" altLang="en-US" sz="2250" dirty="0">
                <a:solidFill>
                  <a:srgbClr val="FF0000"/>
                </a:solidFill>
              </a:rPr>
              <a:t>. </a:t>
            </a:r>
          </a:p>
          <a:p>
            <a:pPr algn="just">
              <a:spcBef>
                <a:spcPct val="50000"/>
              </a:spcBef>
            </a:pPr>
            <a:r>
              <a:rPr lang="en-US" altLang="en-US" sz="2250" dirty="0">
                <a:solidFill>
                  <a:srgbClr val="000066"/>
                </a:solidFill>
              </a:rPr>
              <a:t>Khi NC quay </a:t>
            </a:r>
            <a:r>
              <a:rPr lang="en-US" altLang="en-US" sz="2250" dirty="0" err="1">
                <a:solidFill>
                  <a:srgbClr val="000066"/>
                </a:solidFill>
              </a:rPr>
              <a:t>liên</a:t>
            </a:r>
            <a:r>
              <a:rPr lang="en-US" altLang="en-US" sz="2250" dirty="0">
                <a:solidFill>
                  <a:srgbClr val="000066"/>
                </a:solidFill>
              </a:rPr>
              <a:t> </a:t>
            </a:r>
            <a:r>
              <a:rPr lang="en-US" altLang="en-US" sz="2250" dirty="0" err="1">
                <a:solidFill>
                  <a:srgbClr val="000066"/>
                </a:solidFill>
              </a:rPr>
              <a:t>tục</a:t>
            </a:r>
            <a:r>
              <a:rPr lang="en-US" altLang="en-US" sz="2250" dirty="0">
                <a:solidFill>
                  <a:srgbClr val="000066"/>
                </a:solidFill>
              </a:rPr>
              <a:t> </a:t>
            </a:r>
            <a:r>
              <a:rPr lang="en-US" altLang="en-US" sz="2250" dirty="0" err="1">
                <a:solidFill>
                  <a:srgbClr val="000066"/>
                </a:solidFill>
              </a:rPr>
              <a:t>thì</a:t>
            </a:r>
            <a:r>
              <a:rPr lang="en-US" altLang="en-US" sz="2250" dirty="0">
                <a:solidFill>
                  <a:srgbClr val="000066"/>
                </a:solidFill>
              </a:rPr>
              <a:t> SĐST </a:t>
            </a:r>
            <a:r>
              <a:rPr lang="en-US" altLang="en-US" sz="2250" dirty="0" err="1">
                <a:solidFill>
                  <a:srgbClr val="000066"/>
                </a:solidFill>
              </a:rPr>
              <a:t>xuyên</a:t>
            </a:r>
            <a:r>
              <a:rPr lang="en-US" altLang="en-US" sz="2250" dirty="0">
                <a:solidFill>
                  <a:srgbClr val="000066"/>
                </a:solidFill>
              </a:rPr>
              <a:t> qua </a:t>
            </a:r>
            <a:r>
              <a:rPr lang="en-US" altLang="en-US" sz="2250" dirty="0" err="1">
                <a:solidFill>
                  <a:srgbClr val="000066"/>
                </a:solidFill>
              </a:rPr>
              <a:t>tiết</a:t>
            </a:r>
            <a:r>
              <a:rPr lang="en-US" altLang="en-US" sz="2250" dirty="0">
                <a:solidFill>
                  <a:srgbClr val="000066"/>
                </a:solidFill>
              </a:rPr>
              <a:t> </a:t>
            </a:r>
            <a:r>
              <a:rPr lang="en-US" altLang="en-US" sz="2250" dirty="0" err="1">
                <a:solidFill>
                  <a:srgbClr val="000066"/>
                </a:solidFill>
              </a:rPr>
              <a:t>diện</a:t>
            </a:r>
            <a:r>
              <a:rPr lang="en-US" altLang="en-US" sz="2250" dirty="0"/>
              <a:t> </a:t>
            </a:r>
            <a:r>
              <a:rPr lang="en-US" altLang="en-US" sz="2250" dirty="0">
                <a:solidFill>
                  <a:srgbClr val="000066"/>
                </a:solidFill>
              </a:rPr>
              <a:t>S </a:t>
            </a:r>
            <a:r>
              <a:rPr lang="en-US" altLang="en-US" sz="2250" dirty="0" err="1">
                <a:solidFill>
                  <a:srgbClr val="000066"/>
                </a:solidFill>
              </a:rPr>
              <a:t>của</a:t>
            </a:r>
            <a:r>
              <a:rPr lang="en-US" altLang="en-US" sz="2250" dirty="0">
                <a:solidFill>
                  <a:srgbClr val="000066"/>
                </a:solidFill>
              </a:rPr>
              <a:t> </a:t>
            </a:r>
            <a:r>
              <a:rPr lang="en-US" altLang="en-US" sz="2250" dirty="0" err="1">
                <a:solidFill>
                  <a:srgbClr val="000066"/>
                </a:solidFill>
              </a:rPr>
              <a:t>cuộn</a:t>
            </a:r>
            <a:r>
              <a:rPr lang="en-US" altLang="en-US" sz="2250" dirty="0">
                <a:solidFill>
                  <a:srgbClr val="000066"/>
                </a:solidFill>
              </a:rPr>
              <a:t> </a:t>
            </a:r>
            <a:r>
              <a:rPr lang="en-US" altLang="en-US" sz="2250" dirty="0" err="1">
                <a:solidFill>
                  <a:srgbClr val="000066"/>
                </a:solidFill>
              </a:rPr>
              <a:t>dây</a:t>
            </a:r>
            <a:r>
              <a:rPr lang="en-US" altLang="en-US" sz="2250" dirty="0">
                <a:solidFill>
                  <a:srgbClr val="000066"/>
                </a:solidFill>
              </a:rPr>
              <a:t> </a:t>
            </a:r>
            <a:r>
              <a:rPr lang="en-US" altLang="en-US" sz="2250" dirty="0" err="1">
                <a:solidFill>
                  <a:srgbClr val="000066"/>
                </a:solidFill>
              </a:rPr>
              <a:t>luân</a:t>
            </a:r>
            <a:r>
              <a:rPr lang="en-US" altLang="en-US" sz="2250" dirty="0">
                <a:solidFill>
                  <a:srgbClr val="000066"/>
                </a:solidFill>
              </a:rPr>
              <a:t> </a:t>
            </a:r>
            <a:r>
              <a:rPr lang="en-US" altLang="en-US" sz="2250" dirty="0" err="1">
                <a:solidFill>
                  <a:srgbClr val="000066"/>
                </a:solidFill>
              </a:rPr>
              <a:t>phiên</a:t>
            </a:r>
            <a:r>
              <a:rPr lang="en-US" altLang="en-US" sz="2250" dirty="0">
                <a:solidFill>
                  <a:srgbClr val="000066"/>
                </a:solidFill>
              </a:rPr>
              <a:t> </a:t>
            </a:r>
            <a:r>
              <a:rPr lang="en-US" altLang="en-US" sz="2250" dirty="0" err="1">
                <a:solidFill>
                  <a:srgbClr val="FF0000"/>
                </a:solidFill>
              </a:rPr>
              <a:t>tăng</a:t>
            </a:r>
            <a:r>
              <a:rPr lang="en-US" altLang="en-US" sz="2250" dirty="0">
                <a:solidFill>
                  <a:srgbClr val="FF0000"/>
                </a:solidFill>
              </a:rPr>
              <a:t>, </a:t>
            </a:r>
            <a:r>
              <a:rPr lang="en-US" altLang="en-US" sz="2250" dirty="0" err="1">
                <a:solidFill>
                  <a:srgbClr val="FF0000"/>
                </a:solidFill>
              </a:rPr>
              <a:t>giảm</a:t>
            </a:r>
            <a:r>
              <a:rPr lang="en-US" altLang="en-US" sz="2250" dirty="0">
                <a:solidFill>
                  <a:srgbClr val="000066"/>
                </a:solidFill>
              </a:rPr>
              <a:t>. </a:t>
            </a:r>
            <a:r>
              <a:rPr lang="en-US" altLang="en-US" sz="2250" b="1" i="1" dirty="0" err="1">
                <a:solidFill>
                  <a:srgbClr val="FF0000"/>
                </a:solidFill>
              </a:rPr>
              <a:t>Vậy</a:t>
            </a:r>
            <a:r>
              <a:rPr lang="en-US" altLang="en-US" sz="2250" b="1" i="1" dirty="0">
                <a:solidFill>
                  <a:srgbClr val="FF0000"/>
                </a:solidFill>
              </a:rPr>
              <a:t> </a:t>
            </a:r>
            <a:r>
              <a:rPr lang="en-US" altLang="en-US" sz="2250" b="1" i="1" dirty="0" err="1">
                <a:solidFill>
                  <a:srgbClr val="FF0000"/>
                </a:solidFill>
              </a:rPr>
              <a:t>dòng</a:t>
            </a:r>
            <a:r>
              <a:rPr lang="en-US" altLang="en-US" sz="2250" b="1" i="1" dirty="0">
                <a:solidFill>
                  <a:srgbClr val="FF0000"/>
                </a:solidFill>
              </a:rPr>
              <a:t> </a:t>
            </a:r>
            <a:r>
              <a:rPr lang="en-US" altLang="en-US" sz="2250" b="1" i="1" dirty="0" err="1">
                <a:solidFill>
                  <a:srgbClr val="FF0000"/>
                </a:solidFill>
              </a:rPr>
              <a:t>điện</a:t>
            </a:r>
            <a:r>
              <a:rPr lang="en-US" altLang="en-US" sz="2250" b="1" i="1" dirty="0">
                <a:solidFill>
                  <a:srgbClr val="FF0000"/>
                </a:solidFill>
              </a:rPr>
              <a:t> qua </a:t>
            </a:r>
            <a:r>
              <a:rPr lang="en-US" altLang="en-US" sz="2250" b="1" i="1" dirty="0" err="1">
                <a:solidFill>
                  <a:srgbClr val="FF0000"/>
                </a:solidFill>
              </a:rPr>
              <a:t>cuộn</a:t>
            </a:r>
            <a:r>
              <a:rPr lang="en-US" altLang="en-US" sz="2250" b="1" i="1" dirty="0">
                <a:solidFill>
                  <a:srgbClr val="FF0000"/>
                </a:solidFill>
              </a:rPr>
              <a:t> </a:t>
            </a:r>
            <a:r>
              <a:rPr lang="en-US" altLang="en-US" sz="2250" b="1" i="1" dirty="0" err="1">
                <a:solidFill>
                  <a:srgbClr val="FF0000"/>
                </a:solidFill>
              </a:rPr>
              <a:t>dây</a:t>
            </a:r>
            <a:r>
              <a:rPr lang="en-US" altLang="en-US" sz="2250" b="1" i="1" dirty="0">
                <a:solidFill>
                  <a:srgbClr val="FF0000"/>
                </a:solidFill>
              </a:rPr>
              <a:t> </a:t>
            </a:r>
            <a:r>
              <a:rPr lang="en-US" altLang="en-US" sz="2250" b="1" i="1" dirty="0" err="1">
                <a:solidFill>
                  <a:srgbClr val="FF0000"/>
                </a:solidFill>
              </a:rPr>
              <a:t>là</a:t>
            </a:r>
            <a:r>
              <a:rPr lang="en-US" altLang="en-US" sz="2250" b="1" i="1" dirty="0">
                <a:solidFill>
                  <a:srgbClr val="FF0000"/>
                </a:solidFill>
              </a:rPr>
              <a:t> </a:t>
            </a:r>
            <a:r>
              <a:rPr lang="en-US" altLang="en-US" sz="2250" b="1" i="1" dirty="0" err="1">
                <a:solidFill>
                  <a:srgbClr val="FF0000"/>
                </a:solidFill>
              </a:rPr>
              <a:t>dòng</a:t>
            </a:r>
            <a:r>
              <a:rPr lang="en-US" altLang="en-US" sz="2250" b="1" i="1" dirty="0">
                <a:solidFill>
                  <a:srgbClr val="FF0000"/>
                </a:solidFill>
              </a:rPr>
              <a:t> </a:t>
            </a:r>
            <a:r>
              <a:rPr lang="en-US" altLang="en-US" sz="2250" b="1" i="1" dirty="0" err="1">
                <a:solidFill>
                  <a:srgbClr val="FF0000"/>
                </a:solidFill>
              </a:rPr>
              <a:t>điện</a:t>
            </a:r>
            <a:r>
              <a:rPr lang="en-US" altLang="en-US" sz="2250" b="1" i="1" dirty="0">
                <a:solidFill>
                  <a:srgbClr val="FF0000"/>
                </a:solidFill>
              </a:rPr>
              <a:t> </a:t>
            </a:r>
            <a:r>
              <a:rPr lang="en-US" altLang="en-US" sz="2250" b="1" i="1" dirty="0" err="1">
                <a:solidFill>
                  <a:srgbClr val="FF0000"/>
                </a:solidFill>
              </a:rPr>
              <a:t>xoay</a:t>
            </a:r>
            <a:r>
              <a:rPr lang="en-US" altLang="en-US" sz="2250" b="1" i="1" dirty="0">
                <a:solidFill>
                  <a:srgbClr val="FF0000"/>
                </a:solidFill>
              </a:rPr>
              <a:t> </a:t>
            </a:r>
            <a:r>
              <a:rPr lang="en-US" altLang="en-US" sz="2250" b="1" i="1" dirty="0" err="1">
                <a:solidFill>
                  <a:srgbClr val="FF0000"/>
                </a:solidFill>
              </a:rPr>
              <a:t>chiều</a:t>
            </a:r>
            <a:r>
              <a:rPr lang="en-US" altLang="en-US" sz="2250" b="1" i="1" dirty="0">
                <a:solidFill>
                  <a:srgbClr val="FF0000"/>
                </a:solidFill>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mph" presetSubtype="0" fill="hold" nodeType="clickEffect">
                                  <p:stCondLst>
                                    <p:cond delay="0"/>
                                  </p:stCondLst>
                                  <p:childTnLst>
                                    <p:animRot by="-43200000">
                                      <p:cBhvr>
                                        <p:cTn id="6" dur="5000" fill="hold"/>
                                        <p:tgtEl>
                                          <p:spTgt spid="52239"/>
                                        </p:tgtEl>
                                        <p:attrNameLst>
                                          <p:attrName>r</p:attrName>
                                        </p:attrNameLst>
                                      </p:cBhvr>
                                    </p:animRot>
                                  </p:childTnLst>
                                </p:cTn>
                              </p:par>
                              <p:par>
                                <p:cTn id="7" presetID="1" presetClass="emph" presetSubtype="2" repeatCount="4000" fill="hold" nodeType="withEffect">
                                  <p:stCondLst>
                                    <p:cond delay="0"/>
                                  </p:stCondLst>
                                  <p:childTnLst>
                                    <p:animClr clrSpc="rgb" dir="cw">
                                      <p:cBhvr>
                                        <p:cTn id="8" dur="1000" fill="hold"/>
                                        <p:tgtEl>
                                          <p:spTgt spid="52232"/>
                                        </p:tgtEl>
                                        <p:attrNameLst>
                                          <p:attrName>fillcolor</p:attrName>
                                        </p:attrNameLst>
                                      </p:cBhvr>
                                      <p:to>
                                        <a:srgbClr val="FF0000"/>
                                      </p:to>
                                    </p:animClr>
                                    <p:set>
                                      <p:cBhvr>
                                        <p:cTn id="9" dur="1000" fill="hold"/>
                                        <p:tgtEl>
                                          <p:spTgt spid="52232"/>
                                        </p:tgtEl>
                                        <p:attrNameLst>
                                          <p:attrName>fill.type</p:attrName>
                                        </p:attrNameLst>
                                      </p:cBhvr>
                                      <p:to>
                                        <p:strVal val="solid"/>
                                      </p:to>
                                    </p:set>
                                    <p:set>
                                      <p:cBhvr>
                                        <p:cTn id="10" dur="1000" fill="hold"/>
                                        <p:tgtEl>
                                          <p:spTgt spid="52232"/>
                                        </p:tgtEl>
                                        <p:attrNameLst>
                                          <p:attrName>fill.on</p:attrName>
                                        </p:attrNameLst>
                                      </p:cBhvr>
                                      <p:to>
                                        <p:strVal val="true"/>
                                      </p:to>
                                    </p:set>
                                  </p:childTnLst>
                                  <p:subTnLst>
                                    <p:set>
                                      <p:cBhvr override="childStyle">
                                        <p:cTn dur="1" fill="hold" display="0" masterRel="sameClick" afterEffect="1">
                                          <p:stCondLst>
                                            <p:cond evt="end" delay="0">
                                              <p:tn val="7"/>
                                            </p:cond>
                                          </p:stCondLst>
                                        </p:cTn>
                                        <p:tgtEl>
                                          <p:spTgt spid="52232"/>
                                        </p:tgtEl>
                                        <p:attrNameLst>
                                          <p:attrName>style.visibility</p:attrName>
                                        </p:attrNameLst>
                                      </p:cBhvr>
                                      <p:to>
                                        <p:strVal val="hidden"/>
                                      </p:to>
                                    </p:set>
                                  </p:subTnLst>
                                </p:cTn>
                              </p:par>
                              <p:par>
                                <p:cTn id="11" presetID="1" presetClass="emph" presetSubtype="2" repeatCount="4000" fill="hold" nodeType="withEffect">
                                  <p:stCondLst>
                                    <p:cond delay="1500"/>
                                  </p:stCondLst>
                                  <p:childTnLst>
                                    <p:animClr clrSpc="rgb" dir="cw">
                                      <p:cBhvr>
                                        <p:cTn id="12" dur="1000" fill="hold"/>
                                        <p:tgtEl>
                                          <p:spTgt spid="52231"/>
                                        </p:tgtEl>
                                        <p:attrNameLst>
                                          <p:attrName>fillcolor</p:attrName>
                                        </p:attrNameLst>
                                      </p:cBhvr>
                                      <p:to>
                                        <a:srgbClr val="66FFFF"/>
                                      </p:to>
                                    </p:animClr>
                                    <p:set>
                                      <p:cBhvr>
                                        <p:cTn id="13" dur="1000" fill="hold"/>
                                        <p:tgtEl>
                                          <p:spTgt spid="52231"/>
                                        </p:tgtEl>
                                        <p:attrNameLst>
                                          <p:attrName>fill.type</p:attrName>
                                        </p:attrNameLst>
                                      </p:cBhvr>
                                      <p:to>
                                        <p:strVal val="solid"/>
                                      </p:to>
                                    </p:set>
                                    <p:set>
                                      <p:cBhvr>
                                        <p:cTn id="14" dur="1000" fill="hold"/>
                                        <p:tgtEl>
                                          <p:spTgt spid="52231"/>
                                        </p:tgtEl>
                                        <p:attrNameLst>
                                          <p:attrName>fill.on</p:attrName>
                                        </p:attrNameLst>
                                      </p:cBhvr>
                                      <p:to>
                                        <p:strVal val="true"/>
                                      </p:to>
                                    </p:set>
                                  </p:childTnLst>
                                  <p:subTnLst>
                                    <p:set>
                                      <p:cBhvr override="childStyle">
                                        <p:cTn dur="1" fill="hold" display="0" masterRel="sameClick" afterEffect="1">
                                          <p:stCondLst>
                                            <p:cond evt="end" delay="0">
                                              <p:tn val="11"/>
                                            </p:cond>
                                          </p:stCondLst>
                                        </p:cTn>
                                        <p:tgtEl>
                                          <p:spTgt spid="52231"/>
                                        </p:tgtEl>
                                        <p:attrNameLst>
                                          <p:attrName>style.visibility</p:attrName>
                                        </p:attrNameLst>
                                      </p:cBhvr>
                                      <p:to>
                                        <p:strVal val="hidden"/>
                                      </p:to>
                                    </p:set>
                                  </p:sub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22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5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Slide Number Placeholder 3">
            <a:extLst>
              <a:ext uri="{FF2B5EF4-FFF2-40B4-BE49-F238E27FC236}">
                <a16:creationId xmlns:a16="http://schemas.microsoft.com/office/drawing/2014/main" id="{EE1465D8-8824-40C7-82ED-0CC8A1E15C47}"/>
              </a:ext>
            </a:extLst>
          </p:cNvPr>
          <p:cNvSpPr>
            <a:spLocks noGrp="1"/>
          </p:cNvSpPr>
          <p:nvPr>
            <p:ph type="sldNum" sz="quarter" idx="12"/>
          </p:nvPr>
        </p:nvSpPr>
        <p:spPr/>
        <p:txBody>
          <a:bodyPr/>
          <a:lstStyle/>
          <a:p>
            <a:fld id="{9F457C9F-8244-40F4-B180-7E4CF63EEEDC}" type="slidenum">
              <a:rPr lang="en-US" altLang="en-US"/>
              <a:pPr/>
              <a:t>17</a:t>
            </a:fld>
            <a:endParaRPr lang="en-US" altLang="en-US"/>
          </a:p>
        </p:txBody>
      </p:sp>
      <p:sp>
        <p:nvSpPr>
          <p:cNvPr id="38929" name="AutoShape 17">
            <a:extLst>
              <a:ext uri="{FF2B5EF4-FFF2-40B4-BE49-F238E27FC236}">
                <a16:creationId xmlns:a16="http://schemas.microsoft.com/office/drawing/2014/main" id="{86E3E217-EE98-4F3F-AEF5-8CAFBD14BE45}"/>
              </a:ext>
            </a:extLst>
          </p:cNvPr>
          <p:cNvSpPr>
            <a:spLocks noChangeArrowheads="1"/>
          </p:cNvSpPr>
          <p:nvPr/>
        </p:nvSpPr>
        <p:spPr bwMode="auto">
          <a:xfrm>
            <a:off x="4229100" y="2457450"/>
            <a:ext cx="1314450" cy="1428750"/>
          </a:xfrm>
          <a:prstGeom prst="cube">
            <a:avLst>
              <a:gd name="adj" fmla="val 25000"/>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400" b="1">
                <a:latin typeface="Arial" panose="020B0604020202020204" pitchFamily="34" charset="0"/>
              </a:rPr>
              <a:t>N</a:t>
            </a:r>
          </a:p>
        </p:txBody>
      </p:sp>
      <p:sp>
        <p:nvSpPr>
          <p:cNvPr id="38930" name="AutoShape 18">
            <a:extLst>
              <a:ext uri="{FF2B5EF4-FFF2-40B4-BE49-F238E27FC236}">
                <a16:creationId xmlns:a16="http://schemas.microsoft.com/office/drawing/2014/main" id="{E6A360E3-25D8-4773-8AA6-8A5202DD7576}"/>
              </a:ext>
            </a:extLst>
          </p:cNvPr>
          <p:cNvSpPr>
            <a:spLocks noChangeArrowheads="1"/>
          </p:cNvSpPr>
          <p:nvPr/>
        </p:nvSpPr>
        <p:spPr bwMode="auto">
          <a:xfrm>
            <a:off x="6686550" y="2400300"/>
            <a:ext cx="1314450" cy="1428750"/>
          </a:xfrm>
          <a:prstGeom prst="cube">
            <a:avLst>
              <a:gd name="adj" fmla="val 25000"/>
            </a:avLst>
          </a:prstGeom>
          <a:solidFill>
            <a:srgbClr val="66FFFF"/>
          </a:solidFill>
          <a:ln>
            <a:noFill/>
          </a:ln>
          <a:effectLst/>
          <a:extLst>
            <a:ext uri="{91240B29-F687-4F45-9708-019B960494DF}">
              <a14:hiddenLine xmlns:a14="http://schemas.microsoft.com/office/drawing/2010/main" w="9525">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400" b="1">
                <a:latin typeface="Arial" panose="020B0604020202020204" pitchFamily="34" charset="0"/>
              </a:rPr>
              <a:t>S</a:t>
            </a:r>
          </a:p>
        </p:txBody>
      </p:sp>
      <p:sp>
        <p:nvSpPr>
          <p:cNvPr id="38932" name="Line 20">
            <a:extLst>
              <a:ext uri="{FF2B5EF4-FFF2-40B4-BE49-F238E27FC236}">
                <a16:creationId xmlns:a16="http://schemas.microsoft.com/office/drawing/2014/main" id="{1F6B22B8-E2B3-40B9-AA20-EB0443A58E86}"/>
              </a:ext>
            </a:extLst>
          </p:cNvPr>
          <p:cNvSpPr>
            <a:spLocks noChangeShapeType="1"/>
          </p:cNvSpPr>
          <p:nvPr/>
        </p:nvSpPr>
        <p:spPr bwMode="auto">
          <a:xfrm>
            <a:off x="6057900" y="2114550"/>
            <a:ext cx="0" cy="3429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350"/>
          </a:p>
        </p:txBody>
      </p:sp>
      <p:sp>
        <p:nvSpPr>
          <p:cNvPr id="38934" name="Line 22">
            <a:extLst>
              <a:ext uri="{FF2B5EF4-FFF2-40B4-BE49-F238E27FC236}">
                <a16:creationId xmlns:a16="http://schemas.microsoft.com/office/drawing/2014/main" id="{83A7BA13-558C-4309-A65F-F415AD735527}"/>
              </a:ext>
            </a:extLst>
          </p:cNvPr>
          <p:cNvSpPr>
            <a:spLocks noChangeShapeType="1"/>
          </p:cNvSpPr>
          <p:nvPr/>
        </p:nvSpPr>
        <p:spPr bwMode="auto">
          <a:xfrm>
            <a:off x="6057900" y="3829050"/>
            <a:ext cx="0" cy="28575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350"/>
          </a:p>
        </p:txBody>
      </p:sp>
      <p:sp>
        <p:nvSpPr>
          <p:cNvPr id="38931" name="Rectangle 19">
            <a:extLst>
              <a:ext uri="{FF2B5EF4-FFF2-40B4-BE49-F238E27FC236}">
                <a16:creationId xmlns:a16="http://schemas.microsoft.com/office/drawing/2014/main" id="{22E2540F-9D55-4612-8FD5-FA5A0B46CB43}"/>
              </a:ext>
            </a:extLst>
          </p:cNvPr>
          <p:cNvSpPr>
            <a:spLocks noChangeArrowheads="1"/>
          </p:cNvSpPr>
          <p:nvPr/>
        </p:nvSpPr>
        <p:spPr bwMode="auto">
          <a:xfrm>
            <a:off x="5600700" y="2457450"/>
            <a:ext cx="914400" cy="1371600"/>
          </a:xfrm>
          <a:prstGeom prst="rect">
            <a:avLst/>
          </a:prstGeom>
          <a:noFill/>
          <a:ln w="3810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sz="1350">
              <a:solidFill>
                <a:srgbClr val="FF0000"/>
              </a:solidFill>
              <a:latin typeface=".VnTime" pitchFamily="34" charset="0"/>
            </a:endParaRPr>
          </a:p>
        </p:txBody>
      </p:sp>
      <p:sp>
        <p:nvSpPr>
          <p:cNvPr id="38936" name="Text Box 24">
            <a:extLst>
              <a:ext uri="{FF2B5EF4-FFF2-40B4-BE49-F238E27FC236}">
                <a16:creationId xmlns:a16="http://schemas.microsoft.com/office/drawing/2014/main" id="{4950B66B-D587-4493-86C5-D1CFAD6C7DAA}"/>
              </a:ext>
            </a:extLst>
          </p:cNvPr>
          <p:cNvSpPr txBox="1">
            <a:spLocks noChangeArrowheads="1"/>
          </p:cNvSpPr>
          <p:nvPr/>
        </p:nvSpPr>
        <p:spPr bwMode="auto">
          <a:xfrm>
            <a:off x="4572000" y="4114800"/>
            <a:ext cx="1085850" cy="323165"/>
          </a:xfrm>
          <a:prstGeom prst="rect">
            <a:avLst/>
          </a:prstGeom>
          <a:solidFill>
            <a:schemeClr val="accent1"/>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500">
                <a:solidFill>
                  <a:srgbClr val="FF0000"/>
                </a:solidFill>
              </a:rPr>
              <a:t>Cuộn dây</a:t>
            </a:r>
          </a:p>
        </p:txBody>
      </p:sp>
      <p:sp>
        <p:nvSpPr>
          <p:cNvPr id="38937" name="Line 25">
            <a:extLst>
              <a:ext uri="{FF2B5EF4-FFF2-40B4-BE49-F238E27FC236}">
                <a16:creationId xmlns:a16="http://schemas.microsoft.com/office/drawing/2014/main" id="{6BEA3808-7235-4DA1-8DF0-352C8C2B7B47}"/>
              </a:ext>
            </a:extLst>
          </p:cNvPr>
          <p:cNvSpPr>
            <a:spLocks noChangeShapeType="1"/>
          </p:cNvSpPr>
          <p:nvPr/>
        </p:nvSpPr>
        <p:spPr bwMode="auto">
          <a:xfrm flipH="1">
            <a:off x="5543550" y="3886200"/>
            <a:ext cx="114300" cy="228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350"/>
          </a:p>
        </p:txBody>
      </p:sp>
      <p:sp>
        <p:nvSpPr>
          <p:cNvPr id="38938" name="Text Box 26">
            <a:extLst>
              <a:ext uri="{FF2B5EF4-FFF2-40B4-BE49-F238E27FC236}">
                <a16:creationId xmlns:a16="http://schemas.microsoft.com/office/drawing/2014/main" id="{DC4762E7-E5EA-46E9-BB6D-30AEE31690CB}"/>
              </a:ext>
            </a:extLst>
          </p:cNvPr>
          <p:cNvSpPr txBox="1">
            <a:spLocks noChangeArrowheads="1"/>
          </p:cNvSpPr>
          <p:nvPr/>
        </p:nvSpPr>
        <p:spPr bwMode="auto">
          <a:xfrm>
            <a:off x="6343650" y="4114800"/>
            <a:ext cx="1085850" cy="323165"/>
          </a:xfrm>
          <a:prstGeom prst="rect">
            <a:avLst/>
          </a:prstGeom>
          <a:solidFill>
            <a:schemeClr val="accent1"/>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500">
                <a:solidFill>
                  <a:srgbClr val="FF0000"/>
                </a:solidFill>
              </a:rPr>
              <a:t>Trục quay</a:t>
            </a:r>
          </a:p>
        </p:txBody>
      </p:sp>
      <p:sp>
        <p:nvSpPr>
          <p:cNvPr id="38939" name="Line 27">
            <a:extLst>
              <a:ext uri="{FF2B5EF4-FFF2-40B4-BE49-F238E27FC236}">
                <a16:creationId xmlns:a16="http://schemas.microsoft.com/office/drawing/2014/main" id="{66F4B3EB-8B51-44C4-87C7-1A336C513FE2}"/>
              </a:ext>
            </a:extLst>
          </p:cNvPr>
          <p:cNvSpPr>
            <a:spLocks noChangeShapeType="1"/>
          </p:cNvSpPr>
          <p:nvPr/>
        </p:nvSpPr>
        <p:spPr bwMode="auto">
          <a:xfrm>
            <a:off x="6057900" y="4057650"/>
            <a:ext cx="285750" cy="5715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350"/>
          </a:p>
        </p:txBody>
      </p:sp>
      <p:sp>
        <p:nvSpPr>
          <p:cNvPr id="38940" name="Line 28">
            <a:extLst>
              <a:ext uri="{FF2B5EF4-FFF2-40B4-BE49-F238E27FC236}">
                <a16:creationId xmlns:a16="http://schemas.microsoft.com/office/drawing/2014/main" id="{C0C12EC6-0614-4757-BE48-FC1AD8134CD6}"/>
              </a:ext>
            </a:extLst>
          </p:cNvPr>
          <p:cNvSpPr>
            <a:spLocks noChangeShapeType="1"/>
          </p:cNvSpPr>
          <p:nvPr/>
        </p:nvSpPr>
        <p:spPr bwMode="auto">
          <a:xfrm>
            <a:off x="5725886" y="2600325"/>
            <a:ext cx="0" cy="137160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350"/>
          </a:p>
        </p:txBody>
      </p:sp>
      <p:sp>
        <p:nvSpPr>
          <p:cNvPr id="38941" name="Line 29">
            <a:extLst>
              <a:ext uri="{FF2B5EF4-FFF2-40B4-BE49-F238E27FC236}">
                <a16:creationId xmlns:a16="http://schemas.microsoft.com/office/drawing/2014/main" id="{65FECCBE-FE1C-4CBD-84D0-6FF376BF831D}"/>
              </a:ext>
            </a:extLst>
          </p:cNvPr>
          <p:cNvSpPr>
            <a:spLocks noChangeShapeType="1"/>
          </p:cNvSpPr>
          <p:nvPr/>
        </p:nvSpPr>
        <p:spPr bwMode="auto">
          <a:xfrm>
            <a:off x="6400800" y="2228850"/>
            <a:ext cx="0" cy="142875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350"/>
          </a:p>
        </p:txBody>
      </p:sp>
      <p:sp>
        <p:nvSpPr>
          <p:cNvPr id="38942" name="Line 30">
            <a:extLst>
              <a:ext uri="{FF2B5EF4-FFF2-40B4-BE49-F238E27FC236}">
                <a16:creationId xmlns:a16="http://schemas.microsoft.com/office/drawing/2014/main" id="{3BD9E437-95C9-468B-9969-D7145831DE0B}"/>
              </a:ext>
            </a:extLst>
          </p:cNvPr>
          <p:cNvSpPr>
            <a:spLocks noChangeShapeType="1"/>
          </p:cNvSpPr>
          <p:nvPr/>
        </p:nvSpPr>
        <p:spPr bwMode="auto">
          <a:xfrm flipV="1">
            <a:off x="5715000" y="2228850"/>
            <a:ext cx="685800" cy="40005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350"/>
          </a:p>
        </p:txBody>
      </p:sp>
      <p:sp>
        <p:nvSpPr>
          <p:cNvPr id="38943" name="Line 31">
            <a:extLst>
              <a:ext uri="{FF2B5EF4-FFF2-40B4-BE49-F238E27FC236}">
                <a16:creationId xmlns:a16="http://schemas.microsoft.com/office/drawing/2014/main" id="{AA27B300-C6A7-43AA-AD28-7B2A90B46342}"/>
              </a:ext>
            </a:extLst>
          </p:cNvPr>
          <p:cNvSpPr>
            <a:spLocks noChangeShapeType="1"/>
          </p:cNvSpPr>
          <p:nvPr/>
        </p:nvSpPr>
        <p:spPr bwMode="auto">
          <a:xfrm flipV="1">
            <a:off x="5715000" y="3657600"/>
            <a:ext cx="685800" cy="34290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350"/>
          </a:p>
        </p:txBody>
      </p:sp>
      <p:sp>
        <p:nvSpPr>
          <p:cNvPr id="38948" name="Line 36">
            <a:extLst>
              <a:ext uri="{FF2B5EF4-FFF2-40B4-BE49-F238E27FC236}">
                <a16:creationId xmlns:a16="http://schemas.microsoft.com/office/drawing/2014/main" id="{2FE257A4-AFB5-4359-B478-D1CEEBF43CFD}"/>
              </a:ext>
            </a:extLst>
          </p:cNvPr>
          <p:cNvSpPr>
            <a:spLocks noChangeShapeType="1"/>
          </p:cNvSpPr>
          <p:nvPr/>
        </p:nvSpPr>
        <p:spPr bwMode="auto">
          <a:xfrm>
            <a:off x="6057900" y="2457450"/>
            <a:ext cx="0" cy="137160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350"/>
          </a:p>
        </p:txBody>
      </p:sp>
      <p:sp>
        <p:nvSpPr>
          <p:cNvPr id="38950" name="Text Box 38">
            <a:extLst>
              <a:ext uri="{FF2B5EF4-FFF2-40B4-BE49-F238E27FC236}">
                <a16:creationId xmlns:a16="http://schemas.microsoft.com/office/drawing/2014/main" id="{6C5FAC94-EDCC-45C1-A5C9-B23CB6462ACB}"/>
              </a:ext>
            </a:extLst>
          </p:cNvPr>
          <p:cNvSpPr txBox="1">
            <a:spLocks noChangeArrowheads="1"/>
          </p:cNvSpPr>
          <p:nvPr/>
        </p:nvSpPr>
        <p:spPr bwMode="auto">
          <a:xfrm>
            <a:off x="5657850" y="2588123"/>
            <a:ext cx="80010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900" b="1" dirty="0">
                <a:latin typeface=".VnTime" pitchFamily="34" charset="0"/>
              </a:rPr>
              <a:t> </a:t>
            </a:r>
            <a:r>
              <a:rPr lang="en-US" altLang="en-US" sz="1400" b="1" dirty="0">
                <a:solidFill>
                  <a:srgbClr val="0000CC"/>
                </a:solidFill>
                <a:latin typeface=".VnTime" pitchFamily="34" charset="0"/>
              </a:rPr>
              <a:t>2</a:t>
            </a:r>
          </a:p>
        </p:txBody>
      </p:sp>
      <p:sp>
        <p:nvSpPr>
          <p:cNvPr id="38956" name="Text Box 44">
            <a:extLst>
              <a:ext uri="{FF2B5EF4-FFF2-40B4-BE49-F238E27FC236}">
                <a16:creationId xmlns:a16="http://schemas.microsoft.com/office/drawing/2014/main" id="{186E78A1-5403-4E20-90F9-A350C0FD2264}"/>
              </a:ext>
            </a:extLst>
          </p:cNvPr>
          <p:cNvSpPr txBox="1">
            <a:spLocks noChangeArrowheads="1"/>
          </p:cNvSpPr>
          <p:nvPr/>
        </p:nvSpPr>
        <p:spPr bwMode="auto">
          <a:xfrm>
            <a:off x="5511120" y="2425585"/>
            <a:ext cx="869496"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900" b="1" dirty="0">
                <a:latin typeface=".VnTime" pitchFamily="34" charset="0"/>
              </a:rPr>
              <a:t> </a:t>
            </a:r>
            <a:r>
              <a:rPr lang="en-US" altLang="en-US" sz="1200" b="1" dirty="0">
                <a:solidFill>
                  <a:srgbClr val="00B050"/>
                </a:solidFill>
                <a:latin typeface=".VnTime" pitchFamily="34" charset="0"/>
              </a:rPr>
              <a:t>1</a:t>
            </a:r>
          </a:p>
        </p:txBody>
      </p:sp>
      <p:sp>
        <p:nvSpPr>
          <p:cNvPr id="31" name="Text Box 16" descr="Papyrus">
            <a:extLst>
              <a:ext uri="{FF2B5EF4-FFF2-40B4-BE49-F238E27FC236}">
                <a16:creationId xmlns:a16="http://schemas.microsoft.com/office/drawing/2014/main" id="{33294426-B405-454E-8B33-CF730B74B1F0}"/>
              </a:ext>
            </a:extLst>
          </p:cNvPr>
          <p:cNvSpPr txBox="1">
            <a:spLocks noChangeArrowheads="1"/>
          </p:cNvSpPr>
          <p:nvPr/>
        </p:nvSpPr>
        <p:spPr bwMode="auto">
          <a:xfrm>
            <a:off x="114300" y="-60990"/>
            <a:ext cx="8229600" cy="646331"/>
          </a:xfrm>
          <a:prstGeom prst="rect">
            <a:avLst/>
          </a:prstGeom>
          <a:noFill/>
          <a:ln w="9525">
            <a:noFill/>
            <a:miter lim="800000"/>
            <a:headEnd/>
            <a:tailEnd/>
          </a:ln>
        </p:spPr>
        <p:txBody>
          <a:bodyPr>
            <a:spAutoFit/>
          </a:bodyPr>
          <a:lstStyle/>
          <a:p>
            <a:pPr>
              <a:spcBef>
                <a:spcPct val="50000"/>
              </a:spcBef>
            </a:pPr>
            <a:r>
              <a:rPr lang="en-US" sz="3600" b="1" dirty="0">
                <a:latin typeface="Times New Roman" pitchFamily="18" charset="0"/>
              </a:rPr>
              <a:t>2. </a:t>
            </a:r>
            <a:r>
              <a:rPr lang="en-US" sz="3600" b="1" u="sng" dirty="0">
                <a:latin typeface="Times New Roman" pitchFamily="18" charset="0"/>
              </a:rPr>
              <a:t>Cho </a:t>
            </a:r>
            <a:r>
              <a:rPr lang="en-US" sz="3600" b="1" u="sng" dirty="0" err="1">
                <a:latin typeface="Times New Roman" pitchFamily="18" charset="0"/>
              </a:rPr>
              <a:t>cuộn</a:t>
            </a:r>
            <a:r>
              <a:rPr lang="en-US" sz="3600" b="1" u="sng" dirty="0">
                <a:latin typeface="Times New Roman" pitchFamily="18" charset="0"/>
              </a:rPr>
              <a:t> </a:t>
            </a:r>
            <a:r>
              <a:rPr lang="en-US" sz="3600" b="1" u="sng" dirty="0" err="1">
                <a:latin typeface="Times New Roman" pitchFamily="18" charset="0"/>
              </a:rPr>
              <a:t>dây</a:t>
            </a:r>
            <a:r>
              <a:rPr lang="en-US" sz="3600" b="1" u="sng" dirty="0">
                <a:latin typeface="Times New Roman" pitchFamily="18" charset="0"/>
              </a:rPr>
              <a:t> quay </a:t>
            </a:r>
            <a:r>
              <a:rPr lang="en-US" sz="3600" b="1" u="sng" dirty="0" err="1">
                <a:latin typeface="Times New Roman" pitchFamily="18" charset="0"/>
              </a:rPr>
              <a:t>trong</a:t>
            </a:r>
            <a:r>
              <a:rPr lang="en-US" sz="3600" b="1" u="sng" dirty="0">
                <a:latin typeface="Times New Roman" pitchFamily="18" charset="0"/>
              </a:rPr>
              <a:t> </a:t>
            </a:r>
            <a:r>
              <a:rPr lang="en-US" sz="3600" b="1" u="sng" dirty="0" err="1">
                <a:latin typeface="Times New Roman" pitchFamily="18" charset="0"/>
              </a:rPr>
              <a:t>từ</a:t>
            </a:r>
            <a:r>
              <a:rPr lang="en-US" sz="3600" b="1" u="sng" dirty="0">
                <a:latin typeface="Times New Roman" pitchFamily="18" charset="0"/>
              </a:rPr>
              <a:t> tr</a:t>
            </a:r>
            <a:r>
              <a:rPr lang="vi-VN" sz="3600" b="1" u="sng" dirty="0">
                <a:latin typeface="Times New Roman" pitchFamily="18" charset="0"/>
              </a:rPr>
              <a:t>ư</a:t>
            </a:r>
            <a:r>
              <a:rPr lang="en-US" sz="3600" b="1" u="sng" dirty="0" err="1">
                <a:latin typeface="Times New Roman" pitchFamily="18" charset="0"/>
              </a:rPr>
              <a:t>ờng</a:t>
            </a:r>
            <a:r>
              <a:rPr lang="en-US" sz="3600" b="1" u="sng" dirty="0">
                <a:latin typeface="Times New Roman" pitchFamily="18" charset="0"/>
              </a:rPr>
              <a:t> </a:t>
            </a:r>
          </a:p>
        </p:txBody>
      </p:sp>
      <p:sp>
        <p:nvSpPr>
          <p:cNvPr id="33" name="Text Box 7" descr="Parchment">
            <a:extLst>
              <a:ext uri="{FF2B5EF4-FFF2-40B4-BE49-F238E27FC236}">
                <a16:creationId xmlns:a16="http://schemas.microsoft.com/office/drawing/2014/main" id="{BFA36E78-AD5C-4096-BF03-564059338534}"/>
              </a:ext>
            </a:extLst>
          </p:cNvPr>
          <p:cNvSpPr txBox="1">
            <a:spLocks noChangeArrowheads="1"/>
          </p:cNvSpPr>
          <p:nvPr/>
        </p:nvSpPr>
        <p:spPr bwMode="auto">
          <a:xfrm>
            <a:off x="409583" y="1621809"/>
            <a:ext cx="3352796" cy="4154984"/>
          </a:xfrm>
          <a:prstGeom prst="rect">
            <a:avLst/>
          </a:prstGeom>
          <a:noFill/>
          <a:ln w="9525">
            <a:noFill/>
            <a:miter lim="800000"/>
            <a:headEnd/>
            <a:tailEnd/>
          </a:ln>
        </p:spPr>
        <p:txBody>
          <a:bodyPr wrap="square">
            <a:spAutoFit/>
          </a:bodyPr>
          <a:lstStyle/>
          <a:p>
            <a:pPr algn="just">
              <a:spcBef>
                <a:spcPct val="50000"/>
              </a:spcBef>
            </a:pPr>
            <a:r>
              <a:rPr lang="en-US" sz="2400" i="1" dirty="0" err="1">
                <a:solidFill>
                  <a:srgbClr val="FF0000"/>
                </a:solidFill>
                <a:latin typeface="Times New Roman" pitchFamily="18" charset="0"/>
              </a:rPr>
              <a:t>Hãy</a:t>
            </a:r>
            <a:r>
              <a:rPr lang="en-US" sz="2400" i="1" dirty="0">
                <a:solidFill>
                  <a:srgbClr val="FF0000"/>
                </a:solidFill>
                <a:latin typeface="Times New Roman" pitchFamily="18" charset="0"/>
              </a:rPr>
              <a:t> </a:t>
            </a:r>
            <a:r>
              <a:rPr lang="en-US" sz="2400" i="1" dirty="0" err="1">
                <a:solidFill>
                  <a:srgbClr val="FF0000"/>
                </a:solidFill>
                <a:latin typeface="Times New Roman" pitchFamily="18" charset="0"/>
              </a:rPr>
              <a:t>phân</a:t>
            </a:r>
            <a:r>
              <a:rPr lang="en-US" sz="2400" i="1" dirty="0">
                <a:solidFill>
                  <a:srgbClr val="FF0000"/>
                </a:solidFill>
                <a:latin typeface="Times New Roman" pitchFamily="18" charset="0"/>
              </a:rPr>
              <a:t> </a:t>
            </a:r>
            <a:r>
              <a:rPr lang="en-US" sz="2400" i="1" dirty="0" err="1">
                <a:solidFill>
                  <a:srgbClr val="FF0000"/>
                </a:solidFill>
                <a:latin typeface="Times New Roman" pitchFamily="18" charset="0"/>
              </a:rPr>
              <a:t>tích</a:t>
            </a:r>
            <a:r>
              <a:rPr lang="en-US" sz="2400" i="1" dirty="0">
                <a:solidFill>
                  <a:srgbClr val="FF0000"/>
                </a:solidFill>
                <a:latin typeface="Times New Roman" pitchFamily="18" charset="0"/>
              </a:rPr>
              <a:t> </a:t>
            </a:r>
            <a:r>
              <a:rPr lang="en-US" sz="2400" i="1" dirty="0" err="1">
                <a:solidFill>
                  <a:srgbClr val="FF0000"/>
                </a:solidFill>
                <a:latin typeface="Times New Roman" pitchFamily="18" charset="0"/>
              </a:rPr>
              <a:t>xem</a:t>
            </a:r>
            <a:r>
              <a:rPr lang="en-US" sz="2400" i="1" dirty="0">
                <a:solidFill>
                  <a:srgbClr val="FF0000"/>
                </a:solidFill>
                <a:latin typeface="Times New Roman" pitchFamily="18" charset="0"/>
              </a:rPr>
              <a:t> </a:t>
            </a:r>
            <a:r>
              <a:rPr lang="en-US" sz="2400" i="1" dirty="0" err="1">
                <a:solidFill>
                  <a:srgbClr val="FF0000"/>
                </a:solidFill>
                <a:latin typeface="Times New Roman" pitchFamily="18" charset="0"/>
              </a:rPr>
              <a:t>số</a:t>
            </a:r>
            <a:r>
              <a:rPr lang="en-US" sz="2400" i="1" dirty="0">
                <a:solidFill>
                  <a:srgbClr val="FF0000"/>
                </a:solidFill>
                <a:latin typeface="Times New Roman" pitchFamily="18" charset="0"/>
              </a:rPr>
              <a:t> ĐST </a:t>
            </a:r>
            <a:r>
              <a:rPr lang="en-US" sz="2400" i="1" dirty="0" err="1">
                <a:solidFill>
                  <a:srgbClr val="FF0000"/>
                </a:solidFill>
                <a:latin typeface="Times New Roman" pitchFamily="18" charset="0"/>
              </a:rPr>
              <a:t>xuyên</a:t>
            </a:r>
            <a:r>
              <a:rPr lang="en-US" sz="2400" i="1" dirty="0">
                <a:solidFill>
                  <a:srgbClr val="FF0000"/>
                </a:solidFill>
                <a:latin typeface="Times New Roman" pitchFamily="18" charset="0"/>
              </a:rPr>
              <a:t> qua </a:t>
            </a:r>
            <a:r>
              <a:rPr lang="en-US" sz="2400" i="1" dirty="0" err="1">
                <a:solidFill>
                  <a:srgbClr val="FF0000"/>
                </a:solidFill>
                <a:latin typeface="Times New Roman" pitchFamily="18" charset="0"/>
              </a:rPr>
              <a:t>tiết</a:t>
            </a:r>
            <a:r>
              <a:rPr lang="en-US" sz="2400" i="1" dirty="0">
                <a:solidFill>
                  <a:srgbClr val="FF0000"/>
                </a:solidFill>
                <a:latin typeface="Times New Roman" pitchFamily="18" charset="0"/>
              </a:rPr>
              <a:t> </a:t>
            </a:r>
            <a:r>
              <a:rPr lang="en-US" sz="2400" i="1" dirty="0" err="1">
                <a:solidFill>
                  <a:srgbClr val="FF0000"/>
                </a:solidFill>
                <a:latin typeface="Times New Roman" pitchFamily="18" charset="0"/>
              </a:rPr>
              <a:t>diện</a:t>
            </a:r>
            <a:r>
              <a:rPr lang="en-US" sz="2400" i="1" dirty="0">
                <a:solidFill>
                  <a:srgbClr val="FF0000"/>
                </a:solidFill>
                <a:latin typeface="Times New Roman" pitchFamily="18" charset="0"/>
              </a:rPr>
              <a:t> S </a:t>
            </a:r>
            <a:r>
              <a:rPr lang="en-US" sz="2400" i="1" dirty="0" err="1">
                <a:solidFill>
                  <a:srgbClr val="FF0000"/>
                </a:solidFill>
                <a:latin typeface="Times New Roman" pitchFamily="18" charset="0"/>
              </a:rPr>
              <a:t>của</a:t>
            </a:r>
            <a:r>
              <a:rPr lang="en-US" sz="2400" i="1" dirty="0">
                <a:solidFill>
                  <a:srgbClr val="FF0000"/>
                </a:solidFill>
                <a:latin typeface="Times New Roman" pitchFamily="18" charset="0"/>
              </a:rPr>
              <a:t> </a:t>
            </a:r>
            <a:r>
              <a:rPr lang="en-US" sz="2400" i="1" dirty="0" err="1">
                <a:solidFill>
                  <a:srgbClr val="FF0000"/>
                </a:solidFill>
                <a:latin typeface="Times New Roman" pitchFamily="18" charset="0"/>
              </a:rPr>
              <a:t>cuộn</a:t>
            </a:r>
            <a:r>
              <a:rPr lang="en-US" sz="2400" i="1" dirty="0">
                <a:solidFill>
                  <a:srgbClr val="FF0000"/>
                </a:solidFill>
                <a:latin typeface="Times New Roman" pitchFamily="18" charset="0"/>
              </a:rPr>
              <a:t> </a:t>
            </a:r>
            <a:r>
              <a:rPr lang="en-US" sz="2400" i="1" dirty="0" err="1">
                <a:solidFill>
                  <a:srgbClr val="FF0000"/>
                </a:solidFill>
                <a:latin typeface="Times New Roman" pitchFamily="18" charset="0"/>
              </a:rPr>
              <a:t>dây</a:t>
            </a:r>
            <a:r>
              <a:rPr lang="en-US" sz="2400" i="1" dirty="0">
                <a:solidFill>
                  <a:srgbClr val="FF0000"/>
                </a:solidFill>
                <a:latin typeface="Times New Roman" pitchFamily="18" charset="0"/>
              </a:rPr>
              <a:t> </a:t>
            </a:r>
            <a:r>
              <a:rPr lang="en-US" sz="2400" i="1" dirty="0" err="1">
                <a:solidFill>
                  <a:srgbClr val="FF0000"/>
                </a:solidFill>
                <a:latin typeface="Times New Roman" pitchFamily="18" charset="0"/>
              </a:rPr>
              <a:t>biến</a:t>
            </a:r>
            <a:r>
              <a:rPr lang="en-US" sz="2400" i="1" dirty="0">
                <a:solidFill>
                  <a:srgbClr val="FF0000"/>
                </a:solidFill>
                <a:latin typeface="Times New Roman" pitchFamily="18" charset="0"/>
              </a:rPr>
              <a:t> </a:t>
            </a:r>
            <a:r>
              <a:rPr lang="en-US" sz="2400" i="1" dirty="0" err="1">
                <a:solidFill>
                  <a:srgbClr val="FF0000"/>
                </a:solidFill>
                <a:latin typeface="Times New Roman" pitchFamily="18" charset="0"/>
              </a:rPr>
              <a:t>thiên</a:t>
            </a:r>
            <a:r>
              <a:rPr lang="en-US" sz="2400" i="1" dirty="0">
                <a:solidFill>
                  <a:srgbClr val="FF0000"/>
                </a:solidFill>
                <a:latin typeface="Times New Roman" pitchFamily="18" charset="0"/>
              </a:rPr>
              <a:t> </a:t>
            </a:r>
            <a:r>
              <a:rPr lang="en-US" sz="2400" i="1" dirty="0" err="1">
                <a:solidFill>
                  <a:srgbClr val="FF0000"/>
                </a:solidFill>
                <a:latin typeface="Times New Roman" pitchFamily="18" charset="0"/>
              </a:rPr>
              <a:t>nh</a:t>
            </a:r>
            <a:r>
              <a:rPr lang="vi-VN" sz="2400" i="1" dirty="0">
                <a:solidFill>
                  <a:srgbClr val="FF0000"/>
                </a:solidFill>
                <a:latin typeface="Times New Roman" pitchFamily="18" charset="0"/>
              </a:rPr>
              <a:t>ư</a:t>
            </a:r>
            <a:r>
              <a:rPr lang="en-US" sz="2400" i="1" dirty="0">
                <a:solidFill>
                  <a:srgbClr val="FF0000"/>
                </a:solidFill>
                <a:latin typeface="Times New Roman" pitchFamily="18" charset="0"/>
              </a:rPr>
              <a:t> </a:t>
            </a:r>
            <a:r>
              <a:rPr lang="en-US" sz="2400" i="1" dirty="0" err="1">
                <a:solidFill>
                  <a:srgbClr val="FF0000"/>
                </a:solidFill>
                <a:latin typeface="Times New Roman" pitchFamily="18" charset="0"/>
              </a:rPr>
              <a:t>thế</a:t>
            </a:r>
            <a:r>
              <a:rPr lang="en-US" sz="2400" i="1" dirty="0">
                <a:solidFill>
                  <a:srgbClr val="FF0000"/>
                </a:solidFill>
                <a:latin typeface="Times New Roman" pitchFamily="18" charset="0"/>
              </a:rPr>
              <a:t> </a:t>
            </a:r>
            <a:r>
              <a:rPr lang="en-US" sz="2400" i="1" dirty="0" err="1">
                <a:solidFill>
                  <a:srgbClr val="FF0000"/>
                </a:solidFill>
                <a:latin typeface="Times New Roman" pitchFamily="18" charset="0"/>
              </a:rPr>
              <a:t>nào</a:t>
            </a:r>
            <a:r>
              <a:rPr lang="en-US" sz="2400" i="1" dirty="0">
                <a:solidFill>
                  <a:srgbClr val="FF0000"/>
                </a:solidFill>
                <a:latin typeface="Times New Roman" pitchFamily="18" charset="0"/>
              </a:rPr>
              <a:t> </a:t>
            </a:r>
            <a:r>
              <a:rPr lang="en-US" sz="2400" i="1" dirty="0" err="1">
                <a:solidFill>
                  <a:srgbClr val="FF0000"/>
                </a:solidFill>
                <a:latin typeface="Times New Roman" pitchFamily="18" charset="0"/>
              </a:rPr>
              <a:t>khi</a:t>
            </a:r>
            <a:r>
              <a:rPr lang="en-US" sz="2400" i="1" dirty="0">
                <a:solidFill>
                  <a:srgbClr val="FF0000"/>
                </a:solidFill>
                <a:latin typeface="Times New Roman" pitchFamily="18" charset="0"/>
              </a:rPr>
              <a:t> </a:t>
            </a:r>
            <a:r>
              <a:rPr lang="en-US" sz="2400" i="1" dirty="0" err="1">
                <a:solidFill>
                  <a:srgbClr val="FF0000"/>
                </a:solidFill>
                <a:latin typeface="Times New Roman" pitchFamily="18" charset="0"/>
              </a:rPr>
              <a:t>cuộn</a:t>
            </a:r>
            <a:r>
              <a:rPr lang="en-US" sz="2400" i="1" dirty="0">
                <a:solidFill>
                  <a:srgbClr val="FF0000"/>
                </a:solidFill>
                <a:latin typeface="Times New Roman" pitchFamily="18" charset="0"/>
              </a:rPr>
              <a:t> </a:t>
            </a:r>
            <a:r>
              <a:rPr lang="en-US" sz="2400" i="1" dirty="0" err="1">
                <a:solidFill>
                  <a:srgbClr val="FF0000"/>
                </a:solidFill>
                <a:latin typeface="Times New Roman" pitchFamily="18" charset="0"/>
              </a:rPr>
              <a:t>dây</a:t>
            </a:r>
            <a:r>
              <a:rPr lang="en-US" sz="2400" i="1" dirty="0">
                <a:solidFill>
                  <a:srgbClr val="FF0000"/>
                </a:solidFill>
                <a:latin typeface="Times New Roman" pitchFamily="18" charset="0"/>
              </a:rPr>
              <a:t> quay. </a:t>
            </a:r>
          </a:p>
          <a:p>
            <a:pPr algn="just">
              <a:spcBef>
                <a:spcPct val="50000"/>
              </a:spcBef>
            </a:pPr>
            <a:r>
              <a:rPr lang="en-US" sz="2400" i="1" dirty="0" err="1">
                <a:solidFill>
                  <a:srgbClr val="FF0000"/>
                </a:solidFill>
                <a:latin typeface="Times New Roman" pitchFamily="18" charset="0"/>
              </a:rPr>
              <a:t>Từ</a:t>
            </a:r>
            <a:r>
              <a:rPr lang="en-US" sz="2400" i="1" dirty="0">
                <a:solidFill>
                  <a:srgbClr val="FF0000"/>
                </a:solidFill>
                <a:latin typeface="Times New Roman" pitchFamily="18" charset="0"/>
              </a:rPr>
              <a:t> </a:t>
            </a:r>
            <a:r>
              <a:rPr lang="vi-VN" sz="2400" i="1" dirty="0">
                <a:solidFill>
                  <a:srgbClr val="FF0000"/>
                </a:solidFill>
                <a:latin typeface="Times New Roman" pitchFamily="18" charset="0"/>
              </a:rPr>
              <a:t>đ</a:t>
            </a:r>
            <a:r>
              <a:rPr lang="en-US" sz="2400" i="1" dirty="0">
                <a:solidFill>
                  <a:srgbClr val="FF0000"/>
                </a:solidFill>
                <a:latin typeface="Times New Roman" pitchFamily="18" charset="0"/>
              </a:rPr>
              <a:t>ó </a:t>
            </a:r>
            <a:r>
              <a:rPr lang="en-US" sz="2400" i="1" dirty="0" err="1">
                <a:solidFill>
                  <a:srgbClr val="FF0000"/>
                </a:solidFill>
                <a:latin typeface="Times New Roman" pitchFamily="18" charset="0"/>
              </a:rPr>
              <a:t>suy</a:t>
            </a:r>
            <a:r>
              <a:rPr lang="en-US" sz="2400" i="1" dirty="0">
                <a:solidFill>
                  <a:srgbClr val="FF0000"/>
                </a:solidFill>
                <a:latin typeface="Times New Roman" pitchFamily="18" charset="0"/>
              </a:rPr>
              <a:t> </a:t>
            </a:r>
            <a:r>
              <a:rPr lang="en-US" sz="2400" i="1" dirty="0" err="1">
                <a:solidFill>
                  <a:srgbClr val="FF0000"/>
                </a:solidFill>
                <a:latin typeface="Times New Roman" pitchFamily="18" charset="0"/>
              </a:rPr>
              <a:t>ra</a:t>
            </a:r>
            <a:r>
              <a:rPr lang="en-US" sz="2400" i="1" dirty="0">
                <a:solidFill>
                  <a:srgbClr val="FF0000"/>
                </a:solidFill>
                <a:latin typeface="Times New Roman" pitchFamily="18" charset="0"/>
              </a:rPr>
              <a:t> </a:t>
            </a:r>
            <a:r>
              <a:rPr lang="en-US" sz="2400" i="1" dirty="0" err="1">
                <a:solidFill>
                  <a:srgbClr val="FF0000"/>
                </a:solidFill>
                <a:latin typeface="Times New Roman" pitchFamily="18" charset="0"/>
              </a:rPr>
              <a:t>nhận</a:t>
            </a:r>
            <a:r>
              <a:rPr lang="en-US" sz="2400" i="1" dirty="0">
                <a:solidFill>
                  <a:srgbClr val="FF0000"/>
                </a:solidFill>
                <a:latin typeface="Times New Roman" pitchFamily="18" charset="0"/>
              </a:rPr>
              <a:t> </a:t>
            </a:r>
            <a:r>
              <a:rPr lang="en-US" sz="2400" i="1" dirty="0" err="1">
                <a:solidFill>
                  <a:srgbClr val="FF0000"/>
                </a:solidFill>
                <a:latin typeface="Times New Roman" pitchFamily="18" charset="0"/>
              </a:rPr>
              <a:t>xét</a:t>
            </a:r>
            <a:r>
              <a:rPr lang="en-US" sz="2400" i="1" dirty="0">
                <a:solidFill>
                  <a:srgbClr val="FF0000"/>
                </a:solidFill>
                <a:latin typeface="Times New Roman" pitchFamily="18" charset="0"/>
              </a:rPr>
              <a:t> </a:t>
            </a:r>
            <a:r>
              <a:rPr lang="en-US" sz="2400" i="1" dirty="0" err="1">
                <a:solidFill>
                  <a:srgbClr val="FF0000"/>
                </a:solidFill>
                <a:latin typeface="Times New Roman" pitchFamily="18" charset="0"/>
              </a:rPr>
              <a:t>về</a:t>
            </a:r>
            <a:r>
              <a:rPr lang="en-US" sz="2400" i="1" dirty="0">
                <a:solidFill>
                  <a:srgbClr val="FF0000"/>
                </a:solidFill>
                <a:latin typeface="Times New Roman" pitchFamily="18" charset="0"/>
              </a:rPr>
              <a:t> </a:t>
            </a:r>
            <a:r>
              <a:rPr lang="en-US" sz="2400" i="1" dirty="0" err="1">
                <a:solidFill>
                  <a:srgbClr val="FF0000"/>
                </a:solidFill>
                <a:latin typeface="Times New Roman" pitchFamily="18" charset="0"/>
              </a:rPr>
              <a:t>chiều</a:t>
            </a:r>
            <a:r>
              <a:rPr lang="en-US" sz="2400" i="1" dirty="0">
                <a:solidFill>
                  <a:srgbClr val="FF0000"/>
                </a:solidFill>
                <a:latin typeface="Times New Roman" pitchFamily="18" charset="0"/>
              </a:rPr>
              <a:t> </a:t>
            </a:r>
            <a:r>
              <a:rPr lang="en-US" sz="2400" i="1" dirty="0" err="1">
                <a:solidFill>
                  <a:srgbClr val="FF0000"/>
                </a:solidFill>
                <a:latin typeface="Times New Roman" pitchFamily="18" charset="0"/>
              </a:rPr>
              <a:t>dòng</a:t>
            </a:r>
            <a:r>
              <a:rPr lang="en-US" sz="2400" i="1" dirty="0">
                <a:solidFill>
                  <a:srgbClr val="FF0000"/>
                </a:solidFill>
                <a:latin typeface="Times New Roman" pitchFamily="18" charset="0"/>
              </a:rPr>
              <a:t> </a:t>
            </a:r>
            <a:r>
              <a:rPr lang="vi-VN" sz="2400" i="1" dirty="0">
                <a:solidFill>
                  <a:srgbClr val="FF0000"/>
                </a:solidFill>
                <a:latin typeface="Times New Roman" pitchFamily="18" charset="0"/>
              </a:rPr>
              <a:t>đ</a:t>
            </a:r>
            <a:r>
              <a:rPr lang="en-US" sz="2400" i="1" dirty="0" err="1">
                <a:solidFill>
                  <a:srgbClr val="FF0000"/>
                </a:solidFill>
                <a:latin typeface="Times New Roman" pitchFamily="18" charset="0"/>
              </a:rPr>
              <a:t>iện</a:t>
            </a:r>
            <a:r>
              <a:rPr lang="en-US" sz="2400" i="1" dirty="0">
                <a:solidFill>
                  <a:srgbClr val="FF0000"/>
                </a:solidFill>
                <a:latin typeface="Times New Roman" pitchFamily="18" charset="0"/>
              </a:rPr>
              <a:t> </a:t>
            </a:r>
            <a:r>
              <a:rPr lang="en-US" sz="2400" i="1" dirty="0" err="1">
                <a:solidFill>
                  <a:srgbClr val="FF0000"/>
                </a:solidFill>
                <a:latin typeface="Times New Roman" pitchFamily="18" charset="0"/>
              </a:rPr>
              <a:t>cảm</a:t>
            </a:r>
            <a:r>
              <a:rPr lang="en-US" sz="2400" i="1" dirty="0">
                <a:solidFill>
                  <a:srgbClr val="FF0000"/>
                </a:solidFill>
                <a:latin typeface="Times New Roman" pitchFamily="18" charset="0"/>
              </a:rPr>
              <a:t> </a:t>
            </a:r>
            <a:r>
              <a:rPr lang="en-US" sz="2400" i="1" dirty="0" err="1">
                <a:solidFill>
                  <a:srgbClr val="FF0000"/>
                </a:solidFill>
                <a:latin typeface="Times New Roman" pitchFamily="18" charset="0"/>
              </a:rPr>
              <a:t>ứng</a:t>
            </a:r>
            <a:r>
              <a:rPr lang="en-US" sz="2400" i="1" dirty="0">
                <a:solidFill>
                  <a:srgbClr val="FF0000"/>
                </a:solidFill>
                <a:latin typeface="Times New Roman" pitchFamily="18" charset="0"/>
              </a:rPr>
              <a:t> </a:t>
            </a:r>
            <a:r>
              <a:rPr lang="en-US" sz="2400" i="1" dirty="0" err="1">
                <a:solidFill>
                  <a:srgbClr val="FF0000"/>
                </a:solidFill>
                <a:latin typeface="Times New Roman" pitchFamily="18" charset="0"/>
              </a:rPr>
              <a:t>xuất</a:t>
            </a:r>
            <a:r>
              <a:rPr lang="en-US" sz="2400" i="1" dirty="0">
                <a:solidFill>
                  <a:srgbClr val="FF0000"/>
                </a:solidFill>
                <a:latin typeface="Times New Roman" pitchFamily="18" charset="0"/>
              </a:rPr>
              <a:t> </a:t>
            </a:r>
            <a:r>
              <a:rPr lang="en-US" sz="2400" i="1" dirty="0" err="1">
                <a:solidFill>
                  <a:srgbClr val="FF0000"/>
                </a:solidFill>
                <a:latin typeface="Times New Roman" pitchFamily="18" charset="0"/>
              </a:rPr>
              <a:t>hiện</a:t>
            </a:r>
            <a:r>
              <a:rPr lang="en-US" sz="2400" i="1" dirty="0">
                <a:solidFill>
                  <a:srgbClr val="FF0000"/>
                </a:solidFill>
                <a:latin typeface="Times New Roman" pitchFamily="18" charset="0"/>
              </a:rPr>
              <a:t> </a:t>
            </a:r>
            <a:r>
              <a:rPr lang="en-US" sz="2400" i="1" dirty="0" err="1">
                <a:solidFill>
                  <a:srgbClr val="FF0000"/>
                </a:solidFill>
                <a:latin typeface="Times New Roman" pitchFamily="18" charset="0"/>
              </a:rPr>
              <a:t>trong</a:t>
            </a:r>
            <a:r>
              <a:rPr lang="en-US" sz="2400" i="1" dirty="0">
                <a:solidFill>
                  <a:srgbClr val="FF0000"/>
                </a:solidFill>
                <a:latin typeface="Times New Roman" pitchFamily="18" charset="0"/>
              </a:rPr>
              <a:t> </a:t>
            </a:r>
            <a:r>
              <a:rPr lang="en-US" sz="2400" i="1" dirty="0" err="1">
                <a:solidFill>
                  <a:srgbClr val="FF0000"/>
                </a:solidFill>
                <a:latin typeface="Times New Roman" pitchFamily="18" charset="0"/>
              </a:rPr>
              <a:t>cuộn</a:t>
            </a:r>
            <a:r>
              <a:rPr lang="en-US" sz="2400" i="1" dirty="0">
                <a:solidFill>
                  <a:srgbClr val="FF0000"/>
                </a:solidFill>
                <a:latin typeface="Times New Roman" pitchFamily="18" charset="0"/>
              </a:rPr>
              <a:t> </a:t>
            </a:r>
            <a:r>
              <a:rPr lang="en-US" sz="2400" i="1" dirty="0" err="1">
                <a:solidFill>
                  <a:srgbClr val="FF0000"/>
                </a:solidFill>
                <a:latin typeface="Times New Roman" pitchFamily="18" charset="0"/>
              </a:rPr>
              <a:t>dây</a:t>
            </a:r>
            <a:r>
              <a:rPr lang="en-US" sz="2400" i="1" dirty="0">
                <a:solidFill>
                  <a:srgbClr val="FF0000"/>
                </a:solidFill>
                <a:latin typeface="Times New Roman" pitchFamily="18" charset="0"/>
              </a:rPr>
              <a:t>? </a:t>
            </a:r>
          </a:p>
          <a:p>
            <a:pPr algn="just">
              <a:spcBef>
                <a:spcPct val="50000"/>
              </a:spcBef>
            </a:pPr>
            <a:r>
              <a:rPr lang="en-US" sz="2400" i="1" dirty="0">
                <a:solidFill>
                  <a:srgbClr val="FF0000"/>
                </a:solidFill>
                <a:latin typeface="Times New Roman" pitchFamily="18" charset="0"/>
              </a:rPr>
              <a:t> </a:t>
            </a:r>
          </a:p>
        </p:txBody>
      </p:sp>
      <p:sp>
        <p:nvSpPr>
          <p:cNvPr id="34" name="TextBox 33">
            <a:extLst>
              <a:ext uri="{FF2B5EF4-FFF2-40B4-BE49-F238E27FC236}">
                <a16:creationId xmlns:a16="http://schemas.microsoft.com/office/drawing/2014/main" id="{6BE005D7-4FAC-4170-B159-BE07CF7E058A}"/>
              </a:ext>
            </a:extLst>
          </p:cNvPr>
          <p:cNvSpPr txBox="1"/>
          <p:nvPr/>
        </p:nvSpPr>
        <p:spPr>
          <a:xfrm>
            <a:off x="119743" y="698479"/>
            <a:ext cx="8614674" cy="954107"/>
          </a:xfrm>
          <a:prstGeom prst="rect">
            <a:avLst/>
          </a:prstGeom>
          <a:noFill/>
        </p:spPr>
        <p:txBody>
          <a:bodyPr wrap="square">
            <a:spAutoFit/>
          </a:bodyPr>
          <a:lstStyle/>
          <a:p>
            <a:pPr algn="just">
              <a:spcBef>
                <a:spcPct val="50000"/>
              </a:spcBef>
            </a:pPr>
            <a:r>
              <a:rPr lang="en-US" sz="2800" b="1" u="sng" dirty="0">
                <a:solidFill>
                  <a:srgbClr val="FF0000"/>
                </a:solidFill>
                <a:latin typeface="Times New Roman" pitchFamily="18" charset="0"/>
              </a:rPr>
              <a:t>C3</a:t>
            </a:r>
            <a:r>
              <a:rPr lang="en-US" sz="2800" dirty="0">
                <a:latin typeface="Times New Roman" pitchFamily="18" charset="0"/>
              </a:rPr>
              <a:t> </a:t>
            </a:r>
            <a:r>
              <a:rPr lang="en-US" sz="2800" dirty="0" err="1">
                <a:latin typeface="Times New Roman" pitchFamily="18" charset="0"/>
              </a:rPr>
              <a:t>Hình</a:t>
            </a:r>
            <a:r>
              <a:rPr lang="en-US" sz="2800" dirty="0">
                <a:latin typeface="Times New Roman" pitchFamily="18" charset="0"/>
              </a:rPr>
              <a:t> </a:t>
            </a:r>
            <a:r>
              <a:rPr lang="en-US" sz="2800" dirty="0" err="1">
                <a:latin typeface="Times New Roman" pitchFamily="18" charset="0"/>
              </a:rPr>
              <a:t>bên</a:t>
            </a:r>
            <a:r>
              <a:rPr lang="en-US" sz="2800" dirty="0">
                <a:latin typeface="Times New Roman" pitchFamily="18" charset="0"/>
              </a:rPr>
              <a:t> </a:t>
            </a:r>
            <a:r>
              <a:rPr lang="en-US" sz="2800" dirty="0" err="1">
                <a:latin typeface="Times New Roman" pitchFamily="18" charset="0"/>
              </a:rPr>
              <a:t>vẽ</a:t>
            </a:r>
            <a:r>
              <a:rPr lang="en-US" sz="2800" dirty="0">
                <a:latin typeface="Times New Roman" pitchFamily="18" charset="0"/>
              </a:rPr>
              <a:t> </a:t>
            </a:r>
            <a:r>
              <a:rPr lang="en-US" sz="2800" dirty="0" err="1">
                <a:latin typeface="Times New Roman" pitchFamily="18" charset="0"/>
              </a:rPr>
              <a:t>một</a:t>
            </a:r>
            <a:r>
              <a:rPr lang="en-US" sz="2800" dirty="0">
                <a:latin typeface="Times New Roman" pitchFamily="18" charset="0"/>
              </a:rPr>
              <a:t> </a:t>
            </a:r>
            <a:r>
              <a:rPr lang="en-US" sz="2800" dirty="0" err="1">
                <a:latin typeface="Times New Roman" pitchFamily="18" charset="0"/>
              </a:rPr>
              <a:t>cuộn</a:t>
            </a:r>
            <a:r>
              <a:rPr lang="en-US" sz="2800" dirty="0">
                <a:latin typeface="Times New Roman" pitchFamily="18" charset="0"/>
              </a:rPr>
              <a:t> </a:t>
            </a:r>
            <a:r>
              <a:rPr lang="en-US" sz="2800" dirty="0" err="1">
                <a:latin typeface="Times New Roman" pitchFamily="18" charset="0"/>
              </a:rPr>
              <a:t>dẫn</a:t>
            </a:r>
            <a:r>
              <a:rPr lang="en-US" sz="2800" dirty="0">
                <a:latin typeface="Times New Roman" pitchFamily="18" charset="0"/>
              </a:rPr>
              <a:t> </a:t>
            </a:r>
            <a:r>
              <a:rPr lang="en-US" sz="2800" dirty="0" err="1">
                <a:latin typeface="Times New Roman" pitchFamily="18" charset="0"/>
              </a:rPr>
              <a:t>kín</a:t>
            </a:r>
            <a:r>
              <a:rPr lang="en-US" sz="2800" dirty="0">
                <a:latin typeface="Times New Roman" pitchFamily="18" charset="0"/>
              </a:rPr>
              <a:t> </a:t>
            </a:r>
            <a:r>
              <a:rPr lang="en-US" sz="2800" dirty="0" err="1">
                <a:latin typeface="Times New Roman" pitchFamily="18" charset="0"/>
              </a:rPr>
              <a:t>có</a:t>
            </a:r>
            <a:r>
              <a:rPr lang="en-US" sz="2800" dirty="0">
                <a:latin typeface="Times New Roman" pitchFamily="18" charset="0"/>
              </a:rPr>
              <a:t> </a:t>
            </a:r>
            <a:r>
              <a:rPr lang="en-US" sz="2800" dirty="0" err="1">
                <a:latin typeface="Times New Roman" pitchFamily="18" charset="0"/>
              </a:rPr>
              <a:t>thể</a:t>
            </a:r>
            <a:r>
              <a:rPr lang="en-US" sz="2800" dirty="0">
                <a:latin typeface="Times New Roman" pitchFamily="18" charset="0"/>
              </a:rPr>
              <a:t> quay </a:t>
            </a:r>
            <a:r>
              <a:rPr lang="en-US" sz="2800" dirty="0" err="1">
                <a:latin typeface="Times New Roman" pitchFamily="18" charset="0"/>
              </a:rPr>
              <a:t>quanh</a:t>
            </a:r>
            <a:r>
              <a:rPr lang="en-US" sz="2800" dirty="0">
                <a:latin typeface="Times New Roman" pitchFamily="18" charset="0"/>
              </a:rPr>
              <a:t> </a:t>
            </a:r>
            <a:r>
              <a:rPr lang="en-US" sz="2800" dirty="0" err="1">
                <a:latin typeface="Times New Roman" pitchFamily="18" charset="0"/>
              </a:rPr>
              <a:t>một</a:t>
            </a:r>
            <a:r>
              <a:rPr lang="en-US" sz="2800" dirty="0">
                <a:latin typeface="Times New Roman" pitchFamily="18" charset="0"/>
              </a:rPr>
              <a:t> </a:t>
            </a:r>
            <a:r>
              <a:rPr lang="en-US" sz="2800" dirty="0" err="1">
                <a:latin typeface="Times New Roman" pitchFamily="18" charset="0"/>
              </a:rPr>
              <a:t>trục</a:t>
            </a:r>
            <a:r>
              <a:rPr lang="en-US" sz="2800" dirty="0">
                <a:latin typeface="Times New Roman" pitchFamily="18" charset="0"/>
              </a:rPr>
              <a:t> </a:t>
            </a:r>
            <a:r>
              <a:rPr lang="en-US" sz="2800" dirty="0" err="1">
                <a:latin typeface="Times New Roman" pitchFamily="18" charset="0"/>
              </a:rPr>
              <a:t>thẳng</a:t>
            </a:r>
            <a:r>
              <a:rPr lang="en-US" sz="2800" dirty="0">
                <a:latin typeface="Times New Roman" pitchFamily="18" charset="0"/>
              </a:rPr>
              <a:t> </a:t>
            </a:r>
            <a:r>
              <a:rPr lang="vi-VN" sz="2800" dirty="0">
                <a:latin typeface="Times New Roman" pitchFamily="18" charset="0"/>
              </a:rPr>
              <a:t>đ</a:t>
            </a:r>
            <a:r>
              <a:rPr lang="en-US" sz="2800" dirty="0" err="1">
                <a:latin typeface="Times New Roman" pitchFamily="18" charset="0"/>
              </a:rPr>
              <a:t>ứng</a:t>
            </a:r>
            <a:r>
              <a:rPr lang="en-US" sz="2800" dirty="0">
                <a:latin typeface="Times New Roman" pitchFamily="18" charset="0"/>
              </a:rPr>
              <a:t> </a:t>
            </a:r>
            <a:r>
              <a:rPr lang="en-US" sz="2800" dirty="0" err="1">
                <a:latin typeface="Times New Roman" pitchFamily="18" charset="0"/>
              </a:rPr>
              <a:t>trong</a:t>
            </a:r>
            <a:r>
              <a:rPr lang="en-US" sz="2800" dirty="0">
                <a:latin typeface="Times New Roman" pitchFamily="18" charset="0"/>
              </a:rPr>
              <a:t> </a:t>
            </a:r>
            <a:r>
              <a:rPr lang="en-US" sz="2800" dirty="0" err="1">
                <a:latin typeface="Times New Roman" pitchFamily="18" charset="0"/>
              </a:rPr>
              <a:t>từ</a:t>
            </a:r>
            <a:r>
              <a:rPr lang="en-US" sz="2800" dirty="0">
                <a:latin typeface="Times New Roman" pitchFamily="18" charset="0"/>
              </a:rPr>
              <a:t> tr</a:t>
            </a:r>
            <a:r>
              <a:rPr lang="vi-VN" sz="2800" dirty="0">
                <a:latin typeface="Times New Roman" pitchFamily="18" charset="0"/>
              </a:rPr>
              <a:t>ư</a:t>
            </a:r>
            <a:r>
              <a:rPr lang="en-US" sz="2800" dirty="0" err="1">
                <a:latin typeface="Times New Roman" pitchFamily="18" charset="0"/>
              </a:rPr>
              <a:t>ờng</a:t>
            </a:r>
            <a:r>
              <a:rPr lang="en-US" sz="2800" dirty="0">
                <a:latin typeface="Times New Roman" pitchFamily="18" charset="0"/>
              </a:rPr>
              <a:t> </a:t>
            </a:r>
            <a:r>
              <a:rPr lang="en-US" sz="2800" dirty="0" err="1">
                <a:latin typeface="Times New Roman" pitchFamily="18" charset="0"/>
              </a:rPr>
              <a:t>của</a:t>
            </a:r>
            <a:r>
              <a:rPr lang="en-US" sz="2800" dirty="0">
                <a:latin typeface="Times New Roman" pitchFamily="18" charset="0"/>
              </a:rPr>
              <a:t> </a:t>
            </a:r>
            <a:r>
              <a:rPr lang="en-US" sz="2800" dirty="0" err="1">
                <a:latin typeface="Times New Roman" pitchFamily="18" charset="0"/>
              </a:rPr>
              <a:t>một</a:t>
            </a:r>
            <a:r>
              <a:rPr lang="en-US" sz="2800" dirty="0">
                <a:latin typeface="Times New Roman" pitchFamily="18" charset="0"/>
              </a:rPr>
              <a:t> NAM CHÂM. </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314" name="Group 63">
            <a:extLst>
              <a:ext uri="{FF2B5EF4-FFF2-40B4-BE49-F238E27FC236}">
                <a16:creationId xmlns:a16="http://schemas.microsoft.com/office/drawing/2014/main" id="{14A27BBF-D662-4273-8F84-81F5A7B42616}"/>
              </a:ext>
            </a:extLst>
          </p:cNvPr>
          <p:cNvGrpSpPr>
            <a:grpSpLocks/>
          </p:cNvGrpSpPr>
          <p:nvPr/>
        </p:nvGrpSpPr>
        <p:grpSpPr bwMode="auto">
          <a:xfrm>
            <a:off x="1143001" y="628650"/>
            <a:ext cx="3259931" cy="2138363"/>
            <a:chOff x="0" y="2392"/>
            <a:chExt cx="2738" cy="1796"/>
          </a:xfrm>
        </p:grpSpPr>
        <p:sp>
          <p:nvSpPr>
            <p:cNvPr id="13355" name="Text Box 20">
              <a:extLst>
                <a:ext uri="{FF2B5EF4-FFF2-40B4-BE49-F238E27FC236}">
                  <a16:creationId xmlns:a16="http://schemas.microsoft.com/office/drawing/2014/main" id="{B90B4E04-1F08-4F4E-BD13-61D01313E9CF}"/>
                </a:ext>
              </a:extLst>
            </p:cNvPr>
            <p:cNvSpPr txBox="1">
              <a:spLocks noChangeArrowheads="1"/>
            </p:cNvSpPr>
            <p:nvPr/>
          </p:nvSpPr>
          <p:spPr bwMode="auto">
            <a:xfrm>
              <a:off x="528" y="3936"/>
              <a:ext cx="837"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1350" b="1">
                  <a:solidFill>
                    <a:srgbClr val="FF0000"/>
                  </a:solidFill>
                  <a:latin typeface="Times New Roman" panose="02020603050405020304" pitchFamily="18" charset="0"/>
                  <a:cs typeface="Times New Roman" panose="02020603050405020304" pitchFamily="18" charset="0"/>
                </a:rPr>
                <a:t>Vị trí 1</a:t>
              </a:r>
            </a:p>
          </p:txBody>
        </p:sp>
        <p:sp>
          <p:nvSpPr>
            <p:cNvPr id="13356" name="Line 21">
              <a:extLst>
                <a:ext uri="{FF2B5EF4-FFF2-40B4-BE49-F238E27FC236}">
                  <a16:creationId xmlns:a16="http://schemas.microsoft.com/office/drawing/2014/main" id="{7036E003-FD13-4D43-9FE4-0542F3F15927}"/>
                </a:ext>
              </a:extLst>
            </p:cNvPr>
            <p:cNvSpPr>
              <a:spLocks noChangeShapeType="1"/>
            </p:cNvSpPr>
            <p:nvPr/>
          </p:nvSpPr>
          <p:spPr bwMode="auto">
            <a:xfrm flipV="1">
              <a:off x="885" y="3552"/>
              <a:ext cx="315" cy="48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sz="1350"/>
            </a:p>
          </p:txBody>
        </p:sp>
        <p:grpSp>
          <p:nvGrpSpPr>
            <p:cNvPr id="13357" name="Group 11">
              <a:extLst>
                <a:ext uri="{FF2B5EF4-FFF2-40B4-BE49-F238E27FC236}">
                  <a16:creationId xmlns:a16="http://schemas.microsoft.com/office/drawing/2014/main" id="{CAFF139F-DAE2-4A95-AB38-77A578DFBA71}"/>
                </a:ext>
              </a:extLst>
            </p:cNvPr>
            <p:cNvGrpSpPr>
              <a:grpSpLocks/>
            </p:cNvGrpSpPr>
            <p:nvPr/>
          </p:nvGrpSpPr>
          <p:grpSpPr bwMode="auto">
            <a:xfrm>
              <a:off x="0" y="2392"/>
              <a:ext cx="2738" cy="1748"/>
              <a:chOff x="192" y="1768"/>
              <a:chExt cx="2976" cy="1748"/>
            </a:xfrm>
          </p:grpSpPr>
          <p:sp>
            <p:nvSpPr>
              <p:cNvPr id="13359" name="AutoShape 12">
                <a:extLst>
                  <a:ext uri="{FF2B5EF4-FFF2-40B4-BE49-F238E27FC236}">
                    <a16:creationId xmlns:a16="http://schemas.microsoft.com/office/drawing/2014/main" id="{CB486C1F-6230-446D-BD6C-51C51AD01CE0}"/>
                  </a:ext>
                </a:extLst>
              </p:cNvPr>
              <p:cNvSpPr>
                <a:spLocks noChangeArrowheads="1"/>
              </p:cNvSpPr>
              <p:nvPr/>
            </p:nvSpPr>
            <p:spPr bwMode="auto">
              <a:xfrm>
                <a:off x="192" y="2022"/>
                <a:ext cx="1070" cy="1061"/>
              </a:xfrm>
              <a:prstGeom prst="cube">
                <a:avLst>
                  <a:gd name="adj" fmla="val 25000"/>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400" b="1"/>
                  <a:t>N</a:t>
                </a:r>
              </a:p>
            </p:txBody>
          </p:sp>
          <p:grpSp>
            <p:nvGrpSpPr>
              <p:cNvPr id="13360" name="Group 13">
                <a:extLst>
                  <a:ext uri="{FF2B5EF4-FFF2-40B4-BE49-F238E27FC236}">
                    <a16:creationId xmlns:a16="http://schemas.microsoft.com/office/drawing/2014/main" id="{90864D89-A2B9-4489-8AF4-5DB2B98D5E69}"/>
                  </a:ext>
                </a:extLst>
              </p:cNvPr>
              <p:cNvGrpSpPr>
                <a:grpSpLocks/>
              </p:cNvGrpSpPr>
              <p:nvPr/>
            </p:nvGrpSpPr>
            <p:grpSpPr bwMode="auto">
              <a:xfrm>
                <a:off x="1308" y="1768"/>
                <a:ext cx="1860" cy="1748"/>
                <a:chOff x="1308" y="1768"/>
                <a:chExt cx="1860" cy="1748"/>
              </a:xfrm>
            </p:grpSpPr>
            <p:sp>
              <p:nvSpPr>
                <p:cNvPr id="13361" name="Line 14">
                  <a:extLst>
                    <a:ext uri="{FF2B5EF4-FFF2-40B4-BE49-F238E27FC236}">
                      <a16:creationId xmlns:a16="http://schemas.microsoft.com/office/drawing/2014/main" id="{FE62592E-2CB4-42C3-BD16-C6C5BEECC1E4}"/>
                    </a:ext>
                  </a:extLst>
                </p:cNvPr>
                <p:cNvSpPr>
                  <a:spLocks noChangeShapeType="1"/>
                </p:cNvSpPr>
                <p:nvPr/>
              </p:nvSpPr>
              <p:spPr bwMode="auto">
                <a:xfrm>
                  <a:off x="1680" y="2028"/>
                  <a:ext cx="0" cy="1017"/>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sz="1350"/>
                </a:p>
              </p:txBody>
            </p:sp>
            <p:sp>
              <p:nvSpPr>
                <p:cNvPr id="13362" name="AutoShape 15">
                  <a:extLst>
                    <a:ext uri="{FF2B5EF4-FFF2-40B4-BE49-F238E27FC236}">
                      <a16:creationId xmlns:a16="http://schemas.microsoft.com/office/drawing/2014/main" id="{2BFF6E6B-D524-4380-A42D-16A537E44774}"/>
                    </a:ext>
                  </a:extLst>
                </p:cNvPr>
                <p:cNvSpPr>
                  <a:spLocks noChangeArrowheads="1"/>
                </p:cNvSpPr>
                <p:nvPr/>
              </p:nvSpPr>
              <p:spPr bwMode="auto">
                <a:xfrm>
                  <a:off x="2099" y="1980"/>
                  <a:ext cx="1069" cy="1060"/>
                </a:xfrm>
                <a:prstGeom prst="cube">
                  <a:avLst>
                    <a:gd name="adj" fmla="val 25000"/>
                  </a:avLst>
                </a:prstGeom>
                <a:solidFill>
                  <a:srgbClr val="66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400" b="1"/>
                    <a:t>S</a:t>
                  </a:r>
                </a:p>
              </p:txBody>
            </p:sp>
            <p:sp>
              <p:nvSpPr>
                <p:cNvPr id="13363" name="Line 16">
                  <a:extLst>
                    <a:ext uri="{FF2B5EF4-FFF2-40B4-BE49-F238E27FC236}">
                      <a16:creationId xmlns:a16="http://schemas.microsoft.com/office/drawing/2014/main" id="{7CA720A3-FA81-4A4E-8048-68F9D291BAAC}"/>
                    </a:ext>
                  </a:extLst>
                </p:cNvPr>
                <p:cNvSpPr>
                  <a:spLocks noChangeShapeType="1"/>
                </p:cNvSpPr>
                <p:nvPr/>
              </p:nvSpPr>
              <p:spPr bwMode="auto">
                <a:xfrm>
                  <a:off x="1680" y="1768"/>
                  <a:ext cx="0" cy="254"/>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sz="1350"/>
                </a:p>
              </p:txBody>
            </p:sp>
            <p:sp>
              <p:nvSpPr>
                <p:cNvPr id="13364" name="Rectangle 17">
                  <a:extLst>
                    <a:ext uri="{FF2B5EF4-FFF2-40B4-BE49-F238E27FC236}">
                      <a16:creationId xmlns:a16="http://schemas.microsoft.com/office/drawing/2014/main" id="{431CA38C-B179-4F50-A7A0-D38F1249CFF4}"/>
                    </a:ext>
                  </a:extLst>
                </p:cNvPr>
                <p:cNvSpPr>
                  <a:spLocks noChangeArrowheads="1"/>
                </p:cNvSpPr>
                <p:nvPr/>
              </p:nvSpPr>
              <p:spPr bwMode="auto">
                <a:xfrm>
                  <a:off x="1308" y="2022"/>
                  <a:ext cx="744" cy="1018"/>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US" altLang="en-US" sz="1350">
                    <a:solidFill>
                      <a:srgbClr val="FF0000"/>
                    </a:solidFill>
                    <a:latin typeface=".VnTime" pitchFamily="34" charset="0"/>
                  </a:endParaRPr>
                </a:p>
              </p:txBody>
            </p:sp>
            <p:sp>
              <p:nvSpPr>
                <p:cNvPr id="13365" name="Line 18">
                  <a:extLst>
                    <a:ext uri="{FF2B5EF4-FFF2-40B4-BE49-F238E27FC236}">
                      <a16:creationId xmlns:a16="http://schemas.microsoft.com/office/drawing/2014/main" id="{B84DEF90-7A5B-491E-8966-07DF2CF45414}"/>
                    </a:ext>
                  </a:extLst>
                </p:cNvPr>
                <p:cNvSpPr>
                  <a:spLocks noChangeShapeType="1"/>
                </p:cNvSpPr>
                <p:nvPr/>
              </p:nvSpPr>
              <p:spPr bwMode="auto">
                <a:xfrm>
                  <a:off x="1680" y="3040"/>
                  <a:ext cx="0" cy="212"/>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sz="1350"/>
                </a:p>
              </p:txBody>
            </p:sp>
            <p:sp>
              <p:nvSpPr>
                <p:cNvPr id="13366" name="Text Box 19">
                  <a:extLst>
                    <a:ext uri="{FF2B5EF4-FFF2-40B4-BE49-F238E27FC236}">
                      <a16:creationId xmlns:a16="http://schemas.microsoft.com/office/drawing/2014/main" id="{7910C7E9-12BF-4236-A49B-7EC0DB1978C8}"/>
                    </a:ext>
                  </a:extLst>
                </p:cNvPr>
                <p:cNvSpPr txBox="1">
                  <a:spLocks noChangeArrowheads="1"/>
                </p:cNvSpPr>
                <p:nvPr/>
              </p:nvSpPr>
              <p:spPr bwMode="auto">
                <a:xfrm>
                  <a:off x="1776" y="3264"/>
                  <a:ext cx="1116"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1350"/>
                    <a:t>Hình 33.3</a:t>
                  </a:r>
                </a:p>
              </p:txBody>
            </p:sp>
          </p:grpSp>
        </p:grpSp>
        <p:sp>
          <p:nvSpPr>
            <p:cNvPr id="13358" name="AutoShape 27">
              <a:extLst>
                <a:ext uri="{FF2B5EF4-FFF2-40B4-BE49-F238E27FC236}">
                  <a16:creationId xmlns:a16="http://schemas.microsoft.com/office/drawing/2014/main" id="{69DF2E0D-641B-4709-84FA-4F18D36F6BE1}"/>
                </a:ext>
              </a:extLst>
            </p:cNvPr>
            <p:cNvSpPr>
              <a:spLocks noChangeArrowheads="1"/>
            </p:cNvSpPr>
            <p:nvPr/>
          </p:nvSpPr>
          <p:spPr bwMode="auto">
            <a:xfrm>
              <a:off x="1248" y="2448"/>
              <a:ext cx="288" cy="96"/>
            </a:xfrm>
            <a:prstGeom prst="curvedUpArrow">
              <a:avLst>
                <a:gd name="adj1" fmla="val 60000"/>
                <a:gd name="adj2" fmla="val 120000"/>
                <a:gd name="adj3" fmla="val 33333"/>
              </a:avLst>
            </a:prstGeom>
            <a:solidFill>
              <a:srgbClr val="5F5F5F"/>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US" altLang="en-US" sz="1350">
                <a:solidFill>
                  <a:schemeClr val="bg2"/>
                </a:solidFill>
              </a:endParaRPr>
            </a:p>
          </p:txBody>
        </p:sp>
      </p:grpSp>
      <p:sp>
        <p:nvSpPr>
          <p:cNvPr id="13315" name="Line 64">
            <a:extLst>
              <a:ext uri="{FF2B5EF4-FFF2-40B4-BE49-F238E27FC236}">
                <a16:creationId xmlns:a16="http://schemas.microsoft.com/office/drawing/2014/main" id="{EB3E706E-B0DA-49D5-B96A-5A1847165C60}"/>
              </a:ext>
            </a:extLst>
          </p:cNvPr>
          <p:cNvSpPr>
            <a:spLocks noChangeShapeType="1"/>
          </p:cNvSpPr>
          <p:nvPr/>
        </p:nvSpPr>
        <p:spPr bwMode="auto">
          <a:xfrm>
            <a:off x="2171700" y="1371600"/>
            <a:ext cx="628650" cy="0"/>
          </a:xfrm>
          <a:prstGeom prst="line">
            <a:avLst/>
          </a:prstGeom>
          <a:noFill/>
          <a:ln w="38100">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endParaRPr lang="en-US" sz="1350"/>
          </a:p>
        </p:txBody>
      </p:sp>
      <p:sp>
        <p:nvSpPr>
          <p:cNvPr id="13316" name="Line 65">
            <a:extLst>
              <a:ext uri="{FF2B5EF4-FFF2-40B4-BE49-F238E27FC236}">
                <a16:creationId xmlns:a16="http://schemas.microsoft.com/office/drawing/2014/main" id="{7144E52A-202D-4272-806B-D81C1C9C1F23}"/>
              </a:ext>
            </a:extLst>
          </p:cNvPr>
          <p:cNvSpPr>
            <a:spLocks noChangeShapeType="1"/>
          </p:cNvSpPr>
          <p:nvPr/>
        </p:nvSpPr>
        <p:spPr bwMode="auto">
          <a:xfrm>
            <a:off x="2171700" y="1543050"/>
            <a:ext cx="628650" cy="0"/>
          </a:xfrm>
          <a:prstGeom prst="line">
            <a:avLst/>
          </a:prstGeom>
          <a:noFill/>
          <a:ln w="38100">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endParaRPr lang="en-US" sz="1350"/>
          </a:p>
        </p:txBody>
      </p:sp>
      <p:sp>
        <p:nvSpPr>
          <p:cNvPr id="13317" name="Line 66">
            <a:extLst>
              <a:ext uri="{FF2B5EF4-FFF2-40B4-BE49-F238E27FC236}">
                <a16:creationId xmlns:a16="http://schemas.microsoft.com/office/drawing/2014/main" id="{4609E22E-CCC3-4625-BA2F-44DB97F3D771}"/>
              </a:ext>
            </a:extLst>
          </p:cNvPr>
          <p:cNvSpPr>
            <a:spLocks noChangeShapeType="1"/>
          </p:cNvSpPr>
          <p:nvPr/>
        </p:nvSpPr>
        <p:spPr bwMode="auto">
          <a:xfrm>
            <a:off x="2171700" y="1714500"/>
            <a:ext cx="628650" cy="0"/>
          </a:xfrm>
          <a:prstGeom prst="line">
            <a:avLst/>
          </a:prstGeom>
          <a:noFill/>
          <a:ln w="38100">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endParaRPr lang="en-US" sz="1350"/>
          </a:p>
        </p:txBody>
      </p:sp>
      <p:sp>
        <p:nvSpPr>
          <p:cNvPr id="13318" name="Line 67">
            <a:extLst>
              <a:ext uri="{FF2B5EF4-FFF2-40B4-BE49-F238E27FC236}">
                <a16:creationId xmlns:a16="http://schemas.microsoft.com/office/drawing/2014/main" id="{F56EBB39-71A4-417B-A6AD-802AF5D347D0}"/>
              </a:ext>
            </a:extLst>
          </p:cNvPr>
          <p:cNvSpPr>
            <a:spLocks noChangeShapeType="1"/>
          </p:cNvSpPr>
          <p:nvPr/>
        </p:nvSpPr>
        <p:spPr bwMode="auto">
          <a:xfrm>
            <a:off x="2171700" y="1885950"/>
            <a:ext cx="628650" cy="0"/>
          </a:xfrm>
          <a:prstGeom prst="line">
            <a:avLst/>
          </a:prstGeom>
          <a:noFill/>
          <a:ln w="38100">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endParaRPr lang="en-US" sz="1350"/>
          </a:p>
        </p:txBody>
      </p:sp>
      <p:cxnSp>
        <p:nvCxnSpPr>
          <p:cNvPr id="47" name="Straight Connector 46">
            <a:extLst>
              <a:ext uri="{FF2B5EF4-FFF2-40B4-BE49-F238E27FC236}">
                <a16:creationId xmlns:a16="http://schemas.microsoft.com/office/drawing/2014/main" id="{47BF5107-7CE5-41D8-9E8C-C6E2AE9EF98D}"/>
              </a:ext>
            </a:extLst>
          </p:cNvPr>
          <p:cNvCxnSpPr/>
          <p:nvPr/>
        </p:nvCxnSpPr>
        <p:spPr>
          <a:xfrm>
            <a:off x="6229350" y="2114550"/>
            <a:ext cx="457200" cy="0"/>
          </a:xfrm>
          <a:prstGeom prst="line">
            <a:avLst/>
          </a:prstGeom>
          <a:ln w="38100">
            <a:solidFill>
              <a:srgbClr val="0000FF"/>
            </a:solidFill>
          </a:ln>
        </p:spPr>
        <p:style>
          <a:lnRef idx="1">
            <a:schemeClr val="accent1"/>
          </a:lnRef>
          <a:fillRef idx="0">
            <a:schemeClr val="accent1"/>
          </a:fillRef>
          <a:effectRef idx="0">
            <a:schemeClr val="accent1"/>
          </a:effectRef>
          <a:fontRef idx="minor">
            <a:schemeClr val="tx1"/>
          </a:fontRef>
        </p:style>
      </p:cxnSp>
      <p:sp>
        <p:nvSpPr>
          <p:cNvPr id="13320" name="Line 34">
            <a:extLst>
              <a:ext uri="{FF2B5EF4-FFF2-40B4-BE49-F238E27FC236}">
                <a16:creationId xmlns:a16="http://schemas.microsoft.com/office/drawing/2014/main" id="{0F7131E4-D61E-4DD7-913F-B861BB75CF4B}"/>
              </a:ext>
            </a:extLst>
          </p:cNvPr>
          <p:cNvSpPr>
            <a:spLocks noChangeShapeType="1"/>
          </p:cNvSpPr>
          <p:nvPr/>
        </p:nvSpPr>
        <p:spPr bwMode="auto">
          <a:xfrm flipH="1">
            <a:off x="6172200" y="742950"/>
            <a:ext cx="338138" cy="457200"/>
          </a:xfrm>
          <a:prstGeom prst="line">
            <a:avLst/>
          </a:prstGeom>
          <a:noFill/>
          <a:ln w="38100">
            <a:solidFill>
              <a:srgbClr val="FF0000"/>
            </a:solidFill>
            <a:prstDash val="dash"/>
            <a:round/>
            <a:headEnd/>
            <a:tailEnd/>
          </a:ln>
          <a:extLst>
            <a:ext uri="{909E8E84-426E-40DD-AFC4-6F175D3DCCD1}">
              <a14:hiddenFill xmlns:a14="http://schemas.microsoft.com/office/drawing/2010/main">
                <a:noFill/>
              </a14:hiddenFill>
            </a:ext>
          </a:extLst>
        </p:spPr>
        <p:txBody>
          <a:bodyPr/>
          <a:lstStyle/>
          <a:p>
            <a:endParaRPr lang="en-US" sz="1350"/>
          </a:p>
        </p:txBody>
      </p:sp>
      <p:grpSp>
        <p:nvGrpSpPr>
          <p:cNvPr id="13321" name="Group 52">
            <a:extLst>
              <a:ext uri="{FF2B5EF4-FFF2-40B4-BE49-F238E27FC236}">
                <a16:creationId xmlns:a16="http://schemas.microsoft.com/office/drawing/2014/main" id="{320B6831-5D21-4D5C-892E-1CFACF5CD8EC}"/>
              </a:ext>
            </a:extLst>
          </p:cNvPr>
          <p:cNvGrpSpPr>
            <a:grpSpLocks/>
          </p:cNvGrpSpPr>
          <p:nvPr/>
        </p:nvGrpSpPr>
        <p:grpSpPr bwMode="auto">
          <a:xfrm>
            <a:off x="4572001" y="342900"/>
            <a:ext cx="3258741" cy="2643189"/>
            <a:chOff x="4572001" y="1905000"/>
            <a:chExt cx="4344988" cy="3524251"/>
          </a:xfrm>
        </p:grpSpPr>
        <p:grpSp>
          <p:nvGrpSpPr>
            <p:cNvPr id="13327" name="Group 69">
              <a:extLst>
                <a:ext uri="{FF2B5EF4-FFF2-40B4-BE49-F238E27FC236}">
                  <a16:creationId xmlns:a16="http://schemas.microsoft.com/office/drawing/2014/main" id="{35187AC6-6B9F-4CC2-855A-96A3E231163F}"/>
                </a:ext>
              </a:extLst>
            </p:cNvPr>
            <p:cNvGrpSpPr>
              <a:grpSpLocks/>
            </p:cNvGrpSpPr>
            <p:nvPr/>
          </p:nvGrpSpPr>
          <p:grpSpPr bwMode="auto">
            <a:xfrm>
              <a:off x="4572001" y="1905000"/>
              <a:ext cx="4344988" cy="3524251"/>
              <a:chOff x="2976" y="1920"/>
              <a:chExt cx="2737" cy="2220"/>
            </a:xfrm>
          </p:grpSpPr>
          <p:sp>
            <p:nvSpPr>
              <p:cNvPr id="13336" name="AutoShape 45">
                <a:extLst>
                  <a:ext uri="{FF2B5EF4-FFF2-40B4-BE49-F238E27FC236}">
                    <a16:creationId xmlns:a16="http://schemas.microsoft.com/office/drawing/2014/main" id="{D067A205-F917-4FEF-9C4A-32562812E6CD}"/>
                  </a:ext>
                </a:extLst>
              </p:cNvPr>
              <p:cNvSpPr>
                <a:spLocks noChangeArrowheads="1"/>
              </p:cNvSpPr>
              <p:nvPr/>
            </p:nvSpPr>
            <p:spPr bwMode="auto">
              <a:xfrm>
                <a:off x="4198" y="2361"/>
                <a:ext cx="288" cy="96"/>
              </a:xfrm>
              <a:prstGeom prst="curvedUpArrow">
                <a:avLst>
                  <a:gd name="adj1" fmla="val 60000"/>
                  <a:gd name="adj2" fmla="val 120000"/>
                  <a:gd name="adj3" fmla="val 33333"/>
                </a:avLst>
              </a:prstGeom>
              <a:solidFill>
                <a:srgbClr val="5F5F5F"/>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US" altLang="en-US" sz="1350">
                  <a:solidFill>
                    <a:schemeClr val="bg2"/>
                  </a:solidFill>
                </a:endParaRPr>
              </a:p>
            </p:txBody>
          </p:sp>
          <p:grpSp>
            <p:nvGrpSpPr>
              <p:cNvPr id="13337" name="Group 68">
                <a:extLst>
                  <a:ext uri="{FF2B5EF4-FFF2-40B4-BE49-F238E27FC236}">
                    <a16:creationId xmlns:a16="http://schemas.microsoft.com/office/drawing/2014/main" id="{01CF9441-615F-4D46-8674-C24E98702F5B}"/>
                  </a:ext>
                </a:extLst>
              </p:cNvPr>
              <p:cNvGrpSpPr>
                <a:grpSpLocks/>
              </p:cNvGrpSpPr>
              <p:nvPr/>
            </p:nvGrpSpPr>
            <p:grpSpPr bwMode="auto">
              <a:xfrm>
                <a:off x="2976" y="1920"/>
                <a:ext cx="2737" cy="2220"/>
                <a:chOff x="2976" y="1920"/>
                <a:chExt cx="2737" cy="2220"/>
              </a:xfrm>
            </p:grpSpPr>
            <p:sp>
              <p:nvSpPr>
                <p:cNvPr id="13338" name="Text Box 43">
                  <a:extLst>
                    <a:ext uri="{FF2B5EF4-FFF2-40B4-BE49-F238E27FC236}">
                      <a16:creationId xmlns:a16="http://schemas.microsoft.com/office/drawing/2014/main" id="{EFA4144A-16B1-4437-BF4C-0EB599DF813D}"/>
                    </a:ext>
                  </a:extLst>
                </p:cNvPr>
                <p:cNvSpPr txBox="1">
                  <a:spLocks noChangeArrowheads="1"/>
                </p:cNvSpPr>
                <p:nvPr/>
              </p:nvSpPr>
              <p:spPr bwMode="auto">
                <a:xfrm>
                  <a:off x="4656" y="1920"/>
                  <a:ext cx="816"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1350" b="1">
                      <a:solidFill>
                        <a:srgbClr val="FF0000"/>
                      </a:solidFill>
                    </a:rPr>
                    <a:t>Vị trí 2</a:t>
                  </a:r>
                </a:p>
              </p:txBody>
            </p:sp>
            <p:sp>
              <p:nvSpPr>
                <p:cNvPr id="13339" name="Line 44">
                  <a:extLst>
                    <a:ext uri="{FF2B5EF4-FFF2-40B4-BE49-F238E27FC236}">
                      <a16:creationId xmlns:a16="http://schemas.microsoft.com/office/drawing/2014/main" id="{5BB8D105-23FD-4E2A-9521-767AABF0D510}"/>
                    </a:ext>
                  </a:extLst>
                </p:cNvPr>
                <p:cNvSpPr>
                  <a:spLocks noChangeShapeType="1"/>
                </p:cNvSpPr>
                <p:nvPr/>
              </p:nvSpPr>
              <p:spPr bwMode="auto">
                <a:xfrm flipH="1">
                  <a:off x="4560" y="2160"/>
                  <a:ext cx="384" cy="336"/>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sz="1350"/>
                </a:p>
              </p:txBody>
            </p:sp>
            <p:grpSp>
              <p:nvGrpSpPr>
                <p:cNvPr id="13340" name="Group 28">
                  <a:extLst>
                    <a:ext uri="{FF2B5EF4-FFF2-40B4-BE49-F238E27FC236}">
                      <a16:creationId xmlns:a16="http://schemas.microsoft.com/office/drawing/2014/main" id="{0ECEEEF3-56EC-4770-9119-80DC8C264C6B}"/>
                    </a:ext>
                  </a:extLst>
                </p:cNvPr>
                <p:cNvGrpSpPr>
                  <a:grpSpLocks/>
                </p:cNvGrpSpPr>
                <p:nvPr/>
              </p:nvGrpSpPr>
              <p:grpSpPr bwMode="auto">
                <a:xfrm>
                  <a:off x="2976" y="2248"/>
                  <a:ext cx="2737" cy="1892"/>
                  <a:chOff x="192" y="1728"/>
                  <a:chExt cx="2964" cy="1892"/>
                </a:xfrm>
              </p:grpSpPr>
              <p:sp>
                <p:nvSpPr>
                  <p:cNvPr id="13341" name="AutoShape 29">
                    <a:extLst>
                      <a:ext uri="{FF2B5EF4-FFF2-40B4-BE49-F238E27FC236}">
                        <a16:creationId xmlns:a16="http://schemas.microsoft.com/office/drawing/2014/main" id="{5967D21A-F27D-4470-9B51-EFDBDBA10C2F}"/>
                      </a:ext>
                    </a:extLst>
                  </p:cNvPr>
                  <p:cNvSpPr>
                    <a:spLocks noChangeArrowheads="1"/>
                  </p:cNvSpPr>
                  <p:nvPr/>
                </p:nvSpPr>
                <p:spPr bwMode="auto">
                  <a:xfrm>
                    <a:off x="192" y="2078"/>
                    <a:ext cx="1070" cy="1061"/>
                  </a:xfrm>
                  <a:prstGeom prst="cube">
                    <a:avLst>
                      <a:gd name="adj" fmla="val 25000"/>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400" b="1"/>
                      <a:t>N</a:t>
                    </a:r>
                  </a:p>
                </p:txBody>
              </p:sp>
              <p:grpSp>
                <p:nvGrpSpPr>
                  <p:cNvPr id="13342" name="Group 30">
                    <a:extLst>
                      <a:ext uri="{FF2B5EF4-FFF2-40B4-BE49-F238E27FC236}">
                        <a16:creationId xmlns:a16="http://schemas.microsoft.com/office/drawing/2014/main" id="{FD6F2DF2-1F5C-4574-82E2-47AA6BFB880C}"/>
                      </a:ext>
                    </a:extLst>
                  </p:cNvPr>
                  <p:cNvGrpSpPr>
                    <a:grpSpLocks/>
                  </p:cNvGrpSpPr>
                  <p:nvPr/>
                </p:nvGrpSpPr>
                <p:grpSpPr bwMode="auto">
                  <a:xfrm>
                    <a:off x="1392" y="1728"/>
                    <a:ext cx="1764" cy="1892"/>
                    <a:chOff x="1392" y="1728"/>
                    <a:chExt cx="1764" cy="1892"/>
                  </a:xfrm>
                </p:grpSpPr>
                <p:grpSp>
                  <p:nvGrpSpPr>
                    <p:cNvPr id="13343" name="Group 31">
                      <a:extLst>
                        <a:ext uri="{FF2B5EF4-FFF2-40B4-BE49-F238E27FC236}">
                          <a16:creationId xmlns:a16="http://schemas.microsoft.com/office/drawing/2014/main" id="{1F330296-9826-4206-97EB-8E872811A43B}"/>
                        </a:ext>
                      </a:extLst>
                    </p:cNvPr>
                    <p:cNvGrpSpPr>
                      <a:grpSpLocks/>
                    </p:cNvGrpSpPr>
                    <p:nvPr/>
                  </p:nvGrpSpPr>
                  <p:grpSpPr bwMode="auto">
                    <a:xfrm>
                      <a:off x="1392" y="1728"/>
                      <a:ext cx="576" cy="1776"/>
                      <a:chOff x="3840" y="1776"/>
                      <a:chExt cx="576" cy="1776"/>
                    </a:xfrm>
                  </p:grpSpPr>
                  <p:sp>
                    <p:nvSpPr>
                      <p:cNvPr id="13349" name="Line 32">
                        <a:extLst>
                          <a:ext uri="{FF2B5EF4-FFF2-40B4-BE49-F238E27FC236}">
                            <a16:creationId xmlns:a16="http://schemas.microsoft.com/office/drawing/2014/main" id="{61E9C9B7-8AF4-473B-BDD9-96F1DCEB6FEF}"/>
                          </a:ext>
                        </a:extLst>
                      </p:cNvPr>
                      <p:cNvSpPr>
                        <a:spLocks noChangeShapeType="1"/>
                      </p:cNvSpPr>
                      <p:nvPr/>
                    </p:nvSpPr>
                    <p:spPr bwMode="auto">
                      <a:xfrm>
                        <a:off x="4416" y="1776"/>
                        <a:ext cx="0" cy="1104"/>
                      </a:xfrm>
                      <a:prstGeom prst="line">
                        <a:avLst/>
                      </a:prstGeom>
                      <a:noFill/>
                      <a:ln w="38100">
                        <a:solidFill>
                          <a:srgbClr val="FF0000"/>
                        </a:solidFill>
                        <a:prstDash val="dash"/>
                        <a:round/>
                        <a:headEnd/>
                        <a:tailEnd/>
                      </a:ln>
                      <a:extLst>
                        <a:ext uri="{909E8E84-426E-40DD-AFC4-6F175D3DCCD1}">
                          <a14:hiddenFill xmlns:a14="http://schemas.microsoft.com/office/drawing/2010/main">
                            <a:noFill/>
                          </a14:hiddenFill>
                        </a:ext>
                      </a:extLst>
                    </p:spPr>
                    <p:txBody>
                      <a:bodyPr/>
                      <a:lstStyle/>
                      <a:p>
                        <a:endParaRPr lang="en-US" sz="1350"/>
                      </a:p>
                    </p:txBody>
                  </p:sp>
                  <p:grpSp>
                    <p:nvGrpSpPr>
                      <p:cNvPr id="13350" name="Group 33">
                        <a:extLst>
                          <a:ext uri="{FF2B5EF4-FFF2-40B4-BE49-F238E27FC236}">
                            <a16:creationId xmlns:a16="http://schemas.microsoft.com/office/drawing/2014/main" id="{A70CC6FE-4F08-4EAD-90A8-033CC1E8128C}"/>
                          </a:ext>
                        </a:extLst>
                      </p:cNvPr>
                      <p:cNvGrpSpPr>
                        <a:grpSpLocks/>
                      </p:cNvGrpSpPr>
                      <p:nvPr/>
                    </p:nvGrpSpPr>
                    <p:grpSpPr bwMode="auto">
                      <a:xfrm>
                        <a:off x="3840" y="2168"/>
                        <a:ext cx="528" cy="1384"/>
                        <a:chOff x="3840" y="2168"/>
                        <a:chExt cx="528" cy="1384"/>
                      </a:xfrm>
                    </p:grpSpPr>
                    <p:sp>
                      <p:nvSpPr>
                        <p:cNvPr id="13351" name="Line 34">
                          <a:extLst>
                            <a:ext uri="{FF2B5EF4-FFF2-40B4-BE49-F238E27FC236}">
                              <a16:creationId xmlns:a16="http://schemas.microsoft.com/office/drawing/2014/main" id="{BC43A3D0-C636-43F9-BB3B-0CF928039CE2}"/>
                            </a:ext>
                          </a:extLst>
                        </p:cNvPr>
                        <p:cNvSpPr>
                          <a:spLocks noChangeShapeType="1"/>
                        </p:cNvSpPr>
                        <p:nvPr/>
                      </p:nvSpPr>
                      <p:spPr bwMode="auto">
                        <a:xfrm flipH="1">
                          <a:off x="3840" y="2168"/>
                          <a:ext cx="255" cy="28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sz="1350"/>
                        </a:p>
                      </p:txBody>
                    </p:sp>
                    <p:sp>
                      <p:nvSpPr>
                        <p:cNvPr id="13352" name="Line 35">
                          <a:extLst>
                            <a:ext uri="{FF2B5EF4-FFF2-40B4-BE49-F238E27FC236}">
                              <a16:creationId xmlns:a16="http://schemas.microsoft.com/office/drawing/2014/main" id="{CA06119E-163F-444F-8B1E-B43F8C3DABD3}"/>
                            </a:ext>
                          </a:extLst>
                        </p:cNvPr>
                        <p:cNvSpPr>
                          <a:spLocks noChangeShapeType="1"/>
                        </p:cNvSpPr>
                        <p:nvPr/>
                      </p:nvSpPr>
                      <p:spPr bwMode="auto">
                        <a:xfrm>
                          <a:off x="3840" y="2448"/>
                          <a:ext cx="0" cy="1104"/>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sz="1350"/>
                        </a:p>
                      </p:txBody>
                    </p:sp>
                    <p:sp>
                      <p:nvSpPr>
                        <p:cNvPr id="13353" name="Line 36">
                          <a:extLst>
                            <a:ext uri="{FF2B5EF4-FFF2-40B4-BE49-F238E27FC236}">
                              <a16:creationId xmlns:a16="http://schemas.microsoft.com/office/drawing/2014/main" id="{AB245169-642E-4817-AB5D-2B000BF1DE42}"/>
                            </a:ext>
                          </a:extLst>
                        </p:cNvPr>
                        <p:cNvSpPr>
                          <a:spLocks noChangeShapeType="1"/>
                        </p:cNvSpPr>
                        <p:nvPr/>
                      </p:nvSpPr>
                      <p:spPr bwMode="auto">
                        <a:xfrm flipH="1">
                          <a:off x="3840" y="3224"/>
                          <a:ext cx="307" cy="328"/>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sz="1350"/>
                        </a:p>
                      </p:txBody>
                    </p:sp>
                    <p:sp>
                      <p:nvSpPr>
                        <p:cNvPr id="13354" name="Text Box 37">
                          <a:extLst>
                            <a:ext uri="{FF2B5EF4-FFF2-40B4-BE49-F238E27FC236}">
                              <a16:creationId xmlns:a16="http://schemas.microsoft.com/office/drawing/2014/main" id="{E04428B4-7B28-40B1-BC9C-9B6005B30518}"/>
                            </a:ext>
                          </a:extLst>
                        </p:cNvPr>
                        <p:cNvSpPr txBox="1">
                          <a:spLocks noChangeArrowheads="1"/>
                        </p:cNvSpPr>
                        <p:nvPr/>
                      </p:nvSpPr>
                      <p:spPr bwMode="auto">
                        <a:xfrm>
                          <a:off x="3936" y="2448"/>
                          <a:ext cx="432"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endParaRPr lang="en-US" altLang="en-US" sz="1350">
                            <a:solidFill>
                              <a:srgbClr val="FF0000"/>
                            </a:solidFill>
                            <a:latin typeface=".VnTime" pitchFamily="34" charset="0"/>
                          </a:endParaRPr>
                        </a:p>
                      </p:txBody>
                    </p:sp>
                  </p:grpSp>
                </p:grpSp>
                <p:sp>
                  <p:nvSpPr>
                    <p:cNvPr id="13344" name="Line 38">
                      <a:extLst>
                        <a:ext uri="{FF2B5EF4-FFF2-40B4-BE49-F238E27FC236}">
                          <a16:creationId xmlns:a16="http://schemas.microsoft.com/office/drawing/2014/main" id="{957603F5-ABB5-4EB4-920C-4A1111D7E5E3}"/>
                        </a:ext>
                      </a:extLst>
                    </p:cNvPr>
                    <p:cNvSpPr>
                      <a:spLocks noChangeShapeType="1"/>
                    </p:cNvSpPr>
                    <p:nvPr/>
                  </p:nvSpPr>
                  <p:spPr bwMode="auto">
                    <a:xfrm>
                      <a:off x="1668" y="2132"/>
                      <a:ext cx="0" cy="1017"/>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sz="1350"/>
                    </a:p>
                  </p:txBody>
                </p:sp>
                <p:sp>
                  <p:nvSpPr>
                    <p:cNvPr id="13345" name="AutoShape 39">
                      <a:extLst>
                        <a:ext uri="{FF2B5EF4-FFF2-40B4-BE49-F238E27FC236}">
                          <a16:creationId xmlns:a16="http://schemas.microsoft.com/office/drawing/2014/main" id="{AB88A70B-E315-4681-80BD-DB7685A86145}"/>
                        </a:ext>
                      </a:extLst>
                    </p:cNvPr>
                    <p:cNvSpPr>
                      <a:spLocks noChangeArrowheads="1"/>
                    </p:cNvSpPr>
                    <p:nvPr/>
                  </p:nvSpPr>
                  <p:spPr bwMode="auto">
                    <a:xfrm>
                      <a:off x="2087" y="2084"/>
                      <a:ext cx="1069" cy="1060"/>
                    </a:xfrm>
                    <a:prstGeom prst="cube">
                      <a:avLst>
                        <a:gd name="adj" fmla="val 25000"/>
                      </a:avLst>
                    </a:prstGeom>
                    <a:solidFill>
                      <a:srgbClr val="66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400" b="1"/>
                        <a:t>S</a:t>
                      </a:r>
                    </a:p>
                  </p:txBody>
                </p:sp>
                <p:sp>
                  <p:nvSpPr>
                    <p:cNvPr id="13346" name="Line 40">
                      <a:extLst>
                        <a:ext uri="{FF2B5EF4-FFF2-40B4-BE49-F238E27FC236}">
                          <a16:creationId xmlns:a16="http://schemas.microsoft.com/office/drawing/2014/main" id="{38B5D17C-2283-4ACF-8A3E-A284EC4E2058}"/>
                        </a:ext>
                      </a:extLst>
                    </p:cNvPr>
                    <p:cNvSpPr>
                      <a:spLocks noChangeShapeType="1"/>
                    </p:cNvSpPr>
                    <p:nvPr/>
                  </p:nvSpPr>
                  <p:spPr bwMode="auto">
                    <a:xfrm>
                      <a:off x="1668" y="1872"/>
                      <a:ext cx="0" cy="254"/>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sz="1350"/>
                    </a:p>
                  </p:txBody>
                </p:sp>
                <p:sp>
                  <p:nvSpPr>
                    <p:cNvPr id="13347" name="Line 41">
                      <a:extLst>
                        <a:ext uri="{FF2B5EF4-FFF2-40B4-BE49-F238E27FC236}">
                          <a16:creationId xmlns:a16="http://schemas.microsoft.com/office/drawing/2014/main" id="{39111A38-79A4-4478-B3A9-BC22151B64F6}"/>
                        </a:ext>
                      </a:extLst>
                    </p:cNvPr>
                    <p:cNvSpPr>
                      <a:spLocks noChangeShapeType="1"/>
                    </p:cNvSpPr>
                    <p:nvPr/>
                  </p:nvSpPr>
                  <p:spPr bwMode="auto">
                    <a:xfrm>
                      <a:off x="1668" y="3144"/>
                      <a:ext cx="0" cy="212"/>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sz="1350"/>
                    </a:p>
                  </p:txBody>
                </p:sp>
                <p:sp>
                  <p:nvSpPr>
                    <p:cNvPr id="13348" name="Text Box 42">
                      <a:extLst>
                        <a:ext uri="{FF2B5EF4-FFF2-40B4-BE49-F238E27FC236}">
                          <a16:creationId xmlns:a16="http://schemas.microsoft.com/office/drawing/2014/main" id="{4A5F15F2-DAAC-4E35-B6B4-64D236E844F2}"/>
                        </a:ext>
                      </a:extLst>
                    </p:cNvPr>
                    <p:cNvSpPr txBox="1">
                      <a:spLocks noChangeArrowheads="1"/>
                    </p:cNvSpPr>
                    <p:nvPr/>
                  </p:nvSpPr>
                  <p:spPr bwMode="auto">
                    <a:xfrm>
                      <a:off x="1764" y="3368"/>
                      <a:ext cx="1116"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1350"/>
                        <a:t>Hình 33.3</a:t>
                      </a:r>
                    </a:p>
                  </p:txBody>
                </p:sp>
              </p:grpSp>
            </p:grpSp>
          </p:grpSp>
        </p:grpSp>
        <p:sp>
          <p:nvSpPr>
            <p:cNvPr id="13328" name="Line 70">
              <a:extLst>
                <a:ext uri="{FF2B5EF4-FFF2-40B4-BE49-F238E27FC236}">
                  <a16:creationId xmlns:a16="http://schemas.microsoft.com/office/drawing/2014/main" id="{BD08E613-AF8D-45B6-8560-03C058EAA4B1}"/>
                </a:ext>
              </a:extLst>
            </p:cNvPr>
            <p:cNvSpPr>
              <a:spLocks noChangeShapeType="1"/>
            </p:cNvSpPr>
            <p:nvPr/>
          </p:nvSpPr>
          <p:spPr bwMode="auto">
            <a:xfrm>
              <a:off x="5943600" y="3581400"/>
              <a:ext cx="762000" cy="0"/>
            </a:xfrm>
            <a:prstGeom prst="line">
              <a:avLst/>
            </a:prstGeom>
            <a:noFill/>
            <a:ln w="38100">
              <a:solidFill>
                <a:srgbClr val="0000FF"/>
              </a:solidFill>
              <a:prstDash val="dashDot"/>
              <a:round/>
              <a:headEnd/>
              <a:tailEnd type="triangle" w="med" len="med"/>
            </a:ln>
            <a:extLst>
              <a:ext uri="{909E8E84-426E-40DD-AFC4-6F175D3DCCD1}">
                <a14:hiddenFill xmlns:a14="http://schemas.microsoft.com/office/drawing/2010/main">
                  <a:noFill/>
                </a14:hiddenFill>
              </a:ext>
            </a:extLst>
          </p:spPr>
          <p:txBody>
            <a:bodyPr/>
            <a:lstStyle/>
            <a:p>
              <a:endParaRPr lang="en-US" sz="1350"/>
            </a:p>
          </p:txBody>
        </p:sp>
        <p:sp>
          <p:nvSpPr>
            <p:cNvPr id="13329" name="Line 71">
              <a:extLst>
                <a:ext uri="{FF2B5EF4-FFF2-40B4-BE49-F238E27FC236}">
                  <a16:creationId xmlns:a16="http://schemas.microsoft.com/office/drawing/2014/main" id="{D3558C13-8630-4EF4-8C3E-3B1BEF942C0B}"/>
                </a:ext>
              </a:extLst>
            </p:cNvPr>
            <p:cNvSpPr>
              <a:spLocks noChangeShapeType="1"/>
            </p:cNvSpPr>
            <p:nvPr/>
          </p:nvSpPr>
          <p:spPr bwMode="auto">
            <a:xfrm>
              <a:off x="5943600" y="3810000"/>
              <a:ext cx="762000" cy="0"/>
            </a:xfrm>
            <a:prstGeom prst="line">
              <a:avLst/>
            </a:prstGeom>
            <a:noFill/>
            <a:ln w="38100">
              <a:solidFill>
                <a:srgbClr val="0000FF"/>
              </a:solidFill>
              <a:prstDash val="dashDot"/>
              <a:round/>
              <a:headEnd/>
              <a:tailEnd type="triangle" w="med" len="med"/>
            </a:ln>
            <a:extLst>
              <a:ext uri="{909E8E84-426E-40DD-AFC4-6F175D3DCCD1}">
                <a14:hiddenFill xmlns:a14="http://schemas.microsoft.com/office/drawing/2010/main">
                  <a:noFill/>
                </a14:hiddenFill>
              </a:ext>
            </a:extLst>
          </p:spPr>
          <p:txBody>
            <a:bodyPr/>
            <a:lstStyle/>
            <a:p>
              <a:endParaRPr lang="en-US" sz="1350"/>
            </a:p>
          </p:txBody>
        </p:sp>
        <p:sp>
          <p:nvSpPr>
            <p:cNvPr id="13330" name="Line 72">
              <a:extLst>
                <a:ext uri="{FF2B5EF4-FFF2-40B4-BE49-F238E27FC236}">
                  <a16:creationId xmlns:a16="http://schemas.microsoft.com/office/drawing/2014/main" id="{9A635927-483C-406B-8B67-F508808ECA5A}"/>
                </a:ext>
              </a:extLst>
            </p:cNvPr>
            <p:cNvSpPr>
              <a:spLocks noChangeShapeType="1"/>
            </p:cNvSpPr>
            <p:nvPr/>
          </p:nvSpPr>
          <p:spPr bwMode="auto">
            <a:xfrm>
              <a:off x="5943600" y="4038600"/>
              <a:ext cx="762000" cy="0"/>
            </a:xfrm>
            <a:prstGeom prst="line">
              <a:avLst/>
            </a:prstGeom>
            <a:noFill/>
            <a:ln w="38100">
              <a:solidFill>
                <a:srgbClr val="0000FF"/>
              </a:solidFill>
              <a:prstDash val="dashDot"/>
              <a:round/>
              <a:headEnd/>
              <a:tailEnd type="triangle" w="med" len="med"/>
            </a:ln>
            <a:extLst>
              <a:ext uri="{909E8E84-426E-40DD-AFC4-6F175D3DCCD1}">
                <a14:hiddenFill xmlns:a14="http://schemas.microsoft.com/office/drawing/2010/main">
                  <a:noFill/>
                </a14:hiddenFill>
              </a:ext>
            </a:extLst>
          </p:spPr>
          <p:txBody>
            <a:bodyPr/>
            <a:lstStyle/>
            <a:p>
              <a:endParaRPr lang="en-US" sz="1350"/>
            </a:p>
          </p:txBody>
        </p:sp>
        <p:sp>
          <p:nvSpPr>
            <p:cNvPr id="13331" name="Line 73">
              <a:extLst>
                <a:ext uri="{FF2B5EF4-FFF2-40B4-BE49-F238E27FC236}">
                  <a16:creationId xmlns:a16="http://schemas.microsoft.com/office/drawing/2014/main" id="{9D83FEE9-3511-457A-8B53-9A6CA034D58B}"/>
                </a:ext>
              </a:extLst>
            </p:cNvPr>
            <p:cNvSpPr>
              <a:spLocks noChangeShapeType="1"/>
            </p:cNvSpPr>
            <p:nvPr/>
          </p:nvSpPr>
          <p:spPr bwMode="auto">
            <a:xfrm>
              <a:off x="5943600" y="4267200"/>
              <a:ext cx="762000" cy="0"/>
            </a:xfrm>
            <a:prstGeom prst="line">
              <a:avLst/>
            </a:prstGeom>
            <a:noFill/>
            <a:ln w="38100">
              <a:solidFill>
                <a:srgbClr val="0000FF"/>
              </a:solidFill>
              <a:prstDash val="dashDot"/>
              <a:round/>
              <a:headEnd/>
              <a:tailEnd type="triangle" w="med" len="med"/>
            </a:ln>
            <a:extLst>
              <a:ext uri="{909E8E84-426E-40DD-AFC4-6F175D3DCCD1}">
                <a14:hiddenFill xmlns:a14="http://schemas.microsoft.com/office/drawing/2010/main">
                  <a:noFill/>
                </a14:hiddenFill>
              </a:ext>
            </a:extLst>
          </p:spPr>
          <p:txBody>
            <a:bodyPr/>
            <a:lstStyle/>
            <a:p>
              <a:endParaRPr lang="en-US" sz="1350"/>
            </a:p>
          </p:txBody>
        </p:sp>
        <p:cxnSp>
          <p:nvCxnSpPr>
            <p:cNvPr id="44" name="Straight Connector 43">
              <a:extLst>
                <a:ext uri="{FF2B5EF4-FFF2-40B4-BE49-F238E27FC236}">
                  <a16:creationId xmlns:a16="http://schemas.microsoft.com/office/drawing/2014/main" id="{13EF4104-4EF2-4C93-B36D-6E450D4538EC}"/>
                </a:ext>
              </a:extLst>
            </p:cNvPr>
            <p:cNvCxnSpPr/>
            <p:nvPr/>
          </p:nvCxnSpPr>
          <p:spPr>
            <a:xfrm>
              <a:off x="6629400" y="3581400"/>
              <a:ext cx="685800" cy="0"/>
            </a:xfrm>
            <a:prstGeom prst="line">
              <a:avLst/>
            </a:prstGeom>
            <a:ln w="381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7DDBA316-66DB-41ED-9F3D-3FF26779DF37}"/>
                </a:ext>
              </a:extLst>
            </p:cNvPr>
            <p:cNvCxnSpPr/>
            <p:nvPr/>
          </p:nvCxnSpPr>
          <p:spPr>
            <a:xfrm>
              <a:off x="6629400" y="3810000"/>
              <a:ext cx="685800" cy="0"/>
            </a:xfrm>
            <a:prstGeom prst="line">
              <a:avLst/>
            </a:prstGeom>
            <a:ln w="381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88234FB7-F460-4666-89A5-0FE7EA11BF8F}"/>
                </a:ext>
              </a:extLst>
            </p:cNvPr>
            <p:cNvCxnSpPr>
              <a:endCxn id="13345" idx="2"/>
            </p:cNvCxnSpPr>
            <p:nvPr/>
          </p:nvCxnSpPr>
          <p:spPr>
            <a:xfrm flipV="1">
              <a:off x="6629400" y="4027488"/>
              <a:ext cx="720725" cy="11112"/>
            </a:xfrm>
            <a:prstGeom prst="line">
              <a:avLst/>
            </a:prstGeom>
            <a:ln w="38100">
              <a:solidFill>
                <a:srgbClr val="0000FF"/>
              </a:solidFill>
            </a:ln>
          </p:spPr>
          <p:style>
            <a:lnRef idx="1">
              <a:schemeClr val="accent1"/>
            </a:lnRef>
            <a:fillRef idx="0">
              <a:schemeClr val="accent1"/>
            </a:fillRef>
            <a:effectRef idx="0">
              <a:schemeClr val="accent1"/>
            </a:effectRef>
            <a:fontRef idx="minor">
              <a:schemeClr val="tx1"/>
            </a:fontRef>
          </p:style>
        </p:cxnSp>
        <p:sp>
          <p:nvSpPr>
            <p:cNvPr id="13335" name="Line 36">
              <a:extLst>
                <a:ext uri="{FF2B5EF4-FFF2-40B4-BE49-F238E27FC236}">
                  <a16:creationId xmlns:a16="http://schemas.microsoft.com/office/drawing/2014/main" id="{C2E51EFE-DD44-4620-8E9A-A89722C4568F}"/>
                </a:ext>
              </a:extLst>
            </p:cNvPr>
            <p:cNvSpPr>
              <a:spLocks noChangeShapeType="1"/>
            </p:cNvSpPr>
            <p:nvPr/>
          </p:nvSpPr>
          <p:spPr bwMode="auto">
            <a:xfrm flipH="1">
              <a:off x="6705600" y="4267200"/>
              <a:ext cx="450850" cy="520700"/>
            </a:xfrm>
            <a:prstGeom prst="line">
              <a:avLst/>
            </a:prstGeom>
            <a:noFill/>
            <a:ln w="38100">
              <a:solidFill>
                <a:srgbClr val="FF0000"/>
              </a:solidFill>
              <a:prstDash val="dash"/>
              <a:round/>
              <a:headEnd/>
              <a:tailEnd/>
            </a:ln>
            <a:extLst>
              <a:ext uri="{909E8E84-426E-40DD-AFC4-6F175D3DCCD1}">
                <a14:hiddenFill xmlns:a14="http://schemas.microsoft.com/office/drawing/2010/main">
                  <a:noFill/>
                </a14:hiddenFill>
              </a:ext>
            </a:extLst>
          </p:spPr>
          <p:txBody>
            <a:bodyPr/>
            <a:lstStyle/>
            <a:p>
              <a:endParaRPr lang="en-US" sz="1350"/>
            </a:p>
          </p:txBody>
        </p:sp>
      </p:grpSp>
      <p:cxnSp>
        <p:nvCxnSpPr>
          <p:cNvPr id="62" name="Straight Connector 61">
            <a:extLst>
              <a:ext uri="{FF2B5EF4-FFF2-40B4-BE49-F238E27FC236}">
                <a16:creationId xmlns:a16="http://schemas.microsoft.com/office/drawing/2014/main" id="{29616EA2-4238-4E94-9393-EEA31CA18A07}"/>
              </a:ext>
            </a:extLst>
          </p:cNvPr>
          <p:cNvCxnSpPr/>
          <p:nvPr/>
        </p:nvCxnSpPr>
        <p:spPr>
          <a:xfrm>
            <a:off x="2743200" y="1371600"/>
            <a:ext cx="457200" cy="0"/>
          </a:xfrm>
          <a:prstGeom prst="line">
            <a:avLst/>
          </a:prstGeom>
          <a:ln w="381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EC4C1055-F8DB-4DCE-A579-462A66C8AF2F}"/>
              </a:ext>
            </a:extLst>
          </p:cNvPr>
          <p:cNvCxnSpPr/>
          <p:nvPr/>
        </p:nvCxnSpPr>
        <p:spPr>
          <a:xfrm>
            <a:off x="2686050" y="1543050"/>
            <a:ext cx="514350" cy="0"/>
          </a:xfrm>
          <a:prstGeom prst="line">
            <a:avLst/>
          </a:prstGeom>
          <a:ln w="381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CC1C66D0-9026-453B-9BD9-5302CBD23215}"/>
              </a:ext>
            </a:extLst>
          </p:cNvPr>
          <p:cNvCxnSpPr/>
          <p:nvPr/>
        </p:nvCxnSpPr>
        <p:spPr>
          <a:xfrm>
            <a:off x="2686050" y="1714500"/>
            <a:ext cx="514350" cy="0"/>
          </a:xfrm>
          <a:prstGeom prst="line">
            <a:avLst/>
          </a:prstGeom>
          <a:ln w="381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8CC3C488-5C4D-431D-B38E-2AF47096E33A}"/>
              </a:ext>
            </a:extLst>
          </p:cNvPr>
          <p:cNvCxnSpPr/>
          <p:nvPr/>
        </p:nvCxnSpPr>
        <p:spPr>
          <a:xfrm>
            <a:off x="2686050" y="1885950"/>
            <a:ext cx="514350" cy="0"/>
          </a:xfrm>
          <a:prstGeom prst="line">
            <a:avLst/>
          </a:prstGeom>
          <a:ln w="38100">
            <a:solidFill>
              <a:srgbClr val="0000FF"/>
            </a:solidFill>
          </a:ln>
        </p:spPr>
        <p:style>
          <a:lnRef idx="1">
            <a:schemeClr val="accent1"/>
          </a:lnRef>
          <a:fillRef idx="0">
            <a:schemeClr val="accent1"/>
          </a:fillRef>
          <a:effectRef idx="0">
            <a:schemeClr val="accent1"/>
          </a:effectRef>
          <a:fontRef idx="minor">
            <a:schemeClr val="tx1"/>
          </a:fontRef>
        </p:style>
      </p:cxnSp>
      <p:sp>
        <p:nvSpPr>
          <p:cNvPr id="55" name="Text Box 4" descr="Water droplets">
            <a:extLst>
              <a:ext uri="{FF2B5EF4-FFF2-40B4-BE49-F238E27FC236}">
                <a16:creationId xmlns:a16="http://schemas.microsoft.com/office/drawing/2014/main" id="{D73E19C5-8AA6-4599-967A-99F3E96699EA}"/>
              </a:ext>
            </a:extLst>
          </p:cNvPr>
          <p:cNvSpPr txBox="1">
            <a:spLocks noChangeArrowheads="1"/>
          </p:cNvSpPr>
          <p:nvPr/>
        </p:nvSpPr>
        <p:spPr bwMode="auto">
          <a:xfrm>
            <a:off x="342900" y="2808214"/>
            <a:ext cx="8458200" cy="2954655"/>
          </a:xfrm>
          <a:prstGeom prst="rect">
            <a:avLst/>
          </a:prstGeom>
          <a:noFill/>
          <a:ln w="9525">
            <a:noFill/>
            <a:miter lim="800000"/>
            <a:headEnd/>
            <a:tailEnd/>
          </a:ln>
        </p:spPr>
        <p:txBody>
          <a:bodyPr>
            <a:spAutoFit/>
          </a:bodyPr>
          <a:lstStyle/>
          <a:p>
            <a:pPr algn="just">
              <a:spcBef>
                <a:spcPct val="50000"/>
              </a:spcBef>
            </a:pPr>
            <a:r>
              <a:rPr lang="en-US" sz="2000" u="sng" dirty="0">
                <a:solidFill>
                  <a:srgbClr val="FF0000"/>
                </a:solidFill>
                <a:latin typeface="Times New Roman" pitchFamily="18" charset="0"/>
              </a:rPr>
              <a:t>C3.</a:t>
            </a:r>
            <a:r>
              <a:rPr lang="en-US" sz="2000" dirty="0">
                <a:latin typeface="Times New Roman" pitchFamily="18" charset="0"/>
              </a:rPr>
              <a:t> - Khi </a:t>
            </a:r>
            <a:r>
              <a:rPr lang="en-US" sz="2000" dirty="0" err="1">
                <a:latin typeface="Times New Roman" pitchFamily="18" charset="0"/>
              </a:rPr>
              <a:t>cuộn</a:t>
            </a:r>
            <a:r>
              <a:rPr lang="en-US" sz="2000" dirty="0">
                <a:latin typeface="Times New Roman" pitchFamily="18" charset="0"/>
              </a:rPr>
              <a:t> </a:t>
            </a:r>
            <a:r>
              <a:rPr lang="en-US" sz="2000" dirty="0" err="1">
                <a:latin typeface="Times New Roman" pitchFamily="18" charset="0"/>
              </a:rPr>
              <a:t>dây</a:t>
            </a:r>
            <a:r>
              <a:rPr lang="en-US" sz="2000" dirty="0">
                <a:latin typeface="Times New Roman" pitchFamily="18" charset="0"/>
              </a:rPr>
              <a:t> quay </a:t>
            </a:r>
            <a:r>
              <a:rPr lang="en-US" sz="2000" dirty="0" err="1">
                <a:latin typeface="Times New Roman" pitchFamily="18" charset="0"/>
              </a:rPr>
              <a:t>từ</a:t>
            </a:r>
            <a:r>
              <a:rPr lang="en-US" sz="2000" dirty="0">
                <a:latin typeface="Times New Roman" pitchFamily="18" charset="0"/>
              </a:rPr>
              <a:t> </a:t>
            </a:r>
            <a:r>
              <a:rPr lang="en-US" sz="2000" dirty="0" err="1">
                <a:latin typeface="Times New Roman" pitchFamily="18" charset="0"/>
              </a:rPr>
              <a:t>vị</a:t>
            </a:r>
            <a:r>
              <a:rPr lang="en-US" sz="2000" dirty="0">
                <a:latin typeface="Times New Roman" pitchFamily="18" charset="0"/>
              </a:rPr>
              <a:t> </a:t>
            </a:r>
            <a:r>
              <a:rPr lang="en-US" sz="2000" dirty="0" err="1">
                <a:latin typeface="Times New Roman" pitchFamily="18" charset="0"/>
              </a:rPr>
              <a:t>trí</a:t>
            </a:r>
            <a:r>
              <a:rPr lang="en-US" sz="2000" dirty="0">
                <a:latin typeface="Times New Roman" pitchFamily="18" charset="0"/>
              </a:rPr>
              <a:t> 1 sang </a:t>
            </a:r>
            <a:r>
              <a:rPr lang="en-US" sz="2000" dirty="0" err="1">
                <a:latin typeface="Times New Roman" pitchFamily="18" charset="0"/>
              </a:rPr>
              <a:t>vị</a:t>
            </a:r>
            <a:r>
              <a:rPr lang="en-US" sz="2000" dirty="0">
                <a:latin typeface="Times New Roman" pitchFamily="18" charset="0"/>
              </a:rPr>
              <a:t> </a:t>
            </a:r>
            <a:r>
              <a:rPr lang="en-US" sz="2000" dirty="0" err="1">
                <a:latin typeface="Times New Roman" pitchFamily="18" charset="0"/>
              </a:rPr>
              <a:t>trí</a:t>
            </a:r>
            <a:r>
              <a:rPr lang="en-US" sz="2000" dirty="0">
                <a:latin typeface="Times New Roman" pitchFamily="18" charset="0"/>
              </a:rPr>
              <a:t> 2 </a:t>
            </a:r>
            <a:r>
              <a:rPr lang="en-US" sz="2000" dirty="0" err="1">
                <a:latin typeface="Times New Roman" pitchFamily="18" charset="0"/>
              </a:rPr>
              <a:t>thì</a:t>
            </a:r>
            <a:r>
              <a:rPr lang="en-US" sz="2000" dirty="0">
                <a:latin typeface="Times New Roman" pitchFamily="18" charset="0"/>
              </a:rPr>
              <a:t> </a:t>
            </a:r>
            <a:r>
              <a:rPr lang="en-US" sz="2000" dirty="0" err="1">
                <a:latin typeface="Times New Roman" pitchFamily="18" charset="0"/>
              </a:rPr>
              <a:t>số</a:t>
            </a:r>
            <a:r>
              <a:rPr lang="en-US" sz="2000" dirty="0">
                <a:latin typeface="Times New Roman" pitchFamily="18" charset="0"/>
              </a:rPr>
              <a:t> ĐST </a:t>
            </a:r>
            <a:r>
              <a:rPr lang="en-US" sz="2000" dirty="0" err="1">
                <a:latin typeface="Times New Roman" pitchFamily="18" charset="0"/>
              </a:rPr>
              <a:t>xuyên</a:t>
            </a:r>
            <a:r>
              <a:rPr lang="en-US" sz="2000" dirty="0">
                <a:latin typeface="Times New Roman" pitchFamily="18" charset="0"/>
              </a:rPr>
              <a:t> qua </a:t>
            </a:r>
            <a:r>
              <a:rPr lang="en-US" sz="2000" dirty="0" err="1">
                <a:latin typeface="Times New Roman" pitchFamily="18" charset="0"/>
              </a:rPr>
              <a:t>tiết</a:t>
            </a:r>
            <a:r>
              <a:rPr lang="en-US" sz="2000" dirty="0">
                <a:latin typeface="Times New Roman" pitchFamily="18" charset="0"/>
              </a:rPr>
              <a:t> </a:t>
            </a:r>
            <a:r>
              <a:rPr lang="en-US" sz="2000" dirty="0" err="1">
                <a:latin typeface="Times New Roman" pitchFamily="18" charset="0"/>
              </a:rPr>
              <a:t>diện</a:t>
            </a:r>
            <a:r>
              <a:rPr lang="en-US" sz="2000" dirty="0">
                <a:latin typeface="Times New Roman" pitchFamily="18" charset="0"/>
              </a:rPr>
              <a:t> S </a:t>
            </a:r>
            <a:r>
              <a:rPr lang="en-US" sz="2000" dirty="0" err="1">
                <a:latin typeface="Times New Roman" pitchFamily="18" charset="0"/>
              </a:rPr>
              <a:t>của</a:t>
            </a:r>
            <a:r>
              <a:rPr lang="en-US" sz="2000" dirty="0">
                <a:latin typeface="Times New Roman" pitchFamily="18" charset="0"/>
              </a:rPr>
              <a:t> </a:t>
            </a:r>
            <a:r>
              <a:rPr lang="en-US" sz="2000" dirty="0" err="1">
                <a:latin typeface="Times New Roman" pitchFamily="18" charset="0"/>
              </a:rPr>
              <a:t>cuôn</a:t>
            </a:r>
            <a:r>
              <a:rPr lang="en-US" sz="2000" dirty="0">
                <a:latin typeface="Times New Roman" pitchFamily="18" charset="0"/>
              </a:rPr>
              <a:t> </a:t>
            </a:r>
            <a:r>
              <a:rPr lang="en-US" sz="2000" dirty="0" err="1">
                <a:latin typeface="Times New Roman" pitchFamily="18" charset="0"/>
              </a:rPr>
              <a:t>dây</a:t>
            </a:r>
            <a:r>
              <a:rPr lang="en-US" sz="2000" dirty="0">
                <a:latin typeface="Times New Roman" pitchFamily="18" charset="0"/>
              </a:rPr>
              <a:t>  t</a:t>
            </a:r>
            <a:r>
              <a:rPr lang="vi-VN" sz="2000" dirty="0">
                <a:latin typeface="Times New Roman" pitchFamily="18" charset="0"/>
              </a:rPr>
              <a:t>ă</a:t>
            </a:r>
            <a:r>
              <a:rPr lang="en-US" sz="2000" dirty="0">
                <a:latin typeface="Times New Roman" pitchFamily="18" charset="0"/>
              </a:rPr>
              <a:t>ng. </a:t>
            </a:r>
          </a:p>
          <a:p>
            <a:pPr algn="just">
              <a:spcBef>
                <a:spcPct val="50000"/>
              </a:spcBef>
            </a:pPr>
            <a:r>
              <a:rPr lang="en-US" sz="2000" dirty="0">
                <a:solidFill>
                  <a:srgbClr val="FF0000"/>
                </a:solidFill>
                <a:latin typeface="Times New Roman" pitchFamily="18" charset="0"/>
              </a:rPr>
              <a:t>-Khi  </a:t>
            </a:r>
            <a:r>
              <a:rPr lang="en-US" sz="2000" dirty="0" err="1">
                <a:solidFill>
                  <a:srgbClr val="FF0000"/>
                </a:solidFill>
                <a:latin typeface="Times New Roman" pitchFamily="18" charset="0"/>
              </a:rPr>
              <a:t>từ</a:t>
            </a:r>
            <a:r>
              <a:rPr lang="en-US" sz="2000" dirty="0">
                <a:solidFill>
                  <a:srgbClr val="FF0000"/>
                </a:solidFill>
                <a:latin typeface="Times New Roman" pitchFamily="18" charset="0"/>
              </a:rPr>
              <a:t> </a:t>
            </a:r>
            <a:r>
              <a:rPr lang="en-US" sz="2000" dirty="0" err="1">
                <a:solidFill>
                  <a:srgbClr val="FF0000"/>
                </a:solidFill>
                <a:latin typeface="Times New Roman" pitchFamily="18" charset="0"/>
              </a:rPr>
              <a:t>vị</a:t>
            </a:r>
            <a:r>
              <a:rPr lang="en-US" sz="2000" dirty="0">
                <a:solidFill>
                  <a:srgbClr val="FF0000"/>
                </a:solidFill>
                <a:latin typeface="Times New Roman" pitchFamily="18" charset="0"/>
              </a:rPr>
              <a:t> </a:t>
            </a:r>
            <a:r>
              <a:rPr lang="en-US" sz="2000" dirty="0" err="1">
                <a:solidFill>
                  <a:srgbClr val="FF0000"/>
                </a:solidFill>
                <a:latin typeface="Times New Roman" pitchFamily="18" charset="0"/>
              </a:rPr>
              <a:t>trí</a:t>
            </a:r>
            <a:r>
              <a:rPr lang="en-US" sz="2000" dirty="0">
                <a:solidFill>
                  <a:srgbClr val="FF0000"/>
                </a:solidFill>
                <a:latin typeface="Times New Roman" pitchFamily="18" charset="0"/>
              </a:rPr>
              <a:t> 2 quay </a:t>
            </a:r>
            <a:r>
              <a:rPr lang="en-US" sz="2000" dirty="0" err="1">
                <a:solidFill>
                  <a:srgbClr val="FF0000"/>
                </a:solidFill>
                <a:latin typeface="Times New Roman" pitchFamily="18" charset="0"/>
              </a:rPr>
              <a:t>tiếp</a:t>
            </a:r>
            <a:r>
              <a:rPr lang="en-US" sz="2000" dirty="0">
                <a:solidFill>
                  <a:srgbClr val="FF0000"/>
                </a:solidFill>
                <a:latin typeface="Times New Roman" pitchFamily="18" charset="0"/>
              </a:rPr>
              <a:t> </a:t>
            </a:r>
            <a:r>
              <a:rPr lang="en-US" sz="2000" dirty="0" err="1">
                <a:solidFill>
                  <a:srgbClr val="FF0000"/>
                </a:solidFill>
                <a:latin typeface="Times New Roman" pitchFamily="18" charset="0"/>
              </a:rPr>
              <a:t>thì</a:t>
            </a:r>
            <a:r>
              <a:rPr lang="en-US" sz="2000" dirty="0">
                <a:solidFill>
                  <a:srgbClr val="FF0000"/>
                </a:solidFill>
                <a:latin typeface="Times New Roman" pitchFamily="18" charset="0"/>
              </a:rPr>
              <a:t> </a:t>
            </a:r>
            <a:r>
              <a:rPr lang="en-US" sz="2000" dirty="0" err="1">
                <a:solidFill>
                  <a:srgbClr val="FF0000"/>
                </a:solidFill>
                <a:latin typeface="Times New Roman" pitchFamily="18" charset="0"/>
              </a:rPr>
              <a:t>số</a:t>
            </a:r>
            <a:r>
              <a:rPr lang="en-US" sz="2000" dirty="0">
                <a:solidFill>
                  <a:srgbClr val="FF0000"/>
                </a:solidFill>
                <a:latin typeface="Times New Roman" pitchFamily="18" charset="0"/>
              </a:rPr>
              <a:t> ĐST </a:t>
            </a:r>
            <a:r>
              <a:rPr lang="en-US" sz="2000" dirty="0" err="1">
                <a:solidFill>
                  <a:srgbClr val="FF0000"/>
                </a:solidFill>
                <a:latin typeface="Times New Roman" pitchFamily="18" charset="0"/>
              </a:rPr>
              <a:t>giảm</a:t>
            </a:r>
            <a:r>
              <a:rPr lang="en-US" sz="2000" dirty="0">
                <a:solidFill>
                  <a:srgbClr val="FF0000"/>
                </a:solidFill>
                <a:latin typeface="Times New Roman" pitchFamily="18" charset="0"/>
              </a:rPr>
              <a:t>.</a:t>
            </a:r>
            <a:r>
              <a:rPr lang="en-US" sz="2000" dirty="0">
                <a:latin typeface="Times New Roman" pitchFamily="18" charset="0"/>
              </a:rPr>
              <a:t> </a:t>
            </a:r>
          </a:p>
          <a:p>
            <a:pPr algn="just">
              <a:spcBef>
                <a:spcPct val="50000"/>
              </a:spcBef>
            </a:pPr>
            <a:r>
              <a:rPr lang="en-US" sz="2000" dirty="0">
                <a:solidFill>
                  <a:srgbClr val="6600CC"/>
                </a:solidFill>
                <a:latin typeface="Times New Roman" pitchFamily="18" charset="0"/>
              </a:rPr>
              <a:t>- </a:t>
            </a:r>
            <a:r>
              <a:rPr lang="en-US" sz="2000" dirty="0" err="1">
                <a:solidFill>
                  <a:srgbClr val="6600CC"/>
                </a:solidFill>
                <a:latin typeface="Times New Roman" pitchFamily="18" charset="0"/>
              </a:rPr>
              <a:t>Nếu</a:t>
            </a:r>
            <a:r>
              <a:rPr lang="en-US" sz="2000" dirty="0">
                <a:solidFill>
                  <a:srgbClr val="6600CC"/>
                </a:solidFill>
                <a:latin typeface="Times New Roman" pitchFamily="18" charset="0"/>
              </a:rPr>
              <a:t> </a:t>
            </a:r>
            <a:r>
              <a:rPr lang="en-US" sz="2000" dirty="0" err="1">
                <a:solidFill>
                  <a:srgbClr val="6600CC"/>
                </a:solidFill>
                <a:latin typeface="Times New Roman" pitchFamily="18" charset="0"/>
              </a:rPr>
              <a:t>cuộn</a:t>
            </a:r>
            <a:r>
              <a:rPr lang="en-US" sz="2000" dirty="0">
                <a:solidFill>
                  <a:srgbClr val="6600CC"/>
                </a:solidFill>
                <a:latin typeface="Times New Roman" pitchFamily="18" charset="0"/>
              </a:rPr>
              <a:t> </a:t>
            </a:r>
            <a:r>
              <a:rPr lang="en-US" sz="2000" dirty="0" err="1">
                <a:solidFill>
                  <a:srgbClr val="6600CC"/>
                </a:solidFill>
                <a:latin typeface="Times New Roman" pitchFamily="18" charset="0"/>
              </a:rPr>
              <a:t>dây</a:t>
            </a:r>
            <a:r>
              <a:rPr lang="en-US" sz="2000" dirty="0">
                <a:solidFill>
                  <a:srgbClr val="6600CC"/>
                </a:solidFill>
                <a:latin typeface="Times New Roman" pitchFamily="18" charset="0"/>
              </a:rPr>
              <a:t> quay </a:t>
            </a:r>
            <a:r>
              <a:rPr lang="en-US" sz="2000" dirty="0" err="1">
                <a:solidFill>
                  <a:srgbClr val="6600CC"/>
                </a:solidFill>
                <a:latin typeface="Times New Roman" pitchFamily="18" charset="0"/>
              </a:rPr>
              <a:t>liên</a:t>
            </a:r>
            <a:r>
              <a:rPr lang="en-US" sz="2000" dirty="0">
                <a:solidFill>
                  <a:srgbClr val="6600CC"/>
                </a:solidFill>
                <a:latin typeface="Times New Roman" pitchFamily="18" charset="0"/>
              </a:rPr>
              <a:t> </a:t>
            </a:r>
            <a:r>
              <a:rPr lang="en-US" sz="2000" dirty="0" err="1">
                <a:solidFill>
                  <a:srgbClr val="6600CC"/>
                </a:solidFill>
                <a:latin typeface="Times New Roman" pitchFamily="18" charset="0"/>
              </a:rPr>
              <a:t>tục</a:t>
            </a:r>
            <a:r>
              <a:rPr lang="en-US" sz="2000" dirty="0">
                <a:solidFill>
                  <a:srgbClr val="6600CC"/>
                </a:solidFill>
                <a:latin typeface="Times New Roman" pitchFamily="18" charset="0"/>
              </a:rPr>
              <a:t> </a:t>
            </a:r>
            <a:r>
              <a:rPr lang="en-US" sz="2000" dirty="0" err="1">
                <a:solidFill>
                  <a:srgbClr val="6600CC"/>
                </a:solidFill>
                <a:latin typeface="Times New Roman" pitchFamily="18" charset="0"/>
              </a:rPr>
              <a:t>thì</a:t>
            </a:r>
            <a:r>
              <a:rPr lang="en-US" sz="2000" dirty="0">
                <a:solidFill>
                  <a:srgbClr val="6600CC"/>
                </a:solidFill>
                <a:latin typeface="Times New Roman" pitchFamily="18" charset="0"/>
              </a:rPr>
              <a:t> </a:t>
            </a:r>
            <a:r>
              <a:rPr lang="en-US" sz="2000" dirty="0" err="1">
                <a:solidFill>
                  <a:srgbClr val="6600CC"/>
                </a:solidFill>
                <a:latin typeface="Times New Roman" pitchFamily="18" charset="0"/>
              </a:rPr>
              <a:t>số</a:t>
            </a:r>
            <a:r>
              <a:rPr lang="en-US" sz="2000" dirty="0">
                <a:solidFill>
                  <a:srgbClr val="6600CC"/>
                </a:solidFill>
                <a:latin typeface="Times New Roman" pitchFamily="18" charset="0"/>
              </a:rPr>
              <a:t> ĐST </a:t>
            </a:r>
            <a:r>
              <a:rPr lang="en-US" sz="2000" dirty="0" err="1">
                <a:solidFill>
                  <a:srgbClr val="6600CC"/>
                </a:solidFill>
                <a:latin typeface="Times New Roman" pitchFamily="18" charset="0"/>
              </a:rPr>
              <a:t>xuyên</a:t>
            </a:r>
            <a:r>
              <a:rPr lang="en-US" sz="2000" dirty="0">
                <a:solidFill>
                  <a:srgbClr val="6600CC"/>
                </a:solidFill>
                <a:latin typeface="Times New Roman" pitchFamily="18" charset="0"/>
              </a:rPr>
              <a:t> qua </a:t>
            </a:r>
            <a:r>
              <a:rPr lang="en-US" sz="2000" dirty="0" err="1">
                <a:solidFill>
                  <a:srgbClr val="6600CC"/>
                </a:solidFill>
                <a:latin typeface="Times New Roman" pitchFamily="18" charset="0"/>
              </a:rPr>
              <a:t>tiết</a:t>
            </a:r>
            <a:r>
              <a:rPr lang="en-US" sz="2000" dirty="0">
                <a:solidFill>
                  <a:srgbClr val="6600CC"/>
                </a:solidFill>
                <a:latin typeface="Times New Roman" pitchFamily="18" charset="0"/>
              </a:rPr>
              <a:t> </a:t>
            </a:r>
            <a:r>
              <a:rPr lang="en-US" sz="2000" dirty="0" err="1">
                <a:solidFill>
                  <a:srgbClr val="6600CC"/>
                </a:solidFill>
                <a:latin typeface="Times New Roman" pitchFamily="18" charset="0"/>
              </a:rPr>
              <a:t>diện</a:t>
            </a:r>
            <a:r>
              <a:rPr lang="en-US" sz="2000" dirty="0">
                <a:solidFill>
                  <a:srgbClr val="6600CC"/>
                </a:solidFill>
                <a:latin typeface="Times New Roman" pitchFamily="18" charset="0"/>
              </a:rPr>
              <a:t> S </a:t>
            </a:r>
            <a:r>
              <a:rPr lang="en-US" sz="2000" dirty="0" err="1">
                <a:solidFill>
                  <a:srgbClr val="6600CC"/>
                </a:solidFill>
                <a:latin typeface="Times New Roman" pitchFamily="18" charset="0"/>
              </a:rPr>
              <a:t>luân</a:t>
            </a:r>
            <a:r>
              <a:rPr lang="en-US" sz="2000" dirty="0">
                <a:solidFill>
                  <a:srgbClr val="6600CC"/>
                </a:solidFill>
                <a:latin typeface="Times New Roman" pitchFamily="18" charset="0"/>
              </a:rPr>
              <a:t> </a:t>
            </a:r>
            <a:r>
              <a:rPr lang="en-US" sz="2000" dirty="0" err="1">
                <a:solidFill>
                  <a:srgbClr val="6600CC"/>
                </a:solidFill>
                <a:latin typeface="Times New Roman" pitchFamily="18" charset="0"/>
              </a:rPr>
              <a:t>phiên</a:t>
            </a:r>
            <a:r>
              <a:rPr lang="en-US" sz="2000" dirty="0">
                <a:solidFill>
                  <a:srgbClr val="6600CC"/>
                </a:solidFill>
                <a:latin typeface="Times New Roman" pitchFamily="18" charset="0"/>
              </a:rPr>
              <a:t> t</a:t>
            </a:r>
            <a:r>
              <a:rPr lang="vi-VN" sz="2000" dirty="0">
                <a:solidFill>
                  <a:srgbClr val="6600CC"/>
                </a:solidFill>
                <a:latin typeface="Times New Roman" pitchFamily="18" charset="0"/>
              </a:rPr>
              <a:t>ă</a:t>
            </a:r>
            <a:r>
              <a:rPr lang="en-US" sz="2000" dirty="0">
                <a:solidFill>
                  <a:srgbClr val="6600CC"/>
                </a:solidFill>
                <a:latin typeface="Times New Roman" pitchFamily="18" charset="0"/>
              </a:rPr>
              <a:t>ng, </a:t>
            </a:r>
            <a:r>
              <a:rPr lang="en-US" sz="2000" dirty="0" err="1">
                <a:solidFill>
                  <a:srgbClr val="6600CC"/>
                </a:solidFill>
                <a:latin typeface="Times New Roman" pitchFamily="18" charset="0"/>
              </a:rPr>
              <a:t>giảm</a:t>
            </a:r>
            <a:r>
              <a:rPr lang="en-US" sz="2000" dirty="0">
                <a:solidFill>
                  <a:srgbClr val="6600CC"/>
                </a:solidFill>
                <a:latin typeface="Times New Roman" pitchFamily="18" charset="0"/>
              </a:rPr>
              <a:t>.</a:t>
            </a:r>
            <a:r>
              <a:rPr lang="en-US" sz="2000" dirty="0">
                <a:latin typeface="Times New Roman" pitchFamily="18" charset="0"/>
              </a:rPr>
              <a:t> </a:t>
            </a:r>
          </a:p>
          <a:p>
            <a:pPr algn="just">
              <a:spcBef>
                <a:spcPct val="50000"/>
              </a:spcBef>
            </a:pPr>
            <a:r>
              <a:rPr lang="en-US" sz="2000" b="1" dirty="0" err="1">
                <a:solidFill>
                  <a:srgbClr val="006600"/>
                </a:solidFill>
                <a:latin typeface="Times New Roman" pitchFamily="18" charset="0"/>
              </a:rPr>
              <a:t>Dòng</a:t>
            </a:r>
            <a:r>
              <a:rPr lang="en-US" sz="2000" b="1" dirty="0">
                <a:solidFill>
                  <a:srgbClr val="006600"/>
                </a:solidFill>
                <a:latin typeface="Times New Roman" pitchFamily="18" charset="0"/>
              </a:rPr>
              <a:t> </a:t>
            </a:r>
            <a:r>
              <a:rPr lang="vi-VN" sz="2000" b="1" dirty="0">
                <a:solidFill>
                  <a:srgbClr val="006600"/>
                </a:solidFill>
                <a:latin typeface="Times New Roman" pitchFamily="18" charset="0"/>
              </a:rPr>
              <a:t>đ</a:t>
            </a:r>
            <a:r>
              <a:rPr lang="en-US" sz="2000" b="1" dirty="0" err="1">
                <a:solidFill>
                  <a:srgbClr val="006600"/>
                </a:solidFill>
                <a:latin typeface="Times New Roman" pitchFamily="18" charset="0"/>
              </a:rPr>
              <a:t>iện</a:t>
            </a:r>
            <a:r>
              <a:rPr lang="en-US" sz="2000" b="1" dirty="0">
                <a:solidFill>
                  <a:srgbClr val="006600"/>
                </a:solidFill>
                <a:latin typeface="Times New Roman" pitchFamily="18" charset="0"/>
              </a:rPr>
              <a:t> </a:t>
            </a:r>
            <a:r>
              <a:rPr lang="en-US" sz="2000" b="1" dirty="0" err="1">
                <a:solidFill>
                  <a:srgbClr val="006600"/>
                </a:solidFill>
                <a:latin typeface="Times New Roman" pitchFamily="18" charset="0"/>
              </a:rPr>
              <a:t>cảm</a:t>
            </a:r>
            <a:r>
              <a:rPr lang="en-US" sz="2000" b="1" dirty="0">
                <a:solidFill>
                  <a:srgbClr val="006600"/>
                </a:solidFill>
                <a:latin typeface="Times New Roman" pitchFamily="18" charset="0"/>
              </a:rPr>
              <a:t> </a:t>
            </a:r>
            <a:r>
              <a:rPr lang="en-US" sz="2000" b="1" dirty="0" err="1">
                <a:solidFill>
                  <a:srgbClr val="006600"/>
                </a:solidFill>
                <a:latin typeface="Times New Roman" pitchFamily="18" charset="0"/>
              </a:rPr>
              <a:t>ứng</a:t>
            </a:r>
            <a:r>
              <a:rPr lang="en-US" sz="2000" b="1" dirty="0">
                <a:solidFill>
                  <a:srgbClr val="006600"/>
                </a:solidFill>
                <a:latin typeface="Times New Roman" pitchFamily="18" charset="0"/>
              </a:rPr>
              <a:t> </a:t>
            </a:r>
            <a:r>
              <a:rPr lang="en-US" sz="2000" b="1" dirty="0" err="1">
                <a:solidFill>
                  <a:srgbClr val="006600"/>
                </a:solidFill>
                <a:latin typeface="Times New Roman" pitchFamily="18" charset="0"/>
              </a:rPr>
              <a:t>xuất</a:t>
            </a:r>
            <a:r>
              <a:rPr lang="en-US" sz="2000" b="1" dirty="0">
                <a:solidFill>
                  <a:srgbClr val="006600"/>
                </a:solidFill>
                <a:latin typeface="Times New Roman" pitchFamily="18" charset="0"/>
              </a:rPr>
              <a:t> </a:t>
            </a:r>
            <a:r>
              <a:rPr lang="en-US" sz="2000" b="1" dirty="0" err="1">
                <a:solidFill>
                  <a:srgbClr val="006600"/>
                </a:solidFill>
                <a:latin typeface="Times New Roman" pitchFamily="18" charset="0"/>
              </a:rPr>
              <a:t>hiện</a:t>
            </a:r>
            <a:r>
              <a:rPr lang="en-US" sz="2000" b="1" dirty="0">
                <a:solidFill>
                  <a:srgbClr val="006600"/>
                </a:solidFill>
                <a:latin typeface="Times New Roman" pitchFamily="18" charset="0"/>
              </a:rPr>
              <a:t> </a:t>
            </a:r>
            <a:r>
              <a:rPr lang="en-US" sz="2000" b="1" dirty="0" err="1">
                <a:solidFill>
                  <a:srgbClr val="006600"/>
                </a:solidFill>
                <a:latin typeface="Times New Roman" pitchFamily="18" charset="0"/>
              </a:rPr>
              <a:t>trong</a:t>
            </a:r>
            <a:r>
              <a:rPr lang="en-US" sz="2000" b="1" dirty="0">
                <a:solidFill>
                  <a:srgbClr val="006600"/>
                </a:solidFill>
                <a:latin typeface="Times New Roman" pitchFamily="18" charset="0"/>
              </a:rPr>
              <a:t> </a:t>
            </a:r>
            <a:r>
              <a:rPr lang="en-US" sz="2000" b="1" dirty="0" err="1">
                <a:solidFill>
                  <a:srgbClr val="006600"/>
                </a:solidFill>
                <a:latin typeface="Times New Roman" pitchFamily="18" charset="0"/>
              </a:rPr>
              <a:t>cuộn</a:t>
            </a:r>
            <a:r>
              <a:rPr lang="en-US" sz="2000" b="1" dirty="0">
                <a:solidFill>
                  <a:srgbClr val="006600"/>
                </a:solidFill>
                <a:latin typeface="Times New Roman" pitchFamily="18" charset="0"/>
              </a:rPr>
              <a:t> </a:t>
            </a:r>
            <a:r>
              <a:rPr lang="en-US" sz="2000" b="1" dirty="0" err="1">
                <a:solidFill>
                  <a:srgbClr val="006600"/>
                </a:solidFill>
                <a:latin typeface="Times New Roman" pitchFamily="18" charset="0"/>
              </a:rPr>
              <a:t>dây</a:t>
            </a:r>
            <a:r>
              <a:rPr lang="en-US" sz="2000" b="1" dirty="0">
                <a:solidFill>
                  <a:srgbClr val="006600"/>
                </a:solidFill>
                <a:latin typeface="Times New Roman" pitchFamily="18" charset="0"/>
              </a:rPr>
              <a:t> </a:t>
            </a:r>
            <a:r>
              <a:rPr lang="en-US" sz="2000" b="1" dirty="0" err="1">
                <a:solidFill>
                  <a:srgbClr val="006600"/>
                </a:solidFill>
                <a:latin typeface="Times New Roman" pitchFamily="18" charset="0"/>
              </a:rPr>
              <a:t>là</a:t>
            </a:r>
            <a:r>
              <a:rPr lang="en-US" sz="2000" b="1" dirty="0">
                <a:solidFill>
                  <a:srgbClr val="006600"/>
                </a:solidFill>
                <a:latin typeface="Times New Roman" pitchFamily="18" charset="0"/>
              </a:rPr>
              <a:t> </a:t>
            </a:r>
            <a:r>
              <a:rPr lang="en-US" sz="2000" b="1" dirty="0" err="1">
                <a:solidFill>
                  <a:srgbClr val="006600"/>
                </a:solidFill>
                <a:latin typeface="Times New Roman" pitchFamily="18" charset="0"/>
              </a:rPr>
              <a:t>dòng</a:t>
            </a:r>
            <a:r>
              <a:rPr lang="en-US" sz="2000" b="1" dirty="0">
                <a:solidFill>
                  <a:srgbClr val="006600"/>
                </a:solidFill>
                <a:latin typeface="Times New Roman" pitchFamily="18" charset="0"/>
              </a:rPr>
              <a:t> </a:t>
            </a:r>
            <a:r>
              <a:rPr lang="vi-VN" sz="2000" b="1" dirty="0">
                <a:solidFill>
                  <a:srgbClr val="006600"/>
                </a:solidFill>
                <a:latin typeface="Times New Roman" pitchFamily="18" charset="0"/>
              </a:rPr>
              <a:t>đ</a:t>
            </a:r>
            <a:r>
              <a:rPr lang="en-US" sz="2000" b="1" dirty="0" err="1">
                <a:solidFill>
                  <a:srgbClr val="006600"/>
                </a:solidFill>
                <a:latin typeface="Times New Roman" pitchFamily="18" charset="0"/>
              </a:rPr>
              <a:t>iện</a:t>
            </a:r>
            <a:r>
              <a:rPr lang="en-US" sz="2000" b="1" dirty="0">
                <a:solidFill>
                  <a:srgbClr val="006600"/>
                </a:solidFill>
                <a:latin typeface="Times New Roman" pitchFamily="18" charset="0"/>
              </a:rPr>
              <a:t> </a:t>
            </a:r>
            <a:r>
              <a:rPr lang="en-US" sz="2000" b="1" dirty="0" err="1">
                <a:solidFill>
                  <a:srgbClr val="006600"/>
                </a:solidFill>
                <a:latin typeface="Times New Roman" pitchFamily="18" charset="0"/>
              </a:rPr>
              <a:t>xoay</a:t>
            </a:r>
            <a:r>
              <a:rPr lang="en-US" sz="2000" b="1" dirty="0">
                <a:solidFill>
                  <a:srgbClr val="006600"/>
                </a:solidFill>
                <a:latin typeface="Times New Roman" pitchFamily="18" charset="0"/>
              </a:rPr>
              <a:t> </a:t>
            </a:r>
            <a:r>
              <a:rPr lang="en-US" sz="2000" b="1" dirty="0" err="1">
                <a:solidFill>
                  <a:srgbClr val="006600"/>
                </a:solidFill>
                <a:latin typeface="Times New Roman" pitchFamily="18" charset="0"/>
              </a:rPr>
              <a:t>chiều</a:t>
            </a:r>
            <a:r>
              <a:rPr lang="en-US" sz="2000" b="1" dirty="0">
                <a:solidFill>
                  <a:srgbClr val="006600"/>
                </a:solidFill>
                <a:latin typeface="Times New Roman" pitchFamily="18" charset="0"/>
              </a:rPr>
              <a:t>.</a:t>
            </a:r>
          </a:p>
          <a:p>
            <a:pPr algn="just">
              <a:spcBef>
                <a:spcPct val="50000"/>
              </a:spcBef>
            </a:pPr>
            <a:r>
              <a:rPr lang="en-US" sz="2400" dirty="0">
                <a:latin typeface="Times New Roman" pitchFamily="18" charset="0"/>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blinds(horizontal)">
                                      <p:cBhvr>
                                        <p:cTn id="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Number Placeholder 3"/>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584A2805-3C55-4F13-9BD4-6930177EF18E}" type="slidenum">
              <a:rPr lang="en-US" smtClean="0">
                <a:latin typeface="Times New Roman" pitchFamily="18" charset="0"/>
              </a:rPr>
              <a:pPr/>
              <a:t>19</a:t>
            </a:fld>
            <a:endParaRPr lang="en-US">
              <a:latin typeface="Times New Roman" pitchFamily="18" charset="0"/>
            </a:endParaRPr>
          </a:p>
        </p:txBody>
      </p:sp>
      <p:sp>
        <p:nvSpPr>
          <p:cNvPr id="25603" name="Text Box 5" descr="Papyrus"/>
          <p:cNvSpPr txBox="1">
            <a:spLocks noChangeArrowheads="1"/>
          </p:cNvSpPr>
          <p:nvPr/>
        </p:nvSpPr>
        <p:spPr bwMode="auto">
          <a:xfrm>
            <a:off x="457200" y="57150"/>
            <a:ext cx="2362200" cy="646331"/>
          </a:xfrm>
          <a:prstGeom prst="rect">
            <a:avLst/>
          </a:prstGeom>
          <a:noFill/>
          <a:ln w="9525">
            <a:noFill/>
            <a:miter lim="800000"/>
            <a:headEnd/>
            <a:tailEnd/>
          </a:ln>
        </p:spPr>
        <p:txBody>
          <a:bodyPr>
            <a:spAutoFit/>
          </a:bodyPr>
          <a:lstStyle/>
          <a:p>
            <a:pPr>
              <a:spcBef>
                <a:spcPct val="50000"/>
              </a:spcBef>
            </a:pPr>
            <a:r>
              <a:rPr lang="en-US" sz="3600" b="1" dirty="0">
                <a:latin typeface="Times New Roman" pitchFamily="18" charset="0"/>
              </a:rPr>
              <a:t>3. </a:t>
            </a:r>
            <a:r>
              <a:rPr lang="en-US" sz="3600" b="1" u="sng" dirty="0" err="1">
                <a:latin typeface="Times New Roman" pitchFamily="18" charset="0"/>
              </a:rPr>
              <a:t>Kết</a:t>
            </a:r>
            <a:r>
              <a:rPr lang="en-US" sz="3600" b="1" u="sng" dirty="0">
                <a:latin typeface="Times New Roman" pitchFamily="18" charset="0"/>
              </a:rPr>
              <a:t> </a:t>
            </a:r>
            <a:r>
              <a:rPr lang="en-US" sz="3600" b="1" u="sng" dirty="0" err="1">
                <a:latin typeface="Times New Roman" pitchFamily="18" charset="0"/>
              </a:rPr>
              <a:t>luận</a:t>
            </a:r>
            <a:endParaRPr lang="en-US" sz="3600" b="1" u="sng" dirty="0">
              <a:latin typeface="Times New Roman" pitchFamily="18" charset="0"/>
            </a:endParaRPr>
          </a:p>
        </p:txBody>
      </p:sp>
      <p:sp>
        <p:nvSpPr>
          <p:cNvPr id="25604" name="Text Box 21" descr="White marble"/>
          <p:cNvSpPr txBox="1">
            <a:spLocks noChangeArrowheads="1"/>
          </p:cNvSpPr>
          <p:nvPr/>
        </p:nvSpPr>
        <p:spPr bwMode="auto">
          <a:xfrm>
            <a:off x="381000" y="514350"/>
            <a:ext cx="8229600" cy="2308324"/>
          </a:xfrm>
          <a:prstGeom prst="rect">
            <a:avLst/>
          </a:prstGeom>
          <a:noFill/>
          <a:ln w="9525">
            <a:noFill/>
            <a:miter lim="800000"/>
            <a:headEnd/>
            <a:tailEnd/>
          </a:ln>
        </p:spPr>
        <p:txBody>
          <a:bodyPr>
            <a:spAutoFit/>
          </a:bodyPr>
          <a:lstStyle/>
          <a:p>
            <a:pPr algn="just">
              <a:spcBef>
                <a:spcPct val="50000"/>
              </a:spcBef>
            </a:pPr>
            <a:r>
              <a:rPr lang="en-US" sz="3600" dirty="0" err="1">
                <a:solidFill>
                  <a:srgbClr val="0000CC"/>
                </a:solidFill>
                <a:latin typeface="Times New Roman" pitchFamily="18" charset="0"/>
              </a:rPr>
              <a:t>Trong</a:t>
            </a:r>
            <a:r>
              <a:rPr lang="en-US" sz="3600" dirty="0">
                <a:solidFill>
                  <a:srgbClr val="0000CC"/>
                </a:solidFill>
                <a:latin typeface="Times New Roman" pitchFamily="18" charset="0"/>
              </a:rPr>
              <a:t> </a:t>
            </a:r>
            <a:r>
              <a:rPr lang="en-US" sz="3600" dirty="0" err="1">
                <a:solidFill>
                  <a:srgbClr val="0000CC"/>
                </a:solidFill>
                <a:latin typeface="Times New Roman" pitchFamily="18" charset="0"/>
              </a:rPr>
              <a:t>cuộn</a:t>
            </a:r>
            <a:r>
              <a:rPr lang="en-US" sz="3600" dirty="0">
                <a:solidFill>
                  <a:srgbClr val="0000CC"/>
                </a:solidFill>
                <a:latin typeface="Times New Roman" pitchFamily="18" charset="0"/>
              </a:rPr>
              <a:t> </a:t>
            </a:r>
            <a:r>
              <a:rPr lang="en-US" sz="3600" dirty="0" err="1">
                <a:solidFill>
                  <a:srgbClr val="0000CC"/>
                </a:solidFill>
                <a:latin typeface="Times New Roman" pitchFamily="18" charset="0"/>
              </a:rPr>
              <a:t>dây</a:t>
            </a:r>
            <a:r>
              <a:rPr lang="en-US" sz="3600" dirty="0">
                <a:solidFill>
                  <a:srgbClr val="0000CC"/>
                </a:solidFill>
                <a:latin typeface="Times New Roman" pitchFamily="18" charset="0"/>
              </a:rPr>
              <a:t> </a:t>
            </a:r>
            <a:r>
              <a:rPr lang="en-US" sz="3600" dirty="0" err="1">
                <a:solidFill>
                  <a:srgbClr val="0000CC"/>
                </a:solidFill>
                <a:latin typeface="Times New Roman" pitchFamily="18" charset="0"/>
              </a:rPr>
              <a:t>dẫn</a:t>
            </a:r>
            <a:r>
              <a:rPr lang="en-US" sz="3600" dirty="0">
                <a:solidFill>
                  <a:srgbClr val="0000CC"/>
                </a:solidFill>
                <a:latin typeface="Times New Roman" pitchFamily="18" charset="0"/>
              </a:rPr>
              <a:t> </a:t>
            </a:r>
            <a:r>
              <a:rPr lang="en-US" sz="3600" dirty="0" err="1">
                <a:solidFill>
                  <a:srgbClr val="0000CC"/>
                </a:solidFill>
                <a:latin typeface="Times New Roman" pitchFamily="18" charset="0"/>
              </a:rPr>
              <a:t>kín</a:t>
            </a:r>
            <a:r>
              <a:rPr lang="en-US" sz="3600" dirty="0">
                <a:solidFill>
                  <a:srgbClr val="0000CC"/>
                </a:solidFill>
                <a:latin typeface="Times New Roman" pitchFamily="18" charset="0"/>
              </a:rPr>
              <a:t>, </a:t>
            </a:r>
            <a:r>
              <a:rPr lang="en-US" sz="3600" dirty="0" err="1">
                <a:solidFill>
                  <a:srgbClr val="0000CC"/>
                </a:solidFill>
                <a:latin typeface="Times New Roman" pitchFamily="18" charset="0"/>
              </a:rPr>
              <a:t>dòng</a:t>
            </a:r>
            <a:r>
              <a:rPr lang="en-US" sz="3600" dirty="0">
                <a:solidFill>
                  <a:srgbClr val="0000CC"/>
                </a:solidFill>
                <a:latin typeface="Times New Roman" pitchFamily="18" charset="0"/>
              </a:rPr>
              <a:t> </a:t>
            </a:r>
            <a:r>
              <a:rPr lang="vi-VN" sz="3600" dirty="0">
                <a:solidFill>
                  <a:srgbClr val="0000CC"/>
                </a:solidFill>
                <a:latin typeface="Times New Roman" pitchFamily="18" charset="0"/>
              </a:rPr>
              <a:t>đ</a:t>
            </a:r>
            <a:r>
              <a:rPr lang="en-US" sz="3600" dirty="0" err="1">
                <a:solidFill>
                  <a:srgbClr val="0000CC"/>
                </a:solidFill>
                <a:latin typeface="Times New Roman" pitchFamily="18" charset="0"/>
              </a:rPr>
              <a:t>iện</a:t>
            </a:r>
            <a:r>
              <a:rPr lang="en-US" sz="3600" dirty="0">
                <a:solidFill>
                  <a:srgbClr val="0000CC"/>
                </a:solidFill>
                <a:latin typeface="Times New Roman" pitchFamily="18" charset="0"/>
              </a:rPr>
              <a:t> </a:t>
            </a:r>
            <a:r>
              <a:rPr lang="en-US" sz="3600" dirty="0" err="1">
                <a:solidFill>
                  <a:srgbClr val="0000CC"/>
                </a:solidFill>
                <a:latin typeface="Times New Roman" pitchFamily="18" charset="0"/>
              </a:rPr>
              <a:t>cảm</a:t>
            </a:r>
            <a:r>
              <a:rPr lang="en-US" sz="3600" dirty="0">
                <a:solidFill>
                  <a:srgbClr val="0000CC"/>
                </a:solidFill>
                <a:latin typeface="Times New Roman" pitchFamily="18" charset="0"/>
              </a:rPr>
              <a:t> </a:t>
            </a:r>
            <a:r>
              <a:rPr lang="en-US" sz="3600" dirty="0" err="1">
                <a:solidFill>
                  <a:srgbClr val="0000CC"/>
                </a:solidFill>
                <a:latin typeface="Times New Roman" pitchFamily="18" charset="0"/>
              </a:rPr>
              <a:t>ứng</a:t>
            </a:r>
            <a:r>
              <a:rPr lang="en-US" sz="3600" dirty="0">
                <a:solidFill>
                  <a:srgbClr val="0000CC"/>
                </a:solidFill>
                <a:latin typeface="Times New Roman" pitchFamily="18" charset="0"/>
              </a:rPr>
              <a:t> </a:t>
            </a:r>
            <a:r>
              <a:rPr lang="en-US" sz="3600" dirty="0" err="1">
                <a:solidFill>
                  <a:srgbClr val="0000CC"/>
                </a:solidFill>
                <a:latin typeface="Times New Roman" pitchFamily="18" charset="0"/>
              </a:rPr>
              <a:t>xoay</a:t>
            </a:r>
            <a:r>
              <a:rPr lang="en-US" sz="3600" dirty="0">
                <a:solidFill>
                  <a:srgbClr val="0000CC"/>
                </a:solidFill>
                <a:latin typeface="Times New Roman" pitchFamily="18" charset="0"/>
              </a:rPr>
              <a:t> </a:t>
            </a:r>
            <a:r>
              <a:rPr lang="en-US" sz="3600" dirty="0" err="1">
                <a:solidFill>
                  <a:srgbClr val="0000CC"/>
                </a:solidFill>
                <a:latin typeface="Times New Roman" pitchFamily="18" charset="0"/>
              </a:rPr>
              <a:t>chiều</a:t>
            </a:r>
            <a:r>
              <a:rPr lang="en-US" sz="3600" dirty="0">
                <a:solidFill>
                  <a:srgbClr val="0000CC"/>
                </a:solidFill>
                <a:latin typeface="Times New Roman" pitchFamily="18" charset="0"/>
              </a:rPr>
              <a:t> </a:t>
            </a:r>
            <a:r>
              <a:rPr lang="en-US" sz="3600" dirty="0" err="1">
                <a:solidFill>
                  <a:srgbClr val="0000CC"/>
                </a:solidFill>
                <a:latin typeface="Times New Roman" pitchFamily="18" charset="0"/>
              </a:rPr>
              <a:t>xuất</a:t>
            </a:r>
            <a:r>
              <a:rPr lang="en-US" sz="3600" dirty="0">
                <a:solidFill>
                  <a:srgbClr val="0000CC"/>
                </a:solidFill>
                <a:latin typeface="Times New Roman" pitchFamily="18" charset="0"/>
              </a:rPr>
              <a:t> </a:t>
            </a:r>
            <a:r>
              <a:rPr lang="en-US" sz="3600" dirty="0" err="1">
                <a:solidFill>
                  <a:srgbClr val="0000CC"/>
                </a:solidFill>
                <a:latin typeface="Times New Roman" pitchFamily="18" charset="0"/>
              </a:rPr>
              <a:t>hiện</a:t>
            </a:r>
            <a:r>
              <a:rPr lang="en-US" sz="3600" dirty="0">
                <a:solidFill>
                  <a:srgbClr val="0000CC"/>
                </a:solidFill>
                <a:latin typeface="Times New Roman" pitchFamily="18" charset="0"/>
              </a:rPr>
              <a:t> </a:t>
            </a:r>
            <a:r>
              <a:rPr lang="en-US" sz="3600" dirty="0" err="1">
                <a:solidFill>
                  <a:srgbClr val="0000CC"/>
                </a:solidFill>
                <a:latin typeface="Times New Roman" pitchFamily="18" charset="0"/>
              </a:rPr>
              <a:t>khi</a:t>
            </a:r>
            <a:r>
              <a:rPr lang="en-US" sz="3600" dirty="0">
                <a:solidFill>
                  <a:srgbClr val="0000CC"/>
                </a:solidFill>
                <a:latin typeface="Times New Roman" pitchFamily="18" charset="0"/>
              </a:rPr>
              <a:t> </a:t>
            </a:r>
            <a:r>
              <a:rPr lang="en-US" sz="3600" dirty="0" err="1">
                <a:solidFill>
                  <a:srgbClr val="0000CC"/>
                </a:solidFill>
                <a:latin typeface="Times New Roman" pitchFamily="18" charset="0"/>
              </a:rPr>
              <a:t>cho</a:t>
            </a:r>
            <a:r>
              <a:rPr lang="en-US" sz="3600" dirty="0">
                <a:solidFill>
                  <a:srgbClr val="0000CC"/>
                </a:solidFill>
                <a:latin typeface="Times New Roman" pitchFamily="18" charset="0"/>
              </a:rPr>
              <a:t> </a:t>
            </a:r>
            <a:r>
              <a:rPr lang="en-US" sz="3600" b="1" dirty="0" err="1">
                <a:solidFill>
                  <a:srgbClr val="FF0000"/>
                </a:solidFill>
                <a:latin typeface="Times New Roman" pitchFamily="18" charset="0"/>
              </a:rPr>
              <a:t>nam</a:t>
            </a:r>
            <a:r>
              <a:rPr lang="en-US" sz="3600" b="1" dirty="0">
                <a:solidFill>
                  <a:srgbClr val="FF0000"/>
                </a:solidFill>
                <a:latin typeface="Times New Roman" pitchFamily="18" charset="0"/>
              </a:rPr>
              <a:t> </a:t>
            </a:r>
            <a:r>
              <a:rPr lang="en-US" sz="3600" b="1" dirty="0" err="1">
                <a:solidFill>
                  <a:srgbClr val="FF0000"/>
                </a:solidFill>
                <a:latin typeface="Times New Roman" pitchFamily="18" charset="0"/>
              </a:rPr>
              <a:t>châm</a:t>
            </a:r>
            <a:r>
              <a:rPr lang="en-US" sz="3600" b="1" dirty="0">
                <a:solidFill>
                  <a:srgbClr val="FF0000"/>
                </a:solidFill>
                <a:latin typeface="Times New Roman" pitchFamily="18" charset="0"/>
              </a:rPr>
              <a:t> </a:t>
            </a:r>
            <a:r>
              <a:rPr lang="en-US" sz="3600" dirty="0">
                <a:solidFill>
                  <a:srgbClr val="FF0000"/>
                </a:solidFill>
                <a:latin typeface="Times New Roman" pitchFamily="18" charset="0"/>
              </a:rPr>
              <a:t>quay tr</a:t>
            </a:r>
            <a:r>
              <a:rPr lang="vi-VN" sz="3600" dirty="0">
                <a:solidFill>
                  <a:srgbClr val="FF0000"/>
                </a:solidFill>
                <a:latin typeface="Times New Roman" pitchFamily="18" charset="0"/>
              </a:rPr>
              <a:t>ư</a:t>
            </a:r>
            <a:r>
              <a:rPr lang="en-US" sz="3600" dirty="0" err="1">
                <a:solidFill>
                  <a:srgbClr val="FF0000"/>
                </a:solidFill>
                <a:latin typeface="Times New Roman" pitchFamily="18" charset="0"/>
              </a:rPr>
              <a:t>ớc</a:t>
            </a:r>
            <a:r>
              <a:rPr lang="en-US" sz="3600" dirty="0">
                <a:solidFill>
                  <a:srgbClr val="FF0000"/>
                </a:solidFill>
                <a:latin typeface="Times New Roman" pitchFamily="18" charset="0"/>
              </a:rPr>
              <a:t> </a:t>
            </a:r>
            <a:r>
              <a:rPr lang="en-US" sz="3600" dirty="0" err="1">
                <a:solidFill>
                  <a:srgbClr val="FF0000"/>
                </a:solidFill>
                <a:latin typeface="Times New Roman" pitchFamily="18" charset="0"/>
              </a:rPr>
              <a:t>cuộn</a:t>
            </a:r>
            <a:r>
              <a:rPr lang="en-US" sz="3600" dirty="0">
                <a:solidFill>
                  <a:srgbClr val="FF0000"/>
                </a:solidFill>
                <a:latin typeface="Times New Roman" pitchFamily="18" charset="0"/>
              </a:rPr>
              <a:t> </a:t>
            </a:r>
            <a:r>
              <a:rPr lang="en-US" sz="3600" dirty="0" err="1">
                <a:solidFill>
                  <a:srgbClr val="FF0000"/>
                </a:solidFill>
                <a:latin typeface="Times New Roman" pitchFamily="18" charset="0"/>
              </a:rPr>
              <a:t>dây</a:t>
            </a:r>
            <a:r>
              <a:rPr lang="en-US" sz="3600" dirty="0">
                <a:solidFill>
                  <a:srgbClr val="FF0000"/>
                </a:solidFill>
                <a:latin typeface="Times New Roman" pitchFamily="18" charset="0"/>
              </a:rPr>
              <a:t> </a:t>
            </a:r>
            <a:r>
              <a:rPr lang="en-US" sz="3600" dirty="0">
                <a:latin typeface="Times New Roman" pitchFamily="18" charset="0"/>
              </a:rPr>
              <a:t>hay </a:t>
            </a:r>
            <a:r>
              <a:rPr lang="en-US" sz="3600" dirty="0" err="1">
                <a:solidFill>
                  <a:srgbClr val="FF0000"/>
                </a:solidFill>
                <a:latin typeface="Times New Roman" pitchFamily="18" charset="0"/>
              </a:rPr>
              <a:t>cho</a:t>
            </a:r>
            <a:r>
              <a:rPr lang="en-US" sz="3600" dirty="0">
                <a:solidFill>
                  <a:srgbClr val="FF0000"/>
                </a:solidFill>
                <a:latin typeface="Times New Roman" pitchFamily="18" charset="0"/>
              </a:rPr>
              <a:t> </a:t>
            </a:r>
            <a:r>
              <a:rPr lang="en-US" sz="3600" b="1" dirty="0" err="1">
                <a:solidFill>
                  <a:srgbClr val="FF0000"/>
                </a:solidFill>
                <a:latin typeface="Times New Roman" pitchFamily="18" charset="0"/>
              </a:rPr>
              <a:t>cuộn</a:t>
            </a:r>
            <a:r>
              <a:rPr lang="en-US" sz="3600" b="1" dirty="0">
                <a:solidFill>
                  <a:srgbClr val="FF0000"/>
                </a:solidFill>
                <a:latin typeface="Times New Roman" pitchFamily="18" charset="0"/>
              </a:rPr>
              <a:t> </a:t>
            </a:r>
            <a:r>
              <a:rPr lang="en-US" sz="3600" b="1" dirty="0" err="1">
                <a:solidFill>
                  <a:srgbClr val="FF0000"/>
                </a:solidFill>
                <a:latin typeface="Times New Roman" pitchFamily="18" charset="0"/>
              </a:rPr>
              <a:t>dây</a:t>
            </a:r>
            <a:r>
              <a:rPr lang="en-US" sz="3600" b="1" dirty="0">
                <a:solidFill>
                  <a:srgbClr val="FF0000"/>
                </a:solidFill>
                <a:latin typeface="Times New Roman" pitchFamily="18" charset="0"/>
              </a:rPr>
              <a:t> </a:t>
            </a:r>
            <a:r>
              <a:rPr lang="en-US" sz="3600" dirty="0">
                <a:solidFill>
                  <a:srgbClr val="FF0000"/>
                </a:solidFill>
                <a:latin typeface="Times New Roman" pitchFamily="18" charset="0"/>
              </a:rPr>
              <a:t>quay </a:t>
            </a:r>
            <a:r>
              <a:rPr lang="en-US" sz="3600" dirty="0" err="1">
                <a:solidFill>
                  <a:srgbClr val="FF0000"/>
                </a:solidFill>
                <a:latin typeface="Times New Roman" pitchFamily="18" charset="0"/>
              </a:rPr>
              <a:t>trong</a:t>
            </a:r>
            <a:r>
              <a:rPr lang="en-US" sz="3600" dirty="0">
                <a:solidFill>
                  <a:srgbClr val="FF0000"/>
                </a:solidFill>
                <a:latin typeface="Times New Roman" pitchFamily="18" charset="0"/>
              </a:rPr>
              <a:t> </a:t>
            </a:r>
            <a:r>
              <a:rPr lang="en-US" sz="3600" dirty="0" err="1">
                <a:solidFill>
                  <a:srgbClr val="FF0000"/>
                </a:solidFill>
                <a:latin typeface="Times New Roman" pitchFamily="18" charset="0"/>
              </a:rPr>
              <a:t>từ</a:t>
            </a:r>
            <a:r>
              <a:rPr lang="en-US" sz="3600" dirty="0">
                <a:solidFill>
                  <a:srgbClr val="FF0000"/>
                </a:solidFill>
                <a:latin typeface="Times New Roman" pitchFamily="18" charset="0"/>
              </a:rPr>
              <a:t> </a:t>
            </a:r>
            <a:r>
              <a:rPr lang="en-US" sz="3600" dirty="0" err="1">
                <a:solidFill>
                  <a:srgbClr val="FF0000"/>
                </a:solidFill>
                <a:latin typeface="Times New Roman" pitchFamily="18" charset="0"/>
              </a:rPr>
              <a:t>tr</a:t>
            </a:r>
            <a:r>
              <a:rPr lang="vi-VN" sz="3600" dirty="0">
                <a:solidFill>
                  <a:srgbClr val="FF0000"/>
                </a:solidFill>
                <a:latin typeface="Times New Roman" pitchFamily="18" charset="0"/>
              </a:rPr>
              <a:t>ư</a:t>
            </a:r>
            <a:r>
              <a:rPr lang="en-US" sz="3600" dirty="0" err="1">
                <a:solidFill>
                  <a:srgbClr val="FF0000"/>
                </a:solidFill>
                <a:latin typeface="Times New Roman" pitchFamily="18" charset="0"/>
              </a:rPr>
              <a:t>ờng</a:t>
            </a:r>
            <a:r>
              <a:rPr lang="en-US" sz="3600" dirty="0">
                <a:solidFill>
                  <a:srgbClr val="FF0000"/>
                </a:solidFill>
                <a:latin typeface="Times New Roman" pitchFamily="18" charset="0"/>
              </a:rPr>
              <a:t>.</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a:extLst>
              <a:ext uri="{FF2B5EF4-FFF2-40B4-BE49-F238E27FC236}">
                <a16:creationId xmlns:a16="http://schemas.microsoft.com/office/drawing/2014/main" id="{6536C497-AB96-4FBE-B64D-6318C5A3463A}"/>
              </a:ext>
            </a:extLst>
          </p:cNvPr>
          <p:cNvSpPr>
            <a:spLocks noGrp="1"/>
          </p:cNvSpPr>
          <p:nvPr>
            <p:ph type="title"/>
          </p:nvPr>
        </p:nvSpPr>
        <p:spPr>
          <a:xfrm>
            <a:off x="1543050" y="457200"/>
            <a:ext cx="4572000" cy="857250"/>
          </a:xfrm>
        </p:spPr>
        <p:txBody>
          <a:bodyPr>
            <a:normAutofit fontScale="90000"/>
          </a:bodyPr>
          <a:lstStyle/>
          <a:p>
            <a:r>
              <a:rPr lang="en-US" altLang="en-US" b="1"/>
              <a:t>220V – AC</a:t>
            </a:r>
            <a:br>
              <a:rPr lang="en-US" altLang="en-US" b="1"/>
            </a:br>
            <a:r>
              <a:rPr lang="en-US" altLang="en-US" b="1"/>
              <a:t> 12V - DC</a:t>
            </a:r>
          </a:p>
        </p:txBody>
      </p:sp>
      <p:sp>
        <p:nvSpPr>
          <p:cNvPr id="4" name="Action Button: Home 3">
            <a:hlinkClick r:id="rId2" action="ppaction://hlinksldjump" highlightClick="1"/>
            <a:extLst>
              <a:ext uri="{FF2B5EF4-FFF2-40B4-BE49-F238E27FC236}">
                <a16:creationId xmlns:a16="http://schemas.microsoft.com/office/drawing/2014/main" id="{CD097F50-A6A6-403D-9305-CCDBB6F0EAA4}"/>
              </a:ext>
            </a:extLst>
          </p:cNvPr>
          <p:cNvSpPr/>
          <p:nvPr/>
        </p:nvSpPr>
        <p:spPr>
          <a:xfrm>
            <a:off x="6572250" y="3943350"/>
            <a:ext cx="800100" cy="685800"/>
          </a:xfrm>
          <a:prstGeom prst="actionButtonHome">
            <a:avLst/>
          </a:prstGeom>
          <a:solidFill>
            <a:srgbClr val="C00000"/>
          </a:solidFill>
        </p:spPr>
        <p:style>
          <a:lnRef idx="3">
            <a:schemeClr val="lt1"/>
          </a:lnRef>
          <a:fillRef idx="1">
            <a:schemeClr val="accent2"/>
          </a:fillRef>
          <a:effectRef idx="1">
            <a:schemeClr val="accent2"/>
          </a:effectRef>
          <a:fontRef idx="minor">
            <a:schemeClr val="lt1"/>
          </a:fontRef>
        </p:style>
        <p:txBody>
          <a:bodyPr anchor="ctr"/>
          <a:lstStyle/>
          <a:p>
            <a:pPr algn="ctr">
              <a:defRPr/>
            </a:pPr>
            <a:endParaRPr lang="en-US" sz="1350" b="1">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pic>
        <p:nvPicPr>
          <p:cNvPr id="17412" name="Picture 4" descr="C:\Users\ACER\Desktop\201307105344_dsc08407.jpg">
            <a:extLst>
              <a:ext uri="{FF2B5EF4-FFF2-40B4-BE49-F238E27FC236}">
                <a16:creationId xmlns:a16="http://schemas.microsoft.com/office/drawing/2014/main" id="{9F916B5B-934D-4FF6-B09D-64EBA01397C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3400" y="1314450"/>
            <a:ext cx="34290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3" name="Picture 5" descr="C:\Users\ACER\Desktop\20121311192349.jpg">
            <a:extLst>
              <a:ext uri="{FF2B5EF4-FFF2-40B4-BE49-F238E27FC236}">
                <a16:creationId xmlns:a16="http://schemas.microsoft.com/office/drawing/2014/main" id="{9B7521F0-3F7C-4BC9-96F4-965788FB465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3001" y="2707482"/>
            <a:ext cx="3250406" cy="24360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 name="Straight Arrow Connector 6">
            <a:extLst>
              <a:ext uri="{FF2B5EF4-FFF2-40B4-BE49-F238E27FC236}">
                <a16:creationId xmlns:a16="http://schemas.microsoft.com/office/drawing/2014/main" id="{2B53189F-DBDE-4C21-9652-9DA280F8D613}"/>
              </a:ext>
            </a:extLst>
          </p:cNvPr>
          <p:cNvCxnSpPr/>
          <p:nvPr/>
        </p:nvCxnSpPr>
        <p:spPr>
          <a:xfrm rot="10800000">
            <a:off x="5029200" y="1371600"/>
            <a:ext cx="742950" cy="514350"/>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0" name="Oval 9">
            <a:extLst>
              <a:ext uri="{FF2B5EF4-FFF2-40B4-BE49-F238E27FC236}">
                <a16:creationId xmlns:a16="http://schemas.microsoft.com/office/drawing/2014/main" id="{3C45010E-7885-4C58-8B19-141751630582}"/>
              </a:ext>
            </a:extLst>
          </p:cNvPr>
          <p:cNvSpPr/>
          <p:nvPr/>
        </p:nvSpPr>
        <p:spPr>
          <a:xfrm>
            <a:off x="2400300" y="228600"/>
            <a:ext cx="2971800" cy="1371600"/>
          </a:xfrm>
          <a:prstGeom prst="ellipse">
            <a:avLst/>
          </a:prstGeom>
          <a:solidFill>
            <a:schemeClr val="accent1">
              <a:alpha val="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p>
        </p:txBody>
      </p:sp>
    </p:spTree>
    <p:extLst>
      <p:ext uri="{BB962C8B-B14F-4D97-AF65-F5344CB8AC3E}">
        <p14:creationId xmlns:p14="http://schemas.microsoft.com/office/powerpoint/2010/main" val="23784126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5">
            <a:extLst>
              <a:ext uri="{FF2B5EF4-FFF2-40B4-BE49-F238E27FC236}">
                <a16:creationId xmlns:a16="http://schemas.microsoft.com/office/drawing/2014/main" id="{CC226DC0-3F34-4AE7-B8BA-95003E76A355}"/>
              </a:ext>
            </a:extLst>
          </p:cNvPr>
          <p:cNvSpPr>
            <a:spLocks noGrp="1"/>
          </p:cNvSpPr>
          <p:nvPr>
            <p:ph type="sldNum" sz="quarter" idx="12"/>
          </p:nvPr>
        </p:nvSpPr>
        <p:spPr/>
        <p:txBody>
          <a:bodyPr/>
          <a:lstStyle/>
          <a:p>
            <a:fld id="{A2AB1EDB-0CDA-4511-AD46-B5692151F20E}" type="slidenum">
              <a:rPr lang="en-US" altLang="en-US"/>
              <a:pPr/>
              <a:t>20</a:t>
            </a:fld>
            <a:endParaRPr lang="en-US" altLang="en-US"/>
          </a:p>
        </p:txBody>
      </p:sp>
      <p:sp>
        <p:nvSpPr>
          <p:cNvPr id="43011" name="Text Box 3">
            <a:extLst>
              <a:ext uri="{FF2B5EF4-FFF2-40B4-BE49-F238E27FC236}">
                <a16:creationId xmlns:a16="http://schemas.microsoft.com/office/drawing/2014/main" id="{2FFD8854-12C3-47D5-8A7D-63364D2B765F}"/>
              </a:ext>
            </a:extLst>
          </p:cNvPr>
          <p:cNvSpPr txBox="1">
            <a:spLocks noChangeArrowheads="1"/>
          </p:cNvSpPr>
          <p:nvPr/>
        </p:nvSpPr>
        <p:spPr bwMode="auto">
          <a:xfrm>
            <a:off x="2171700" y="914400"/>
            <a:ext cx="4343400" cy="553998"/>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1500">
                <a:solidFill>
                  <a:srgbClr val="000066"/>
                </a:solidFill>
              </a:rPr>
              <a:t>? Điều kiện để xuất hiện dòng điện cảm ứng là gì?</a:t>
            </a:r>
          </a:p>
          <a:p>
            <a:r>
              <a:rPr lang="en-US" altLang="en-US" sz="1500">
                <a:solidFill>
                  <a:srgbClr val="000066"/>
                </a:solidFill>
              </a:rPr>
              <a:t>Có mấy cách để tạo ra dòng điện xoay chiều?</a:t>
            </a:r>
          </a:p>
        </p:txBody>
      </p:sp>
      <p:sp>
        <p:nvSpPr>
          <p:cNvPr id="43012" name="Text Box 4">
            <a:extLst>
              <a:ext uri="{FF2B5EF4-FFF2-40B4-BE49-F238E27FC236}">
                <a16:creationId xmlns:a16="http://schemas.microsoft.com/office/drawing/2014/main" id="{0A10D0C8-BA57-4481-BB58-64198A19E4F9}"/>
              </a:ext>
            </a:extLst>
          </p:cNvPr>
          <p:cNvSpPr txBox="1">
            <a:spLocks noChangeArrowheads="1"/>
          </p:cNvSpPr>
          <p:nvPr/>
        </p:nvSpPr>
        <p:spPr bwMode="auto">
          <a:xfrm>
            <a:off x="1251348" y="2628900"/>
            <a:ext cx="6536531" cy="43858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buFontTx/>
              <a:buChar char="•"/>
            </a:pPr>
            <a:endParaRPr lang="en-US" altLang="en-US" sz="2250" b="1" dirty="0">
              <a:solidFill>
                <a:srgbClr val="000066"/>
              </a:solidFill>
            </a:endParaRPr>
          </a:p>
        </p:txBody>
      </p:sp>
      <p:sp>
        <p:nvSpPr>
          <p:cNvPr id="43013" name="Text Box 5">
            <a:extLst>
              <a:ext uri="{FF2B5EF4-FFF2-40B4-BE49-F238E27FC236}">
                <a16:creationId xmlns:a16="http://schemas.microsoft.com/office/drawing/2014/main" id="{09727C34-DC53-4EFD-8C4F-4176399D32A4}"/>
              </a:ext>
            </a:extLst>
          </p:cNvPr>
          <p:cNvSpPr txBox="1">
            <a:spLocks noChangeArrowheads="1"/>
          </p:cNvSpPr>
          <p:nvPr/>
        </p:nvSpPr>
        <p:spPr bwMode="auto">
          <a:xfrm>
            <a:off x="228600" y="914400"/>
            <a:ext cx="8915400" cy="1569660"/>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en-US" sz="3200" dirty="0">
                <a:solidFill>
                  <a:srgbClr val="FF0000"/>
                </a:solidFill>
              </a:rPr>
              <a:t>1. </a:t>
            </a:r>
            <a:r>
              <a:rPr lang="en-US" altLang="en-US" sz="3200" dirty="0" err="1">
                <a:solidFill>
                  <a:srgbClr val="FF0000"/>
                </a:solidFill>
              </a:rPr>
              <a:t>Điều</a:t>
            </a:r>
            <a:r>
              <a:rPr lang="en-US" altLang="en-US" sz="3200" dirty="0">
                <a:solidFill>
                  <a:srgbClr val="FF0000"/>
                </a:solidFill>
              </a:rPr>
              <a:t> </a:t>
            </a:r>
            <a:r>
              <a:rPr lang="en-US" altLang="en-US" sz="3200" dirty="0" err="1">
                <a:solidFill>
                  <a:srgbClr val="FF0000"/>
                </a:solidFill>
              </a:rPr>
              <a:t>kiện</a:t>
            </a:r>
            <a:r>
              <a:rPr lang="en-US" altLang="en-US" sz="3200" dirty="0">
                <a:solidFill>
                  <a:srgbClr val="FF0000"/>
                </a:solidFill>
              </a:rPr>
              <a:t> </a:t>
            </a:r>
            <a:r>
              <a:rPr lang="en-US" altLang="en-US" sz="3200" dirty="0" err="1">
                <a:solidFill>
                  <a:srgbClr val="FF0000"/>
                </a:solidFill>
              </a:rPr>
              <a:t>để</a:t>
            </a:r>
            <a:r>
              <a:rPr lang="en-US" altLang="en-US" sz="3200" dirty="0">
                <a:solidFill>
                  <a:srgbClr val="FF0000"/>
                </a:solidFill>
              </a:rPr>
              <a:t> </a:t>
            </a:r>
            <a:r>
              <a:rPr lang="en-US" altLang="en-US" sz="3200" dirty="0" err="1">
                <a:solidFill>
                  <a:srgbClr val="FF0000"/>
                </a:solidFill>
              </a:rPr>
              <a:t>xuất</a:t>
            </a:r>
            <a:r>
              <a:rPr lang="en-US" altLang="en-US" sz="3200" dirty="0">
                <a:solidFill>
                  <a:srgbClr val="FF0000"/>
                </a:solidFill>
              </a:rPr>
              <a:t> </a:t>
            </a:r>
            <a:r>
              <a:rPr lang="en-US" altLang="en-US" sz="3200" dirty="0" err="1">
                <a:solidFill>
                  <a:srgbClr val="FF0000"/>
                </a:solidFill>
              </a:rPr>
              <a:t>hiện</a:t>
            </a:r>
            <a:r>
              <a:rPr lang="en-US" altLang="en-US" sz="3200" dirty="0">
                <a:solidFill>
                  <a:srgbClr val="FF0000"/>
                </a:solidFill>
              </a:rPr>
              <a:t> </a:t>
            </a:r>
            <a:r>
              <a:rPr lang="en-US" altLang="en-US" sz="3200" dirty="0" err="1">
                <a:solidFill>
                  <a:srgbClr val="FF0000"/>
                </a:solidFill>
              </a:rPr>
              <a:t>dòng</a:t>
            </a:r>
            <a:r>
              <a:rPr lang="en-US" altLang="en-US" sz="3200" dirty="0">
                <a:solidFill>
                  <a:srgbClr val="FF0000"/>
                </a:solidFill>
              </a:rPr>
              <a:t> </a:t>
            </a:r>
            <a:r>
              <a:rPr lang="en-US" altLang="en-US" sz="3200" dirty="0" err="1">
                <a:solidFill>
                  <a:srgbClr val="FF0000"/>
                </a:solidFill>
              </a:rPr>
              <a:t>điện</a:t>
            </a:r>
            <a:r>
              <a:rPr lang="en-US" altLang="en-US" sz="3200" dirty="0">
                <a:solidFill>
                  <a:srgbClr val="FF0000"/>
                </a:solidFill>
              </a:rPr>
              <a:t> </a:t>
            </a:r>
            <a:r>
              <a:rPr lang="en-US" altLang="en-US" sz="3200" dirty="0" err="1">
                <a:solidFill>
                  <a:srgbClr val="FF0000"/>
                </a:solidFill>
              </a:rPr>
              <a:t>cảm</a:t>
            </a:r>
            <a:r>
              <a:rPr lang="en-US" altLang="en-US" sz="3200" dirty="0">
                <a:solidFill>
                  <a:srgbClr val="FF0000"/>
                </a:solidFill>
              </a:rPr>
              <a:t> </a:t>
            </a:r>
            <a:r>
              <a:rPr lang="en-US" altLang="en-US" sz="3200" dirty="0" err="1">
                <a:solidFill>
                  <a:srgbClr val="FF0000"/>
                </a:solidFill>
              </a:rPr>
              <a:t>ứng</a:t>
            </a:r>
            <a:r>
              <a:rPr lang="en-US" altLang="en-US" sz="3200" dirty="0">
                <a:solidFill>
                  <a:srgbClr val="FF0000"/>
                </a:solidFill>
              </a:rPr>
              <a:t> </a:t>
            </a:r>
            <a:r>
              <a:rPr lang="en-US" altLang="en-US" sz="3200" dirty="0" err="1">
                <a:solidFill>
                  <a:srgbClr val="FF0000"/>
                </a:solidFill>
              </a:rPr>
              <a:t>là</a:t>
            </a:r>
            <a:r>
              <a:rPr lang="en-US" altLang="en-US" sz="3200" dirty="0">
                <a:solidFill>
                  <a:srgbClr val="FF0000"/>
                </a:solidFill>
              </a:rPr>
              <a:t> </a:t>
            </a:r>
            <a:r>
              <a:rPr lang="en-US" altLang="en-US" sz="3200" dirty="0" err="1">
                <a:solidFill>
                  <a:srgbClr val="FF0000"/>
                </a:solidFill>
              </a:rPr>
              <a:t>gì</a:t>
            </a:r>
            <a:r>
              <a:rPr lang="en-US" altLang="en-US" sz="3200" dirty="0">
                <a:solidFill>
                  <a:srgbClr val="FF0000"/>
                </a:solidFill>
              </a:rPr>
              <a:t>?</a:t>
            </a:r>
          </a:p>
          <a:p>
            <a:r>
              <a:rPr lang="en-US" altLang="en-US" sz="3200" dirty="0">
                <a:solidFill>
                  <a:srgbClr val="FF0000"/>
                </a:solidFill>
              </a:rPr>
              <a:t>2. </a:t>
            </a:r>
            <a:r>
              <a:rPr lang="en-US" altLang="en-US" sz="3200" dirty="0" err="1">
                <a:solidFill>
                  <a:srgbClr val="FF0000"/>
                </a:solidFill>
              </a:rPr>
              <a:t>Có</a:t>
            </a:r>
            <a:r>
              <a:rPr lang="en-US" altLang="en-US" sz="3200" dirty="0">
                <a:solidFill>
                  <a:srgbClr val="FF0000"/>
                </a:solidFill>
              </a:rPr>
              <a:t> </a:t>
            </a:r>
            <a:r>
              <a:rPr lang="en-US" altLang="en-US" sz="3200" dirty="0" err="1">
                <a:solidFill>
                  <a:srgbClr val="FF0000"/>
                </a:solidFill>
              </a:rPr>
              <a:t>mấy</a:t>
            </a:r>
            <a:r>
              <a:rPr lang="en-US" altLang="en-US" sz="3200" dirty="0">
                <a:solidFill>
                  <a:srgbClr val="FF0000"/>
                </a:solidFill>
              </a:rPr>
              <a:t> </a:t>
            </a:r>
            <a:r>
              <a:rPr lang="en-US" altLang="en-US" sz="3200" dirty="0" err="1">
                <a:solidFill>
                  <a:srgbClr val="FF0000"/>
                </a:solidFill>
              </a:rPr>
              <a:t>cách</a:t>
            </a:r>
            <a:r>
              <a:rPr lang="en-US" altLang="en-US" sz="3200" dirty="0">
                <a:solidFill>
                  <a:srgbClr val="FF0000"/>
                </a:solidFill>
              </a:rPr>
              <a:t> </a:t>
            </a:r>
            <a:r>
              <a:rPr lang="en-US" altLang="en-US" sz="3200" dirty="0" err="1">
                <a:solidFill>
                  <a:srgbClr val="FF0000"/>
                </a:solidFill>
              </a:rPr>
              <a:t>để</a:t>
            </a:r>
            <a:r>
              <a:rPr lang="en-US" altLang="en-US" sz="3200" dirty="0">
                <a:solidFill>
                  <a:srgbClr val="FF0000"/>
                </a:solidFill>
              </a:rPr>
              <a:t> </a:t>
            </a:r>
            <a:r>
              <a:rPr lang="en-US" altLang="en-US" sz="3200" dirty="0" err="1">
                <a:solidFill>
                  <a:srgbClr val="FF0000"/>
                </a:solidFill>
              </a:rPr>
              <a:t>tạo</a:t>
            </a:r>
            <a:r>
              <a:rPr lang="en-US" altLang="en-US" sz="3200" dirty="0">
                <a:solidFill>
                  <a:srgbClr val="FF0000"/>
                </a:solidFill>
              </a:rPr>
              <a:t> ra </a:t>
            </a:r>
            <a:r>
              <a:rPr lang="en-US" altLang="en-US" sz="3200" dirty="0" err="1">
                <a:solidFill>
                  <a:srgbClr val="FF0000"/>
                </a:solidFill>
              </a:rPr>
              <a:t>dòng</a:t>
            </a:r>
            <a:r>
              <a:rPr lang="en-US" altLang="en-US" sz="3200" dirty="0">
                <a:solidFill>
                  <a:srgbClr val="FF0000"/>
                </a:solidFill>
              </a:rPr>
              <a:t> </a:t>
            </a:r>
            <a:r>
              <a:rPr lang="en-US" altLang="en-US" sz="3200" dirty="0" err="1">
                <a:solidFill>
                  <a:srgbClr val="FF0000"/>
                </a:solidFill>
              </a:rPr>
              <a:t>điện</a:t>
            </a:r>
            <a:r>
              <a:rPr lang="en-US" altLang="en-US" sz="3200" dirty="0">
                <a:solidFill>
                  <a:srgbClr val="FF0000"/>
                </a:solidFill>
              </a:rPr>
              <a:t> </a:t>
            </a:r>
            <a:r>
              <a:rPr lang="en-US" altLang="en-US" sz="3200" dirty="0" err="1">
                <a:solidFill>
                  <a:srgbClr val="FF0000"/>
                </a:solidFill>
              </a:rPr>
              <a:t>xoay</a:t>
            </a:r>
            <a:r>
              <a:rPr lang="en-US" altLang="en-US" sz="3200" dirty="0">
                <a:solidFill>
                  <a:srgbClr val="FF0000"/>
                </a:solidFill>
              </a:rPr>
              <a:t> </a:t>
            </a:r>
            <a:r>
              <a:rPr lang="en-US" altLang="en-US" sz="3200" dirty="0" err="1">
                <a:solidFill>
                  <a:srgbClr val="FF0000"/>
                </a:solidFill>
              </a:rPr>
              <a:t>chiều</a:t>
            </a:r>
            <a:r>
              <a:rPr lang="en-US" altLang="en-US" sz="3200" dirty="0">
                <a:solidFill>
                  <a:srgbClr val="FF0000"/>
                </a:solidFill>
              </a:rPr>
              <a:t>?</a:t>
            </a:r>
          </a:p>
          <a:p>
            <a:r>
              <a:rPr lang="en-US" altLang="en-US" sz="3200" dirty="0">
                <a:solidFill>
                  <a:srgbClr val="FF0000"/>
                </a:solidFill>
              </a:rPr>
              <a:t>3. </a:t>
            </a:r>
            <a:r>
              <a:rPr lang="en-US" altLang="en-US" sz="3200" dirty="0" err="1">
                <a:solidFill>
                  <a:srgbClr val="FF0000"/>
                </a:solidFill>
              </a:rPr>
              <a:t>Dòng</a:t>
            </a:r>
            <a:r>
              <a:rPr lang="en-US" altLang="en-US" sz="3200" dirty="0">
                <a:solidFill>
                  <a:srgbClr val="FF0000"/>
                </a:solidFill>
              </a:rPr>
              <a:t> </a:t>
            </a:r>
            <a:r>
              <a:rPr lang="en-US" altLang="en-US" sz="3200" dirty="0" err="1">
                <a:solidFill>
                  <a:srgbClr val="FF0000"/>
                </a:solidFill>
              </a:rPr>
              <a:t>điện</a:t>
            </a:r>
            <a:r>
              <a:rPr lang="en-US" altLang="en-US" sz="3200" dirty="0">
                <a:solidFill>
                  <a:srgbClr val="FF0000"/>
                </a:solidFill>
              </a:rPr>
              <a:t> </a:t>
            </a:r>
            <a:r>
              <a:rPr lang="en-US" altLang="en-US" sz="3200" dirty="0" err="1">
                <a:solidFill>
                  <a:srgbClr val="FF0000"/>
                </a:solidFill>
              </a:rPr>
              <a:t>xoay</a:t>
            </a:r>
            <a:r>
              <a:rPr lang="en-US" altLang="en-US" sz="3200" dirty="0">
                <a:solidFill>
                  <a:srgbClr val="FF0000"/>
                </a:solidFill>
              </a:rPr>
              <a:t> </a:t>
            </a:r>
            <a:r>
              <a:rPr lang="en-US" altLang="en-US" sz="3200" dirty="0" err="1">
                <a:solidFill>
                  <a:srgbClr val="FF0000"/>
                </a:solidFill>
              </a:rPr>
              <a:t>chiều</a:t>
            </a:r>
            <a:r>
              <a:rPr lang="en-US" altLang="en-US" sz="3200" dirty="0">
                <a:solidFill>
                  <a:srgbClr val="FF0000"/>
                </a:solidFill>
              </a:rPr>
              <a:t> </a:t>
            </a:r>
            <a:r>
              <a:rPr lang="en-US" altLang="en-US" sz="3200" dirty="0" err="1">
                <a:solidFill>
                  <a:srgbClr val="FF0000"/>
                </a:solidFill>
              </a:rPr>
              <a:t>là</a:t>
            </a:r>
            <a:r>
              <a:rPr lang="en-US" altLang="en-US" sz="3200" dirty="0">
                <a:solidFill>
                  <a:srgbClr val="FF0000"/>
                </a:solidFill>
              </a:rPr>
              <a:t> </a:t>
            </a:r>
            <a:r>
              <a:rPr lang="en-US" altLang="en-US" sz="3200" dirty="0" err="1">
                <a:solidFill>
                  <a:srgbClr val="FF0000"/>
                </a:solidFill>
              </a:rPr>
              <a:t>gì</a:t>
            </a:r>
            <a:endParaRPr lang="en-US" altLang="en-US" sz="3200" dirty="0">
              <a:solidFill>
                <a:srgbClr val="FF0000"/>
              </a:solidFill>
            </a:endParaRPr>
          </a:p>
        </p:txBody>
      </p:sp>
      <p:sp>
        <p:nvSpPr>
          <p:cNvPr id="2" name="TextBox 1">
            <a:extLst>
              <a:ext uri="{FF2B5EF4-FFF2-40B4-BE49-F238E27FC236}">
                <a16:creationId xmlns:a16="http://schemas.microsoft.com/office/drawing/2014/main" id="{8F042B77-9D0D-4994-A3F8-CA2054D253BA}"/>
              </a:ext>
            </a:extLst>
          </p:cNvPr>
          <p:cNvSpPr txBox="1"/>
          <p:nvPr/>
        </p:nvSpPr>
        <p:spPr>
          <a:xfrm>
            <a:off x="1752600" y="228778"/>
            <a:ext cx="2971800" cy="523220"/>
          </a:xfrm>
          <a:prstGeom prst="rect">
            <a:avLst/>
          </a:prstGeom>
          <a:noFill/>
        </p:spPr>
        <p:txBody>
          <a:bodyPr wrap="square" rtlCol="0">
            <a:spAutoFit/>
          </a:bodyPr>
          <a:lstStyle/>
          <a:p>
            <a:r>
              <a:rPr lang="en-US" sz="2800" b="1" dirty="0">
                <a:solidFill>
                  <a:srgbClr val="0000CC"/>
                </a:solidFill>
              </a:rPr>
              <a:t>CỦNG CỐ</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3013">
                                            <p:txEl>
                                              <p:pRg st="0" end="0"/>
                                            </p:txEl>
                                          </p:spTgt>
                                        </p:tgtEl>
                                        <p:attrNameLst>
                                          <p:attrName>style.visibility</p:attrName>
                                        </p:attrNameLst>
                                      </p:cBhvr>
                                      <p:to>
                                        <p:strVal val="visible"/>
                                      </p:to>
                                    </p:set>
                                    <p:anim calcmode="lin" valueType="num">
                                      <p:cBhvr additive="base">
                                        <p:cTn id="7" dur="500" fill="hold"/>
                                        <p:tgtEl>
                                          <p:spTgt spid="4301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301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3013">
                                            <p:txEl>
                                              <p:pRg st="1" end="1"/>
                                            </p:txEl>
                                          </p:spTgt>
                                        </p:tgtEl>
                                        <p:attrNameLst>
                                          <p:attrName>style.visibility</p:attrName>
                                        </p:attrNameLst>
                                      </p:cBhvr>
                                      <p:to>
                                        <p:strVal val="visible"/>
                                      </p:to>
                                    </p:set>
                                    <p:anim calcmode="lin" valueType="num">
                                      <p:cBhvr additive="base">
                                        <p:cTn id="13" dur="500" fill="hold"/>
                                        <p:tgtEl>
                                          <p:spTgt spid="4301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301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3013">
                                            <p:txEl>
                                              <p:pRg st="2" end="2"/>
                                            </p:txEl>
                                          </p:spTgt>
                                        </p:tgtEl>
                                        <p:attrNameLst>
                                          <p:attrName>style.visibility</p:attrName>
                                        </p:attrNameLst>
                                      </p:cBhvr>
                                      <p:to>
                                        <p:strVal val="visible"/>
                                      </p:to>
                                    </p:set>
                                    <p:anim calcmode="lin" valueType="num">
                                      <p:cBhvr additive="base">
                                        <p:cTn id="19" dur="500" fill="hold"/>
                                        <p:tgtEl>
                                          <p:spTgt spid="4301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301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lide Number Placeholder 5">
            <a:extLst>
              <a:ext uri="{FF2B5EF4-FFF2-40B4-BE49-F238E27FC236}">
                <a16:creationId xmlns:a16="http://schemas.microsoft.com/office/drawing/2014/main" id="{AC512554-3780-45C7-A475-FEC906A83A52}"/>
              </a:ext>
            </a:extLst>
          </p:cNvPr>
          <p:cNvSpPr>
            <a:spLocks noGrp="1"/>
          </p:cNvSpPr>
          <p:nvPr>
            <p:ph type="sldNum" sz="quarter" idx="12"/>
          </p:nvPr>
        </p:nvSpPr>
        <p:spPr/>
        <p:txBody>
          <a:bodyPr/>
          <a:lstStyle/>
          <a:p>
            <a:fld id="{A1457641-1517-4223-AAAE-FF16F23B0A08}" type="slidenum">
              <a:rPr lang="en-US" altLang="en-US"/>
              <a:pPr/>
              <a:t>21</a:t>
            </a:fld>
            <a:endParaRPr lang="en-US" altLang="en-US"/>
          </a:p>
        </p:txBody>
      </p:sp>
      <p:pic>
        <p:nvPicPr>
          <p:cNvPr id="41987" name="Picture 3">
            <a:extLst>
              <a:ext uri="{FF2B5EF4-FFF2-40B4-BE49-F238E27FC236}">
                <a16:creationId xmlns:a16="http://schemas.microsoft.com/office/drawing/2014/main" id="{C865457E-612F-4044-A9C6-3E592B524493}"/>
              </a:ext>
            </a:extLst>
          </p:cNvPr>
          <p:cNvPicPr>
            <a:picLocks noGrp="1" noChangeAspect="1" noChangeArrowheads="1"/>
          </p:cNvPicPr>
          <p:nvPr>
            <p:ph type="body" idx="1"/>
          </p:nvPr>
        </p:nvPicPr>
        <p:blipFill>
          <a:blip r:embed="rId2">
            <a:lum contrast="-22000"/>
            <a:extLst>
              <a:ext uri="{28A0092B-C50C-407E-A947-70E740481C1C}">
                <a14:useLocalDpi xmlns:a14="http://schemas.microsoft.com/office/drawing/2010/main" val="0"/>
              </a:ext>
            </a:extLst>
          </a:blip>
          <a:srcRect/>
          <a:stretch>
            <a:fillRect/>
          </a:stretch>
        </p:blipFill>
        <p:spPr>
          <a:xfrm>
            <a:off x="3943350" y="685801"/>
            <a:ext cx="4057650" cy="342185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1988" name="Rectangle 4">
            <a:extLst>
              <a:ext uri="{FF2B5EF4-FFF2-40B4-BE49-F238E27FC236}">
                <a16:creationId xmlns:a16="http://schemas.microsoft.com/office/drawing/2014/main" id="{F6484BC7-6B0C-4043-85C2-F0DCB19C598C}"/>
              </a:ext>
            </a:extLst>
          </p:cNvPr>
          <p:cNvSpPr>
            <a:spLocks noChangeArrowheads="1"/>
          </p:cNvSpPr>
          <p:nvPr/>
        </p:nvSpPr>
        <p:spPr bwMode="auto">
          <a:xfrm>
            <a:off x="5143500" y="2171700"/>
            <a:ext cx="228600" cy="342900"/>
          </a:xfrm>
          <a:prstGeom prst="rect">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a:latin typeface=".VnTime" pitchFamily="34" charset="0"/>
              </a:rPr>
              <a:t>N</a:t>
            </a:r>
          </a:p>
        </p:txBody>
      </p:sp>
      <p:sp>
        <p:nvSpPr>
          <p:cNvPr id="41989" name="Rectangle 5">
            <a:extLst>
              <a:ext uri="{FF2B5EF4-FFF2-40B4-BE49-F238E27FC236}">
                <a16:creationId xmlns:a16="http://schemas.microsoft.com/office/drawing/2014/main" id="{9494806A-0AD5-42C3-B2FA-BAB369831781}"/>
              </a:ext>
            </a:extLst>
          </p:cNvPr>
          <p:cNvSpPr>
            <a:spLocks noChangeArrowheads="1"/>
          </p:cNvSpPr>
          <p:nvPr/>
        </p:nvSpPr>
        <p:spPr bwMode="auto">
          <a:xfrm>
            <a:off x="6572250" y="2114550"/>
            <a:ext cx="228600" cy="342900"/>
          </a:xfrm>
          <a:prstGeom prst="rect">
            <a:avLst/>
          </a:prstGeom>
          <a:solidFill>
            <a:srgbClr val="66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a:latin typeface=".VnTime" pitchFamily="34" charset="0"/>
              </a:rPr>
              <a:t>S</a:t>
            </a:r>
          </a:p>
        </p:txBody>
      </p:sp>
      <p:sp>
        <p:nvSpPr>
          <p:cNvPr id="41990" name="Text Box 6">
            <a:extLst>
              <a:ext uri="{FF2B5EF4-FFF2-40B4-BE49-F238E27FC236}">
                <a16:creationId xmlns:a16="http://schemas.microsoft.com/office/drawing/2014/main" id="{99F83D0D-C1BD-4633-89F3-94CB0381D0C5}"/>
              </a:ext>
            </a:extLst>
          </p:cNvPr>
          <p:cNvSpPr txBox="1">
            <a:spLocks noChangeArrowheads="1"/>
          </p:cNvSpPr>
          <p:nvPr/>
        </p:nvSpPr>
        <p:spPr bwMode="auto">
          <a:xfrm>
            <a:off x="1143000" y="1028700"/>
            <a:ext cx="3429000"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ltLang="en-US" sz="1350">
              <a:latin typeface=".VnTime" pitchFamily="34" charset="0"/>
            </a:endParaRPr>
          </a:p>
        </p:txBody>
      </p:sp>
      <p:sp>
        <p:nvSpPr>
          <p:cNvPr id="41992" name="Text Box 8">
            <a:extLst>
              <a:ext uri="{FF2B5EF4-FFF2-40B4-BE49-F238E27FC236}">
                <a16:creationId xmlns:a16="http://schemas.microsoft.com/office/drawing/2014/main" id="{F8CF0D2B-D6B9-406F-AA4F-8417B4A98650}"/>
              </a:ext>
            </a:extLst>
          </p:cNvPr>
          <p:cNvSpPr txBox="1">
            <a:spLocks noChangeArrowheads="1"/>
          </p:cNvSpPr>
          <p:nvPr/>
        </p:nvSpPr>
        <p:spPr bwMode="auto">
          <a:xfrm>
            <a:off x="73099" y="3667145"/>
            <a:ext cx="8918500" cy="125271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lnSpc>
                <a:spcPct val="130000"/>
              </a:lnSpc>
            </a:pPr>
            <a:r>
              <a:rPr lang="en-US" altLang="en-US" sz="2000" b="1" u="sng" dirty="0" err="1">
                <a:solidFill>
                  <a:srgbClr val="0000CC"/>
                </a:solidFill>
                <a:latin typeface="Times New Roman" panose="02020603050405020304" pitchFamily="18" charset="0"/>
                <a:cs typeface="Times New Roman" panose="02020603050405020304" pitchFamily="18" charset="0"/>
              </a:rPr>
              <a:t>Trả</a:t>
            </a:r>
            <a:r>
              <a:rPr lang="en-US" altLang="en-US" sz="2000" b="1" u="sng" dirty="0">
                <a:solidFill>
                  <a:srgbClr val="0000CC"/>
                </a:solidFill>
                <a:latin typeface="Times New Roman" panose="02020603050405020304" pitchFamily="18" charset="0"/>
                <a:cs typeface="Times New Roman" panose="02020603050405020304" pitchFamily="18" charset="0"/>
              </a:rPr>
              <a:t> </a:t>
            </a:r>
            <a:r>
              <a:rPr lang="en-US" altLang="en-US" sz="2000" b="1" u="sng" dirty="0" err="1">
                <a:solidFill>
                  <a:srgbClr val="0000CC"/>
                </a:solidFill>
                <a:latin typeface="Times New Roman" panose="02020603050405020304" pitchFamily="18" charset="0"/>
                <a:cs typeface="Times New Roman" panose="02020603050405020304" pitchFamily="18" charset="0"/>
              </a:rPr>
              <a:t>lời</a:t>
            </a:r>
            <a:r>
              <a:rPr lang="en-US" altLang="en-US" sz="2000" b="1" dirty="0">
                <a:solidFill>
                  <a:srgbClr val="0000CC"/>
                </a:solidFill>
                <a:latin typeface="Times New Roman" panose="02020603050405020304" pitchFamily="18" charset="0"/>
                <a:cs typeface="Times New Roman" panose="02020603050405020304" pitchFamily="18" charset="0"/>
              </a:rPr>
              <a:t>: Khi </a:t>
            </a:r>
            <a:r>
              <a:rPr lang="en-US" altLang="en-US" sz="2000" b="1" dirty="0" err="1">
                <a:solidFill>
                  <a:srgbClr val="0000CC"/>
                </a:solidFill>
                <a:latin typeface="Times New Roman" panose="02020603050405020304" pitchFamily="18" charset="0"/>
                <a:cs typeface="Times New Roman" panose="02020603050405020304" pitchFamily="18" charset="0"/>
              </a:rPr>
              <a:t>khung</a:t>
            </a:r>
            <a:r>
              <a:rPr lang="en-US" altLang="en-US" sz="2000" b="1" dirty="0">
                <a:solidFill>
                  <a:srgbClr val="0000CC"/>
                </a:solidFill>
                <a:latin typeface="Times New Roman" panose="02020603050405020304" pitchFamily="18" charset="0"/>
                <a:cs typeface="Times New Roman" panose="02020603050405020304" pitchFamily="18" charset="0"/>
              </a:rPr>
              <a:t> quay </a:t>
            </a:r>
            <a:r>
              <a:rPr lang="en-US" altLang="en-US" sz="2000" b="1" dirty="0" err="1">
                <a:solidFill>
                  <a:srgbClr val="0000CC"/>
                </a:solidFill>
                <a:latin typeface="Times New Roman" panose="02020603050405020304" pitchFamily="18" charset="0"/>
                <a:cs typeface="Times New Roman" panose="02020603050405020304" pitchFamily="18" charset="0"/>
              </a:rPr>
              <a:t>nửa</a:t>
            </a:r>
            <a:r>
              <a:rPr lang="en-US" altLang="en-US" sz="2000" b="1" dirty="0">
                <a:solidFill>
                  <a:srgbClr val="0000CC"/>
                </a:solidFill>
                <a:latin typeface="Times New Roman" panose="02020603050405020304" pitchFamily="18" charset="0"/>
                <a:cs typeface="Times New Roman" panose="02020603050405020304" pitchFamily="18" charset="0"/>
              </a:rPr>
              <a:t> </a:t>
            </a:r>
            <a:r>
              <a:rPr lang="en-US" altLang="en-US" sz="2000" b="1" dirty="0" err="1">
                <a:solidFill>
                  <a:srgbClr val="0000CC"/>
                </a:solidFill>
                <a:latin typeface="Times New Roman" panose="02020603050405020304" pitchFamily="18" charset="0"/>
                <a:cs typeface="Times New Roman" panose="02020603050405020304" pitchFamily="18" charset="0"/>
              </a:rPr>
              <a:t>vòng</a:t>
            </a:r>
            <a:r>
              <a:rPr lang="en-US" altLang="en-US" sz="2000" b="1" dirty="0">
                <a:solidFill>
                  <a:srgbClr val="0000CC"/>
                </a:solidFill>
                <a:latin typeface="Times New Roman" panose="02020603050405020304" pitchFamily="18" charset="0"/>
                <a:cs typeface="Times New Roman" panose="02020603050405020304" pitchFamily="18" charset="0"/>
              </a:rPr>
              <a:t> </a:t>
            </a:r>
            <a:r>
              <a:rPr lang="en-US" altLang="en-US" sz="2000" b="1" dirty="0" err="1">
                <a:solidFill>
                  <a:srgbClr val="0000CC"/>
                </a:solidFill>
                <a:latin typeface="Times New Roman" panose="02020603050405020304" pitchFamily="18" charset="0"/>
                <a:cs typeface="Times New Roman" panose="02020603050405020304" pitchFamily="18" charset="0"/>
              </a:rPr>
              <a:t>tròn</a:t>
            </a:r>
            <a:r>
              <a:rPr lang="en-US" altLang="en-US" sz="2000" b="1" dirty="0">
                <a:solidFill>
                  <a:srgbClr val="0000CC"/>
                </a:solidFill>
                <a:latin typeface="Times New Roman" panose="02020603050405020304" pitchFamily="18" charset="0"/>
                <a:cs typeface="Times New Roman" panose="02020603050405020304" pitchFamily="18" charset="0"/>
              </a:rPr>
              <a:t> </a:t>
            </a:r>
            <a:r>
              <a:rPr lang="en-US" altLang="en-US" sz="2000" b="1" dirty="0" err="1">
                <a:solidFill>
                  <a:srgbClr val="0000CC"/>
                </a:solidFill>
                <a:latin typeface="Times New Roman" panose="02020603050405020304" pitchFamily="18" charset="0"/>
                <a:cs typeface="Times New Roman" panose="02020603050405020304" pitchFamily="18" charset="0"/>
              </a:rPr>
              <a:t>thì</a:t>
            </a:r>
            <a:r>
              <a:rPr lang="en-US" altLang="en-US" sz="2000" b="1" dirty="0">
                <a:solidFill>
                  <a:srgbClr val="0000CC"/>
                </a:solidFill>
                <a:latin typeface="Times New Roman" panose="02020603050405020304" pitchFamily="18" charset="0"/>
                <a:cs typeface="Times New Roman" panose="02020603050405020304" pitchFamily="18" charset="0"/>
              </a:rPr>
              <a:t> </a:t>
            </a:r>
            <a:r>
              <a:rPr lang="en-US" altLang="en-US" sz="2000" b="1" dirty="0" err="1">
                <a:solidFill>
                  <a:srgbClr val="0000CC"/>
                </a:solidFill>
                <a:latin typeface="Times New Roman" panose="02020603050405020304" pitchFamily="18" charset="0"/>
                <a:cs typeface="Times New Roman" panose="02020603050405020304" pitchFamily="18" charset="0"/>
              </a:rPr>
              <a:t>số</a:t>
            </a:r>
            <a:r>
              <a:rPr lang="en-US" altLang="en-US" sz="2000" b="1" dirty="0">
                <a:solidFill>
                  <a:srgbClr val="0000CC"/>
                </a:solidFill>
                <a:latin typeface="Times New Roman" panose="02020603050405020304" pitchFamily="18" charset="0"/>
                <a:cs typeface="Times New Roman" panose="02020603050405020304" pitchFamily="18" charset="0"/>
              </a:rPr>
              <a:t> </a:t>
            </a:r>
            <a:r>
              <a:rPr lang="en-US" altLang="en-US" sz="2000" b="1" dirty="0" err="1">
                <a:solidFill>
                  <a:srgbClr val="0000CC"/>
                </a:solidFill>
                <a:latin typeface="Times New Roman" panose="02020603050405020304" pitchFamily="18" charset="0"/>
                <a:cs typeface="Times New Roman" panose="02020603050405020304" pitchFamily="18" charset="0"/>
              </a:rPr>
              <a:t>đường</a:t>
            </a:r>
            <a:r>
              <a:rPr lang="en-US" altLang="en-US" sz="2000" b="1" dirty="0">
                <a:solidFill>
                  <a:srgbClr val="0000CC"/>
                </a:solidFill>
                <a:latin typeface="Times New Roman" panose="02020603050405020304" pitchFamily="18" charset="0"/>
                <a:cs typeface="Times New Roman" panose="02020603050405020304" pitchFamily="18" charset="0"/>
              </a:rPr>
              <a:t> </a:t>
            </a:r>
            <a:r>
              <a:rPr lang="en-US" altLang="en-US" sz="2000" b="1" dirty="0" err="1">
                <a:solidFill>
                  <a:srgbClr val="0000CC"/>
                </a:solidFill>
                <a:latin typeface="Times New Roman" panose="02020603050405020304" pitchFamily="18" charset="0"/>
                <a:cs typeface="Times New Roman" panose="02020603050405020304" pitchFamily="18" charset="0"/>
              </a:rPr>
              <a:t>sức</a:t>
            </a:r>
            <a:r>
              <a:rPr lang="en-US" altLang="en-US" sz="2000" b="1" dirty="0">
                <a:solidFill>
                  <a:srgbClr val="0000CC"/>
                </a:solidFill>
                <a:latin typeface="Times New Roman" panose="02020603050405020304" pitchFamily="18" charset="0"/>
                <a:cs typeface="Times New Roman" panose="02020603050405020304" pitchFamily="18" charset="0"/>
              </a:rPr>
              <a:t> </a:t>
            </a:r>
            <a:r>
              <a:rPr lang="en-US" altLang="en-US" sz="2000" b="1" dirty="0" err="1">
                <a:solidFill>
                  <a:srgbClr val="0000CC"/>
                </a:solidFill>
                <a:latin typeface="Times New Roman" panose="02020603050405020304" pitchFamily="18" charset="0"/>
                <a:cs typeface="Times New Roman" panose="02020603050405020304" pitchFamily="18" charset="0"/>
              </a:rPr>
              <a:t>từ</a:t>
            </a:r>
            <a:r>
              <a:rPr lang="en-US" altLang="en-US" sz="2000" b="1" dirty="0">
                <a:solidFill>
                  <a:srgbClr val="0000CC"/>
                </a:solidFill>
                <a:latin typeface="Times New Roman" panose="02020603050405020304" pitchFamily="18" charset="0"/>
                <a:cs typeface="Times New Roman" panose="02020603050405020304" pitchFamily="18" charset="0"/>
              </a:rPr>
              <a:t> qua </a:t>
            </a:r>
            <a:r>
              <a:rPr lang="en-US" altLang="en-US" sz="2000" b="1" dirty="0" err="1">
                <a:solidFill>
                  <a:srgbClr val="0000CC"/>
                </a:solidFill>
                <a:latin typeface="Times New Roman" panose="02020603050405020304" pitchFamily="18" charset="0"/>
                <a:cs typeface="Times New Roman" panose="02020603050405020304" pitchFamily="18" charset="0"/>
              </a:rPr>
              <a:t>khung</a:t>
            </a:r>
            <a:r>
              <a:rPr lang="en-US" altLang="en-US" sz="2000" b="1" dirty="0">
                <a:solidFill>
                  <a:srgbClr val="0000CC"/>
                </a:solidFill>
                <a:latin typeface="Times New Roman" panose="02020603050405020304" pitchFamily="18" charset="0"/>
                <a:cs typeface="Times New Roman" panose="02020603050405020304" pitchFamily="18" charset="0"/>
              </a:rPr>
              <a:t> </a:t>
            </a:r>
            <a:r>
              <a:rPr lang="en-US" altLang="en-US" sz="2000" b="1" dirty="0" err="1">
                <a:solidFill>
                  <a:srgbClr val="0000CC"/>
                </a:solidFill>
                <a:latin typeface="Times New Roman" panose="02020603050405020304" pitchFamily="18" charset="0"/>
                <a:cs typeface="Times New Roman" panose="02020603050405020304" pitchFamily="18" charset="0"/>
              </a:rPr>
              <a:t>tăng</a:t>
            </a:r>
            <a:r>
              <a:rPr lang="en-US" altLang="en-US" sz="2000" b="1" dirty="0">
                <a:solidFill>
                  <a:srgbClr val="0000CC"/>
                </a:solidFill>
                <a:latin typeface="Times New Roman" panose="02020603050405020304" pitchFamily="18" charset="0"/>
                <a:cs typeface="Times New Roman" panose="02020603050405020304" pitchFamily="18" charset="0"/>
              </a:rPr>
              <a:t> 1 </a:t>
            </a:r>
            <a:r>
              <a:rPr lang="en-US" altLang="en-US" sz="2000" b="1" dirty="0" err="1">
                <a:solidFill>
                  <a:srgbClr val="0000CC"/>
                </a:solidFill>
                <a:latin typeface="Times New Roman" panose="02020603050405020304" pitchFamily="18" charset="0"/>
                <a:cs typeface="Times New Roman" panose="02020603050405020304" pitchFamily="18" charset="0"/>
              </a:rPr>
              <a:t>đèn</a:t>
            </a:r>
            <a:r>
              <a:rPr lang="en-US" altLang="en-US" sz="2000" b="1" dirty="0">
                <a:solidFill>
                  <a:srgbClr val="0000CC"/>
                </a:solidFill>
                <a:latin typeface="Times New Roman" panose="02020603050405020304" pitchFamily="18" charset="0"/>
                <a:cs typeface="Times New Roman" panose="02020603050405020304" pitchFamily="18" charset="0"/>
              </a:rPr>
              <a:t> LED </a:t>
            </a:r>
            <a:r>
              <a:rPr lang="en-US" altLang="en-US" sz="2000" b="1" dirty="0" err="1">
                <a:solidFill>
                  <a:srgbClr val="0000CC"/>
                </a:solidFill>
                <a:latin typeface="Times New Roman" panose="02020603050405020304" pitchFamily="18" charset="0"/>
                <a:cs typeface="Times New Roman" panose="02020603050405020304" pitchFamily="18" charset="0"/>
              </a:rPr>
              <a:t>sáng</a:t>
            </a:r>
            <a:r>
              <a:rPr lang="en-US" altLang="en-US" sz="2000" b="1" dirty="0">
                <a:solidFill>
                  <a:srgbClr val="0000CC"/>
                </a:solidFill>
                <a:latin typeface="Times New Roman" panose="02020603050405020304" pitchFamily="18" charset="0"/>
                <a:cs typeface="Times New Roman" panose="02020603050405020304" pitchFamily="18" charset="0"/>
              </a:rPr>
              <a:t>. </a:t>
            </a:r>
            <a:r>
              <a:rPr lang="en-US" altLang="en-US" sz="2000" b="1" dirty="0" err="1">
                <a:solidFill>
                  <a:srgbClr val="0000CC"/>
                </a:solidFill>
                <a:latin typeface="Times New Roman" panose="02020603050405020304" pitchFamily="18" charset="0"/>
                <a:cs typeface="Times New Roman" panose="02020603050405020304" pitchFamily="18" charset="0"/>
              </a:rPr>
              <a:t>Trên</a:t>
            </a:r>
            <a:r>
              <a:rPr lang="en-US" altLang="en-US" sz="2000" b="1" dirty="0">
                <a:solidFill>
                  <a:srgbClr val="0000CC"/>
                </a:solidFill>
                <a:latin typeface="Times New Roman" panose="02020603050405020304" pitchFamily="18" charset="0"/>
                <a:cs typeface="Times New Roman" panose="02020603050405020304" pitchFamily="18" charset="0"/>
              </a:rPr>
              <a:t> </a:t>
            </a:r>
            <a:r>
              <a:rPr lang="en-US" altLang="en-US" sz="2000" b="1" dirty="0" err="1">
                <a:solidFill>
                  <a:srgbClr val="0000CC"/>
                </a:solidFill>
                <a:latin typeface="Times New Roman" panose="02020603050405020304" pitchFamily="18" charset="0"/>
                <a:cs typeface="Times New Roman" panose="02020603050405020304" pitchFamily="18" charset="0"/>
              </a:rPr>
              <a:t>nửa</a:t>
            </a:r>
            <a:r>
              <a:rPr lang="en-US" altLang="en-US" sz="2000" b="1" dirty="0">
                <a:solidFill>
                  <a:srgbClr val="0000CC"/>
                </a:solidFill>
                <a:latin typeface="Times New Roman" panose="02020603050405020304" pitchFamily="18" charset="0"/>
                <a:cs typeface="Times New Roman" panose="02020603050405020304" pitchFamily="18" charset="0"/>
              </a:rPr>
              <a:t> </a:t>
            </a:r>
            <a:r>
              <a:rPr lang="en-US" altLang="en-US" sz="2000" b="1" dirty="0" err="1">
                <a:solidFill>
                  <a:srgbClr val="0000CC"/>
                </a:solidFill>
                <a:latin typeface="Times New Roman" panose="02020603050405020304" pitchFamily="18" charset="0"/>
                <a:cs typeface="Times New Roman" panose="02020603050405020304" pitchFamily="18" charset="0"/>
              </a:rPr>
              <a:t>vòng</a:t>
            </a:r>
            <a:r>
              <a:rPr lang="en-US" altLang="en-US" sz="2000" b="1" dirty="0">
                <a:solidFill>
                  <a:srgbClr val="0000CC"/>
                </a:solidFill>
                <a:latin typeface="Times New Roman" panose="02020603050405020304" pitchFamily="18" charset="0"/>
                <a:cs typeface="Times New Roman" panose="02020603050405020304" pitchFamily="18" charset="0"/>
              </a:rPr>
              <a:t> </a:t>
            </a:r>
            <a:r>
              <a:rPr lang="en-US" altLang="en-US" sz="2000" b="1" dirty="0" err="1">
                <a:solidFill>
                  <a:srgbClr val="0000CC"/>
                </a:solidFill>
                <a:latin typeface="Times New Roman" panose="02020603050405020304" pitchFamily="18" charset="0"/>
                <a:cs typeface="Times New Roman" panose="02020603050405020304" pitchFamily="18" charset="0"/>
              </a:rPr>
              <a:t>tròn</a:t>
            </a:r>
            <a:r>
              <a:rPr lang="en-US" altLang="en-US" sz="2000" b="1" dirty="0">
                <a:solidFill>
                  <a:srgbClr val="0000CC"/>
                </a:solidFill>
                <a:latin typeface="Times New Roman" panose="02020603050405020304" pitchFamily="18" charset="0"/>
                <a:cs typeface="Times New Roman" panose="02020603050405020304" pitchFamily="18" charset="0"/>
              </a:rPr>
              <a:t> </a:t>
            </a:r>
            <a:r>
              <a:rPr lang="en-US" altLang="en-US" sz="2000" b="1" dirty="0" err="1">
                <a:solidFill>
                  <a:srgbClr val="0000CC"/>
                </a:solidFill>
                <a:latin typeface="Times New Roman" panose="02020603050405020304" pitchFamily="18" charset="0"/>
                <a:cs typeface="Times New Roman" panose="02020603050405020304" pitchFamily="18" charset="0"/>
              </a:rPr>
              <a:t>sau</a:t>
            </a:r>
            <a:r>
              <a:rPr lang="en-US" altLang="en-US" sz="2000" b="1" dirty="0">
                <a:solidFill>
                  <a:srgbClr val="0000CC"/>
                </a:solidFill>
                <a:latin typeface="Times New Roman" panose="02020603050405020304" pitchFamily="18" charset="0"/>
                <a:cs typeface="Times New Roman" panose="02020603050405020304" pitchFamily="18" charset="0"/>
              </a:rPr>
              <a:t>, </a:t>
            </a:r>
            <a:r>
              <a:rPr lang="en-US" altLang="en-US" sz="2000" b="1" dirty="0" err="1">
                <a:solidFill>
                  <a:srgbClr val="0000CC"/>
                </a:solidFill>
                <a:latin typeface="Times New Roman" panose="02020603050405020304" pitchFamily="18" charset="0"/>
                <a:cs typeface="Times New Roman" panose="02020603050405020304" pitchFamily="18" charset="0"/>
              </a:rPr>
              <a:t>số</a:t>
            </a:r>
            <a:r>
              <a:rPr lang="en-US" altLang="en-US" sz="2000" b="1" dirty="0">
                <a:solidFill>
                  <a:srgbClr val="0000CC"/>
                </a:solidFill>
                <a:latin typeface="Times New Roman" panose="02020603050405020304" pitchFamily="18" charset="0"/>
                <a:cs typeface="Times New Roman" panose="02020603050405020304" pitchFamily="18" charset="0"/>
              </a:rPr>
              <a:t> </a:t>
            </a:r>
            <a:r>
              <a:rPr lang="en-US" altLang="en-US" sz="2000" b="1" dirty="0" err="1">
                <a:solidFill>
                  <a:srgbClr val="0000CC"/>
                </a:solidFill>
                <a:latin typeface="Times New Roman" panose="02020603050405020304" pitchFamily="18" charset="0"/>
                <a:cs typeface="Times New Roman" panose="02020603050405020304" pitchFamily="18" charset="0"/>
              </a:rPr>
              <a:t>đường</a:t>
            </a:r>
            <a:r>
              <a:rPr lang="en-US" altLang="en-US" sz="2000" b="1" dirty="0">
                <a:solidFill>
                  <a:srgbClr val="0000CC"/>
                </a:solidFill>
                <a:latin typeface="Times New Roman" panose="02020603050405020304" pitchFamily="18" charset="0"/>
                <a:cs typeface="Times New Roman" panose="02020603050405020304" pitchFamily="18" charset="0"/>
              </a:rPr>
              <a:t> </a:t>
            </a:r>
            <a:r>
              <a:rPr lang="en-US" altLang="en-US" sz="2000" b="1" dirty="0" err="1">
                <a:solidFill>
                  <a:srgbClr val="0000CC"/>
                </a:solidFill>
                <a:latin typeface="Times New Roman" panose="02020603050405020304" pitchFamily="18" charset="0"/>
                <a:cs typeface="Times New Roman" panose="02020603050405020304" pitchFamily="18" charset="0"/>
              </a:rPr>
              <a:t>sức</a:t>
            </a:r>
            <a:r>
              <a:rPr lang="en-US" altLang="en-US" sz="2000" b="1" dirty="0">
                <a:solidFill>
                  <a:srgbClr val="0000CC"/>
                </a:solidFill>
                <a:latin typeface="Times New Roman" panose="02020603050405020304" pitchFamily="18" charset="0"/>
                <a:cs typeface="Times New Roman" panose="02020603050405020304" pitchFamily="18" charset="0"/>
              </a:rPr>
              <a:t> </a:t>
            </a:r>
            <a:r>
              <a:rPr lang="en-US" altLang="en-US" sz="2000" b="1" dirty="0" err="1">
                <a:solidFill>
                  <a:srgbClr val="0000CC"/>
                </a:solidFill>
                <a:latin typeface="Times New Roman" panose="02020603050405020304" pitchFamily="18" charset="0"/>
                <a:cs typeface="Times New Roman" panose="02020603050405020304" pitchFamily="18" charset="0"/>
              </a:rPr>
              <a:t>từ</a:t>
            </a:r>
            <a:r>
              <a:rPr lang="en-US" altLang="en-US" sz="2000" b="1" dirty="0">
                <a:solidFill>
                  <a:srgbClr val="0000CC"/>
                </a:solidFill>
                <a:latin typeface="Times New Roman" panose="02020603050405020304" pitchFamily="18" charset="0"/>
                <a:cs typeface="Times New Roman" panose="02020603050405020304" pitchFamily="18" charset="0"/>
              </a:rPr>
              <a:t> </a:t>
            </a:r>
            <a:r>
              <a:rPr lang="en-US" altLang="en-US" sz="2000" b="1" dirty="0" err="1">
                <a:solidFill>
                  <a:srgbClr val="0000CC"/>
                </a:solidFill>
                <a:latin typeface="Times New Roman" panose="02020603050405020304" pitchFamily="18" charset="0"/>
                <a:cs typeface="Times New Roman" panose="02020603050405020304" pitchFamily="18" charset="0"/>
              </a:rPr>
              <a:t>giảm</a:t>
            </a:r>
            <a:r>
              <a:rPr lang="en-US" altLang="en-US" sz="2000" b="1" dirty="0">
                <a:solidFill>
                  <a:srgbClr val="0000CC"/>
                </a:solidFill>
                <a:latin typeface="Times New Roman" panose="02020603050405020304" pitchFamily="18" charset="0"/>
                <a:cs typeface="Times New Roman" panose="02020603050405020304" pitchFamily="18" charset="0"/>
              </a:rPr>
              <a:t> </a:t>
            </a:r>
            <a:r>
              <a:rPr lang="en-US" altLang="en-US" sz="2000" b="1" dirty="0" err="1">
                <a:solidFill>
                  <a:srgbClr val="0000CC"/>
                </a:solidFill>
                <a:latin typeface="Times New Roman" panose="02020603050405020304" pitchFamily="18" charset="0"/>
                <a:cs typeface="Times New Roman" panose="02020603050405020304" pitchFamily="18" charset="0"/>
              </a:rPr>
              <a:t>nên</a:t>
            </a:r>
            <a:r>
              <a:rPr lang="en-US" altLang="en-US" sz="2000" b="1" dirty="0">
                <a:solidFill>
                  <a:srgbClr val="0000CC"/>
                </a:solidFill>
                <a:latin typeface="Times New Roman" panose="02020603050405020304" pitchFamily="18" charset="0"/>
                <a:cs typeface="Times New Roman" panose="02020603050405020304" pitchFamily="18" charset="0"/>
              </a:rPr>
              <a:t> </a:t>
            </a:r>
            <a:r>
              <a:rPr lang="en-US" altLang="en-US" sz="2000" b="1" dirty="0" err="1">
                <a:solidFill>
                  <a:srgbClr val="0000CC"/>
                </a:solidFill>
                <a:latin typeface="Times New Roman" panose="02020603050405020304" pitchFamily="18" charset="0"/>
                <a:cs typeface="Times New Roman" panose="02020603050405020304" pitchFamily="18" charset="0"/>
              </a:rPr>
              <a:t>dòng</a:t>
            </a:r>
            <a:r>
              <a:rPr lang="en-US" altLang="en-US" sz="2000" b="1" dirty="0">
                <a:solidFill>
                  <a:srgbClr val="0000CC"/>
                </a:solidFill>
                <a:latin typeface="Times New Roman" panose="02020603050405020304" pitchFamily="18" charset="0"/>
                <a:cs typeface="Times New Roman" panose="02020603050405020304" pitchFamily="18" charset="0"/>
              </a:rPr>
              <a:t> </a:t>
            </a:r>
            <a:r>
              <a:rPr lang="en-US" altLang="en-US" sz="2000" b="1" dirty="0" err="1">
                <a:solidFill>
                  <a:srgbClr val="0000CC"/>
                </a:solidFill>
                <a:latin typeface="Times New Roman" panose="02020603050405020304" pitchFamily="18" charset="0"/>
                <a:cs typeface="Times New Roman" panose="02020603050405020304" pitchFamily="18" charset="0"/>
              </a:rPr>
              <a:t>điện</a:t>
            </a:r>
            <a:r>
              <a:rPr lang="en-US" altLang="en-US" sz="2000" b="1" dirty="0">
                <a:solidFill>
                  <a:srgbClr val="0000CC"/>
                </a:solidFill>
                <a:latin typeface="Times New Roman" panose="02020603050405020304" pitchFamily="18" charset="0"/>
                <a:cs typeface="Times New Roman" panose="02020603050405020304" pitchFamily="18" charset="0"/>
              </a:rPr>
              <a:t> </a:t>
            </a:r>
            <a:r>
              <a:rPr lang="en-US" altLang="en-US" sz="2000" b="1" dirty="0" err="1">
                <a:solidFill>
                  <a:srgbClr val="0000CC"/>
                </a:solidFill>
                <a:latin typeface="Times New Roman" panose="02020603050405020304" pitchFamily="18" charset="0"/>
                <a:cs typeface="Times New Roman" panose="02020603050405020304" pitchFamily="18" charset="0"/>
              </a:rPr>
              <a:t>đổi</a:t>
            </a:r>
            <a:r>
              <a:rPr lang="en-US" altLang="en-US" sz="2000" b="1" dirty="0">
                <a:solidFill>
                  <a:srgbClr val="0000CC"/>
                </a:solidFill>
                <a:latin typeface="Times New Roman" panose="02020603050405020304" pitchFamily="18" charset="0"/>
                <a:cs typeface="Times New Roman" panose="02020603050405020304" pitchFamily="18" charset="0"/>
              </a:rPr>
              <a:t> </a:t>
            </a:r>
            <a:r>
              <a:rPr lang="en-US" altLang="en-US" sz="2000" b="1" dirty="0" err="1">
                <a:solidFill>
                  <a:srgbClr val="0000CC"/>
                </a:solidFill>
                <a:latin typeface="Times New Roman" panose="02020603050405020304" pitchFamily="18" charset="0"/>
                <a:cs typeface="Times New Roman" panose="02020603050405020304" pitchFamily="18" charset="0"/>
              </a:rPr>
              <a:t>chiều</a:t>
            </a:r>
            <a:r>
              <a:rPr lang="en-US" altLang="en-US" sz="2000" b="1" dirty="0">
                <a:solidFill>
                  <a:srgbClr val="0000CC"/>
                </a:solidFill>
                <a:latin typeface="Times New Roman" panose="02020603050405020304" pitchFamily="18" charset="0"/>
                <a:cs typeface="Times New Roman" panose="02020603050405020304" pitchFamily="18" charset="0"/>
              </a:rPr>
              <a:t>, </a:t>
            </a:r>
            <a:r>
              <a:rPr lang="en-US" altLang="en-US" sz="2000" b="1" dirty="0" err="1">
                <a:solidFill>
                  <a:srgbClr val="0000CC"/>
                </a:solidFill>
                <a:latin typeface="Times New Roman" panose="02020603050405020304" pitchFamily="18" charset="0"/>
                <a:cs typeface="Times New Roman" panose="02020603050405020304" pitchFamily="18" charset="0"/>
              </a:rPr>
              <a:t>đèn</a:t>
            </a:r>
            <a:r>
              <a:rPr lang="en-US" altLang="en-US" sz="2000" b="1" dirty="0">
                <a:solidFill>
                  <a:srgbClr val="0000CC"/>
                </a:solidFill>
                <a:latin typeface="Times New Roman" panose="02020603050405020304" pitchFamily="18" charset="0"/>
                <a:cs typeface="Times New Roman" panose="02020603050405020304" pitchFamily="18" charset="0"/>
              </a:rPr>
              <a:t> LED </a:t>
            </a:r>
            <a:r>
              <a:rPr lang="en-US" altLang="en-US" sz="2000" b="1" dirty="0" err="1">
                <a:solidFill>
                  <a:srgbClr val="0000CC"/>
                </a:solidFill>
                <a:latin typeface="Times New Roman" panose="02020603050405020304" pitchFamily="18" charset="0"/>
                <a:cs typeface="Times New Roman" panose="02020603050405020304" pitchFamily="18" charset="0"/>
              </a:rPr>
              <a:t>còn</a:t>
            </a:r>
            <a:r>
              <a:rPr lang="en-US" altLang="en-US" sz="2000" b="1" dirty="0">
                <a:solidFill>
                  <a:srgbClr val="0000CC"/>
                </a:solidFill>
                <a:latin typeface="Times New Roman" panose="02020603050405020304" pitchFamily="18" charset="0"/>
                <a:cs typeface="Times New Roman" panose="02020603050405020304" pitchFamily="18" charset="0"/>
              </a:rPr>
              <a:t> </a:t>
            </a:r>
            <a:r>
              <a:rPr lang="en-US" altLang="en-US" sz="2000" b="1" dirty="0" err="1">
                <a:solidFill>
                  <a:srgbClr val="0000CC"/>
                </a:solidFill>
                <a:latin typeface="Times New Roman" panose="02020603050405020304" pitchFamily="18" charset="0"/>
                <a:cs typeface="Times New Roman" panose="02020603050405020304" pitchFamily="18" charset="0"/>
              </a:rPr>
              <a:t>lại</a:t>
            </a:r>
            <a:r>
              <a:rPr lang="en-US" altLang="en-US" sz="2000" b="1" dirty="0">
                <a:solidFill>
                  <a:srgbClr val="0000CC"/>
                </a:solidFill>
                <a:latin typeface="Times New Roman" panose="02020603050405020304" pitchFamily="18" charset="0"/>
                <a:cs typeface="Times New Roman" panose="02020603050405020304" pitchFamily="18" charset="0"/>
              </a:rPr>
              <a:t>  </a:t>
            </a:r>
            <a:r>
              <a:rPr lang="en-US" altLang="en-US" sz="2000" b="1" dirty="0" err="1">
                <a:solidFill>
                  <a:srgbClr val="0000CC"/>
                </a:solidFill>
                <a:latin typeface="Times New Roman" panose="02020603050405020304" pitchFamily="18" charset="0"/>
                <a:cs typeface="Times New Roman" panose="02020603050405020304" pitchFamily="18" charset="0"/>
              </a:rPr>
              <a:t>sáng</a:t>
            </a:r>
            <a:r>
              <a:rPr lang="en-US" altLang="en-US" sz="2000" b="1" dirty="0">
                <a:solidFill>
                  <a:srgbClr val="0000CC"/>
                </a:solidFill>
                <a:latin typeface="Times New Roman" panose="02020603050405020304" pitchFamily="18" charset="0"/>
                <a:cs typeface="Times New Roman" panose="02020603050405020304" pitchFamily="18" charset="0"/>
              </a:rPr>
              <a:t>.</a:t>
            </a:r>
          </a:p>
        </p:txBody>
      </p:sp>
      <p:sp>
        <p:nvSpPr>
          <p:cNvPr id="41993" name="Text Box 9">
            <a:extLst>
              <a:ext uri="{FF2B5EF4-FFF2-40B4-BE49-F238E27FC236}">
                <a16:creationId xmlns:a16="http://schemas.microsoft.com/office/drawing/2014/main" id="{7D1B5395-31C3-4394-985B-12CD070F3121}"/>
              </a:ext>
            </a:extLst>
          </p:cNvPr>
          <p:cNvSpPr txBox="1">
            <a:spLocks noChangeArrowheads="1"/>
          </p:cNvSpPr>
          <p:nvPr/>
        </p:nvSpPr>
        <p:spPr bwMode="auto">
          <a:xfrm>
            <a:off x="0" y="585592"/>
            <a:ext cx="108585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latin typeface=".VnTime" pitchFamily="34" charset="0"/>
              </a:rPr>
              <a:t>C4:</a:t>
            </a:r>
          </a:p>
        </p:txBody>
      </p:sp>
      <p:sp>
        <p:nvSpPr>
          <p:cNvPr id="41994" name="Rectangle 10">
            <a:extLst>
              <a:ext uri="{FF2B5EF4-FFF2-40B4-BE49-F238E27FC236}">
                <a16:creationId xmlns:a16="http://schemas.microsoft.com/office/drawing/2014/main" id="{4112C46B-D3D3-476C-ADD0-784A1D6161DB}"/>
              </a:ext>
            </a:extLst>
          </p:cNvPr>
          <p:cNvSpPr>
            <a:spLocks noChangeArrowheads="1"/>
          </p:cNvSpPr>
          <p:nvPr/>
        </p:nvSpPr>
        <p:spPr bwMode="auto">
          <a:xfrm>
            <a:off x="73099" y="-8530"/>
            <a:ext cx="2628900" cy="59412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latin typeface="Arial" panose="020B0604020202020204" pitchFamily="34" charset="0"/>
              </a:defRPr>
            </a:lvl1pPr>
            <a:lvl2pPr algn="ctr">
              <a:defRPr sz="4400">
                <a:solidFill>
                  <a:schemeClr val="tx2"/>
                </a:solidFill>
                <a:latin typeface="Arial" panose="020B0604020202020204" pitchFamily="34" charset="0"/>
              </a:defRPr>
            </a:lvl2pPr>
            <a:lvl3pPr algn="ctr">
              <a:defRPr sz="4400">
                <a:solidFill>
                  <a:schemeClr val="tx2"/>
                </a:solidFill>
                <a:latin typeface="Arial" panose="020B0604020202020204" pitchFamily="34" charset="0"/>
              </a:defRPr>
            </a:lvl3pPr>
            <a:lvl4pPr algn="ctr">
              <a:defRPr sz="4400">
                <a:solidFill>
                  <a:schemeClr val="tx2"/>
                </a:solidFill>
                <a:latin typeface="Arial" panose="020B0604020202020204" pitchFamily="34" charset="0"/>
              </a:defRPr>
            </a:lvl4pPr>
            <a:lvl5pPr algn="ctr">
              <a:defRPr sz="4400">
                <a:solidFill>
                  <a:schemeClr val="tx2"/>
                </a:solidFill>
                <a:latin typeface="Arial" panose="020B0604020202020204" pitchFamily="34" charset="0"/>
              </a:defRPr>
            </a:lvl5pPr>
            <a:lvl6pPr marL="457200" algn="ctr" fontAlgn="base">
              <a:spcBef>
                <a:spcPct val="0"/>
              </a:spcBef>
              <a:spcAft>
                <a:spcPct val="0"/>
              </a:spcAft>
              <a:defRPr sz="4400">
                <a:solidFill>
                  <a:schemeClr val="tx2"/>
                </a:solidFill>
                <a:latin typeface="Arial" panose="020B0604020202020204" pitchFamily="34" charset="0"/>
              </a:defRPr>
            </a:lvl6pPr>
            <a:lvl7pPr marL="914400" algn="ctr" fontAlgn="base">
              <a:spcBef>
                <a:spcPct val="0"/>
              </a:spcBef>
              <a:spcAft>
                <a:spcPct val="0"/>
              </a:spcAft>
              <a:defRPr sz="4400">
                <a:solidFill>
                  <a:schemeClr val="tx2"/>
                </a:solidFill>
                <a:latin typeface="Arial" panose="020B0604020202020204" pitchFamily="34" charset="0"/>
              </a:defRPr>
            </a:lvl7pPr>
            <a:lvl8pPr marL="1371600" algn="ctr" fontAlgn="base">
              <a:spcBef>
                <a:spcPct val="0"/>
              </a:spcBef>
              <a:spcAft>
                <a:spcPct val="0"/>
              </a:spcAft>
              <a:defRPr sz="4400">
                <a:solidFill>
                  <a:schemeClr val="tx2"/>
                </a:solidFill>
                <a:latin typeface="Arial" panose="020B0604020202020204" pitchFamily="34" charset="0"/>
              </a:defRPr>
            </a:lvl8pPr>
            <a:lvl9pPr marL="1828800" algn="ctr" fontAlgn="base">
              <a:spcBef>
                <a:spcPct val="0"/>
              </a:spcBef>
              <a:spcAft>
                <a:spcPct val="0"/>
              </a:spcAft>
              <a:defRPr sz="4400">
                <a:solidFill>
                  <a:schemeClr val="tx2"/>
                </a:solidFill>
                <a:latin typeface="Arial" panose="020B0604020202020204" pitchFamily="34" charset="0"/>
              </a:defRPr>
            </a:lvl9pPr>
          </a:lstStyle>
          <a:p>
            <a:pPr algn="l"/>
            <a:r>
              <a:rPr lang="en-US" altLang="en-US" sz="2250" dirty="0">
                <a:solidFill>
                  <a:srgbClr val="FF0000"/>
                </a:solidFill>
                <a:latin typeface="Times New Roman" panose="02020603050405020304" pitchFamily="18" charset="0"/>
              </a:rPr>
              <a:t>4. </a:t>
            </a:r>
            <a:r>
              <a:rPr lang="en-US" altLang="en-US" sz="2250" u="sng" dirty="0">
                <a:solidFill>
                  <a:srgbClr val="FF0000"/>
                </a:solidFill>
                <a:latin typeface="Times New Roman" panose="02020603050405020304" pitchFamily="18" charset="0"/>
              </a:rPr>
              <a:t>VẬN DỤNG:</a:t>
            </a:r>
          </a:p>
        </p:txBody>
      </p:sp>
      <p:sp>
        <p:nvSpPr>
          <p:cNvPr id="2" name="TextBox 1">
            <a:extLst>
              <a:ext uri="{FF2B5EF4-FFF2-40B4-BE49-F238E27FC236}">
                <a16:creationId xmlns:a16="http://schemas.microsoft.com/office/drawing/2014/main" id="{56D4B53D-233D-43B6-AAB4-7C234D16A138}"/>
              </a:ext>
            </a:extLst>
          </p:cNvPr>
          <p:cNvSpPr txBox="1"/>
          <p:nvPr/>
        </p:nvSpPr>
        <p:spPr>
          <a:xfrm>
            <a:off x="73099" y="848638"/>
            <a:ext cx="3870251" cy="2585323"/>
          </a:xfrm>
          <a:prstGeom prst="rect">
            <a:avLst/>
          </a:prstGeom>
          <a:noFill/>
        </p:spPr>
        <p:txBody>
          <a:bodyPr wrap="square" rtlCol="0">
            <a:spAutoFit/>
          </a:bodyPr>
          <a:lstStyle/>
          <a:p>
            <a:r>
              <a:rPr lang="en-US" dirty="0" err="1">
                <a:latin typeface="Times New Roman" panose="02020603050405020304" pitchFamily="18" charset="0"/>
                <a:cs typeface="Times New Roman" panose="02020603050405020304" pitchFamily="18" charset="0"/>
              </a:rPr>
              <a:t>Trên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hình</a:t>
            </a:r>
            <a:r>
              <a:rPr lang="en-US" dirty="0">
                <a:latin typeface="Times New Roman" panose="02020603050405020304" pitchFamily="18" charset="0"/>
                <a:cs typeface="Times New Roman" panose="02020603050405020304" pitchFamily="18" charset="0"/>
              </a:rPr>
              <a:t> 33.4 </a:t>
            </a:r>
            <a:r>
              <a:rPr lang="en-US" dirty="0" err="1">
                <a:latin typeface="Times New Roman" panose="02020603050405020304" pitchFamily="18" charset="0"/>
                <a:cs typeface="Times New Roman" panose="02020603050405020304" pitchFamily="18" charset="0"/>
              </a:rPr>
              <a:t>vẽ</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một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cuộn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dây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dẫn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kín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có</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thể</a:t>
            </a:r>
            <a:r>
              <a:rPr lang="en-US" dirty="0">
                <a:latin typeface="Times New Roman" panose="02020603050405020304" pitchFamily="18" charset="0"/>
                <a:cs typeface="Times New Roman" panose="02020603050405020304" pitchFamily="18" charset="0"/>
              </a:rPr>
              <a:t> quay </a:t>
            </a:r>
            <a:r>
              <a:rPr lang="en-US" dirty="0" err="1">
                <a:latin typeface="Times New Roman" panose="02020603050405020304" pitchFamily="18" charset="0"/>
                <a:cs typeface="Times New Roman" panose="02020603050405020304" pitchFamily="18" charset="0"/>
              </a:rPr>
              <a:t>trong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từ</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trường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của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một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nam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châm</a:t>
            </a:r>
            <a:r>
              <a:rPr lang="en-US" dirty="0">
                <a:latin typeface="Times New Roman" panose="02020603050405020304" pitchFamily="18" charset="0"/>
                <a:cs typeface="Times New Roman" panose="02020603050405020304" pitchFamily="18" charset="0"/>
              </a:rPr>
              <a:t>. Hai </a:t>
            </a:r>
            <a:r>
              <a:rPr lang="en-US" dirty="0" err="1">
                <a:latin typeface="Times New Roman" panose="02020603050405020304" pitchFamily="18" charset="0"/>
                <a:cs typeface="Times New Roman" panose="02020603050405020304" pitchFamily="18" charset="0"/>
              </a:rPr>
              <a:t>đèn</a:t>
            </a:r>
            <a:r>
              <a:rPr lang="en-US" dirty="0">
                <a:latin typeface="Times New Roman" panose="02020603050405020304" pitchFamily="18" charset="0"/>
                <a:cs typeface="Times New Roman" panose="02020603050405020304" pitchFamily="18" charset="0"/>
              </a:rPr>
              <a:t> LED </a:t>
            </a:r>
            <a:r>
              <a:rPr lang="en-US" dirty="0" err="1">
                <a:latin typeface="Times New Roman" panose="02020603050405020304" pitchFamily="18" charset="0"/>
                <a:cs typeface="Times New Roman" panose="02020603050405020304" pitchFamily="18" charset="0"/>
              </a:rPr>
              <a:t>khác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màu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mắc</a:t>
            </a:r>
            <a:r>
              <a:rPr lang="en-US" dirty="0">
                <a:latin typeface="Times New Roman" panose="02020603050405020304" pitchFamily="18" charset="0"/>
                <a:cs typeface="Times New Roman" panose="02020603050405020304" pitchFamily="18" charset="0"/>
              </a:rPr>
              <a:t> song </a:t>
            </a:r>
            <a:r>
              <a:rPr lang="en-US" dirty="0" err="1">
                <a:latin typeface="Times New Roman" panose="02020603050405020304" pitchFamily="18" charset="0"/>
                <a:cs typeface="Times New Roman" panose="02020603050405020304" pitchFamily="18" charset="0"/>
              </a:rPr>
              <a:t>song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ngược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chiều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vào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hai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đầu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cuộn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dây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tại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cùng</a:t>
            </a:r>
            <a:r>
              <a:rPr lang="en-US" dirty="0">
                <a:latin typeface="Times New Roman" panose="02020603050405020304" pitchFamily="18" charset="0"/>
                <a:cs typeface="Times New Roman" panose="02020603050405020304" pitchFamily="18" charset="0"/>
              </a:rPr>
              <a:t> 1 </a:t>
            </a:r>
            <a:r>
              <a:rPr lang="en-US" dirty="0" err="1">
                <a:latin typeface="Times New Roman" panose="02020603050405020304" pitchFamily="18" charset="0"/>
                <a:cs typeface="Times New Roman" panose="02020603050405020304" pitchFamily="18" charset="0"/>
              </a:rPr>
              <a:t>vị</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trí</a:t>
            </a:r>
            <a:r>
              <a:rPr lang="en-US" dirty="0">
                <a:latin typeface="Times New Roman" panose="02020603050405020304" pitchFamily="18" charset="0"/>
                <a:cs typeface="Times New Roman" panose="02020603050405020304" pitchFamily="18" charset="0"/>
              </a:rPr>
              <a:t>. Khi </a:t>
            </a:r>
            <a:r>
              <a:rPr lang="en-US" dirty="0" err="1">
                <a:latin typeface="Times New Roman" panose="02020603050405020304" pitchFamily="18" charset="0"/>
                <a:cs typeface="Times New Roman" panose="02020603050405020304" pitchFamily="18" charset="0"/>
              </a:rPr>
              <a:t>cho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cuộn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dây</a:t>
            </a:r>
            <a:r>
              <a:rPr lang="en-US" dirty="0">
                <a:latin typeface="Times New Roman" panose="02020603050405020304" pitchFamily="18" charset="0"/>
                <a:cs typeface="Times New Roman" panose="02020603050405020304" pitchFamily="18" charset="0"/>
              </a:rPr>
              <a:t> quay, </a:t>
            </a:r>
            <a:r>
              <a:rPr lang="en-US" dirty="0" err="1">
                <a:latin typeface="Times New Roman" panose="02020603050405020304" pitchFamily="18" charset="0"/>
                <a:cs typeface="Times New Roman" panose="02020603050405020304" pitchFamily="18" charset="0"/>
              </a:rPr>
              <a:t>hai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bóng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đèn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bật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sáng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vaachj</a:t>
            </a:r>
            <a:r>
              <a:rPr lang="en-US" dirty="0">
                <a:latin typeface="Times New Roman" panose="02020603050405020304" pitchFamily="18" charset="0"/>
                <a:cs typeface="Times New Roman" panose="02020603050405020304" pitchFamily="18" charset="0"/>
              </a:rPr>
              <a:t> ra </a:t>
            </a:r>
            <a:r>
              <a:rPr lang="en-US" dirty="0" err="1">
                <a:latin typeface="Times New Roman" panose="02020603050405020304" pitchFamily="18" charset="0"/>
                <a:cs typeface="Times New Roman" panose="02020603050405020304" pitchFamily="18" charset="0"/>
              </a:rPr>
              <a:t>hai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nửa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vòn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sáng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đối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diện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nhau</a:t>
            </a:r>
            <a:r>
              <a:rPr lang="en-US" dirty="0">
                <a:latin typeface="Times New Roman" panose="02020603050405020304" pitchFamily="18" charset="0"/>
                <a:cs typeface="Times New Roman" panose="02020603050405020304" pitchFamily="18" charset="0"/>
              </a:rPr>
              <a:t>,</a:t>
            </a:r>
          </a:p>
          <a:p>
            <a:r>
              <a:rPr lang="en-US" i="1" dirty="0" err="1">
                <a:solidFill>
                  <a:srgbClr val="FF0000"/>
                </a:solidFill>
                <a:latin typeface="Times New Roman" panose="02020603050405020304" pitchFamily="18" charset="0"/>
                <a:cs typeface="Times New Roman" panose="02020603050405020304" pitchFamily="18" charset="0"/>
              </a:rPr>
              <a:t>Giải</a:t>
            </a:r>
            <a:r>
              <a:rPr lang="en-US" i="1" dirty="0">
                <a:solidFill>
                  <a:srgbClr val="FF0000"/>
                </a:solidFill>
                <a:latin typeface="Times New Roman" panose="02020603050405020304" pitchFamily="18" charset="0"/>
                <a:cs typeface="Times New Roman" panose="02020603050405020304" pitchFamily="18" charset="0"/>
              </a:rPr>
              <a:t> </a:t>
            </a:r>
            <a:r>
              <a:rPr lang="en-US" i="1" dirty="0" err="1">
                <a:solidFill>
                  <a:srgbClr val="FF0000"/>
                </a:solidFill>
                <a:latin typeface="Times New Roman" panose="02020603050405020304" pitchFamily="18" charset="0"/>
                <a:cs typeface="Times New Roman" panose="02020603050405020304" pitchFamily="18" charset="0"/>
              </a:rPr>
              <a:t>thích</a:t>
            </a:r>
            <a:r>
              <a:rPr lang="en-US" i="1" dirty="0">
                <a:solidFill>
                  <a:srgbClr val="FF0000"/>
                </a:solidFill>
                <a:latin typeface="Times New Roman" panose="02020603050405020304" pitchFamily="18" charset="0"/>
                <a:cs typeface="Times New Roman" panose="02020603050405020304" pitchFamily="18" charset="0"/>
              </a:rPr>
              <a:t> </a:t>
            </a:r>
            <a:r>
              <a:rPr lang="en-US" i="1" dirty="0" err="1">
                <a:solidFill>
                  <a:srgbClr val="FF0000"/>
                </a:solidFill>
                <a:latin typeface="Times New Roman" panose="02020603050405020304" pitchFamily="18" charset="0"/>
                <a:cs typeface="Times New Roman" panose="02020603050405020304" pitchFamily="18" charset="0"/>
              </a:rPr>
              <a:t>tại</a:t>
            </a:r>
            <a:r>
              <a:rPr lang="en-US" i="1" dirty="0">
                <a:solidFill>
                  <a:srgbClr val="FF0000"/>
                </a:solidFill>
                <a:latin typeface="Times New Roman" panose="02020603050405020304" pitchFamily="18" charset="0"/>
                <a:cs typeface="Times New Roman" panose="02020603050405020304" pitchFamily="18" charset="0"/>
              </a:rPr>
              <a:t> </a:t>
            </a:r>
            <a:r>
              <a:rPr lang="en-US" i="1" dirty="0" err="1">
                <a:solidFill>
                  <a:srgbClr val="FF0000"/>
                </a:solidFill>
                <a:latin typeface="Times New Roman" panose="02020603050405020304" pitchFamily="18" charset="0"/>
                <a:cs typeface="Times New Roman" panose="02020603050405020304" pitchFamily="18" charset="0"/>
              </a:rPr>
              <a:t>sao</a:t>
            </a:r>
            <a:r>
              <a:rPr lang="en-US" i="1" dirty="0">
                <a:solidFill>
                  <a:srgbClr val="FF0000"/>
                </a:solidFill>
                <a:latin typeface="Times New Roman" panose="02020603050405020304" pitchFamily="18" charset="0"/>
                <a:cs typeface="Times New Roman" panose="02020603050405020304" pitchFamily="18" charset="0"/>
              </a:rPr>
              <a:t> </a:t>
            </a:r>
            <a:r>
              <a:rPr lang="en-US" i="1" dirty="0" err="1">
                <a:solidFill>
                  <a:srgbClr val="FF0000"/>
                </a:solidFill>
                <a:latin typeface="Times New Roman" panose="02020603050405020304" pitchFamily="18" charset="0"/>
                <a:cs typeface="Times New Roman" panose="02020603050405020304" pitchFamily="18" charset="0"/>
              </a:rPr>
              <a:t>mỗi</a:t>
            </a:r>
            <a:r>
              <a:rPr lang="en-US" i="1" dirty="0">
                <a:solidFill>
                  <a:srgbClr val="FF0000"/>
                </a:solidFill>
                <a:latin typeface="Times New Roman" panose="02020603050405020304" pitchFamily="18" charset="0"/>
                <a:cs typeface="Times New Roman" panose="02020603050405020304" pitchFamily="18" charset="0"/>
              </a:rPr>
              <a:t> </a:t>
            </a:r>
            <a:r>
              <a:rPr lang="en-US" i="1" dirty="0" err="1">
                <a:solidFill>
                  <a:srgbClr val="FF0000"/>
                </a:solidFill>
                <a:latin typeface="Times New Roman" panose="02020603050405020304" pitchFamily="18" charset="0"/>
                <a:cs typeface="Times New Roman" panose="02020603050405020304" pitchFamily="18" charset="0"/>
              </a:rPr>
              <a:t>bóng</a:t>
            </a:r>
            <a:r>
              <a:rPr lang="en-US" i="1" dirty="0">
                <a:solidFill>
                  <a:srgbClr val="FF0000"/>
                </a:solidFill>
                <a:latin typeface="Times New Roman" panose="02020603050405020304" pitchFamily="18" charset="0"/>
                <a:cs typeface="Times New Roman" panose="02020603050405020304" pitchFamily="18" charset="0"/>
              </a:rPr>
              <a:t> </a:t>
            </a:r>
            <a:r>
              <a:rPr lang="en-US" i="1" dirty="0" err="1">
                <a:solidFill>
                  <a:srgbClr val="FF0000"/>
                </a:solidFill>
                <a:latin typeface="Times New Roman" panose="02020603050405020304" pitchFamily="18" charset="0"/>
                <a:cs typeface="Times New Roman" panose="02020603050405020304" pitchFamily="18" charset="0"/>
              </a:rPr>
              <a:t>đèn</a:t>
            </a:r>
            <a:r>
              <a:rPr lang="en-US" i="1" dirty="0">
                <a:solidFill>
                  <a:srgbClr val="FF0000"/>
                </a:solidFill>
                <a:latin typeface="Times New Roman" panose="02020603050405020304" pitchFamily="18" charset="0"/>
                <a:cs typeface="Times New Roman" panose="02020603050405020304" pitchFamily="18" charset="0"/>
              </a:rPr>
              <a:t> </a:t>
            </a:r>
            <a:r>
              <a:rPr lang="en-US" i="1" dirty="0" err="1">
                <a:solidFill>
                  <a:srgbClr val="FF0000"/>
                </a:solidFill>
                <a:latin typeface="Times New Roman" panose="02020603050405020304" pitchFamily="18" charset="0"/>
                <a:cs typeface="Times New Roman" panose="02020603050405020304" pitchFamily="18" charset="0"/>
              </a:rPr>
              <a:t>lại</a:t>
            </a:r>
            <a:r>
              <a:rPr lang="en-US" i="1" dirty="0">
                <a:solidFill>
                  <a:srgbClr val="FF0000"/>
                </a:solidFill>
                <a:latin typeface="Times New Roman" panose="02020603050405020304" pitchFamily="18" charset="0"/>
                <a:cs typeface="Times New Roman" panose="02020603050405020304" pitchFamily="18" charset="0"/>
              </a:rPr>
              <a:t> </a:t>
            </a:r>
            <a:r>
              <a:rPr lang="en-US" i="1" dirty="0" err="1">
                <a:solidFill>
                  <a:srgbClr val="FF0000"/>
                </a:solidFill>
                <a:latin typeface="Times New Roman" panose="02020603050405020304" pitchFamily="18" charset="0"/>
                <a:cs typeface="Times New Roman" panose="02020603050405020304" pitchFamily="18" charset="0"/>
              </a:rPr>
              <a:t>chỉ</a:t>
            </a:r>
            <a:r>
              <a:rPr lang="en-US" i="1" dirty="0">
                <a:solidFill>
                  <a:srgbClr val="FF0000"/>
                </a:solidFill>
                <a:latin typeface="Times New Roman" panose="02020603050405020304" pitchFamily="18" charset="0"/>
                <a:cs typeface="Times New Roman" panose="02020603050405020304" pitchFamily="18" charset="0"/>
              </a:rPr>
              <a:t> </a:t>
            </a:r>
            <a:r>
              <a:rPr lang="en-US" i="1" dirty="0" err="1">
                <a:solidFill>
                  <a:srgbClr val="FF0000"/>
                </a:solidFill>
                <a:latin typeface="Times New Roman" panose="02020603050405020304" pitchFamily="18" charset="0"/>
                <a:cs typeface="Times New Roman" panose="02020603050405020304" pitchFamily="18" charset="0"/>
              </a:rPr>
              <a:t>sáng</a:t>
            </a:r>
            <a:r>
              <a:rPr lang="en-US" i="1" dirty="0">
                <a:solidFill>
                  <a:srgbClr val="FF0000"/>
                </a:solidFill>
                <a:latin typeface="Times New Roman" panose="02020603050405020304" pitchFamily="18" charset="0"/>
                <a:cs typeface="Times New Roman" panose="02020603050405020304" pitchFamily="18" charset="0"/>
              </a:rPr>
              <a:t> </a:t>
            </a:r>
            <a:r>
              <a:rPr lang="en-US" i="1" dirty="0" err="1">
                <a:solidFill>
                  <a:srgbClr val="FF0000"/>
                </a:solidFill>
                <a:latin typeface="Times New Roman" panose="02020603050405020304" pitchFamily="18" charset="0"/>
                <a:cs typeface="Times New Roman" panose="02020603050405020304" pitchFamily="18" charset="0"/>
              </a:rPr>
              <a:t>trên</a:t>
            </a:r>
            <a:r>
              <a:rPr lang="en-US" i="1" dirty="0">
                <a:solidFill>
                  <a:srgbClr val="FF0000"/>
                </a:solidFill>
                <a:latin typeface="Times New Roman" panose="02020603050405020304" pitchFamily="18" charset="0"/>
                <a:cs typeface="Times New Roman" panose="02020603050405020304" pitchFamily="18" charset="0"/>
              </a:rPr>
              <a:t> </a:t>
            </a:r>
            <a:r>
              <a:rPr lang="en-US" i="1" dirty="0" err="1">
                <a:solidFill>
                  <a:srgbClr val="FF0000"/>
                </a:solidFill>
                <a:latin typeface="Times New Roman" panose="02020603050405020304" pitchFamily="18" charset="0"/>
                <a:cs typeface="Times New Roman" panose="02020603050405020304" pitchFamily="18" charset="0"/>
              </a:rPr>
              <a:t>nửa</a:t>
            </a:r>
            <a:r>
              <a:rPr lang="en-US" i="1" dirty="0">
                <a:solidFill>
                  <a:srgbClr val="FF0000"/>
                </a:solidFill>
                <a:latin typeface="Times New Roman" panose="02020603050405020304" pitchFamily="18" charset="0"/>
                <a:cs typeface="Times New Roman" panose="02020603050405020304" pitchFamily="18" charset="0"/>
              </a:rPr>
              <a:t> </a:t>
            </a:r>
            <a:r>
              <a:rPr lang="en-US" i="1" dirty="0" err="1">
                <a:solidFill>
                  <a:srgbClr val="FF0000"/>
                </a:solidFill>
                <a:latin typeface="Times New Roman" panose="02020603050405020304" pitchFamily="18" charset="0"/>
                <a:cs typeface="Times New Roman" panose="02020603050405020304" pitchFamily="18" charset="0"/>
              </a:rPr>
              <a:t>vòng</a:t>
            </a:r>
            <a:r>
              <a:rPr lang="en-US" i="1" dirty="0">
                <a:solidFill>
                  <a:srgbClr val="FF0000"/>
                </a:solidFill>
                <a:latin typeface="Times New Roman" panose="02020603050405020304" pitchFamily="18" charset="0"/>
                <a:cs typeface="Times New Roman" panose="02020603050405020304" pitchFamily="18" charset="0"/>
              </a:rPr>
              <a:t> </a:t>
            </a:r>
            <a:r>
              <a:rPr lang="en-US" i="1" dirty="0" err="1">
                <a:solidFill>
                  <a:srgbClr val="FF0000"/>
                </a:solidFill>
                <a:latin typeface="Times New Roman" panose="02020603050405020304" pitchFamily="18" charset="0"/>
                <a:cs typeface="Times New Roman" panose="02020603050405020304" pitchFamily="18" charset="0"/>
              </a:rPr>
              <a:t>tròn</a:t>
            </a:r>
            <a:r>
              <a:rPr lang="en-US" i="1" dirty="0">
                <a:solidFill>
                  <a:srgbClr val="FF0000"/>
                </a:solidFill>
                <a:latin typeface="Times New Roman" panose="02020603050405020304" pitchFamily="18" charset="0"/>
                <a:cs typeface="Times New Roman" panose="02020603050405020304"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1993"/>
                                        </p:tgtEl>
                                        <p:attrNameLst>
                                          <p:attrName>style.visibility</p:attrName>
                                        </p:attrNameLst>
                                      </p:cBhvr>
                                      <p:to>
                                        <p:strVal val="visible"/>
                                      </p:to>
                                    </p:set>
                                  </p:childTnLst>
                                </p:cTn>
                              </p:par>
                            </p:childTnLst>
                          </p:cTn>
                        </p:par>
                        <p:par>
                          <p:cTn id="7" fill="hold" nodeType="afterGroup">
                            <p:stCondLst>
                              <p:cond delay="0"/>
                            </p:stCondLst>
                            <p:childTnLst>
                              <p:par>
                                <p:cTn id="8" presetID="3" presetClass="entr" presetSubtype="10" fill="hold" nodeType="afterEffect">
                                  <p:stCondLst>
                                    <p:cond delay="0"/>
                                  </p:stCondLst>
                                  <p:childTnLst>
                                    <p:set>
                                      <p:cBhvr>
                                        <p:cTn id="9" dur="1" fill="hold">
                                          <p:stCondLst>
                                            <p:cond delay="0"/>
                                          </p:stCondLst>
                                        </p:cTn>
                                        <p:tgtEl>
                                          <p:spTgt spid="41987"/>
                                        </p:tgtEl>
                                        <p:attrNameLst>
                                          <p:attrName>style.visibility</p:attrName>
                                        </p:attrNameLst>
                                      </p:cBhvr>
                                      <p:to>
                                        <p:strVal val="visible"/>
                                      </p:to>
                                    </p:set>
                                    <p:animEffect transition="in" filter="blinds(horizontal)">
                                      <p:cBhvr>
                                        <p:cTn id="10" dur="500"/>
                                        <p:tgtEl>
                                          <p:spTgt spid="41987"/>
                                        </p:tgtEl>
                                      </p:cBhvr>
                                    </p:animEffect>
                                  </p:childTnLst>
                                </p:cTn>
                              </p:par>
                              <p:par>
                                <p:cTn id="11" presetID="4" presetClass="entr" presetSubtype="16" fill="hold" grpId="0" nodeType="withEffect">
                                  <p:stCondLst>
                                    <p:cond delay="0"/>
                                  </p:stCondLst>
                                  <p:childTnLst>
                                    <p:set>
                                      <p:cBhvr>
                                        <p:cTn id="12" dur="1" fill="hold">
                                          <p:stCondLst>
                                            <p:cond delay="0"/>
                                          </p:stCondLst>
                                        </p:cTn>
                                        <p:tgtEl>
                                          <p:spTgt spid="41988"/>
                                        </p:tgtEl>
                                        <p:attrNameLst>
                                          <p:attrName>style.visibility</p:attrName>
                                        </p:attrNameLst>
                                      </p:cBhvr>
                                      <p:to>
                                        <p:strVal val="visible"/>
                                      </p:to>
                                    </p:set>
                                    <p:animEffect transition="in" filter="box(in)">
                                      <p:cBhvr>
                                        <p:cTn id="13" dur="500"/>
                                        <p:tgtEl>
                                          <p:spTgt spid="41988"/>
                                        </p:tgtEl>
                                      </p:cBhvr>
                                    </p:animEffect>
                                  </p:childTnLst>
                                </p:cTn>
                              </p:par>
                              <p:par>
                                <p:cTn id="14" presetID="4" presetClass="entr" presetSubtype="16" fill="hold" grpId="0" nodeType="withEffect">
                                  <p:stCondLst>
                                    <p:cond delay="0"/>
                                  </p:stCondLst>
                                  <p:childTnLst>
                                    <p:set>
                                      <p:cBhvr>
                                        <p:cTn id="15" dur="1" fill="hold">
                                          <p:stCondLst>
                                            <p:cond delay="0"/>
                                          </p:stCondLst>
                                        </p:cTn>
                                        <p:tgtEl>
                                          <p:spTgt spid="41989"/>
                                        </p:tgtEl>
                                        <p:attrNameLst>
                                          <p:attrName>style.visibility</p:attrName>
                                        </p:attrNameLst>
                                      </p:cBhvr>
                                      <p:to>
                                        <p:strVal val="visible"/>
                                      </p:to>
                                    </p:set>
                                    <p:animEffect transition="in" filter="box(in)">
                                      <p:cBhvr>
                                        <p:cTn id="16" dur="500"/>
                                        <p:tgtEl>
                                          <p:spTgt spid="41989"/>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3" presetClass="entr" presetSubtype="10" fill="hold" grpId="0" nodeType="clickEffect">
                                  <p:stCondLst>
                                    <p:cond delay="0"/>
                                  </p:stCondLst>
                                  <p:childTnLst>
                                    <p:set>
                                      <p:cBhvr>
                                        <p:cTn id="20" dur="1" fill="hold">
                                          <p:stCondLst>
                                            <p:cond delay="0"/>
                                          </p:stCondLst>
                                        </p:cTn>
                                        <p:tgtEl>
                                          <p:spTgt spid="41992"/>
                                        </p:tgtEl>
                                        <p:attrNameLst>
                                          <p:attrName>style.visibility</p:attrName>
                                        </p:attrNameLst>
                                      </p:cBhvr>
                                      <p:to>
                                        <p:strVal val="visible"/>
                                      </p:to>
                                    </p:set>
                                    <p:animEffect transition="in" filter="blinds(horizontal)">
                                      <p:cBhvr>
                                        <p:cTn id="21" dur="500"/>
                                        <p:tgtEl>
                                          <p:spTgt spid="419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8" grpId="0" animBg="1"/>
      <p:bldP spid="41989" grpId="0" animBg="1"/>
      <p:bldP spid="41992" grpId="0" animBg="1"/>
      <p:bldP spid="4199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362" name="Group 30">
            <a:extLst>
              <a:ext uri="{FF2B5EF4-FFF2-40B4-BE49-F238E27FC236}">
                <a16:creationId xmlns:a16="http://schemas.microsoft.com/office/drawing/2014/main" id="{2175EEB5-3220-407E-B0DC-CA6D03899D0F}"/>
              </a:ext>
            </a:extLst>
          </p:cNvPr>
          <p:cNvGrpSpPr>
            <a:grpSpLocks/>
          </p:cNvGrpSpPr>
          <p:nvPr/>
        </p:nvGrpSpPr>
        <p:grpSpPr bwMode="auto">
          <a:xfrm rot="16200000">
            <a:off x="5200650" y="1371600"/>
            <a:ext cx="2686050" cy="2686050"/>
            <a:chOff x="3120" y="1728"/>
            <a:chExt cx="1278" cy="1350"/>
          </a:xfrm>
        </p:grpSpPr>
        <p:pic>
          <p:nvPicPr>
            <p:cNvPr id="15380" name="Picture 31">
              <a:extLst>
                <a:ext uri="{FF2B5EF4-FFF2-40B4-BE49-F238E27FC236}">
                  <a16:creationId xmlns:a16="http://schemas.microsoft.com/office/drawing/2014/main" id="{9FC2AE83-60E0-44EF-B314-204561A7A24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20" y="1728"/>
              <a:ext cx="1278" cy="1350"/>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5381" name="Rectangle 32" descr="White marble">
              <a:extLst>
                <a:ext uri="{FF2B5EF4-FFF2-40B4-BE49-F238E27FC236}">
                  <a16:creationId xmlns:a16="http://schemas.microsoft.com/office/drawing/2014/main" id="{FCBBC0EB-BF35-4F4A-9FB0-B3255D7CEFA9}"/>
                </a:ext>
              </a:extLst>
            </p:cNvPr>
            <p:cNvSpPr>
              <a:spLocks noChangeArrowheads="1"/>
            </p:cNvSpPr>
            <p:nvPr/>
          </p:nvSpPr>
          <p:spPr bwMode="auto">
            <a:xfrm>
              <a:off x="3936" y="2304"/>
              <a:ext cx="384" cy="288"/>
            </a:xfrm>
            <a:prstGeom prst="rect">
              <a:avLst/>
            </a:prstGeom>
            <a:blipFill dpi="0" rotWithShape="1">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sz="1350"/>
            </a:p>
          </p:txBody>
        </p:sp>
      </p:grpSp>
      <p:sp>
        <p:nvSpPr>
          <p:cNvPr id="15363" name="Rectangle 33" descr="White marble">
            <a:extLst>
              <a:ext uri="{FF2B5EF4-FFF2-40B4-BE49-F238E27FC236}">
                <a16:creationId xmlns:a16="http://schemas.microsoft.com/office/drawing/2014/main" id="{20D59D89-F52C-43C7-B06B-8C010637B593}"/>
              </a:ext>
            </a:extLst>
          </p:cNvPr>
          <p:cNvSpPr>
            <a:spLocks noChangeArrowheads="1"/>
          </p:cNvSpPr>
          <p:nvPr/>
        </p:nvSpPr>
        <p:spPr bwMode="auto">
          <a:xfrm rot="16200000">
            <a:off x="4623793" y="2519958"/>
            <a:ext cx="1771650" cy="275035"/>
          </a:xfrm>
          <a:prstGeom prst="rect">
            <a:avLst/>
          </a:prstGeom>
          <a:blipFill dpi="0" rotWithShape="1">
            <a:blip r:embed="rId3"/>
            <a:srcRect/>
            <a:tile tx="0" ty="0" sx="100000" sy="100000" flip="none" algn="tl"/>
          </a:blipFill>
          <a:ln w="9525">
            <a:solidFill>
              <a:srgbClr val="DDDDDD"/>
            </a:solidFill>
            <a:miter lim="800000"/>
            <a:headEnd/>
            <a:tailEnd/>
          </a:ln>
        </p:spPr>
        <p:txBody>
          <a:bodyPr vert="eaVert"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US" altLang="en-US" sz="1350" b="1"/>
          </a:p>
        </p:txBody>
      </p:sp>
      <p:sp>
        <p:nvSpPr>
          <p:cNvPr id="15364" name="Rectangle 34" descr="White marble">
            <a:extLst>
              <a:ext uri="{FF2B5EF4-FFF2-40B4-BE49-F238E27FC236}">
                <a16:creationId xmlns:a16="http://schemas.microsoft.com/office/drawing/2014/main" id="{5592362B-46CC-45CF-98A5-939EBF015AA8}"/>
              </a:ext>
            </a:extLst>
          </p:cNvPr>
          <p:cNvSpPr>
            <a:spLocks noChangeArrowheads="1"/>
          </p:cNvSpPr>
          <p:nvPr/>
        </p:nvSpPr>
        <p:spPr bwMode="auto">
          <a:xfrm rot="16200000">
            <a:off x="7250906" y="3093244"/>
            <a:ext cx="185738" cy="400050"/>
          </a:xfrm>
          <a:prstGeom prst="rect">
            <a:avLst/>
          </a:prstGeom>
          <a:blipFill dpi="0" rotWithShape="1">
            <a:blip r:embed="rId3"/>
            <a:srcRect/>
            <a:tile tx="0" ty="0" sx="100000" sy="100000" flip="none" algn="tl"/>
          </a:blipFill>
          <a:ln w="9525">
            <a:solidFill>
              <a:srgbClr val="DDDDDD"/>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sz="1350"/>
          </a:p>
        </p:txBody>
      </p:sp>
      <p:sp>
        <p:nvSpPr>
          <p:cNvPr id="15365" name="Rectangle 35">
            <a:extLst>
              <a:ext uri="{FF2B5EF4-FFF2-40B4-BE49-F238E27FC236}">
                <a16:creationId xmlns:a16="http://schemas.microsoft.com/office/drawing/2014/main" id="{156B36D4-C077-4D1F-80B7-ABFE695DAB25}"/>
              </a:ext>
            </a:extLst>
          </p:cNvPr>
          <p:cNvSpPr>
            <a:spLocks noChangeArrowheads="1"/>
          </p:cNvSpPr>
          <p:nvPr/>
        </p:nvSpPr>
        <p:spPr bwMode="auto">
          <a:xfrm>
            <a:off x="5829300" y="2114550"/>
            <a:ext cx="1085850" cy="114300"/>
          </a:xfrm>
          <a:prstGeom prst="rect">
            <a:avLst/>
          </a:prstGeom>
          <a:solidFill>
            <a:srgbClr val="0099CC">
              <a:alpha val="52940"/>
            </a:srgbClr>
          </a:solidFill>
          <a:ln w="9525">
            <a:solidFill>
              <a:srgbClr val="0099CC"/>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sz="1350"/>
          </a:p>
        </p:txBody>
      </p:sp>
      <p:sp>
        <p:nvSpPr>
          <p:cNvPr id="15366" name="Rectangle 36" descr="White marble">
            <a:extLst>
              <a:ext uri="{FF2B5EF4-FFF2-40B4-BE49-F238E27FC236}">
                <a16:creationId xmlns:a16="http://schemas.microsoft.com/office/drawing/2014/main" id="{C07CE982-487A-4EDF-9396-E976DBB3162E}"/>
              </a:ext>
            </a:extLst>
          </p:cNvPr>
          <p:cNvSpPr>
            <a:spLocks noChangeArrowheads="1"/>
          </p:cNvSpPr>
          <p:nvPr/>
        </p:nvSpPr>
        <p:spPr bwMode="auto">
          <a:xfrm>
            <a:off x="7372350" y="1543050"/>
            <a:ext cx="628650" cy="2343150"/>
          </a:xfrm>
          <a:prstGeom prst="rect">
            <a:avLst/>
          </a:prstGeom>
          <a:blipFill dpi="0" rotWithShape="1">
            <a:blip r:embed="rId3"/>
            <a:srcRect/>
            <a:tile tx="0" ty="0" sx="100000" sy="100000" flip="none" algn="tl"/>
          </a:blipFill>
          <a:ln w="9525">
            <a:solidFill>
              <a:srgbClr val="DDDDDD"/>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sz="1350"/>
          </a:p>
        </p:txBody>
      </p:sp>
      <p:sp>
        <p:nvSpPr>
          <p:cNvPr id="15367" name="Rectangle 40">
            <a:extLst>
              <a:ext uri="{FF2B5EF4-FFF2-40B4-BE49-F238E27FC236}">
                <a16:creationId xmlns:a16="http://schemas.microsoft.com/office/drawing/2014/main" id="{3F122D8F-15F2-43F9-BE70-3199B37DCD70}"/>
              </a:ext>
            </a:extLst>
          </p:cNvPr>
          <p:cNvSpPr>
            <a:spLocks noChangeArrowheads="1"/>
          </p:cNvSpPr>
          <p:nvPr/>
        </p:nvSpPr>
        <p:spPr bwMode="auto">
          <a:xfrm>
            <a:off x="6057900" y="2228850"/>
            <a:ext cx="857250" cy="114300"/>
          </a:xfrm>
          <a:prstGeom prst="rect">
            <a:avLst/>
          </a:prstGeom>
          <a:gradFill rotWithShape="1">
            <a:gsLst>
              <a:gs pos="0">
                <a:srgbClr val="8EBBD2"/>
              </a:gs>
              <a:gs pos="100000">
                <a:srgbClr val="006699"/>
              </a:gs>
            </a:gsLst>
            <a:lin ang="5400000" scaled="1"/>
          </a:gradFill>
          <a:ln w="9525">
            <a:solidFill>
              <a:srgbClr val="006699"/>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sz="1350"/>
          </a:p>
        </p:txBody>
      </p:sp>
      <p:sp>
        <p:nvSpPr>
          <p:cNvPr id="15368" name="Rectangle 41" descr="White marble">
            <a:extLst>
              <a:ext uri="{FF2B5EF4-FFF2-40B4-BE49-F238E27FC236}">
                <a16:creationId xmlns:a16="http://schemas.microsoft.com/office/drawing/2014/main" id="{9146DB28-0060-4568-AB0A-1754E8CB8D0D}"/>
              </a:ext>
            </a:extLst>
          </p:cNvPr>
          <p:cNvSpPr>
            <a:spLocks noChangeArrowheads="1"/>
          </p:cNvSpPr>
          <p:nvPr/>
        </p:nvSpPr>
        <p:spPr bwMode="auto">
          <a:xfrm rot="16200000">
            <a:off x="5886450" y="-514350"/>
            <a:ext cx="1600200" cy="2628900"/>
          </a:xfrm>
          <a:prstGeom prst="rect">
            <a:avLst/>
          </a:prstGeom>
          <a:blipFill dpi="0" rotWithShape="1">
            <a:blip r:embed="rId3"/>
            <a:srcRect/>
            <a:tile tx="0" ty="0" sx="100000" sy="100000" flip="none" algn="tl"/>
          </a:blipFill>
          <a:ln w="9525">
            <a:solidFill>
              <a:srgbClr val="DDDDDD"/>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sz="1350"/>
          </a:p>
        </p:txBody>
      </p:sp>
      <p:sp>
        <p:nvSpPr>
          <p:cNvPr id="15369" name="Rectangle 42" descr="Oak">
            <a:extLst>
              <a:ext uri="{FF2B5EF4-FFF2-40B4-BE49-F238E27FC236}">
                <a16:creationId xmlns:a16="http://schemas.microsoft.com/office/drawing/2014/main" id="{D06BD78E-5081-4E64-A6F2-38E23383FB23}"/>
              </a:ext>
            </a:extLst>
          </p:cNvPr>
          <p:cNvSpPr>
            <a:spLocks noChangeArrowheads="1"/>
          </p:cNvSpPr>
          <p:nvPr/>
        </p:nvSpPr>
        <p:spPr bwMode="auto">
          <a:xfrm>
            <a:off x="5543550" y="250009"/>
            <a:ext cx="1714500" cy="300082"/>
          </a:xfrm>
          <a:prstGeom prst="rect">
            <a:avLst/>
          </a:prstGeom>
          <a:blipFill dpi="0" rotWithShape="0">
            <a:blip r:embed="rId4"/>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sz="1350"/>
          </a:p>
        </p:txBody>
      </p:sp>
      <p:sp>
        <p:nvSpPr>
          <p:cNvPr id="15370" name="Line 43">
            <a:extLst>
              <a:ext uri="{FF2B5EF4-FFF2-40B4-BE49-F238E27FC236}">
                <a16:creationId xmlns:a16="http://schemas.microsoft.com/office/drawing/2014/main" id="{C6AD70C9-7C42-4823-B953-9A0F8682B547}"/>
              </a:ext>
            </a:extLst>
          </p:cNvPr>
          <p:cNvSpPr>
            <a:spLocks noChangeShapeType="1"/>
          </p:cNvSpPr>
          <p:nvPr/>
        </p:nvSpPr>
        <p:spPr bwMode="auto">
          <a:xfrm>
            <a:off x="6457950" y="457200"/>
            <a:ext cx="0" cy="1428750"/>
          </a:xfrm>
          <a:prstGeom prst="line">
            <a:avLst/>
          </a:prstGeom>
          <a:noFill/>
          <a:ln w="19050">
            <a:solidFill>
              <a:schemeClr val="tx1"/>
            </a:solidFill>
            <a:prstDash val="dash"/>
            <a:round/>
            <a:headEnd type="oval" w="med" len="med"/>
            <a:tailEnd type="oval" w="med" len="med"/>
          </a:ln>
          <a:extLst>
            <a:ext uri="{909E8E84-426E-40DD-AFC4-6F175D3DCCD1}">
              <a14:hiddenFill xmlns:a14="http://schemas.microsoft.com/office/drawing/2010/main">
                <a:noFill/>
              </a14:hiddenFill>
            </a:ext>
          </a:extLst>
        </p:spPr>
        <p:txBody>
          <a:bodyPr>
            <a:spAutoFit/>
          </a:bodyPr>
          <a:lstStyle/>
          <a:p>
            <a:endParaRPr lang="en-US" sz="1350"/>
          </a:p>
        </p:txBody>
      </p:sp>
      <p:grpSp>
        <p:nvGrpSpPr>
          <p:cNvPr id="15371" name="Group 45">
            <a:extLst>
              <a:ext uri="{FF2B5EF4-FFF2-40B4-BE49-F238E27FC236}">
                <a16:creationId xmlns:a16="http://schemas.microsoft.com/office/drawing/2014/main" id="{6D46C9A5-043A-49EE-9A2E-876F51C4353E}"/>
              </a:ext>
            </a:extLst>
          </p:cNvPr>
          <p:cNvGrpSpPr>
            <a:grpSpLocks/>
          </p:cNvGrpSpPr>
          <p:nvPr/>
        </p:nvGrpSpPr>
        <p:grpSpPr bwMode="auto">
          <a:xfrm rot="13878054">
            <a:off x="6872883" y="1356718"/>
            <a:ext cx="913210" cy="257175"/>
            <a:chOff x="4032" y="2016"/>
            <a:chExt cx="1536" cy="384"/>
          </a:xfrm>
        </p:grpSpPr>
        <p:sp>
          <p:nvSpPr>
            <p:cNvPr id="15378" name="AutoShape 46">
              <a:extLst>
                <a:ext uri="{FF2B5EF4-FFF2-40B4-BE49-F238E27FC236}">
                  <a16:creationId xmlns:a16="http://schemas.microsoft.com/office/drawing/2014/main" id="{53DDB653-8C55-46F7-A593-2EB1797A2252}"/>
                </a:ext>
              </a:extLst>
            </p:cNvPr>
            <p:cNvSpPr>
              <a:spLocks noChangeArrowheads="1"/>
            </p:cNvSpPr>
            <p:nvPr/>
          </p:nvSpPr>
          <p:spPr bwMode="auto">
            <a:xfrm>
              <a:off x="4032" y="2016"/>
              <a:ext cx="816" cy="384"/>
            </a:xfrm>
            <a:prstGeom prst="cube">
              <a:avLst>
                <a:gd name="adj" fmla="val 25000"/>
              </a:avLst>
            </a:prstGeom>
            <a:solidFill>
              <a:srgbClr val="FF0000"/>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1350" b="1">
                  <a:cs typeface="Arial" panose="020B0604020202020204" pitchFamily="34" charset="0"/>
                </a:rPr>
                <a:t>N</a:t>
              </a:r>
            </a:p>
          </p:txBody>
        </p:sp>
        <p:sp>
          <p:nvSpPr>
            <p:cNvPr id="15379" name="AutoShape 47">
              <a:extLst>
                <a:ext uri="{FF2B5EF4-FFF2-40B4-BE49-F238E27FC236}">
                  <a16:creationId xmlns:a16="http://schemas.microsoft.com/office/drawing/2014/main" id="{3FC7EFD4-00C2-4556-A6A1-27F42DB1470F}"/>
                </a:ext>
              </a:extLst>
            </p:cNvPr>
            <p:cNvSpPr>
              <a:spLocks noChangeArrowheads="1"/>
            </p:cNvSpPr>
            <p:nvPr/>
          </p:nvSpPr>
          <p:spPr bwMode="auto">
            <a:xfrm>
              <a:off x="4752" y="2016"/>
              <a:ext cx="816" cy="384"/>
            </a:xfrm>
            <a:prstGeom prst="cube">
              <a:avLst>
                <a:gd name="adj" fmla="val 25000"/>
              </a:avLst>
            </a:prstGeom>
            <a:solidFill>
              <a:srgbClr val="00CC00"/>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1350" b="1">
                  <a:cs typeface="Arial" panose="020B0604020202020204" pitchFamily="34" charset="0"/>
                </a:rPr>
                <a:t>S</a:t>
              </a:r>
            </a:p>
          </p:txBody>
        </p:sp>
      </p:grpSp>
      <p:sp>
        <p:nvSpPr>
          <p:cNvPr id="15372" name="Text Box 48" descr="Newsprint">
            <a:extLst>
              <a:ext uri="{FF2B5EF4-FFF2-40B4-BE49-F238E27FC236}">
                <a16:creationId xmlns:a16="http://schemas.microsoft.com/office/drawing/2014/main" id="{DF4120DF-F3F8-4BBB-925B-22B58AC6C5FD}"/>
              </a:ext>
            </a:extLst>
          </p:cNvPr>
          <p:cNvSpPr txBox="1">
            <a:spLocks noChangeArrowheads="1"/>
          </p:cNvSpPr>
          <p:nvPr/>
        </p:nvSpPr>
        <p:spPr bwMode="auto">
          <a:xfrm>
            <a:off x="6343650" y="114300"/>
            <a:ext cx="342900"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1350" b="1">
                <a:latin typeface=".VnTime" pitchFamily="34" charset="0"/>
              </a:rPr>
              <a:t>O</a:t>
            </a:r>
          </a:p>
        </p:txBody>
      </p:sp>
      <p:sp>
        <p:nvSpPr>
          <p:cNvPr id="15373" name="Text Box 49" descr="Newsprint">
            <a:extLst>
              <a:ext uri="{FF2B5EF4-FFF2-40B4-BE49-F238E27FC236}">
                <a16:creationId xmlns:a16="http://schemas.microsoft.com/office/drawing/2014/main" id="{4D027391-C7E6-4C87-B0A2-F8A90EF5ACAA}"/>
              </a:ext>
            </a:extLst>
          </p:cNvPr>
          <p:cNvSpPr txBox="1">
            <a:spLocks noChangeArrowheads="1"/>
          </p:cNvSpPr>
          <p:nvPr/>
        </p:nvSpPr>
        <p:spPr bwMode="auto">
          <a:xfrm>
            <a:off x="6172200" y="1600200"/>
            <a:ext cx="400050"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1350" b="1">
                <a:latin typeface=".VnTime" pitchFamily="34" charset="0"/>
              </a:rPr>
              <a:t>A</a:t>
            </a:r>
          </a:p>
        </p:txBody>
      </p:sp>
      <p:sp>
        <p:nvSpPr>
          <p:cNvPr id="15374" name="Text Box 50">
            <a:extLst>
              <a:ext uri="{FF2B5EF4-FFF2-40B4-BE49-F238E27FC236}">
                <a16:creationId xmlns:a16="http://schemas.microsoft.com/office/drawing/2014/main" id="{5FC19DA5-A503-46DB-A7CD-6AB80428463C}"/>
              </a:ext>
            </a:extLst>
          </p:cNvPr>
          <p:cNvSpPr txBox="1">
            <a:spLocks noChangeArrowheads="1"/>
          </p:cNvSpPr>
          <p:nvPr/>
        </p:nvSpPr>
        <p:spPr bwMode="auto">
          <a:xfrm>
            <a:off x="228600" y="514350"/>
            <a:ext cx="5143500" cy="192745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285750" indent="-285750" algn="just" eaLnBrk="1" hangingPunct="1">
              <a:spcBef>
                <a:spcPct val="50000"/>
              </a:spcBef>
              <a:buFontTx/>
              <a:buChar char="-"/>
            </a:pPr>
            <a:r>
              <a:rPr lang="en-US" altLang="en-US" b="1" dirty="0">
                <a:latin typeface="Times New Roman" panose="02020603050405020304" pitchFamily="18" charset="0"/>
                <a:cs typeface="Times New Roman" panose="02020603050405020304" pitchFamily="18" charset="0"/>
              </a:rPr>
              <a:t>Treo </a:t>
            </a:r>
            <a:r>
              <a:rPr lang="en-US" altLang="en-US" b="1" dirty="0" err="1">
                <a:latin typeface="Times New Roman" panose="02020603050405020304" pitchFamily="18" charset="0"/>
                <a:cs typeface="Times New Roman" panose="02020603050405020304" pitchFamily="18" charset="0"/>
              </a:rPr>
              <a:t>một</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thanh</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nam</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châm</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lên</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một</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sợi</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dây</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mềm</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thả</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cho</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nam</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châm</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dao</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động</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quanh</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vị</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trí</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thẳng</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đứng</a:t>
            </a:r>
            <a:r>
              <a:rPr lang="en-US" altLang="en-US" b="1" dirty="0">
                <a:latin typeface="Times New Roman" panose="02020603050405020304" pitchFamily="18" charset="0"/>
                <a:cs typeface="Times New Roman" panose="02020603050405020304" pitchFamily="18" charset="0"/>
              </a:rPr>
              <a:t> OA </a:t>
            </a:r>
            <a:r>
              <a:rPr lang="en-US" altLang="en-US" b="1" dirty="0" err="1">
                <a:latin typeface="Times New Roman" panose="02020603050405020304" pitchFamily="18" charset="0"/>
                <a:cs typeface="Times New Roman" panose="02020603050405020304" pitchFamily="18" charset="0"/>
              </a:rPr>
              <a:t>như</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hình</a:t>
            </a:r>
            <a:r>
              <a:rPr lang="en-US" altLang="en-US" b="1" dirty="0">
                <a:latin typeface="Times New Roman" panose="02020603050405020304" pitchFamily="18" charset="0"/>
                <a:cs typeface="Times New Roman" panose="02020603050405020304" pitchFamily="18" charset="0"/>
              </a:rPr>
              <a:t>. </a:t>
            </a:r>
          </a:p>
          <a:p>
            <a:pPr algn="just" eaLnBrk="1" hangingPunct="1">
              <a:spcBef>
                <a:spcPct val="50000"/>
              </a:spcBef>
            </a:pPr>
            <a:r>
              <a:rPr lang="en-US" altLang="en-US" b="1" i="1" dirty="0" err="1">
                <a:solidFill>
                  <a:srgbClr val="0000CC"/>
                </a:solidFill>
                <a:latin typeface="Times New Roman" panose="02020603050405020304" pitchFamily="18" charset="0"/>
                <a:cs typeface="Times New Roman" panose="02020603050405020304" pitchFamily="18" charset="0"/>
              </a:rPr>
              <a:t>Dòng</a:t>
            </a:r>
            <a:r>
              <a:rPr lang="en-US" altLang="en-US" b="1" i="1" dirty="0">
                <a:solidFill>
                  <a:srgbClr val="0000CC"/>
                </a:solidFill>
                <a:latin typeface="Times New Roman" panose="02020603050405020304" pitchFamily="18" charset="0"/>
                <a:cs typeface="Times New Roman" panose="02020603050405020304" pitchFamily="18" charset="0"/>
              </a:rPr>
              <a:t> </a:t>
            </a:r>
            <a:r>
              <a:rPr lang="en-US" altLang="en-US" b="1" i="1" dirty="0" err="1">
                <a:solidFill>
                  <a:srgbClr val="0000CC"/>
                </a:solidFill>
                <a:latin typeface="Times New Roman" panose="02020603050405020304" pitchFamily="18" charset="0"/>
                <a:cs typeface="Times New Roman" panose="02020603050405020304" pitchFamily="18" charset="0"/>
              </a:rPr>
              <a:t>điện</a:t>
            </a:r>
            <a:r>
              <a:rPr lang="en-US" altLang="en-US" b="1" i="1" dirty="0">
                <a:solidFill>
                  <a:srgbClr val="0000CC"/>
                </a:solidFill>
                <a:latin typeface="Times New Roman" panose="02020603050405020304" pitchFamily="18" charset="0"/>
                <a:cs typeface="Times New Roman" panose="02020603050405020304" pitchFamily="18" charset="0"/>
              </a:rPr>
              <a:t> </a:t>
            </a:r>
            <a:r>
              <a:rPr lang="en-US" altLang="en-US" b="1" i="1" dirty="0" err="1">
                <a:solidFill>
                  <a:srgbClr val="0000CC"/>
                </a:solidFill>
                <a:latin typeface="Times New Roman" panose="02020603050405020304" pitchFamily="18" charset="0"/>
                <a:cs typeface="Times New Roman" panose="02020603050405020304" pitchFamily="18" charset="0"/>
              </a:rPr>
              <a:t>cảm</a:t>
            </a:r>
            <a:r>
              <a:rPr lang="en-US" altLang="en-US" b="1" i="1" dirty="0">
                <a:solidFill>
                  <a:srgbClr val="0000CC"/>
                </a:solidFill>
                <a:latin typeface="Times New Roman" panose="02020603050405020304" pitchFamily="18" charset="0"/>
                <a:cs typeface="Times New Roman" panose="02020603050405020304" pitchFamily="18" charset="0"/>
              </a:rPr>
              <a:t> </a:t>
            </a:r>
            <a:r>
              <a:rPr lang="en-US" altLang="en-US" b="1" i="1" dirty="0" err="1">
                <a:solidFill>
                  <a:srgbClr val="0000CC"/>
                </a:solidFill>
                <a:latin typeface="Times New Roman" panose="02020603050405020304" pitchFamily="18" charset="0"/>
                <a:cs typeface="Times New Roman" panose="02020603050405020304" pitchFamily="18" charset="0"/>
              </a:rPr>
              <a:t>ứng</a:t>
            </a:r>
            <a:r>
              <a:rPr lang="en-US" altLang="en-US" b="1" i="1" dirty="0">
                <a:solidFill>
                  <a:srgbClr val="0000CC"/>
                </a:solidFill>
                <a:latin typeface="Times New Roman" panose="02020603050405020304" pitchFamily="18" charset="0"/>
                <a:cs typeface="Times New Roman" panose="02020603050405020304" pitchFamily="18" charset="0"/>
              </a:rPr>
              <a:t> </a:t>
            </a:r>
            <a:r>
              <a:rPr lang="en-US" altLang="en-US" b="1" i="1" dirty="0" err="1">
                <a:solidFill>
                  <a:srgbClr val="0000CC"/>
                </a:solidFill>
                <a:latin typeface="Times New Roman" panose="02020603050405020304" pitchFamily="18" charset="0"/>
                <a:cs typeface="Times New Roman" panose="02020603050405020304" pitchFamily="18" charset="0"/>
              </a:rPr>
              <a:t>xuất</a:t>
            </a:r>
            <a:r>
              <a:rPr lang="en-US" altLang="en-US" b="1" i="1" dirty="0">
                <a:solidFill>
                  <a:srgbClr val="0000CC"/>
                </a:solidFill>
                <a:latin typeface="Times New Roman" panose="02020603050405020304" pitchFamily="18" charset="0"/>
                <a:cs typeface="Times New Roman" panose="02020603050405020304" pitchFamily="18" charset="0"/>
              </a:rPr>
              <a:t> </a:t>
            </a:r>
            <a:r>
              <a:rPr lang="en-US" altLang="en-US" b="1" i="1" dirty="0" err="1">
                <a:solidFill>
                  <a:srgbClr val="0000CC"/>
                </a:solidFill>
                <a:latin typeface="Times New Roman" panose="02020603050405020304" pitchFamily="18" charset="0"/>
                <a:cs typeface="Times New Roman" panose="02020603050405020304" pitchFamily="18" charset="0"/>
              </a:rPr>
              <a:t>hiện</a:t>
            </a:r>
            <a:r>
              <a:rPr lang="en-US" altLang="en-US" b="1" i="1" dirty="0">
                <a:solidFill>
                  <a:srgbClr val="0000CC"/>
                </a:solidFill>
                <a:latin typeface="Times New Roman" panose="02020603050405020304" pitchFamily="18" charset="0"/>
                <a:cs typeface="Times New Roman" panose="02020603050405020304" pitchFamily="18" charset="0"/>
              </a:rPr>
              <a:t> </a:t>
            </a:r>
            <a:r>
              <a:rPr lang="en-US" altLang="en-US" b="1" i="1" dirty="0" err="1">
                <a:solidFill>
                  <a:srgbClr val="0000CC"/>
                </a:solidFill>
                <a:latin typeface="Times New Roman" panose="02020603050405020304" pitchFamily="18" charset="0"/>
                <a:cs typeface="Times New Roman" panose="02020603050405020304" pitchFamily="18" charset="0"/>
              </a:rPr>
              <a:t>trong</a:t>
            </a:r>
            <a:r>
              <a:rPr lang="en-US" altLang="en-US" b="1" i="1" dirty="0">
                <a:solidFill>
                  <a:srgbClr val="0000CC"/>
                </a:solidFill>
                <a:latin typeface="Times New Roman" panose="02020603050405020304" pitchFamily="18" charset="0"/>
                <a:cs typeface="Times New Roman" panose="02020603050405020304" pitchFamily="18" charset="0"/>
              </a:rPr>
              <a:t> </a:t>
            </a:r>
            <a:r>
              <a:rPr lang="en-US" altLang="en-US" b="1" i="1" dirty="0" err="1">
                <a:solidFill>
                  <a:srgbClr val="0000CC"/>
                </a:solidFill>
                <a:latin typeface="Times New Roman" panose="02020603050405020304" pitchFamily="18" charset="0"/>
                <a:cs typeface="Times New Roman" panose="02020603050405020304" pitchFamily="18" charset="0"/>
              </a:rPr>
              <a:t>cuộn</a:t>
            </a:r>
            <a:r>
              <a:rPr lang="en-US" altLang="en-US" b="1" i="1" dirty="0">
                <a:solidFill>
                  <a:srgbClr val="0000CC"/>
                </a:solidFill>
                <a:latin typeface="Times New Roman" panose="02020603050405020304" pitchFamily="18" charset="0"/>
                <a:cs typeface="Times New Roman" panose="02020603050405020304" pitchFamily="18" charset="0"/>
              </a:rPr>
              <a:t> </a:t>
            </a:r>
            <a:r>
              <a:rPr lang="en-US" altLang="en-US" b="1" i="1" dirty="0" err="1">
                <a:solidFill>
                  <a:srgbClr val="0000CC"/>
                </a:solidFill>
                <a:latin typeface="Times New Roman" panose="02020603050405020304" pitchFamily="18" charset="0"/>
                <a:cs typeface="Times New Roman" panose="02020603050405020304" pitchFamily="18" charset="0"/>
              </a:rPr>
              <a:t>dây</a:t>
            </a:r>
            <a:r>
              <a:rPr lang="en-US" altLang="en-US" b="1" i="1" dirty="0">
                <a:solidFill>
                  <a:srgbClr val="0000CC"/>
                </a:solidFill>
                <a:latin typeface="Times New Roman" panose="02020603050405020304" pitchFamily="18" charset="0"/>
                <a:cs typeface="Times New Roman" panose="02020603050405020304" pitchFamily="18" charset="0"/>
              </a:rPr>
              <a:t> </a:t>
            </a:r>
            <a:r>
              <a:rPr lang="en-US" altLang="en-US" b="1" i="1" dirty="0" err="1">
                <a:solidFill>
                  <a:srgbClr val="0000CC"/>
                </a:solidFill>
                <a:latin typeface="Times New Roman" panose="02020603050405020304" pitchFamily="18" charset="0"/>
                <a:cs typeface="Times New Roman" panose="02020603050405020304" pitchFamily="18" charset="0"/>
              </a:rPr>
              <a:t>là</a:t>
            </a:r>
            <a:r>
              <a:rPr lang="en-US" altLang="en-US" b="1" i="1" dirty="0">
                <a:solidFill>
                  <a:srgbClr val="0000CC"/>
                </a:solidFill>
                <a:latin typeface="Times New Roman" panose="02020603050405020304" pitchFamily="18" charset="0"/>
                <a:cs typeface="Times New Roman" panose="02020603050405020304" pitchFamily="18" charset="0"/>
              </a:rPr>
              <a:t> </a:t>
            </a:r>
            <a:r>
              <a:rPr lang="en-US" altLang="en-US" b="1" i="1" dirty="0" err="1">
                <a:solidFill>
                  <a:srgbClr val="0000CC"/>
                </a:solidFill>
                <a:latin typeface="Times New Roman" panose="02020603050405020304" pitchFamily="18" charset="0"/>
                <a:cs typeface="Times New Roman" panose="02020603050405020304" pitchFamily="18" charset="0"/>
              </a:rPr>
              <a:t>dòng</a:t>
            </a:r>
            <a:r>
              <a:rPr lang="en-US" altLang="en-US" b="1" i="1" dirty="0">
                <a:solidFill>
                  <a:srgbClr val="0000CC"/>
                </a:solidFill>
                <a:latin typeface="Times New Roman" panose="02020603050405020304" pitchFamily="18" charset="0"/>
                <a:cs typeface="Times New Roman" panose="02020603050405020304" pitchFamily="18" charset="0"/>
              </a:rPr>
              <a:t> </a:t>
            </a:r>
            <a:r>
              <a:rPr lang="en-US" altLang="en-US" b="1" i="1" dirty="0" err="1">
                <a:solidFill>
                  <a:srgbClr val="0000CC"/>
                </a:solidFill>
                <a:latin typeface="Times New Roman" panose="02020603050405020304" pitchFamily="18" charset="0"/>
                <a:cs typeface="Times New Roman" panose="02020603050405020304" pitchFamily="18" charset="0"/>
              </a:rPr>
              <a:t>điện</a:t>
            </a:r>
            <a:r>
              <a:rPr lang="en-US" altLang="en-US" b="1" i="1" dirty="0">
                <a:solidFill>
                  <a:srgbClr val="0000CC"/>
                </a:solidFill>
                <a:latin typeface="Times New Roman" panose="02020603050405020304" pitchFamily="18" charset="0"/>
                <a:cs typeface="Times New Roman" panose="02020603050405020304" pitchFamily="18" charset="0"/>
              </a:rPr>
              <a:t> </a:t>
            </a:r>
            <a:r>
              <a:rPr lang="en-US" altLang="en-US" b="1" i="1" dirty="0" err="1">
                <a:solidFill>
                  <a:srgbClr val="0000CC"/>
                </a:solidFill>
                <a:latin typeface="Times New Roman" panose="02020603050405020304" pitchFamily="18" charset="0"/>
                <a:cs typeface="Times New Roman" panose="02020603050405020304" pitchFamily="18" charset="0"/>
              </a:rPr>
              <a:t>gì</a:t>
            </a:r>
            <a:r>
              <a:rPr lang="en-US" altLang="en-US" b="1" i="1" dirty="0">
                <a:solidFill>
                  <a:srgbClr val="0000CC"/>
                </a:solidFill>
                <a:latin typeface="Times New Roman" panose="02020603050405020304" pitchFamily="18" charset="0"/>
                <a:cs typeface="Times New Roman" panose="02020603050405020304" pitchFamily="18" charset="0"/>
              </a:rPr>
              <a:t>? </a:t>
            </a:r>
            <a:r>
              <a:rPr lang="en-US" altLang="en-US" b="1" i="1" dirty="0" err="1">
                <a:solidFill>
                  <a:srgbClr val="0000CC"/>
                </a:solidFill>
                <a:latin typeface="Times New Roman" panose="02020603050405020304" pitchFamily="18" charset="0"/>
                <a:cs typeface="Times New Roman" panose="02020603050405020304" pitchFamily="18" charset="0"/>
              </a:rPr>
              <a:t>Tại</a:t>
            </a:r>
            <a:r>
              <a:rPr lang="en-US" altLang="en-US" b="1" i="1" dirty="0">
                <a:solidFill>
                  <a:srgbClr val="0000CC"/>
                </a:solidFill>
                <a:latin typeface="Times New Roman" panose="02020603050405020304" pitchFamily="18" charset="0"/>
                <a:cs typeface="Times New Roman" panose="02020603050405020304" pitchFamily="18" charset="0"/>
              </a:rPr>
              <a:t> </a:t>
            </a:r>
            <a:r>
              <a:rPr lang="en-US" altLang="en-US" b="1" i="1" dirty="0" err="1">
                <a:solidFill>
                  <a:srgbClr val="0000CC"/>
                </a:solidFill>
                <a:latin typeface="Times New Roman" panose="02020603050405020304" pitchFamily="18" charset="0"/>
                <a:cs typeface="Times New Roman" panose="02020603050405020304" pitchFamily="18" charset="0"/>
              </a:rPr>
              <a:t>sao</a:t>
            </a:r>
            <a:r>
              <a:rPr lang="en-US" altLang="en-US" b="1" i="1" dirty="0">
                <a:solidFill>
                  <a:srgbClr val="0000CC"/>
                </a:solidFill>
                <a:latin typeface="Times New Roman" panose="02020603050405020304" pitchFamily="18" charset="0"/>
                <a:cs typeface="Times New Roman" panose="02020603050405020304" pitchFamily="18" charset="0"/>
              </a:rPr>
              <a:t>?</a:t>
            </a:r>
            <a:endParaRPr lang="en-US" altLang="en-US" b="1" i="1" dirty="0">
              <a:solidFill>
                <a:srgbClr val="0000CC"/>
              </a:solidFill>
              <a:latin typeface=".VnTime" pitchFamily="34" charset="0"/>
            </a:endParaRPr>
          </a:p>
          <a:p>
            <a:pPr eaLnBrk="1" hangingPunct="1">
              <a:spcBef>
                <a:spcPct val="50000"/>
              </a:spcBef>
            </a:pPr>
            <a:endParaRPr lang="en-US" altLang="en-US" sz="1350" b="1" dirty="0">
              <a:latin typeface=".VnTime" pitchFamily="34" charset="0"/>
            </a:endParaRPr>
          </a:p>
        </p:txBody>
      </p:sp>
      <p:sp>
        <p:nvSpPr>
          <p:cNvPr id="15375" name="Text Box 51">
            <a:extLst>
              <a:ext uri="{FF2B5EF4-FFF2-40B4-BE49-F238E27FC236}">
                <a16:creationId xmlns:a16="http://schemas.microsoft.com/office/drawing/2014/main" id="{8D8C638C-EF68-4343-94D4-B4D4EF166F59}"/>
              </a:ext>
            </a:extLst>
          </p:cNvPr>
          <p:cNvSpPr txBox="1">
            <a:spLocks noChangeArrowheads="1"/>
          </p:cNvSpPr>
          <p:nvPr/>
        </p:nvSpPr>
        <p:spPr bwMode="auto">
          <a:xfrm>
            <a:off x="1314450" y="57150"/>
            <a:ext cx="4057650" cy="438582"/>
          </a:xfrm>
          <a:prstGeom prst="rect">
            <a:avLst/>
          </a:prstGeom>
          <a:solidFill>
            <a:srgbClr val="FFCC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250" b="1" dirty="0">
                <a:latin typeface=".VnTime" pitchFamily="34" charset="0"/>
              </a:rPr>
              <a:t>     </a:t>
            </a:r>
            <a:r>
              <a:rPr lang="en-US" altLang="en-US" sz="2250" b="1" u="sng" dirty="0" err="1">
                <a:latin typeface=".VnTime" pitchFamily="34" charset="0"/>
              </a:rPr>
              <a:t>Bài</a:t>
            </a:r>
            <a:r>
              <a:rPr lang="en-US" altLang="en-US" sz="2250" b="1" u="sng" dirty="0">
                <a:latin typeface=".VnTime" pitchFamily="34" charset="0"/>
              </a:rPr>
              <a:t> </a:t>
            </a:r>
            <a:r>
              <a:rPr lang="en-US" altLang="en-US" sz="2250" b="1" u="sng" dirty="0" err="1">
                <a:latin typeface=".VnTime" pitchFamily="34" charset="0"/>
              </a:rPr>
              <a:t>tập</a:t>
            </a:r>
            <a:endParaRPr lang="en-US" altLang="en-US" sz="2250" b="1" u="sng" dirty="0">
              <a:latin typeface=".VnTime" pitchFamily="34" charset="0"/>
            </a:endParaRPr>
          </a:p>
        </p:txBody>
      </p:sp>
      <p:sp>
        <p:nvSpPr>
          <p:cNvPr id="32821" name="Text Box 53">
            <a:extLst>
              <a:ext uri="{FF2B5EF4-FFF2-40B4-BE49-F238E27FC236}">
                <a16:creationId xmlns:a16="http://schemas.microsoft.com/office/drawing/2014/main" id="{2B883C1F-A5C8-4E76-A088-86AD22973E69}"/>
              </a:ext>
            </a:extLst>
          </p:cNvPr>
          <p:cNvSpPr txBox="1">
            <a:spLocks noChangeArrowheads="1"/>
          </p:cNvSpPr>
          <p:nvPr/>
        </p:nvSpPr>
        <p:spPr bwMode="auto">
          <a:xfrm>
            <a:off x="304800" y="2386013"/>
            <a:ext cx="5067300" cy="2389116"/>
          </a:xfrm>
          <a:prstGeom prst="rect">
            <a:avLst/>
          </a:prstGeom>
          <a:solidFill>
            <a:schemeClr val="bg1">
              <a:alpha val="76077"/>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100" b="1" i="1" u="sng" dirty="0" err="1">
                <a:latin typeface="Times New Roman" panose="02020603050405020304" pitchFamily="18" charset="0"/>
                <a:cs typeface="Times New Roman" panose="02020603050405020304" pitchFamily="18" charset="0"/>
              </a:rPr>
              <a:t>Trả</a:t>
            </a:r>
            <a:r>
              <a:rPr lang="en-US" altLang="en-US" sz="2100" b="1" i="1" u="sng" dirty="0">
                <a:latin typeface="Times New Roman" panose="02020603050405020304" pitchFamily="18" charset="0"/>
                <a:cs typeface="Times New Roman" panose="02020603050405020304" pitchFamily="18" charset="0"/>
              </a:rPr>
              <a:t> </a:t>
            </a:r>
            <a:r>
              <a:rPr lang="en-US" altLang="en-US" sz="2100" b="1" i="1" u="sng" dirty="0" err="1">
                <a:latin typeface="Times New Roman" panose="02020603050405020304" pitchFamily="18" charset="0"/>
                <a:cs typeface="Times New Roman" panose="02020603050405020304" pitchFamily="18" charset="0"/>
              </a:rPr>
              <a:t>lời</a:t>
            </a:r>
            <a:r>
              <a:rPr lang="en-US" altLang="en-US" sz="2100" b="1" i="1" u="sng" dirty="0">
                <a:latin typeface=".VnTime" pitchFamily="34" charset="0"/>
              </a:rPr>
              <a:t>:</a:t>
            </a:r>
            <a:r>
              <a:rPr lang="en-US" altLang="en-US" sz="1350" b="1" dirty="0">
                <a:latin typeface=".VnTime" pitchFamily="34" charset="0"/>
              </a:rPr>
              <a:t> </a:t>
            </a:r>
            <a:r>
              <a:rPr lang="en-US" altLang="en-US" b="1" dirty="0" err="1">
                <a:latin typeface="Times New Roman" panose="02020603050405020304" pitchFamily="18" charset="0"/>
                <a:cs typeface="Times New Roman" panose="02020603050405020304" pitchFamily="18" charset="0"/>
              </a:rPr>
              <a:t>Thả</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cho</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nam</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châm</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dao</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động</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khi</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nam</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châm</a:t>
            </a:r>
            <a:r>
              <a:rPr lang="en-US" altLang="en-US" b="1" dirty="0">
                <a:latin typeface="Times New Roman" panose="02020603050405020304" pitchFamily="18" charset="0"/>
                <a:cs typeface="Times New Roman" panose="02020603050405020304" pitchFamily="18" charset="0"/>
              </a:rPr>
              <a:t> </a:t>
            </a:r>
            <a:r>
              <a:rPr lang="en-US" altLang="en-US" b="1" dirty="0" err="1">
                <a:solidFill>
                  <a:srgbClr val="FF0000"/>
                </a:solidFill>
                <a:latin typeface="Times New Roman" panose="02020603050405020304" pitchFamily="18" charset="0"/>
                <a:cs typeface="Times New Roman" panose="02020603050405020304" pitchFamily="18" charset="0"/>
              </a:rPr>
              <a:t>đi</a:t>
            </a:r>
            <a:r>
              <a:rPr lang="en-US" altLang="en-US" b="1" dirty="0">
                <a:solidFill>
                  <a:srgbClr val="FF0000"/>
                </a:solidFill>
                <a:latin typeface="Times New Roman" panose="02020603050405020304" pitchFamily="18" charset="0"/>
                <a:cs typeface="Times New Roman" panose="02020603050405020304" pitchFamily="18" charset="0"/>
              </a:rPr>
              <a:t> </a:t>
            </a:r>
            <a:r>
              <a:rPr lang="en-US" altLang="en-US" b="1" dirty="0" err="1">
                <a:solidFill>
                  <a:srgbClr val="FF0000"/>
                </a:solidFill>
                <a:latin typeface="Times New Roman" panose="02020603050405020304" pitchFamily="18" charset="0"/>
                <a:cs typeface="Times New Roman" panose="02020603050405020304" pitchFamily="18" charset="0"/>
              </a:rPr>
              <a:t>xuống</a:t>
            </a:r>
            <a:r>
              <a:rPr lang="en-US" altLang="en-US" b="1" dirty="0">
                <a:solidFill>
                  <a:srgbClr val="FF0000"/>
                </a:solidFill>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vị</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trí</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thẳng</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đứng</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thì</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số</a:t>
            </a:r>
            <a:r>
              <a:rPr lang="en-US" altLang="en-US" b="1" dirty="0">
                <a:latin typeface="Times New Roman" panose="02020603050405020304" pitchFamily="18" charset="0"/>
                <a:cs typeface="Times New Roman" panose="02020603050405020304" pitchFamily="18" charset="0"/>
              </a:rPr>
              <a:t> </a:t>
            </a:r>
            <a:r>
              <a:rPr lang="en-US" altLang="en-US" b="1" dirty="0" err="1">
                <a:solidFill>
                  <a:srgbClr val="FF0000"/>
                </a:solidFill>
                <a:latin typeface="Times New Roman" panose="02020603050405020304" pitchFamily="18" charset="0"/>
                <a:cs typeface="Times New Roman" panose="02020603050405020304" pitchFamily="18" charset="0"/>
              </a:rPr>
              <a:t>đường</a:t>
            </a:r>
            <a:r>
              <a:rPr lang="en-US" altLang="en-US" b="1" dirty="0">
                <a:solidFill>
                  <a:srgbClr val="FF0000"/>
                </a:solidFill>
                <a:latin typeface="Times New Roman" panose="02020603050405020304" pitchFamily="18" charset="0"/>
                <a:cs typeface="Times New Roman" panose="02020603050405020304" pitchFamily="18" charset="0"/>
              </a:rPr>
              <a:t> </a:t>
            </a:r>
            <a:r>
              <a:rPr lang="en-US" altLang="en-US" b="1" dirty="0" err="1">
                <a:solidFill>
                  <a:srgbClr val="FF0000"/>
                </a:solidFill>
                <a:latin typeface="Times New Roman" panose="02020603050405020304" pitchFamily="18" charset="0"/>
                <a:cs typeface="Times New Roman" panose="02020603050405020304" pitchFamily="18" charset="0"/>
              </a:rPr>
              <a:t>sức</a:t>
            </a:r>
            <a:r>
              <a:rPr lang="en-US" altLang="en-US" b="1" dirty="0">
                <a:solidFill>
                  <a:srgbClr val="FF0000"/>
                </a:solidFill>
                <a:latin typeface="Times New Roman" panose="02020603050405020304" pitchFamily="18" charset="0"/>
                <a:cs typeface="Times New Roman" panose="02020603050405020304" pitchFamily="18" charset="0"/>
              </a:rPr>
              <a:t> </a:t>
            </a:r>
            <a:r>
              <a:rPr lang="en-US" altLang="en-US" b="1" dirty="0" err="1">
                <a:solidFill>
                  <a:srgbClr val="FF0000"/>
                </a:solidFill>
                <a:latin typeface="Times New Roman" panose="02020603050405020304" pitchFamily="18" charset="0"/>
                <a:cs typeface="Times New Roman" panose="02020603050405020304" pitchFamily="18" charset="0"/>
              </a:rPr>
              <a:t>từ</a:t>
            </a:r>
            <a:r>
              <a:rPr lang="en-US" altLang="en-US" b="1" dirty="0">
                <a:solidFill>
                  <a:srgbClr val="FF0000"/>
                </a:solidFill>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xuyên</a:t>
            </a:r>
            <a:r>
              <a:rPr lang="en-US" altLang="en-US" b="1" dirty="0">
                <a:latin typeface="Times New Roman" panose="02020603050405020304" pitchFamily="18" charset="0"/>
                <a:cs typeface="Times New Roman" panose="02020603050405020304" pitchFamily="18" charset="0"/>
              </a:rPr>
              <a:t> qua </a:t>
            </a:r>
            <a:r>
              <a:rPr lang="en-US" altLang="en-US" b="1" dirty="0" err="1">
                <a:latin typeface="Times New Roman" panose="02020603050405020304" pitchFamily="18" charset="0"/>
                <a:cs typeface="Times New Roman" panose="02020603050405020304" pitchFamily="18" charset="0"/>
              </a:rPr>
              <a:t>tiết</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diện</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ống</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dây</a:t>
            </a:r>
            <a:r>
              <a:rPr lang="en-US" altLang="en-US" b="1" dirty="0">
                <a:latin typeface="Times New Roman" panose="02020603050405020304" pitchFamily="18" charset="0"/>
                <a:cs typeface="Times New Roman" panose="02020603050405020304" pitchFamily="18" charset="0"/>
              </a:rPr>
              <a:t> </a:t>
            </a:r>
            <a:r>
              <a:rPr lang="en-US" altLang="en-US" b="1" dirty="0" err="1">
                <a:solidFill>
                  <a:srgbClr val="FF0000"/>
                </a:solidFill>
                <a:latin typeface="Times New Roman" panose="02020603050405020304" pitchFamily="18" charset="0"/>
                <a:cs typeface="Times New Roman" panose="02020603050405020304" pitchFamily="18" charset="0"/>
              </a:rPr>
              <a:t>tăng</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và</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ngược</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lại</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khi</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nam</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châm</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chuyển</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động</a:t>
            </a:r>
            <a:r>
              <a:rPr lang="en-US" altLang="en-US" b="1" dirty="0">
                <a:latin typeface="Times New Roman" panose="02020603050405020304" pitchFamily="18" charset="0"/>
                <a:cs typeface="Times New Roman" panose="02020603050405020304" pitchFamily="18" charset="0"/>
              </a:rPr>
              <a:t> </a:t>
            </a:r>
            <a:r>
              <a:rPr lang="en-US" altLang="en-US" b="1" dirty="0" err="1">
                <a:solidFill>
                  <a:srgbClr val="FF0000"/>
                </a:solidFill>
                <a:latin typeface="Times New Roman" panose="02020603050405020304" pitchFamily="18" charset="0"/>
                <a:cs typeface="Times New Roman" panose="02020603050405020304" pitchFamily="18" charset="0"/>
              </a:rPr>
              <a:t>lên</a:t>
            </a:r>
            <a:r>
              <a:rPr lang="en-US" altLang="en-US" b="1" dirty="0">
                <a:solidFill>
                  <a:srgbClr val="FF0000"/>
                </a:solidFill>
                <a:latin typeface="Times New Roman" panose="02020603050405020304" pitchFamily="18" charset="0"/>
                <a:cs typeface="Times New Roman" panose="02020603050405020304" pitchFamily="18" charset="0"/>
              </a:rPr>
              <a:t> </a:t>
            </a:r>
            <a:r>
              <a:rPr lang="en-US" altLang="en-US" b="1" dirty="0" err="1">
                <a:solidFill>
                  <a:srgbClr val="FF0000"/>
                </a:solidFill>
                <a:latin typeface="Times New Roman" panose="02020603050405020304" pitchFamily="18" charset="0"/>
                <a:cs typeface="Times New Roman" panose="02020603050405020304" pitchFamily="18" charset="0"/>
              </a:rPr>
              <a:t>trên</a:t>
            </a:r>
            <a:r>
              <a:rPr lang="en-US" altLang="en-US" b="1" dirty="0">
                <a:solidFill>
                  <a:srgbClr val="FF0000"/>
                </a:solidFill>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thì</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số</a:t>
            </a:r>
            <a:r>
              <a:rPr lang="en-US" altLang="en-US" b="1" dirty="0">
                <a:latin typeface="Times New Roman" panose="02020603050405020304" pitchFamily="18" charset="0"/>
                <a:cs typeface="Times New Roman" panose="02020603050405020304" pitchFamily="18" charset="0"/>
              </a:rPr>
              <a:t> </a:t>
            </a:r>
            <a:r>
              <a:rPr lang="en-US" altLang="en-US" b="1" dirty="0" err="1">
                <a:solidFill>
                  <a:srgbClr val="FF0000"/>
                </a:solidFill>
                <a:latin typeface="Times New Roman" panose="02020603050405020304" pitchFamily="18" charset="0"/>
                <a:cs typeface="Times New Roman" panose="02020603050405020304" pitchFamily="18" charset="0"/>
              </a:rPr>
              <a:t>đường</a:t>
            </a:r>
            <a:r>
              <a:rPr lang="en-US" altLang="en-US" b="1" dirty="0">
                <a:solidFill>
                  <a:srgbClr val="FF0000"/>
                </a:solidFill>
                <a:latin typeface="Times New Roman" panose="02020603050405020304" pitchFamily="18" charset="0"/>
                <a:cs typeface="Times New Roman" panose="02020603050405020304" pitchFamily="18" charset="0"/>
              </a:rPr>
              <a:t> </a:t>
            </a:r>
            <a:r>
              <a:rPr lang="en-US" altLang="en-US" b="1" dirty="0" err="1">
                <a:solidFill>
                  <a:srgbClr val="FF0000"/>
                </a:solidFill>
                <a:latin typeface="Times New Roman" panose="02020603050405020304" pitchFamily="18" charset="0"/>
                <a:cs typeface="Times New Roman" panose="02020603050405020304" pitchFamily="18" charset="0"/>
              </a:rPr>
              <a:t>sức</a:t>
            </a:r>
            <a:r>
              <a:rPr lang="en-US" altLang="en-US" b="1" dirty="0">
                <a:solidFill>
                  <a:srgbClr val="FF0000"/>
                </a:solidFill>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từ</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xuyên</a:t>
            </a:r>
            <a:r>
              <a:rPr lang="en-US" altLang="en-US" b="1" dirty="0">
                <a:latin typeface="Times New Roman" panose="02020603050405020304" pitchFamily="18" charset="0"/>
                <a:cs typeface="Times New Roman" panose="02020603050405020304" pitchFamily="18" charset="0"/>
              </a:rPr>
              <a:t> qua </a:t>
            </a:r>
            <a:r>
              <a:rPr lang="en-US" altLang="en-US" b="1" dirty="0" err="1">
                <a:latin typeface="Times New Roman" panose="02020603050405020304" pitchFamily="18" charset="0"/>
                <a:cs typeface="Times New Roman" panose="02020603050405020304" pitchFamily="18" charset="0"/>
              </a:rPr>
              <a:t>tiết</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diện</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ống</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dây</a:t>
            </a:r>
            <a:r>
              <a:rPr lang="en-US" altLang="en-US" b="1" dirty="0">
                <a:latin typeface="Times New Roman" panose="02020603050405020304" pitchFamily="18" charset="0"/>
                <a:cs typeface="Times New Roman" panose="02020603050405020304" pitchFamily="18" charset="0"/>
              </a:rPr>
              <a:t> </a:t>
            </a:r>
            <a:r>
              <a:rPr lang="en-US" altLang="en-US" b="1" dirty="0" err="1">
                <a:solidFill>
                  <a:srgbClr val="FF0000"/>
                </a:solidFill>
                <a:latin typeface="Times New Roman" panose="02020603050405020304" pitchFamily="18" charset="0"/>
                <a:cs typeface="Times New Roman" panose="02020603050405020304" pitchFamily="18" charset="0"/>
              </a:rPr>
              <a:t>giảm</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quá</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trình</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như</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thế</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liên</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tục</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xảy</a:t>
            </a:r>
            <a:r>
              <a:rPr lang="en-US" altLang="en-US" b="1" dirty="0">
                <a:latin typeface="Times New Roman" panose="02020603050405020304" pitchFamily="18" charset="0"/>
                <a:cs typeface="Times New Roman" panose="02020603050405020304" pitchFamily="18" charset="0"/>
              </a:rPr>
              <a:t> ra </a:t>
            </a:r>
            <a:r>
              <a:rPr lang="en-US" altLang="en-US" b="1" dirty="0" err="1">
                <a:latin typeface="Times New Roman" panose="02020603050405020304" pitchFamily="18" charset="0"/>
                <a:cs typeface="Times New Roman" panose="02020603050405020304" pitchFamily="18" charset="0"/>
              </a:rPr>
              <a:t>làm</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xuất</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hiện</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dòng</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điện</a:t>
            </a:r>
            <a:r>
              <a:rPr lang="en-US" altLang="en-US" b="1" dirty="0">
                <a:latin typeface="Times New Roman" panose="02020603050405020304" pitchFamily="18" charset="0"/>
                <a:cs typeface="Times New Roman" panose="02020603050405020304" pitchFamily="18" charset="0"/>
              </a:rPr>
              <a:t> </a:t>
            </a:r>
            <a:r>
              <a:rPr lang="en-US" altLang="en-US" b="1" dirty="0" err="1">
                <a:solidFill>
                  <a:srgbClr val="FF0000"/>
                </a:solidFill>
                <a:latin typeface="Times New Roman" panose="02020603050405020304" pitchFamily="18" charset="0"/>
                <a:cs typeface="Times New Roman" panose="02020603050405020304" pitchFamily="18" charset="0"/>
              </a:rPr>
              <a:t>xoay</a:t>
            </a:r>
            <a:r>
              <a:rPr lang="en-US" altLang="en-US" b="1" dirty="0">
                <a:solidFill>
                  <a:srgbClr val="FF0000"/>
                </a:solidFill>
                <a:latin typeface="Times New Roman" panose="02020603050405020304" pitchFamily="18" charset="0"/>
                <a:cs typeface="Times New Roman" panose="02020603050405020304" pitchFamily="18" charset="0"/>
              </a:rPr>
              <a:t> </a:t>
            </a:r>
            <a:r>
              <a:rPr lang="en-US" altLang="en-US" b="1" dirty="0" err="1">
                <a:solidFill>
                  <a:srgbClr val="FF0000"/>
                </a:solidFill>
                <a:latin typeface="Times New Roman" panose="02020603050405020304" pitchFamily="18" charset="0"/>
                <a:cs typeface="Times New Roman" panose="02020603050405020304" pitchFamily="18" charset="0"/>
              </a:rPr>
              <a:t>chiều</a:t>
            </a:r>
            <a:r>
              <a:rPr lang="en-US" altLang="en-US" b="1" dirty="0">
                <a:latin typeface="Times New Roman" panose="02020603050405020304" pitchFamily="18" charset="0"/>
                <a:cs typeface="Times New Roman" panose="02020603050405020304" pitchFamily="18" charset="0"/>
              </a:rPr>
              <a:t>.</a:t>
            </a:r>
            <a:endParaRPr lang="en-US" altLang="en-US" b="1" dirty="0">
              <a:latin typeface=".VnTime" pitchFamily="34" charset="0"/>
            </a:endParaRPr>
          </a:p>
          <a:p>
            <a:pPr eaLnBrk="1" hangingPunct="1">
              <a:spcBef>
                <a:spcPct val="50000"/>
              </a:spcBef>
            </a:pPr>
            <a:endParaRPr lang="en-US" altLang="en-US" sz="1350" b="1" dirty="0">
              <a:latin typeface=".VnTime" pitchFamily="34" charset="0"/>
            </a:endParaRPr>
          </a:p>
        </p:txBody>
      </p:sp>
      <p:sp>
        <p:nvSpPr>
          <p:cNvPr id="15377" name="Line 54">
            <a:extLst>
              <a:ext uri="{FF2B5EF4-FFF2-40B4-BE49-F238E27FC236}">
                <a16:creationId xmlns:a16="http://schemas.microsoft.com/office/drawing/2014/main" id="{F7E27C46-6A71-478B-BF56-AEEB07C6C860}"/>
              </a:ext>
            </a:extLst>
          </p:cNvPr>
          <p:cNvSpPr>
            <a:spLocks noChangeShapeType="1"/>
          </p:cNvSpPr>
          <p:nvPr/>
        </p:nvSpPr>
        <p:spPr bwMode="auto">
          <a:xfrm>
            <a:off x="6457950" y="457200"/>
            <a:ext cx="628650" cy="685800"/>
          </a:xfrm>
          <a:prstGeom prst="line">
            <a:avLst/>
          </a:prstGeom>
          <a:noFill/>
          <a:ln w="19050">
            <a:solidFill>
              <a:schemeClr val="tx1"/>
            </a:solidFill>
            <a:round/>
            <a:headEnd type="oval" w="med" len="med"/>
            <a:tailEnd type="oval" w="med" len="med"/>
          </a:ln>
          <a:extLst>
            <a:ext uri="{909E8E84-426E-40DD-AFC4-6F175D3DCCD1}">
              <a14:hiddenFill xmlns:a14="http://schemas.microsoft.com/office/drawing/2010/main">
                <a:noFill/>
              </a14:hiddenFill>
            </a:ext>
          </a:extLst>
        </p:spPr>
        <p:txBody>
          <a:bodyPr>
            <a:spAutoFit/>
          </a:bodyPr>
          <a:lstStyle/>
          <a:p>
            <a:endParaRPr lang="en-US" sz="135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2821"/>
                                        </p:tgtEl>
                                        <p:attrNameLst>
                                          <p:attrName>style.visibility</p:attrName>
                                        </p:attrNameLst>
                                      </p:cBhvr>
                                      <p:to>
                                        <p:strVal val="visible"/>
                                      </p:to>
                                    </p:set>
                                    <p:animEffect transition="in" filter="blinds(horizontal)">
                                      <p:cBhvr>
                                        <p:cTn id="7" dur="500"/>
                                        <p:tgtEl>
                                          <p:spTgt spid="328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82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a:extLst>
              <a:ext uri="{FF2B5EF4-FFF2-40B4-BE49-F238E27FC236}">
                <a16:creationId xmlns:a16="http://schemas.microsoft.com/office/drawing/2014/main" id="{6536C497-AB96-4FBE-B64D-6318C5A3463A}"/>
              </a:ext>
            </a:extLst>
          </p:cNvPr>
          <p:cNvSpPr>
            <a:spLocks noGrp="1"/>
          </p:cNvSpPr>
          <p:nvPr>
            <p:ph type="title"/>
          </p:nvPr>
        </p:nvSpPr>
        <p:spPr>
          <a:xfrm>
            <a:off x="1543050" y="457200"/>
            <a:ext cx="4572000" cy="857250"/>
          </a:xfrm>
        </p:spPr>
        <p:txBody>
          <a:bodyPr>
            <a:normAutofit fontScale="90000"/>
          </a:bodyPr>
          <a:lstStyle/>
          <a:p>
            <a:r>
              <a:rPr lang="en-US" altLang="en-US" b="1"/>
              <a:t>220V – AC</a:t>
            </a:r>
            <a:br>
              <a:rPr lang="en-US" altLang="en-US" b="1"/>
            </a:br>
            <a:r>
              <a:rPr lang="en-US" altLang="en-US" b="1"/>
              <a:t> 12V - DC</a:t>
            </a:r>
          </a:p>
        </p:txBody>
      </p:sp>
      <p:sp>
        <p:nvSpPr>
          <p:cNvPr id="4" name="Action Button: Home 3">
            <a:hlinkClick r:id="rId2" action="ppaction://hlinksldjump" highlightClick="1"/>
            <a:extLst>
              <a:ext uri="{FF2B5EF4-FFF2-40B4-BE49-F238E27FC236}">
                <a16:creationId xmlns:a16="http://schemas.microsoft.com/office/drawing/2014/main" id="{CD097F50-A6A6-403D-9305-CCDBB6F0EAA4}"/>
              </a:ext>
            </a:extLst>
          </p:cNvPr>
          <p:cNvSpPr/>
          <p:nvPr/>
        </p:nvSpPr>
        <p:spPr>
          <a:xfrm>
            <a:off x="6572250" y="3943350"/>
            <a:ext cx="800100" cy="685800"/>
          </a:xfrm>
          <a:prstGeom prst="actionButtonHome">
            <a:avLst/>
          </a:prstGeom>
          <a:solidFill>
            <a:srgbClr val="C00000"/>
          </a:solidFill>
        </p:spPr>
        <p:style>
          <a:lnRef idx="3">
            <a:schemeClr val="lt1"/>
          </a:lnRef>
          <a:fillRef idx="1">
            <a:schemeClr val="accent2"/>
          </a:fillRef>
          <a:effectRef idx="1">
            <a:schemeClr val="accent2"/>
          </a:effectRef>
          <a:fontRef idx="minor">
            <a:schemeClr val="lt1"/>
          </a:fontRef>
        </p:style>
        <p:txBody>
          <a:bodyPr anchor="ctr"/>
          <a:lstStyle/>
          <a:p>
            <a:pPr algn="ctr">
              <a:defRPr/>
            </a:pPr>
            <a:endParaRPr lang="en-US" sz="1350" b="1">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pic>
        <p:nvPicPr>
          <p:cNvPr id="17412" name="Picture 4" descr="C:\Users\ACER\Desktop\201307105344_dsc08407.jpg">
            <a:extLst>
              <a:ext uri="{FF2B5EF4-FFF2-40B4-BE49-F238E27FC236}">
                <a16:creationId xmlns:a16="http://schemas.microsoft.com/office/drawing/2014/main" id="{9F916B5B-934D-4FF6-B09D-64EBA01397C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3400" y="1314450"/>
            <a:ext cx="34290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3" name="Picture 5" descr="C:\Users\ACER\Desktop\20121311192349.jpg">
            <a:extLst>
              <a:ext uri="{FF2B5EF4-FFF2-40B4-BE49-F238E27FC236}">
                <a16:creationId xmlns:a16="http://schemas.microsoft.com/office/drawing/2014/main" id="{9B7521F0-3F7C-4BC9-96F4-965788FB465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3001" y="2707482"/>
            <a:ext cx="3250406" cy="24360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 name="Straight Arrow Connector 6">
            <a:extLst>
              <a:ext uri="{FF2B5EF4-FFF2-40B4-BE49-F238E27FC236}">
                <a16:creationId xmlns:a16="http://schemas.microsoft.com/office/drawing/2014/main" id="{2B53189F-DBDE-4C21-9652-9DA280F8D613}"/>
              </a:ext>
            </a:extLst>
          </p:cNvPr>
          <p:cNvCxnSpPr/>
          <p:nvPr/>
        </p:nvCxnSpPr>
        <p:spPr>
          <a:xfrm rot="10800000">
            <a:off x="5029200" y="1371600"/>
            <a:ext cx="742950" cy="514350"/>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0" name="Oval 9">
            <a:extLst>
              <a:ext uri="{FF2B5EF4-FFF2-40B4-BE49-F238E27FC236}">
                <a16:creationId xmlns:a16="http://schemas.microsoft.com/office/drawing/2014/main" id="{3C45010E-7885-4C58-8B19-141751630582}"/>
              </a:ext>
            </a:extLst>
          </p:cNvPr>
          <p:cNvSpPr/>
          <p:nvPr/>
        </p:nvSpPr>
        <p:spPr>
          <a:xfrm>
            <a:off x="2400300" y="228600"/>
            <a:ext cx="2971800" cy="1371600"/>
          </a:xfrm>
          <a:prstGeom prst="ellipse">
            <a:avLst/>
          </a:prstGeom>
          <a:solidFill>
            <a:schemeClr val="accent1">
              <a:alpha val="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a:extLst>
              <a:ext uri="{FF2B5EF4-FFF2-40B4-BE49-F238E27FC236}">
                <a16:creationId xmlns:a16="http://schemas.microsoft.com/office/drawing/2014/main" id="{F419A839-8103-41CA-A8D3-A11E79D2FA7B}"/>
              </a:ext>
            </a:extLst>
          </p:cNvPr>
          <p:cNvSpPr>
            <a:spLocks noGrp="1"/>
          </p:cNvSpPr>
          <p:nvPr>
            <p:ph type="title"/>
          </p:nvPr>
        </p:nvSpPr>
        <p:spPr>
          <a:xfrm>
            <a:off x="1485900" y="400050"/>
            <a:ext cx="6172200" cy="857250"/>
          </a:xfrm>
        </p:spPr>
        <p:txBody>
          <a:bodyPr/>
          <a:lstStyle/>
          <a:p>
            <a:r>
              <a:rPr lang="en-US" altLang="en-US" b="1"/>
              <a:t>220V - AC</a:t>
            </a:r>
          </a:p>
        </p:txBody>
      </p:sp>
      <p:sp>
        <p:nvSpPr>
          <p:cNvPr id="5" name="Action Button: Home 4">
            <a:hlinkClick r:id="rId2" action="ppaction://hlinksldjump" highlightClick="1"/>
            <a:extLst>
              <a:ext uri="{FF2B5EF4-FFF2-40B4-BE49-F238E27FC236}">
                <a16:creationId xmlns:a16="http://schemas.microsoft.com/office/drawing/2014/main" id="{9B1BCE70-4E83-4983-945E-FBE0A73C63B4}"/>
              </a:ext>
            </a:extLst>
          </p:cNvPr>
          <p:cNvSpPr/>
          <p:nvPr/>
        </p:nvSpPr>
        <p:spPr>
          <a:xfrm>
            <a:off x="6572250" y="3943350"/>
            <a:ext cx="800100" cy="685800"/>
          </a:xfrm>
          <a:prstGeom prst="actionButtonHome">
            <a:avLst/>
          </a:prstGeom>
          <a:solidFill>
            <a:srgbClr val="C00000"/>
          </a:solidFill>
        </p:spPr>
        <p:style>
          <a:lnRef idx="3">
            <a:schemeClr val="lt1"/>
          </a:lnRef>
          <a:fillRef idx="1">
            <a:schemeClr val="accent2"/>
          </a:fillRef>
          <a:effectRef idx="1">
            <a:schemeClr val="accent2"/>
          </a:effectRef>
          <a:fontRef idx="minor">
            <a:schemeClr val="lt1"/>
          </a:fontRef>
        </p:style>
        <p:txBody>
          <a:bodyPr anchor="ctr"/>
          <a:lstStyle/>
          <a:p>
            <a:pPr algn="ctr">
              <a:defRPr/>
            </a:pPr>
            <a:endParaRPr lang="en-US" sz="1350" b="1">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pic>
        <p:nvPicPr>
          <p:cNvPr id="20484" name="Picture 4" descr="C:\Users\ACER\Desktop\images.jpg">
            <a:extLst>
              <a:ext uri="{FF2B5EF4-FFF2-40B4-BE49-F238E27FC236}">
                <a16:creationId xmlns:a16="http://schemas.microsoft.com/office/drawing/2014/main" id="{3CE8ABD5-B91F-4E9C-BCB8-03A6140323F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85950" y="1206104"/>
            <a:ext cx="4343400" cy="37230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Oval 5">
            <a:extLst>
              <a:ext uri="{FF2B5EF4-FFF2-40B4-BE49-F238E27FC236}">
                <a16:creationId xmlns:a16="http://schemas.microsoft.com/office/drawing/2014/main" id="{5AB0B1A6-F21F-4A2B-B7BF-028FB295B93B}"/>
              </a:ext>
            </a:extLst>
          </p:cNvPr>
          <p:cNvSpPr/>
          <p:nvPr/>
        </p:nvSpPr>
        <p:spPr>
          <a:xfrm>
            <a:off x="3028950" y="171450"/>
            <a:ext cx="2971800" cy="1371600"/>
          </a:xfrm>
          <a:prstGeom prst="ellipse">
            <a:avLst/>
          </a:prstGeom>
          <a:solidFill>
            <a:schemeClr val="accent1">
              <a:alpha val="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9"/>
          <p:cNvGrpSpPr>
            <a:grpSpLocks/>
          </p:cNvGrpSpPr>
          <p:nvPr/>
        </p:nvGrpSpPr>
        <p:grpSpPr bwMode="auto">
          <a:xfrm>
            <a:off x="533400" y="895350"/>
            <a:ext cx="8458200" cy="4030266"/>
            <a:chOff x="288" y="144"/>
            <a:chExt cx="5328" cy="3385"/>
          </a:xfrm>
        </p:grpSpPr>
        <p:sp>
          <p:nvSpPr>
            <p:cNvPr id="15362" name="Text Box 4"/>
            <p:cNvSpPr txBox="1">
              <a:spLocks noChangeArrowheads="1"/>
            </p:cNvSpPr>
            <p:nvPr/>
          </p:nvSpPr>
          <p:spPr bwMode="auto">
            <a:xfrm>
              <a:off x="288" y="144"/>
              <a:ext cx="5328" cy="1086"/>
            </a:xfrm>
            <a:prstGeom prst="rect">
              <a:avLst/>
            </a:prstGeom>
            <a:noFill/>
            <a:ln w="9525">
              <a:noFill/>
              <a:miter lim="800000"/>
              <a:headEnd/>
              <a:tailEnd/>
            </a:ln>
          </p:spPr>
          <p:txBody>
            <a:bodyPr>
              <a:spAutoFit/>
            </a:bodyPr>
            <a:lstStyle/>
            <a:p>
              <a:pPr>
                <a:spcBef>
                  <a:spcPct val="50000"/>
                </a:spcBef>
              </a:pPr>
              <a:r>
                <a:rPr lang="en-US" sz="2600" b="1">
                  <a:solidFill>
                    <a:srgbClr val="FF0000"/>
                  </a:solidFill>
                  <a:latin typeface="Times New Roman" pitchFamily="18" charset="0"/>
                  <a:cs typeface="Times New Roman" pitchFamily="18" charset="0"/>
                </a:rPr>
                <a:t>Cái đinamô ở xe đạp nhỏ xíu và nhà máy thủy điện Hòa Bình khổng lồ đều cho dòng điện xoay chiều. Vậy cấu tạo và chuyển vận của chúng có gì giống nhau và  khác nhau ?</a:t>
              </a:r>
            </a:p>
          </p:txBody>
        </p:sp>
        <p:pic>
          <p:nvPicPr>
            <p:cNvPr id="15363" name="Picture 5" descr="15-01-08_1044"/>
            <p:cNvPicPr>
              <a:picLocks noChangeAspect="1" noChangeArrowheads="1"/>
            </p:cNvPicPr>
            <p:nvPr/>
          </p:nvPicPr>
          <p:blipFill>
            <a:blip r:embed="rId2">
              <a:lum contrast="36000"/>
            </a:blip>
            <a:srcRect/>
            <a:stretch>
              <a:fillRect/>
            </a:stretch>
          </p:blipFill>
          <p:spPr bwMode="auto">
            <a:xfrm>
              <a:off x="2832" y="1248"/>
              <a:ext cx="2736" cy="2281"/>
            </a:xfrm>
            <a:prstGeom prst="rect">
              <a:avLst/>
            </a:prstGeom>
            <a:noFill/>
            <a:ln w="9525">
              <a:noFill/>
              <a:miter lim="800000"/>
              <a:headEnd/>
              <a:tailEnd/>
            </a:ln>
          </p:spPr>
        </p:pic>
        <p:pic>
          <p:nvPicPr>
            <p:cNvPr id="15364" name="Picture 7" descr="images (3)"/>
            <p:cNvPicPr>
              <a:picLocks noChangeAspect="1" noChangeArrowheads="1"/>
            </p:cNvPicPr>
            <p:nvPr/>
          </p:nvPicPr>
          <p:blipFill>
            <a:blip r:embed="rId3">
              <a:lum contrast="16000"/>
            </a:blip>
            <a:srcRect/>
            <a:stretch>
              <a:fillRect/>
            </a:stretch>
          </p:blipFill>
          <p:spPr bwMode="auto">
            <a:xfrm>
              <a:off x="336" y="1248"/>
              <a:ext cx="2496" cy="2256"/>
            </a:xfrm>
            <a:prstGeom prst="rect">
              <a:avLst/>
            </a:prstGeom>
            <a:noFill/>
            <a:ln w="9525">
              <a:noFill/>
              <a:miter lim="800000"/>
              <a:headEnd/>
              <a:tailEnd/>
            </a:ln>
          </p:spPr>
        </p:pic>
        <p:sp>
          <p:nvSpPr>
            <p:cNvPr id="15365" name="AutoShape 8"/>
            <p:cNvSpPr>
              <a:spLocks noChangeArrowheads="1"/>
            </p:cNvSpPr>
            <p:nvPr/>
          </p:nvSpPr>
          <p:spPr bwMode="auto">
            <a:xfrm>
              <a:off x="1056" y="2256"/>
              <a:ext cx="240" cy="432"/>
            </a:xfrm>
            <a:prstGeom prst="curvedRightArrow">
              <a:avLst>
                <a:gd name="adj1" fmla="val 36000"/>
                <a:gd name="adj2" fmla="val 72000"/>
                <a:gd name="adj3" fmla="val 33333"/>
              </a:avLst>
            </a:prstGeom>
            <a:solidFill>
              <a:srgbClr val="000066"/>
            </a:solidFill>
            <a:ln w="9525">
              <a:solidFill>
                <a:srgbClr val="000000"/>
              </a:solidFill>
              <a:miter lim="800000"/>
              <a:headEnd/>
              <a:tailEnd/>
            </a:ln>
          </p:spPr>
          <p:txBody>
            <a:bodyPr wrap="none" anchor="ctr"/>
            <a:lstStyle/>
            <a:p>
              <a:endParaRPr lang="en-US">
                <a:latin typeface="Calibri" pitchFamily="34" charset="0"/>
              </a:endParaRPr>
            </a:p>
          </p:txBody>
        </p:sp>
      </p:grpSp>
      <p:sp>
        <p:nvSpPr>
          <p:cNvPr id="7" name="Rectangle 10">
            <a:extLst>
              <a:ext uri="{FF2B5EF4-FFF2-40B4-BE49-F238E27FC236}">
                <a16:creationId xmlns:a16="http://schemas.microsoft.com/office/drawing/2014/main" id="{26DD62E3-A567-4099-9048-971F3FB79A75}"/>
              </a:ext>
            </a:extLst>
          </p:cNvPr>
          <p:cNvSpPr>
            <a:spLocks noChangeArrowheads="1"/>
          </p:cNvSpPr>
          <p:nvPr/>
        </p:nvSpPr>
        <p:spPr bwMode="auto">
          <a:xfrm>
            <a:off x="73098" y="-8530"/>
            <a:ext cx="4117901" cy="59412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latin typeface="Arial" panose="020B0604020202020204" pitchFamily="34" charset="0"/>
              </a:defRPr>
            </a:lvl1pPr>
            <a:lvl2pPr algn="ctr">
              <a:defRPr sz="4400">
                <a:solidFill>
                  <a:schemeClr val="tx2"/>
                </a:solidFill>
                <a:latin typeface="Arial" panose="020B0604020202020204" pitchFamily="34" charset="0"/>
              </a:defRPr>
            </a:lvl2pPr>
            <a:lvl3pPr algn="ctr">
              <a:defRPr sz="4400">
                <a:solidFill>
                  <a:schemeClr val="tx2"/>
                </a:solidFill>
                <a:latin typeface="Arial" panose="020B0604020202020204" pitchFamily="34" charset="0"/>
              </a:defRPr>
            </a:lvl3pPr>
            <a:lvl4pPr algn="ctr">
              <a:defRPr sz="4400">
                <a:solidFill>
                  <a:schemeClr val="tx2"/>
                </a:solidFill>
                <a:latin typeface="Arial" panose="020B0604020202020204" pitchFamily="34" charset="0"/>
              </a:defRPr>
            </a:lvl4pPr>
            <a:lvl5pPr algn="ctr">
              <a:defRPr sz="4400">
                <a:solidFill>
                  <a:schemeClr val="tx2"/>
                </a:solidFill>
                <a:latin typeface="Arial" panose="020B0604020202020204" pitchFamily="34" charset="0"/>
              </a:defRPr>
            </a:lvl5pPr>
            <a:lvl6pPr marL="457200" algn="ctr" fontAlgn="base">
              <a:spcBef>
                <a:spcPct val="0"/>
              </a:spcBef>
              <a:spcAft>
                <a:spcPct val="0"/>
              </a:spcAft>
              <a:defRPr sz="4400">
                <a:solidFill>
                  <a:schemeClr val="tx2"/>
                </a:solidFill>
                <a:latin typeface="Arial" panose="020B0604020202020204" pitchFamily="34" charset="0"/>
              </a:defRPr>
            </a:lvl6pPr>
            <a:lvl7pPr marL="914400" algn="ctr" fontAlgn="base">
              <a:spcBef>
                <a:spcPct val="0"/>
              </a:spcBef>
              <a:spcAft>
                <a:spcPct val="0"/>
              </a:spcAft>
              <a:defRPr sz="4400">
                <a:solidFill>
                  <a:schemeClr val="tx2"/>
                </a:solidFill>
                <a:latin typeface="Arial" panose="020B0604020202020204" pitchFamily="34" charset="0"/>
              </a:defRPr>
            </a:lvl7pPr>
            <a:lvl8pPr marL="1371600" algn="ctr" fontAlgn="base">
              <a:spcBef>
                <a:spcPct val="0"/>
              </a:spcBef>
              <a:spcAft>
                <a:spcPct val="0"/>
              </a:spcAft>
              <a:defRPr sz="4400">
                <a:solidFill>
                  <a:schemeClr val="tx2"/>
                </a:solidFill>
                <a:latin typeface="Arial" panose="020B0604020202020204" pitchFamily="34" charset="0"/>
              </a:defRPr>
            </a:lvl8pPr>
            <a:lvl9pPr marL="1828800" algn="ctr" fontAlgn="base">
              <a:spcBef>
                <a:spcPct val="0"/>
              </a:spcBef>
              <a:spcAft>
                <a:spcPct val="0"/>
              </a:spcAft>
              <a:defRPr sz="4400">
                <a:solidFill>
                  <a:schemeClr val="tx2"/>
                </a:solidFill>
                <a:latin typeface="Arial" panose="020B0604020202020204" pitchFamily="34" charset="0"/>
              </a:defRPr>
            </a:lvl9pPr>
          </a:lstStyle>
          <a:p>
            <a:pPr algn="l"/>
            <a:r>
              <a:rPr lang="en-US" altLang="en-US" sz="2250" dirty="0">
                <a:solidFill>
                  <a:srgbClr val="FF0000"/>
                </a:solidFill>
                <a:latin typeface="Times New Roman" panose="02020603050405020304" pitchFamily="18" charset="0"/>
              </a:rPr>
              <a:t>III. </a:t>
            </a:r>
            <a:r>
              <a:rPr lang="en-US" altLang="en-US" sz="2250" dirty="0" err="1">
                <a:solidFill>
                  <a:srgbClr val="FF0000"/>
                </a:solidFill>
                <a:latin typeface="Times New Roman" panose="02020603050405020304" pitchFamily="18" charset="0"/>
              </a:rPr>
              <a:t>Máy</a:t>
            </a:r>
            <a:r>
              <a:rPr lang="en-US" altLang="en-US" sz="2250" dirty="0">
                <a:solidFill>
                  <a:srgbClr val="FF0000"/>
                </a:solidFill>
                <a:latin typeface="Times New Roman" panose="02020603050405020304" pitchFamily="18" charset="0"/>
              </a:rPr>
              <a:t> </a:t>
            </a:r>
            <a:r>
              <a:rPr lang="en-US" altLang="en-US" sz="2250" dirty="0" err="1">
                <a:solidFill>
                  <a:srgbClr val="FF0000"/>
                </a:solidFill>
                <a:latin typeface="Times New Roman" panose="02020603050405020304" pitchFamily="18" charset="0"/>
              </a:rPr>
              <a:t>phát</a:t>
            </a:r>
            <a:r>
              <a:rPr lang="en-US" altLang="en-US" sz="2250" dirty="0">
                <a:solidFill>
                  <a:srgbClr val="FF0000"/>
                </a:solidFill>
                <a:latin typeface="Times New Roman" panose="02020603050405020304" pitchFamily="18" charset="0"/>
              </a:rPr>
              <a:t> điện </a:t>
            </a:r>
            <a:r>
              <a:rPr lang="en-US" altLang="en-US" sz="2250" dirty="0" err="1">
                <a:solidFill>
                  <a:srgbClr val="FF0000"/>
                </a:solidFill>
                <a:latin typeface="Times New Roman" panose="02020603050405020304" pitchFamily="18" charset="0"/>
              </a:rPr>
              <a:t>xoay</a:t>
            </a:r>
            <a:r>
              <a:rPr lang="en-US" altLang="en-US" sz="2250" dirty="0">
                <a:solidFill>
                  <a:srgbClr val="FF0000"/>
                </a:solidFill>
                <a:latin typeface="Times New Roman" panose="02020603050405020304" pitchFamily="18" charset="0"/>
              </a:rPr>
              <a:t> </a:t>
            </a:r>
            <a:r>
              <a:rPr lang="en-US" altLang="en-US" sz="2250" dirty="0" err="1">
                <a:solidFill>
                  <a:srgbClr val="FF0000"/>
                </a:solidFill>
                <a:latin typeface="Times New Roman" panose="02020603050405020304" pitchFamily="18" charset="0"/>
              </a:rPr>
              <a:t>chiều</a:t>
            </a:r>
            <a:endParaRPr lang="en-US" altLang="en-US" sz="2250" u="sng" dirty="0">
              <a:solidFill>
                <a:srgbClr val="FF0000"/>
              </a:solidFill>
              <a:latin typeface="Times New Roman" panose="02020603050405020304" pitchFamily="18"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2" name="Picture 4" descr="15-01-08_1639"/>
          <p:cNvPicPr>
            <a:picLocks noChangeAspect="1" noChangeArrowheads="1"/>
          </p:cNvPicPr>
          <p:nvPr/>
        </p:nvPicPr>
        <p:blipFill>
          <a:blip r:embed="rId2"/>
          <a:srcRect/>
          <a:stretch>
            <a:fillRect/>
          </a:stretch>
        </p:blipFill>
        <p:spPr bwMode="auto">
          <a:xfrm>
            <a:off x="0" y="971550"/>
            <a:ext cx="5246688" cy="3429000"/>
          </a:xfrm>
          <a:prstGeom prst="rect">
            <a:avLst/>
          </a:prstGeom>
          <a:noFill/>
          <a:ln w="9525">
            <a:noFill/>
            <a:miter lim="800000"/>
            <a:headEnd/>
            <a:tailEnd/>
          </a:ln>
        </p:spPr>
      </p:pic>
      <p:pic>
        <p:nvPicPr>
          <p:cNvPr id="12294" name="Picture 6" descr="15-01-08_1654"/>
          <p:cNvPicPr>
            <a:picLocks noChangeAspect="1" noChangeArrowheads="1"/>
          </p:cNvPicPr>
          <p:nvPr/>
        </p:nvPicPr>
        <p:blipFill>
          <a:blip r:embed="rId3"/>
          <a:srcRect/>
          <a:stretch>
            <a:fillRect/>
          </a:stretch>
        </p:blipFill>
        <p:spPr bwMode="auto">
          <a:xfrm>
            <a:off x="4343400" y="971550"/>
            <a:ext cx="4800600" cy="3429000"/>
          </a:xfrm>
          <a:prstGeom prst="rect">
            <a:avLst/>
          </a:prstGeom>
          <a:noFill/>
          <a:ln w="9525">
            <a:noFill/>
            <a:miter lim="800000"/>
            <a:headEnd/>
            <a:tailEnd/>
          </a:ln>
        </p:spPr>
      </p:pic>
      <p:sp>
        <p:nvSpPr>
          <p:cNvPr id="12295" name="Text Box 7"/>
          <p:cNvSpPr txBox="1">
            <a:spLocks noChangeArrowheads="1"/>
          </p:cNvSpPr>
          <p:nvPr/>
        </p:nvSpPr>
        <p:spPr bwMode="auto">
          <a:xfrm>
            <a:off x="0" y="4400551"/>
            <a:ext cx="9144000" cy="830997"/>
          </a:xfrm>
          <a:prstGeom prst="rect">
            <a:avLst/>
          </a:prstGeom>
          <a:noFill/>
          <a:ln w="9525">
            <a:noFill/>
            <a:miter lim="800000"/>
            <a:headEnd/>
            <a:tailEnd/>
          </a:ln>
        </p:spPr>
        <p:txBody>
          <a:bodyPr>
            <a:spAutoFit/>
          </a:bodyPr>
          <a:lstStyle/>
          <a:p>
            <a:pPr>
              <a:spcBef>
                <a:spcPct val="50000"/>
              </a:spcBef>
            </a:pPr>
            <a:r>
              <a:rPr lang="en-US" sz="2400">
                <a:latin typeface="Times New Roman" pitchFamily="18" charset="0"/>
                <a:cs typeface="Times New Roman" pitchFamily="18" charset="0"/>
              </a:rPr>
              <a:t>C1. Hãy chỉ ra những bộ phận chính của mỗi loại máy phát điện này và nêu lên chỗ giống và khác nhau của chúng.</a:t>
            </a:r>
          </a:p>
        </p:txBody>
      </p:sp>
      <p:sp>
        <p:nvSpPr>
          <p:cNvPr id="12298" name="Text Box 10"/>
          <p:cNvSpPr txBox="1">
            <a:spLocks noChangeArrowheads="1"/>
          </p:cNvSpPr>
          <p:nvPr/>
        </p:nvSpPr>
        <p:spPr bwMode="auto">
          <a:xfrm>
            <a:off x="2895600" y="4057650"/>
            <a:ext cx="1295400" cy="369332"/>
          </a:xfrm>
          <a:prstGeom prst="rect">
            <a:avLst/>
          </a:prstGeom>
          <a:noFill/>
          <a:ln w="9525">
            <a:noFill/>
            <a:miter lim="800000"/>
            <a:headEnd/>
            <a:tailEnd/>
          </a:ln>
        </p:spPr>
        <p:txBody>
          <a:bodyPr>
            <a:spAutoFit/>
          </a:bodyPr>
          <a:lstStyle/>
          <a:p>
            <a:pPr>
              <a:spcBef>
                <a:spcPct val="50000"/>
              </a:spcBef>
            </a:pPr>
            <a:r>
              <a:rPr lang="en-US">
                <a:latin typeface="Calibri" pitchFamily="34" charset="0"/>
              </a:rPr>
              <a:t>Hình 34.1</a:t>
            </a:r>
          </a:p>
        </p:txBody>
      </p:sp>
      <p:sp>
        <p:nvSpPr>
          <p:cNvPr id="12299" name="Text Box 11"/>
          <p:cNvSpPr txBox="1">
            <a:spLocks noChangeArrowheads="1"/>
          </p:cNvSpPr>
          <p:nvPr/>
        </p:nvSpPr>
        <p:spPr bwMode="auto">
          <a:xfrm>
            <a:off x="7772400" y="4057650"/>
            <a:ext cx="1371600" cy="369332"/>
          </a:xfrm>
          <a:prstGeom prst="rect">
            <a:avLst/>
          </a:prstGeom>
          <a:noFill/>
          <a:ln w="9525">
            <a:noFill/>
            <a:miter lim="800000"/>
            <a:headEnd/>
            <a:tailEnd/>
          </a:ln>
        </p:spPr>
        <p:txBody>
          <a:bodyPr>
            <a:spAutoFit/>
          </a:bodyPr>
          <a:lstStyle/>
          <a:p>
            <a:pPr>
              <a:spcBef>
                <a:spcPct val="50000"/>
              </a:spcBef>
            </a:pPr>
            <a:r>
              <a:rPr lang="en-US">
                <a:latin typeface="Calibri" pitchFamily="34" charset="0"/>
              </a:rPr>
              <a:t>Hình 34.2</a:t>
            </a:r>
          </a:p>
        </p:txBody>
      </p:sp>
      <p:sp>
        <p:nvSpPr>
          <p:cNvPr id="12301" name="Text Box 13"/>
          <p:cNvSpPr txBox="1">
            <a:spLocks noChangeArrowheads="1"/>
          </p:cNvSpPr>
          <p:nvPr/>
        </p:nvSpPr>
        <p:spPr bwMode="auto">
          <a:xfrm>
            <a:off x="0" y="342900"/>
            <a:ext cx="9144000" cy="461665"/>
          </a:xfrm>
          <a:prstGeom prst="rect">
            <a:avLst/>
          </a:prstGeom>
          <a:noFill/>
          <a:ln w="9525">
            <a:noFill/>
            <a:miter lim="800000"/>
            <a:headEnd/>
            <a:tailEnd/>
          </a:ln>
        </p:spPr>
        <p:txBody>
          <a:bodyPr>
            <a:spAutoFit/>
          </a:bodyPr>
          <a:lstStyle/>
          <a:p>
            <a:pPr>
              <a:spcBef>
                <a:spcPct val="50000"/>
              </a:spcBef>
            </a:pPr>
            <a:r>
              <a:rPr lang="en-US" sz="2400" b="1" dirty="0">
                <a:latin typeface="Times New Roman" pitchFamily="18" charset="0"/>
                <a:cs typeface="Times New Roman" pitchFamily="18" charset="0"/>
              </a:rPr>
              <a:t>1 – </a:t>
            </a:r>
            <a:r>
              <a:rPr lang="en-US" sz="2400" b="1" dirty="0" err="1">
                <a:latin typeface="Times New Roman" pitchFamily="18" charset="0"/>
                <a:cs typeface="Times New Roman" pitchFamily="18" charset="0"/>
              </a:rPr>
              <a:t>Cấu</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tạo</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và</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hoạt</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động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của</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máy</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phát</a:t>
            </a:r>
            <a:r>
              <a:rPr lang="en-US" sz="2400" b="1" dirty="0">
                <a:latin typeface="Times New Roman" pitchFamily="18" charset="0"/>
                <a:cs typeface="Times New Roman" pitchFamily="18" charset="0"/>
              </a:rPr>
              <a:t> điện </a:t>
            </a:r>
            <a:r>
              <a:rPr lang="en-US" sz="2400" b="1" dirty="0" err="1">
                <a:latin typeface="Times New Roman" pitchFamily="18" charset="0"/>
                <a:cs typeface="Times New Roman" pitchFamily="18" charset="0"/>
              </a:rPr>
              <a:t>xoay</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chiều</a:t>
            </a:r>
            <a:r>
              <a:rPr lang="en-US" sz="2400" b="1" dirty="0">
                <a:latin typeface="Times New Roman" pitchFamily="18" charset="0"/>
                <a:cs typeface="Times New Roman" pitchFamily="18" charset="0"/>
              </a:rPr>
              <a:t> .</a:t>
            </a:r>
          </a:p>
        </p:txBody>
      </p:sp>
      <p:sp>
        <p:nvSpPr>
          <p:cNvPr id="12302" name="Text Box 14"/>
          <p:cNvSpPr txBox="1">
            <a:spLocks noChangeArrowheads="1"/>
          </p:cNvSpPr>
          <p:nvPr/>
        </p:nvSpPr>
        <p:spPr bwMode="auto">
          <a:xfrm>
            <a:off x="0" y="628651"/>
            <a:ext cx="4495800" cy="461665"/>
          </a:xfrm>
          <a:prstGeom prst="rect">
            <a:avLst/>
          </a:prstGeom>
          <a:noFill/>
          <a:ln w="9525">
            <a:noFill/>
            <a:miter lim="800000"/>
            <a:headEnd/>
            <a:tailEnd/>
          </a:ln>
        </p:spPr>
        <p:txBody>
          <a:bodyPr>
            <a:spAutoFit/>
          </a:bodyPr>
          <a:lstStyle/>
          <a:p>
            <a:pPr>
              <a:spcBef>
                <a:spcPct val="50000"/>
              </a:spcBef>
            </a:pPr>
            <a:r>
              <a:rPr lang="en-US" sz="2400" b="1" dirty="0">
                <a:latin typeface="Times New Roman" pitchFamily="18" charset="0"/>
                <a:cs typeface="Times New Roman" pitchFamily="18" charset="0"/>
                <a:hlinkClick r:id="rId4" action="ppaction://hlinkfile"/>
              </a:rPr>
              <a:t>a. Quan </a:t>
            </a:r>
            <a:r>
              <a:rPr lang="en-US" sz="2400" b="1" dirty="0" err="1">
                <a:latin typeface="Times New Roman" pitchFamily="18" charset="0"/>
                <a:cs typeface="Times New Roman" pitchFamily="18" charset="0"/>
                <a:hlinkClick r:id="rId4" action="ppaction://hlinkfile"/>
              </a:rPr>
              <a:t>sát</a:t>
            </a:r>
            <a:r>
              <a:rPr lang="en-US" sz="2400" b="1" dirty="0">
                <a:latin typeface="Times New Roman" pitchFamily="18" charset="0"/>
                <a:cs typeface="Times New Roman" pitchFamily="18" charset="0"/>
                <a:hlinkClick r:id="rId4" action="ppaction://hlinkfile"/>
              </a:rPr>
              <a:t> :</a:t>
            </a:r>
            <a:endParaRPr lang="en-US" sz="2400" b="1"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12301">
                                            <p:txEl>
                                              <p:pRg st="0" end="0"/>
                                            </p:txEl>
                                          </p:spTgt>
                                        </p:tgtEl>
                                        <p:attrNameLst>
                                          <p:attrName>style.visibility</p:attrName>
                                        </p:attrNameLst>
                                      </p:cBhvr>
                                      <p:to>
                                        <p:strVal val="visible"/>
                                      </p:to>
                                    </p:set>
                                    <p:animEffect transition="in" filter="slide(fromBottom)">
                                      <p:cBhvr>
                                        <p:cTn id="7" dur="500"/>
                                        <p:tgtEl>
                                          <p:spTgt spid="1230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iterate type="lt">
                                    <p:tmPct val="5000"/>
                                  </p:iterate>
                                  <p:childTnLst>
                                    <p:set>
                                      <p:cBhvr>
                                        <p:cTn id="11" dur="1" fill="hold">
                                          <p:stCondLst>
                                            <p:cond delay="0"/>
                                          </p:stCondLst>
                                        </p:cTn>
                                        <p:tgtEl>
                                          <p:spTgt spid="12302"/>
                                        </p:tgtEl>
                                        <p:attrNameLst>
                                          <p:attrName>style.visibility</p:attrName>
                                        </p:attrNameLst>
                                      </p:cBhvr>
                                      <p:to>
                                        <p:strVal val="visible"/>
                                      </p:to>
                                    </p:set>
                                    <p:anim calcmode="lin" valueType="num">
                                      <p:cBhvr>
                                        <p:cTn id="12" dur="1000" fill="hold"/>
                                        <p:tgtEl>
                                          <p:spTgt spid="12302"/>
                                        </p:tgtEl>
                                        <p:attrNameLst>
                                          <p:attrName>ppt_w</p:attrName>
                                        </p:attrNameLst>
                                      </p:cBhvr>
                                      <p:tavLst>
                                        <p:tav tm="0">
                                          <p:val>
                                            <p:fltVal val="0"/>
                                          </p:val>
                                        </p:tav>
                                        <p:tav tm="100000">
                                          <p:val>
                                            <p:strVal val="#ppt_w"/>
                                          </p:val>
                                        </p:tav>
                                      </p:tavLst>
                                    </p:anim>
                                    <p:anim calcmode="lin" valueType="num">
                                      <p:cBhvr>
                                        <p:cTn id="13" dur="1000" fill="hold"/>
                                        <p:tgtEl>
                                          <p:spTgt spid="12302"/>
                                        </p:tgtEl>
                                        <p:attrNameLst>
                                          <p:attrName>ppt_h</p:attrName>
                                        </p:attrNameLst>
                                      </p:cBhvr>
                                      <p:tavLst>
                                        <p:tav tm="0">
                                          <p:val>
                                            <p:fltVal val="0"/>
                                          </p:val>
                                        </p:tav>
                                        <p:tav tm="100000">
                                          <p:val>
                                            <p:strVal val="#ppt_h"/>
                                          </p:val>
                                        </p:tav>
                                      </p:tavLst>
                                    </p:anim>
                                    <p:anim calcmode="lin" valueType="num">
                                      <p:cBhvr>
                                        <p:cTn id="14" dur="1000" fill="hold"/>
                                        <p:tgtEl>
                                          <p:spTgt spid="12302"/>
                                        </p:tgtEl>
                                        <p:attrNameLst>
                                          <p:attrName>style.rotation</p:attrName>
                                        </p:attrNameLst>
                                      </p:cBhvr>
                                      <p:tavLst>
                                        <p:tav tm="0">
                                          <p:val>
                                            <p:fltVal val="90"/>
                                          </p:val>
                                        </p:tav>
                                        <p:tav tm="100000">
                                          <p:val>
                                            <p:fltVal val="0"/>
                                          </p:val>
                                        </p:tav>
                                      </p:tavLst>
                                    </p:anim>
                                    <p:animEffect transition="in" filter="fade">
                                      <p:cBhvr>
                                        <p:cTn id="15" dur="1000"/>
                                        <p:tgtEl>
                                          <p:spTgt spid="12302"/>
                                        </p:tgtEl>
                                      </p:cBhvr>
                                    </p:animEffect>
                                  </p:childTnLst>
                                </p:cTn>
                              </p:par>
                            </p:childTnLst>
                          </p:cTn>
                        </p:par>
                      </p:childTnLst>
                    </p:cTn>
                  </p:par>
                  <p:par>
                    <p:cTn id="16" fill="hold">
                      <p:stCondLst>
                        <p:cond delay="indefinite"/>
                      </p:stCondLst>
                      <p:childTnLst>
                        <p:par>
                          <p:cTn id="17" fill="hold">
                            <p:stCondLst>
                              <p:cond delay="0"/>
                            </p:stCondLst>
                            <p:childTnLst>
                              <p:par>
                                <p:cTn id="18" presetID="12" presetClass="entr" presetSubtype="4" fill="hold" nodeType="clickEffect">
                                  <p:stCondLst>
                                    <p:cond delay="0"/>
                                  </p:stCondLst>
                                  <p:childTnLst>
                                    <p:set>
                                      <p:cBhvr>
                                        <p:cTn id="19" dur="1" fill="hold">
                                          <p:stCondLst>
                                            <p:cond delay="0"/>
                                          </p:stCondLst>
                                        </p:cTn>
                                        <p:tgtEl>
                                          <p:spTgt spid="12292"/>
                                        </p:tgtEl>
                                        <p:attrNameLst>
                                          <p:attrName>style.visibility</p:attrName>
                                        </p:attrNameLst>
                                      </p:cBhvr>
                                      <p:to>
                                        <p:strVal val="visible"/>
                                      </p:to>
                                    </p:set>
                                    <p:animEffect transition="in" filter="slide(fromBottom)">
                                      <p:cBhvr>
                                        <p:cTn id="20" dur="500"/>
                                        <p:tgtEl>
                                          <p:spTgt spid="12292"/>
                                        </p:tgtEl>
                                      </p:cBhvr>
                                    </p:animEffect>
                                  </p:childTnLst>
                                </p:cTn>
                              </p:par>
                              <p:par>
                                <p:cTn id="21" presetID="12" presetClass="entr" presetSubtype="4" fill="hold" nodeType="withEffect">
                                  <p:stCondLst>
                                    <p:cond delay="0"/>
                                  </p:stCondLst>
                                  <p:childTnLst>
                                    <p:set>
                                      <p:cBhvr>
                                        <p:cTn id="22" dur="1" fill="hold">
                                          <p:stCondLst>
                                            <p:cond delay="0"/>
                                          </p:stCondLst>
                                        </p:cTn>
                                        <p:tgtEl>
                                          <p:spTgt spid="12294"/>
                                        </p:tgtEl>
                                        <p:attrNameLst>
                                          <p:attrName>style.visibility</p:attrName>
                                        </p:attrNameLst>
                                      </p:cBhvr>
                                      <p:to>
                                        <p:strVal val="visible"/>
                                      </p:to>
                                    </p:set>
                                    <p:animEffect transition="in" filter="slide(fromBottom)">
                                      <p:cBhvr>
                                        <p:cTn id="23" dur="500"/>
                                        <p:tgtEl>
                                          <p:spTgt spid="12294"/>
                                        </p:tgtEl>
                                      </p:cBhvr>
                                    </p:animEffect>
                                  </p:childTnLst>
                                </p:cTn>
                              </p:par>
                              <p:par>
                                <p:cTn id="24" presetID="12" presetClass="entr" presetSubtype="4" fill="hold" grpId="0" nodeType="withEffect">
                                  <p:stCondLst>
                                    <p:cond delay="0"/>
                                  </p:stCondLst>
                                  <p:childTnLst>
                                    <p:set>
                                      <p:cBhvr>
                                        <p:cTn id="25" dur="1" fill="hold">
                                          <p:stCondLst>
                                            <p:cond delay="0"/>
                                          </p:stCondLst>
                                        </p:cTn>
                                        <p:tgtEl>
                                          <p:spTgt spid="12299"/>
                                        </p:tgtEl>
                                        <p:attrNameLst>
                                          <p:attrName>style.visibility</p:attrName>
                                        </p:attrNameLst>
                                      </p:cBhvr>
                                      <p:to>
                                        <p:strVal val="visible"/>
                                      </p:to>
                                    </p:set>
                                    <p:animEffect transition="in" filter="slide(fromBottom)">
                                      <p:cBhvr>
                                        <p:cTn id="26" dur="500"/>
                                        <p:tgtEl>
                                          <p:spTgt spid="12299"/>
                                        </p:tgtEl>
                                      </p:cBhvr>
                                    </p:animEffect>
                                  </p:childTnLst>
                                </p:cTn>
                              </p:par>
                              <p:par>
                                <p:cTn id="27" presetID="12" presetClass="entr" presetSubtype="4" fill="hold" grpId="0" nodeType="withEffect">
                                  <p:stCondLst>
                                    <p:cond delay="0"/>
                                  </p:stCondLst>
                                  <p:childTnLst>
                                    <p:set>
                                      <p:cBhvr>
                                        <p:cTn id="28" dur="1" fill="hold">
                                          <p:stCondLst>
                                            <p:cond delay="0"/>
                                          </p:stCondLst>
                                        </p:cTn>
                                        <p:tgtEl>
                                          <p:spTgt spid="12298"/>
                                        </p:tgtEl>
                                        <p:attrNameLst>
                                          <p:attrName>style.visibility</p:attrName>
                                        </p:attrNameLst>
                                      </p:cBhvr>
                                      <p:to>
                                        <p:strVal val="visible"/>
                                      </p:to>
                                    </p:set>
                                    <p:animEffect transition="in" filter="slide(fromBottom)">
                                      <p:cBhvr>
                                        <p:cTn id="29" dur="500"/>
                                        <p:tgtEl>
                                          <p:spTgt spid="12298"/>
                                        </p:tgtEl>
                                      </p:cBhvr>
                                    </p:animEffect>
                                  </p:childTnLst>
                                </p:cTn>
                              </p:par>
                            </p:childTnLst>
                          </p:cTn>
                        </p:par>
                      </p:childTnLst>
                    </p:cTn>
                  </p:par>
                  <p:par>
                    <p:cTn id="30" fill="hold">
                      <p:stCondLst>
                        <p:cond delay="indefinite"/>
                      </p:stCondLst>
                      <p:childTnLst>
                        <p:par>
                          <p:cTn id="31" fill="hold">
                            <p:stCondLst>
                              <p:cond delay="0"/>
                            </p:stCondLst>
                            <p:childTnLst>
                              <p:par>
                                <p:cTn id="32" presetID="3" presetClass="entr" presetSubtype="10" fill="hold" grpId="0" nodeType="clickEffect">
                                  <p:stCondLst>
                                    <p:cond delay="0"/>
                                  </p:stCondLst>
                                  <p:childTnLst>
                                    <p:set>
                                      <p:cBhvr>
                                        <p:cTn id="33" dur="1" fill="hold">
                                          <p:stCondLst>
                                            <p:cond delay="0"/>
                                          </p:stCondLst>
                                        </p:cTn>
                                        <p:tgtEl>
                                          <p:spTgt spid="12295"/>
                                        </p:tgtEl>
                                        <p:attrNameLst>
                                          <p:attrName>style.visibility</p:attrName>
                                        </p:attrNameLst>
                                      </p:cBhvr>
                                      <p:to>
                                        <p:strVal val="visible"/>
                                      </p:to>
                                    </p:set>
                                    <p:animEffect transition="in" filter="blinds(horizontal)">
                                      <p:cBhvr>
                                        <p:cTn id="34" dur="500"/>
                                        <p:tgtEl>
                                          <p:spTgt spid="122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5" grpId="0"/>
      <p:bldP spid="12298" grpId="0"/>
      <p:bldP spid="12299" grpId="0"/>
      <p:bldP spid="1230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Text Box 4"/>
          <p:cNvSpPr txBox="1">
            <a:spLocks noChangeArrowheads="1"/>
          </p:cNvSpPr>
          <p:nvPr/>
        </p:nvSpPr>
        <p:spPr bwMode="auto">
          <a:xfrm>
            <a:off x="6096001" y="3371851"/>
            <a:ext cx="1450975" cy="400110"/>
          </a:xfrm>
          <a:prstGeom prst="rect">
            <a:avLst/>
          </a:prstGeom>
          <a:noFill/>
          <a:ln w="9525">
            <a:noFill/>
            <a:miter lim="800000"/>
            <a:headEnd/>
            <a:tailEnd/>
          </a:ln>
          <a:effectLst/>
        </p:spPr>
        <p:txBody>
          <a:bodyPr>
            <a:spAutoFit/>
          </a:bodyPr>
          <a:lstStyle/>
          <a:p>
            <a:pPr fontAlgn="auto">
              <a:spcBef>
                <a:spcPct val="50000"/>
              </a:spcBef>
              <a:spcAft>
                <a:spcPts val="0"/>
              </a:spcAft>
              <a:defRPr/>
            </a:pPr>
            <a:r>
              <a:rPr lang="en-US" sz="2000" b="1">
                <a:effectLst>
                  <a:outerShdw blurRad="38100" dist="38100" dir="2700000" algn="tl">
                    <a:srgbClr val="C0C0C0"/>
                  </a:outerShdw>
                </a:effectLst>
                <a:latin typeface="+mn-lt"/>
              </a:rPr>
              <a:t>Hình 34.2</a:t>
            </a:r>
          </a:p>
        </p:txBody>
      </p:sp>
      <p:sp>
        <p:nvSpPr>
          <p:cNvPr id="23557" name="Text Box 5"/>
          <p:cNvSpPr txBox="1">
            <a:spLocks noChangeArrowheads="1"/>
          </p:cNvSpPr>
          <p:nvPr/>
        </p:nvSpPr>
        <p:spPr bwMode="auto">
          <a:xfrm>
            <a:off x="1371600" y="3314701"/>
            <a:ext cx="1531938" cy="400110"/>
          </a:xfrm>
          <a:prstGeom prst="rect">
            <a:avLst/>
          </a:prstGeom>
          <a:noFill/>
          <a:ln w="9525">
            <a:noFill/>
            <a:miter lim="800000"/>
            <a:headEnd/>
            <a:tailEnd/>
          </a:ln>
          <a:effectLst/>
        </p:spPr>
        <p:txBody>
          <a:bodyPr>
            <a:spAutoFit/>
          </a:bodyPr>
          <a:lstStyle/>
          <a:p>
            <a:pPr fontAlgn="auto">
              <a:spcBef>
                <a:spcPct val="50000"/>
              </a:spcBef>
              <a:spcAft>
                <a:spcPts val="0"/>
              </a:spcAft>
              <a:defRPr/>
            </a:pPr>
            <a:r>
              <a:rPr lang="en-US" sz="2000" b="1">
                <a:effectLst>
                  <a:outerShdw blurRad="38100" dist="38100" dir="2700000" algn="tl">
                    <a:srgbClr val="C0C0C0"/>
                  </a:outerShdw>
                </a:effectLst>
                <a:latin typeface="+mn-lt"/>
              </a:rPr>
              <a:t>Hình 34.1</a:t>
            </a:r>
          </a:p>
        </p:txBody>
      </p:sp>
      <p:pic>
        <p:nvPicPr>
          <p:cNvPr id="17411" name="Picture 6" descr="13"/>
          <p:cNvPicPr>
            <a:picLocks noChangeAspect="1" noChangeArrowheads="1"/>
          </p:cNvPicPr>
          <p:nvPr/>
        </p:nvPicPr>
        <p:blipFill>
          <a:blip r:embed="rId2">
            <a:lum contrast="16000"/>
          </a:blip>
          <a:srcRect/>
          <a:stretch>
            <a:fillRect/>
          </a:stretch>
        </p:blipFill>
        <p:spPr bwMode="auto">
          <a:xfrm>
            <a:off x="114300" y="628650"/>
            <a:ext cx="4110038" cy="2561035"/>
          </a:xfrm>
          <a:prstGeom prst="rect">
            <a:avLst/>
          </a:prstGeom>
          <a:noFill/>
          <a:ln w="9525">
            <a:solidFill>
              <a:schemeClr val="tx1"/>
            </a:solidFill>
            <a:miter lim="800000"/>
            <a:headEnd/>
            <a:tailEnd/>
          </a:ln>
        </p:spPr>
      </p:pic>
      <p:pic>
        <p:nvPicPr>
          <p:cNvPr id="17412" name="Picture 7" descr="images (3)"/>
          <p:cNvPicPr>
            <a:picLocks noChangeAspect="1" noChangeArrowheads="1"/>
          </p:cNvPicPr>
          <p:nvPr/>
        </p:nvPicPr>
        <p:blipFill>
          <a:blip r:embed="rId3">
            <a:lum contrast="16000"/>
          </a:blip>
          <a:srcRect/>
          <a:stretch>
            <a:fillRect/>
          </a:stretch>
        </p:blipFill>
        <p:spPr bwMode="auto">
          <a:xfrm>
            <a:off x="4400551" y="628650"/>
            <a:ext cx="4594225" cy="2551510"/>
          </a:xfrm>
          <a:prstGeom prst="rect">
            <a:avLst/>
          </a:prstGeom>
          <a:noFill/>
          <a:ln w="9525">
            <a:solidFill>
              <a:schemeClr val="tx1"/>
            </a:solidFill>
            <a:miter lim="800000"/>
            <a:headEnd/>
            <a:tailEnd/>
          </a:ln>
        </p:spPr>
      </p:pic>
      <p:sp>
        <p:nvSpPr>
          <p:cNvPr id="17413" name="AutoShape 9"/>
          <p:cNvSpPr>
            <a:spLocks noChangeArrowheads="1"/>
          </p:cNvSpPr>
          <p:nvPr/>
        </p:nvSpPr>
        <p:spPr bwMode="auto">
          <a:xfrm>
            <a:off x="5791200" y="2800350"/>
            <a:ext cx="304800" cy="457200"/>
          </a:xfrm>
          <a:prstGeom prst="curvedRightArrow">
            <a:avLst>
              <a:gd name="adj1" fmla="val 40000"/>
              <a:gd name="adj2" fmla="val 80000"/>
              <a:gd name="adj3" fmla="val 33333"/>
            </a:avLst>
          </a:prstGeom>
          <a:solidFill>
            <a:srgbClr val="000000"/>
          </a:solidFill>
          <a:ln w="9525">
            <a:solidFill>
              <a:schemeClr val="tx1"/>
            </a:solidFill>
            <a:miter lim="800000"/>
            <a:headEnd/>
            <a:tailEnd/>
          </a:ln>
        </p:spPr>
        <p:txBody>
          <a:bodyPr wrap="none" anchor="ctr"/>
          <a:lstStyle/>
          <a:p>
            <a:endParaRPr lang="en-US">
              <a:latin typeface="Calibri" pitchFamily="34" charset="0"/>
            </a:endParaRPr>
          </a:p>
        </p:txBody>
      </p:sp>
      <p:sp>
        <p:nvSpPr>
          <p:cNvPr id="17414" name="Text Box 10"/>
          <p:cNvSpPr txBox="1">
            <a:spLocks noChangeArrowheads="1"/>
          </p:cNvSpPr>
          <p:nvPr/>
        </p:nvSpPr>
        <p:spPr bwMode="auto">
          <a:xfrm>
            <a:off x="0" y="3771900"/>
            <a:ext cx="4267200" cy="461665"/>
          </a:xfrm>
          <a:prstGeom prst="rect">
            <a:avLst/>
          </a:prstGeom>
          <a:noFill/>
          <a:ln w="9525">
            <a:noFill/>
            <a:miter lim="800000"/>
            <a:headEnd/>
            <a:tailEnd/>
          </a:ln>
        </p:spPr>
        <p:txBody>
          <a:bodyPr>
            <a:spAutoFit/>
          </a:bodyPr>
          <a:lstStyle/>
          <a:p>
            <a:pPr>
              <a:spcBef>
                <a:spcPct val="50000"/>
              </a:spcBef>
            </a:pPr>
            <a:r>
              <a:rPr lang="en-US" sz="2400">
                <a:solidFill>
                  <a:srgbClr val="000000"/>
                </a:solidFill>
                <a:latin typeface="Times New Roman" pitchFamily="18" charset="0"/>
                <a:cs typeface="Times New Roman" pitchFamily="18" charset="0"/>
              </a:rPr>
              <a:t>Máy phát điện có cuộn dây quay</a:t>
            </a:r>
          </a:p>
        </p:txBody>
      </p:sp>
      <p:sp>
        <p:nvSpPr>
          <p:cNvPr id="17415" name="Text Box 11"/>
          <p:cNvSpPr txBox="1">
            <a:spLocks noChangeArrowheads="1"/>
          </p:cNvSpPr>
          <p:nvPr/>
        </p:nvSpPr>
        <p:spPr bwMode="auto">
          <a:xfrm>
            <a:off x="4267200" y="3777854"/>
            <a:ext cx="4648200" cy="461665"/>
          </a:xfrm>
          <a:prstGeom prst="rect">
            <a:avLst/>
          </a:prstGeom>
          <a:noFill/>
          <a:ln w="9525">
            <a:noFill/>
            <a:miter lim="800000"/>
            <a:headEnd/>
            <a:tailEnd/>
          </a:ln>
        </p:spPr>
        <p:txBody>
          <a:bodyPr>
            <a:spAutoFit/>
          </a:bodyPr>
          <a:lstStyle/>
          <a:p>
            <a:pPr>
              <a:spcBef>
                <a:spcPct val="50000"/>
              </a:spcBef>
            </a:pPr>
            <a:r>
              <a:rPr lang="en-US" sz="2400">
                <a:solidFill>
                  <a:srgbClr val="000000"/>
                </a:solidFill>
                <a:latin typeface="Times New Roman" pitchFamily="18" charset="0"/>
                <a:cs typeface="Times New Roman" pitchFamily="18" charset="0"/>
              </a:rPr>
              <a:t>Máy phát điện có nam châm quay</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a:spLocks noChangeArrowheads="1"/>
          </p:cNvSpPr>
          <p:nvPr/>
        </p:nvSpPr>
        <p:spPr bwMode="auto">
          <a:xfrm>
            <a:off x="609600" y="342901"/>
            <a:ext cx="8077200" cy="461665"/>
          </a:xfrm>
          <a:prstGeom prst="rect">
            <a:avLst/>
          </a:prstGeom>
          <a:noFill/>
          <a:ln w="9525">
            <a:noFill/>
            <a:miter lim="800000"/>
            <a:headEnd/>
            <a:tailEnd/>
          </a:ln>
        </p:spPr>
        <p:txBody>
          <a:bodyPr>
            <a:spAutoFit/>
          </a:bodyPr>
          <a:lstStyle/>
          <a:p>
            <a:pPr algn="ctr">
              <a:spcBef>
                <a:spcPct val="50000"/>
              </a:spcBef>
            </a:pPr>
            <a:r>
              <a:rPr lang="en-US" sz="2400">
                <a:solidFill>
                  <a:srgbClr val="FF0000"/>
                </a:solidFill>
                <a:latin typeface="Times New Roman" pitchFamily="18" charset="0"/>
                <a:cs typeface="Times New Roman" pitchFamily="18" charset="0"/>
              </a:rPr>
              <a:t>Giống nhau :</a:t>
            </a:r>
            <a:r>
              <a:rPr lang="en-US" sz="2400">
                <a:latin typeface="Times New Roman" pitchFamily="18" charset="0"/>
                <a:cs typeface="Times New Roman" pitchFamily="18" charset="0"/>
              </a:rPr>
              <a:t> Gồm hai bộ phận chính là cuộn dây và nam châm .</a:t>
            </a:r>
          </a:p>
        </p:txBody>
      </p:sp>
      <p:pic>
        <p:nvPicPr>
          <p:cNvPr id="18434" name="Picture 2" descr="15-01-08_1639"/>
          <p:cNvPicPr>
            <a:picLocks noChangeAspect="1" noChangeArrowheads="1"/>
          </p:cNvPicPr>
          <p:nvPr/>
        </p:nvPicPr>
        <p:blipFill>
          <a:blip r:embed="rId2"/>
          <a:srcRect/>
          <a:stretch>
            <a:fillRect/>
          </a:stretch>
        </p:blipFill>
        <p:spPr bwMode="auto">
          <a:xfrm>
            <a:off x="0" y="685800"/>
            <a:ext cx="4978400" cy="2343150"/>
          </a:xfrm>
          <a:prstGeom prst="rect">
            <a:avLst/>
          </a:prstGeom>
          <a:noFill/>
          <a:ln w="9525">
            <a:noFill/>
            <a:miter lim="800000"/>
            <a:headEnd/>
            <a:tailEnd/>
          </a:ln>
        </p:spPr>
      </p:pic>
      <p:pic>
        <p:nvPicPr>
          <p:cNvPr id="18435" name="Picture 3" descr="15-01-08_1654"/>
          <p:cNvPicPr>
            <a:picLocks noChangeAspect="1" noChangeArrowheads="1"/>
          </p:cNvPicPr>
          <p:nvPr/>
        </p:nvPicPr>
        <p:blipFill>
          <a:blip r:embed="rId3"/>
          <a:srcRect/>
          <a:stretch>
            <a:fillRect/>
          </a:stretch>
        </p:blipFill>
        <p:spPr bwMode="auto">
          <a:xfrm>
            <a:off x="4343400" y="679847"/>
            <a:ext cx="4572000" cy="2343150"/>
          </a:xfrm>
          <a:prstGeom prst="rect">
            <a:avLst/>
          </a:prstGeom>
          <a:noFill/>
          <a:ln w="9525">
            <a:noFill/>
            <a:miter lim="800000"/>
            <a:headEnd/>
            <a:tailEnd/>
          </a:ln>
        </p:spPr>
      </p:pic>
      <p:sp>
        <p:nvSpPr>
          <p:cNvPr id="5" name="Text Box 12"/>
          <p:cNvSpPr txBox="1">
            <a:spLocks noChangeArrowheads="1"/>
          </p:cNvSpPr>
          <p:nvPr/>
        </p:nvSpPr>
        <p:spPr bwMode="auto">
          <a:xfrm>
            <a:off x="3124200" y="3127772"/>
            <a:ext cx="2590800" cy="461665"/>
          </a:xfrm>
          <a:prstGeom prst="rect">
            <a:avLst/>
          </a:prstGeom>
          <a:noFill/>
          <a:ln w="9525">
            <a:noFill/>
            <a:miter lim="800000"/>
            <a:headEnd/>
            <a:tailEnd/>
          </a:ln>
        </p:spPr>
        <p:txBody>
          <a:bodyPr>
            <a:spAutoFit/>
          </a:bodyPr>
          <a:lstStyle/>
          <a:p>
            <a:pPr algn="ctr">
              <a:spcBef>
                <a:spcPct val="50000"/>
              </a:spcBef>
            </a:pPr>
            <a:r>
              <a:rPr lang="en-US" sz="2400">
                <a:solidFill>
                  <a:srgbClr val="FF0000"/>
                </a:solidFill>
                <a:latin typeface="Times New Roman" pitchFamily="18" charset="0"/>
                <a:cs typeface="Times New Roman" pitchFamily="18" charset="0"/>
              </a:rPr>
              <a:t>Khác nhau :</a:t>
            </a:r>
          </a:p>
        </p:txBody>
      </p:sp>
      <p:sp>
        <p:nvSpPr>
          <p:cNvPr id="6" name="Text Box 13"/>
          <p:cNvSpPr txBox="1">
            <a:spLocks noChangeArrowheads="1"/>
          </p:cNvSpPr>
          <p:nvPr/>
        </p:nvSpPr>
        <p:spPr bwMode="auto">
          <a:xfrm>
            <a:off x="0" y="3486150"/>
            <a:ext cx="4572000" cy="1200329"/>
          </a:xfrm>
          <a:prstGeom prst="rect">
            <a:avLst/>
          </a:prstGeom>
          <a:noFill/>
          <a:ln w="9525">
            <a:noFill/>
            <a:miter lim="800000"/>
            <a:headEnd/>
            <a:tailEnd/>
          </a:ln>
        </p:spPr>
        <p:txBody>
          <a:bodyPr>
            <a:spAutoFit/>
          </a:bodyPr>
          <a:lstStyle/>
          <a:p>
            <a:r>
              <a:rPr lang="en-US" sz="2400">
                <a:latin typeface="Times New Roman" pitchFamily="18" charset="0"/>
                <a:cs typeface="Times New Roman" pitchFamily="18" charset="0"/>
              </a:rPr>
              <a:t>Máy ở hình 34.1</a:t>
            </a:r>
          </a:p>
          <a:p>
            <a:r>
              <a:rPr lang="en-US" sz="2400">
                <a:latin typeface="Times New Roman" pitchFamily="18" charset="0"/>
                <a:cs typeface="Times New Roman" pitchFamily="18" charset="0"/>
              </a:rPr>
              <a:t>Rô to (phần quay) : cuộn dây</a:t>
            </a:r>
          </a:p>
          <a:p>
            <a:r>
              <a:rPr lang="en-US" sz="2400">
                <a:latin typeface="Times New Roman" pitchFamily="18" charset="0"/>
                <a:cs typeface="Times New Roman" pitchFamily="18" charset="0"/>
              </a:rPr>
              <a:t>Stato (phần đứng yên): Nam châm</a:t>
            </a:r>
          </a:p>
        </p:txBody>
      </p:sp>
      <p:sp>
        <p:nvSpPr>
          <p:cNvPr id="7" name="Text Box 13"/>
          <p:cNvSpPr txBox="1">
            <a:spLocks noChangeArrowheads="1"/>
          </p:cNvSpPr>
          <p:nvPr/>
        </p:nvSpPr>
        <p:spPr bwMode="auto">
          <a:xfrm>
            <a:off x="4495800" y="3486150"/>
            <a:ext cx="4495800" cy="1200329"/>
          </a:xfrm>
          <a:prstGeom prst="rect">
            <a:avLst/>
          </a:prstGeom>
          <a:noFill/>
          <a:ln w="9525">
            <a:noFill/>
            <a:miter lim="800000"/>
            <a:headEnd/>
            <a:tailEnd/>
          </a:ln>
        </p:spPr>
        <p:txBody>
          <a:bodyPr>
            <a:spAutoFit/>
          </a:bodyPr>
          <a:lstStyle/>
          <a:p>
            <a:r>
              <a:rPr lang="en-US" sz="2400" dirty="0" err="1">
                <a:latin typeface="Times New Roman" pitchFamily="18" charset="0"/>
                <a:cs typeface="Times New Roman" pitchFamily="18" charset="0"/>
              </a:rPr>
              <a:t>Máy</a:t>
            </a:r>
            <a:r>
              <a:rPr lang="en-US" sz="2400" dirty="0">
                <a:latin typeface="Times New Roman" pitchFamily="18" charset="0"/>
                <a:cs typeface="Times New Roman" pitchFamily="18" charset="0"/>
              </a:rPr>
              <a:t> ở </a:t>
            </a:r>
            <a:r>
              <a:rPr lang="en-US" sz="2400" dirty="0" err="1">
                <a:latin typeface="Times New Roman" pitchFamily="18" charset="0"/>
                <a:cs typeface="Times New Roman" pitchFamily="18" charset="0"/>
              </a:rPr>
              <a:t>hình</a:t>
            </a:r>
            <a:r>
              <a:rPr lang="en-US" sz="2400" dirty="0">
                <a:latin typeface="Times New Roman" pitchFamily="18" charset="0"/>
                <a:cs typeface="Times New Roman" pitchFamily="18" charset="0"/>
              </a:rPr>
              <a:t> 34.1</a:t>
            </a:r>
          </a:p>
          <a:p>
            <a:r>
              <a:rPr lang="en-US" sz="2400" dirty="0" err="1">
                <a:latin typeface="Times New Roman" pitchFamily="18" charset="0"/>
                <a:cs typeface="Times New Roman" pitchFamily="18" charset="0"/>
              </a:rPr>
              <a:t>Rô</a:t>
            </a:r>
            <a:r>
              <a:rPr lang="en-US" sz="2400" dirty="0">
                <a:latin typeface="Times New Roman" pitchFamily="18" charset="0"/>
                <a:cs typeface="Times New Roman" pitchFamily="18" charset="0"/>
              </a:rPr>
              <a:t> to (</a:t>
            </a:r>
            <a:r>
              <a:rPr lang="en-US" sz="2400" dirty="0" err="1">
                <a:latin typeface="Times New Roman" pitchFamily="18" charset="0"/>
                <a:cs typeface="Times New Roman" pitchFamily="18" charset="0"/>
              </a:rPr>
              <a:t>phần</a:t>
            </a:r>
            <a:r>
              <a:rPr lang="en-US" sz="2400" dirty="0">
                <a:latin typeface="Times New Roman" pitchFamily="18" charset="0"/>
                <a:cs typeface="Times New Roman" pitchFamily="18" charset="0"/>
              </a:rPr>
              <a:t> quay) : </a:t>
            </a:r>
            <a:r>
              <a:rPr lang="en-US" sz="2400" dirty="0" err="1">
                <a:latin typeface="Times New Roman" pitchFamily="18" charset="0"/>
                <a:cs typeface="Times New Roman" pitchFamily="18" charset="0"/>
              </a:rPr>
              <a:t>nam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châm</a:t>
            </a:r>
            <a:endParaRPr lang="en-US" sz="2400" dirty="0">
              <a:latin typeface="Times New Roman" pitchFamily="18" charset="0"/>
              <a:cs typeface="Times New Roman" pitchFamily="18" charset="0"/>
            </a:endParaRPr>
          </a:p>
          <a:p>
            <a:r>
              <a:rPr lang="en-US" sz="2400" dirty="0" err="1">
                <a:latin typeface="Times New Roman" pitchFamily="18" charset="0"/>
                <a:cs typeface="Times New Roman" pitchFamily="18" charset="0"/>
              </a:rPr>
              <a:t>Stato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phần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đứng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yên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cuộn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dây</a:t>
            </a:r>
            <a:endParaRPr lang="en-US" sz="2400" dirty="0">
              <a:latin typeface="Times New Roman" pitchFamily="18" charset="0"/>
              <a:cs typeface="Times New Roman" pitchFamily="18" charset="0"/>
            </a:endParaRPr>
          </a:p>
        </p:txBody>
      </p:sp>
      <p:sp>
        <p:nvSpPr>
          <p:cNvPr id="8" name="Text Box 15"/>
          <p:cNvSpPr txBox="1">
            <a:spLocks noChangeArrowheads="1"/>
          </p:cNvSpPr>
          <p:nvPr/>
        </p:nvSpPr>
        <p:spPr bwMode="auto">
          <a:xfrm>
            <a:off x="53976" y="4392216"/>
            <a:ext cx="4594225" cy="830997"/>
          </a:xfrm>
          <a:prstGeom prst="rect">
            <a:avLst/>
          </a:prstGeom>
          <a:noFill/>
          <a:ln w="9525">
            <a:noFill/>
            <a:miter lim="800000"/>
            <a:headEnd/>
            <a:tailEnd/>
          </a:ln>
        </p:spPr>
        <p:txBody>
          <a:bodyPr>
            <a:spAutoFit/>
          </a:bodyPr>
          <a:lstStyle/>
          <a:p>
            <a:pPr>
              <a:spcBef>
                <a:spcPct val="50000"/>
              </a:spcBef>
            </a:pPr>
            <a:r>
              <a:rPr lang="en-US" sz="2400">
                <a:latin typeface="Times New Roman" pitchFamily="18" charset="0"/>
                <a:cs typeface="Times New Roman" pitchFamily="18" charset="0"/>
              </a:rPr>
              <a:t>*</a:t>
            </a:r>
            <a:r>
              <a:rPr lang="en-US" sz="2400">
                <a:solidFill>
                  <a:srgbClr val="C00000"/>
                </a:solidFill>
                <a:latin typeface="Times New Roman" pitchFamily="18" charset="0"/>
                <a:cs typeface="Times New Roman" pitchFamily="18" charset="0"/>
              </a:rPr>
              <a:t>Có thêm bộ góp điện : Vành khuyên và thanh quét (chổi than).</a:t>
            </a:r>
          </a:p>
        </p:txBody>
      </p:sp>
      <p:cxnSp>
        <p:nvCxnSpPr>
          <p:cNvPr id="10" name="Straight Connector 9"/>
          <p:cNvCxnSpPr/>
          <p:nvPr/>
        </p:nvCxnSpPr>
        <p:spPr>
          <a:xfrm rot="5400000">
            <a:off x="3735190" y="4286052"/>
            <a:ext cx="1370409" cy="1588"/>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linds(horizont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iterate type="lt">
                                    <p:tmPct val="5000"/>
                                  </p:iterate>
                                  <p:childTnLst>
                                    <p:set>
                                      <p:cBhvr>
                                        <p:cTn id="11" dur="1" fill="hold">
                                          <p:stCondLst>
                                            <p:cond delay="0"/>
                                          </p:stCondLst>
                                        </p:cTn>
                                        <p:tgtEl>
                                          <p:spTgt spid="5"/>
                                        </p:tgtEl>
                                        <p:attrNameLst>
                                          <p:attrName>style.visibility</p:attrName>
                                        </p:attrNameLst>
                                      </p:cBhvr>
                                      <p:to>
                                        <p:strVal val="visible"/>
                                      </p:to>
                                    </p:set>
                                    <p:anim calcmode="lin" valueType="num">
                                      <p:cBhvr>
                                        <p:cTn id="12" dur="1000" fill="hold"/>
                                        <p:tgtEl>
                                          <p:spTgt spid="5"/>
                                        </p:tgtEl>
                                        <p:attrNameLst>
                                          <p:attrName>ppt_w</p:attrName>
                                        </p:attrNameLst>
                                      </p:cBhvr>
                                      <p:tavLst>
                                        <p:tav tm="0">
                                          <p:val>
                                            <p:fltVal val="0"/>
                                          </p:val>
                                        </p:tav>
                                        <p:tav tm="100000">
                                          <p:val>
                                            <p:strVal val="#ppt_w"/>
                                          </p:val>
                                        </p:tav>
                                      </p:tavLst>
                                    </p:anim>
                                    <p:anim calcmode="lin" valueType="num">
                                      <p:cBhvr>
                                        <p:cTn id="13" dur="1000" fill="hold"/>
                                        <p:tgtEl>
                                          <p:spTgt spid="5"/>
                                        </p:tgtEl>
                                        <p:attrNameLst>
                                          <p:attrName>ppt_h</p:attrName>
                                        </p:attrNameLst>
                                      </p:cBhvr>
                                      <p:tavLst>
                                        <p:tav tm="0">
                                          <p:val>
                                            <p:fltVal val="0"/>
                                          </p:val>
                                        </p:tav>
                                        <p:tav tm="100000">
                                          <p:val>
                                            <p:strVal val="#ppt_h"/>
                                          </p:val>
                                        </p:tav>
                                      </p:tavLst>
                                    </p:anim>
                                    <p:anim calcmode="lin" valueType="num">
                                      <p:cBhvr>
                                        <p:cTn id="14" dur="1000" fill="hold"/>
                                        <p:tgtEl>
                                          <p:spTgt spid="5"/>
                                        </p:tgtEl>
                                        <p:attrNameLst>
                                          <p:attrName>style.rotation</p:attrName>
                                        </p:attrNameLst>
                                      </p:cBhvr>
                                      <p:tavLst>
                                        <p:tav tm="0">
                                          <p:val>
                                            <p:fltVal val="90"/>
                                          </p:val>
                                        </p:tav>
                                        <p:tav tm="100000">
                                          <p:val>
                                            <p:fltVal val="0"/>
                                          </p:val>
                                        </p:tav>
                                      </p:tavLst>
                                    </p:anim>
                                    <p:animEffect transition="in" filter="fade">
                                      <p:cBhvr>
                                        <p:cTn id="15" dur="10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2" presetClass="entr" presetSubtype="4"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slide(fromBottom)">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slide(fromBottom)">
                                      <p:cBhvr>
                                        <p:cTn id="25" dur="50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55" presetClass="entr" presetSubtype="0"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p:cTn id="30" dur="1000" fill="hold"/>
                                        <p:tgtEl>
                                          <p:spTgt spid="8"/>
                                        </p:tgtEl>
                                        <p:attrNameLst>
                                          <p:attrName>ppt_w</p:attrName>
                                        </p:attrNameLst>
                                      </p:cBhvr>
                                      <p:tavLst>
                                        <p:tav tm="0">
                                          <p:val>
                                            <p:strVal val="#ppt_w*0.70"/>
                                          </p:val>
                                        </p:tav>
                                        <p:tav tm="100000">
                                          <p:val>
                                            <p:strVal val="#ppt_w"/>
                                          </p:val>
                                        </p:tav>
                                      </p:tavLst>
                                    </p:anim>
                                    <p:anim calcmode="lin" valueType="num">
                                      <p:cBhvr>
                                        <p:cTn id="31" dur="1000" fill="hold"/>
                                        <p:tgtEl>
                                          <p:spTgt spid="8"/>
                                        </p:tgtEl>
                                        <p:attrNameLst>
                                          <p:attrName>ppt_h</p:attrName>
                                        </p:attrNameLst>
                                      </p:cBhvr>
                                      <p:tavLst>
                                        <p:tav tm="0">
                                          <p:val>
                                            <p:strVal val="#ppt_h"/>
                                          </p:val>
                                        </p:tav>
                                        <p:tav tm="100000">
                                          <p:val>
                                            <p:strVal val="#ppt_h"/>
                                          </p:val>
                                        </p:tav>
                                      </p:tavLst>
                                    </p:anim>
                                    <p:animEffect transition="in" filter="fade">
                                      <p:cBhvr>
                                        <p:cTn id="32"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may phat dien xoay chieu"/>
          <p:cNvPicPr>
            <a:picLocks noChangeAspect="1" noChangeArrowheads="1" noCrop="1"/>
          </p:cNvPicPr>
          <p:nvPr/>
        </p:nvPicPr>
        <p:blipFill>
          <a:blip r:embed="rId2"/>
          <a:srcRect/>
          <a:stretch>
            <a:fillRect/>
          </a:stretch>
        </p:blipFill>
        <p:spPr bwMode="auto">
          <a:xfrm>
            <a:off x="3355975" y="1771650"/>
            <a:ext cx="1428750" cy="1071563"/>
          </a:xfrm>
          <a:prstGeom prst="rect">
            <a:avLst/>
          </a:prstGeom>
          <a:noFill/>
          <a:ln w="9525">
            <a:noFill/>
            <a:miter lim="800000"/>
            <a:headEnd/>
            <a:tailEnd/>
          </a:ln>
        </p:spPr>
      </p:pic>
      <p:pic>
        <p:nvPicPr>
          <p:cNvPr id="25603" name="Picture 3"/>
          <p:cNvPicPr>
            <a:picLocks noChangeAspect="1" noChangeArrowheads="1"/>
          </p:cNvPicPr>
          <p:nvPr/>
        </p:nvPicPr>
        <p:blipFill>
          <a:blip r:embed="rId3"/>
          <a:srcRect/>
          <a:stretch>
            <a:fillRect/>
          </a:stretch>
        </p:blipFill>
        <p:spPr bwMode="auto">
          <a:xfrm>
            <a:off x="3354388" y="1772841"/>
            <a:ext cx="1428750" cy="1071563"/>
          </a:xfrm>
          <a:prstGeom prst="rect">
            <a:avLst/>
          </a:prstGeom>
          <a:noFill/>
          <a:ln w="9525">
            <a:noFill/>
            <a:miter lim="800000"/>
            <a:headEnd/>
            <a:tailEnd/>
          </a:ln>
        </p:spPr>
      </p:pic>
      <p:sp>
        <p:nvSpPr>
          <p:cNvPr id="19459" name="Rectangle 6" descr="Papyrus"/>
          <p:cNvSpPr>
            <a:spLocks noChangeArrowheads="1"/>
          </p:cNvSpPr>
          <p:nvPr/>
        </p:nvSpPr>
        <p:spPr bwMode="auto">
          <a:xfrm rot="2700000" flipV="1">
            <a:off x="4897240" y="2721174"/>
            <a:ext cx="494109" cy="1243013"/>
          </a:xfrm>
          <a:prstGeom prst="rect">
            <a:avLst/>
          </a:prstGeom>
          <a:blipFill dpi="0" rotWithShape="1">
            <a:blip r:embed="rId4"/>
            <a:srcRect/>
            <a:tile tx="0" ty="0" sx="100000" sy="100000" flip="none" algn="tl"/>
          </a:blipFill>
          <a:ln w="9525">
            <a:miter lim="800000"/>
            <a:headEnd/>
            <a:tailEnd/>
          </a:ln>
          <a:scene3d>
            <a:camera prst="legacyPerspectiveFront">
              <a:rot lat="18000000" lon="0" rev="0"/>
            </a:camera>
            <a:lightRig rig="legacyFlat4" dir="b"/>
          </a:scene3d>
          <a:sp3d extrusionH="23800" prstMaterial="legacyMatte">
            <a:bevelT w="13500" h="13500" prst="angle"/>
            <a:bevelB w="13500" h="13500" prst="angle"/>
            <a:extrusionClr>
              <a:srgbClr val="FF6600"/>
            </a:extrusionClr>
          </a:sp3d>
        </p:spPr>
        <p:txBody>
          <a:bodyPr wrap="none" anchor="ctr">
            <a:flatTx/>
          </a:bodyPr>
          <a:lstStyle/>
          <a:p>
            <a:endParaRPr lang="en-US">
              <a:latin typeface="Calibri" pitchFamily="34" charset="0"/>
            </a:endParaRPr>
          </a:p>
        </p:txBody>
      </p:sp>
      <p:sp>
        <p:nvSpPr>
          <p:cNvPr id="19460" name="Oval 7"/>
          <p:cNvSpPr>
            <a:spLocks noChangeArrowheads="1"/>
          </p:cNvSpPr>
          <p:nvPr/>
        </p:nvSpPr>
        <p:spPr bwMode="auto">
          <a:xfrm>
            <a:off x="4752975" y="3434953"/>
            <a:ext cx="120650" cy="60722"/>
          </a:xfrm>
          <a:prstGeom prst="ellipse">
            <a:avLst/>
          </a:prstGeom>
          <a:solidFill>
            <a:srgbClr val="FFFFFF"/>
          </a:solidFill>
          <a:ln w="9525">
            <a:solidFill>
              <a:schemeClr val="tx1"/>
            </a:solidFill>
            <a:round/>
            <a:headEnd/>
            <a:tailEnd/>
          </a:ln>
        </p:spPr>
        <p:txBody>
          <a:bodyPr wrap="none" anchor="ctr"/>
          <a:lstStyle/>
          <a:p>
            <a:endParaRPr lang="en-US">
              <a:latin typeface="Calibri" pitchFamily="34" charset="0"/>
            </a:endParaRPr>
          </a:p>
        </p:txBody>
      </p:sp>
      <p:sp>
        <p:nvSpPr>
          <p:cNvPr id="19461" name="AutoShape 8"/>
          <p:cNvSpPr>
            <a:spLocks noChangeArrowheads="1"/>
          </p:cNvSpPr>
          <p:nvPr/>
        </p:nvSpPr>
        <p:spPr bwMode="auto">
          <a:xfrm>
            <a:off x="4772026" y="3392091"/>
            <a:ext cx="79375" cy="84534"/>
          </a:xfrm>
          <a:prstGeom prst="can">
            <a:avLst>
              <a:gd name="adj" fmla="val 71000"/>
            </a:avLst>
          </a:prstGeom>
          <a:solidFill>
            <a:srgbClr val="FF0000"/>
          </a:solidFill>
          <a:ln w="9525">
            <a:solidFill>
              <a:srgbClr val="333333"/>
            </a:solidFill>
            <a:round/>
            <a:headEnd/>
            <a:tailEnd/>
          </a:ln>
        </p:spPr>
        <p:txBody>
          <a:bodyPr wrap="none" anchor="ctr"/>
          <a:lstStyle/>
          <a:p>
            <a:endParaRPr lang="en-US">
              <a:latin typeface="Calibri" pitchFamily="34" charset="0"/>
            </a:endParaRPr>
          </a:p>
        </p:txBody>
      </p:sp>
      <p:grpSp>
        <p:nvGrpSpPr>
          <p:cNvPr id="2" name="Group 9"/>
          <p:cNvGrpSpPr>
            <a:grpSpLocks/>
          </p:cNvGrpSpPr>
          <p:nvPr/>
        </p:nvGrpSpPr>
        <p:grpSpPr bwMode="auto">
          <a:xfrm>
            <a:off x="4968876" y="2912269"/>
            <a:ext cx="328613" cy="500063"/>
            <a:chOff x="2496" y="2064"/>
            <a:chExt cx="276" cy="561"/>
          </a:xfrm>
        </p:grpSpPr>
        <p:sp>
          <p:nvSpPr>
            <p:cNvPr id="25610" name="Oval 10"/>
            <p:cNvSpPr>
              <a:spLocks noChangeArrowheads="1"/>
            </p:cNvSpPr>
            <p:nvPr/>
          </p:nvSpPr>
          <p:spPr bwMode="auto">
            <a:xfrm>
              <a:off x="2496" y="2487"/>
              <a:ext cx="276" cy="138"/>
            </a:xfrm>
            <a:prstGeom prst="ellipse">
              <a:avLst/>
            </a:prstGeom>
            <a:gradFill rotWithShape="1">
              <a:gsLst>
                <a:gs pos="0">
                  <a:schemeClr val="bg1">
                    <a:gamma/>
                    <a:shade val="46275"/>
                    <a:invGamma/>
                  </a:schemeClr>
                </a:gs>
                <a:gs pos="50000">
                  <a:schemeClr val="bg1"/>
                </a:gs>
                <a:gs pos="100000">
                  <a:schemeClr val="bg1">
                    <a:gamma/>
                    <a:shade val="46275"/>
                    <a:invGamma/>
                  </a:schemeClr>
                </a:gs>
              </a:gsLst>
              <a:lin ang="0" scaled="1"/>
            </a:gradFill>
            <a:ln w="3175">
              <a:solidFill>
                <a:srgbClr val="4D4D4D"/>
              </a:solidFill>
              <a:round/>
              <a:headEnd/>
              <a:tailEnd/>
            </a:ln>
            <a:effectLst/>
          </p:spPr>
          <p:txBody>
            <a:bodyPr wrap="none" anchor="ctr"/>
            <a:lstStyle/>
            <a:p>
              <a:pPr fontAlgn="auto">
                <a:spcBef>
                  <a:spcPts val="0"/>
                </a:spcBef>
                <a:spcAft>
                  <a:spcPts val="0"/>
                </a:spcAft>
                <a:defRPr/>
              </a:pPr>
              <a:endParaRPr lang="en-US">
                <a:latin typeface="+mn-lt"/>
              </a:endParaRPr>
            </a:p>
          </p:txBody>
        </p:sp>
        <p:sp>
          <p:nvSpPr>
            <p:cNvPr id="25611" name="Oval 11"/>
            <p:cNvSpPr>
              <a:spLocks noChangeArrowheads="1"/>
            </p:cNvSpPr>
            <p:nvPr/>
          </p:nvSpPr>
          <p:spPr bwMode="auto">
            <a:xfrm>
              <a:off x="2496" y="2469"/>
              <a:ext cx="276" cy="139"/>
            </a:xfrm>
            <a:prstGeom prst="ellipse">
              <a:avLst/>
            </a:prstGeom>
            <a:gradFill rotWithShape="1">
              <a:gsLst>
                <a:gs pos="0">
                  <a:schemeClr val="bg2"/>
                </a:gs>
                <a:gs pos="100000">
                  <a:schemeClr val="bg2">
                    <a:gamma/>
                    <a:shade val="46275"/>
                    <a:invGamma/>
                  </a:schemeClr>
                </a:gs>
              </a:gsLst>
              <a:path path="shape">
                <a:fillToRect l="50000" t="50000" r="50000" b="50000"/>
              </a:path>
            </a:gradFill>
            <a:ln w="3175">
              <a:solidFill>
                <a:srgbClr val="4D4D4D"/>
              </a:solidFill>
              <a:round/>
              <a:headEnd/>
              <a:tailEnd/>
            </a:ln>
            <a:effectLst/>
          </p:spPr>
          <p:txBody>
            <a:bodyPr wrap="none" anchor="ctr"/>
            <a:lstStyle/>
            <a:p>
              <a:pPr fontAlgn="auto">
                <a:spcBef>
                  <a:spcPts val="0"/>
                </a:spcBef>
                <a:spcAft>
                  <a:spcPts val="0"/>
                </a:spcAft>
                <a:defRPr/>
              </a:pPr>
              <a:endParaRPr lang="en-US">
                <a:latin typeface="+mn-lt"/>
              </a:endParaRPr>
            </a:p>
          </p:txBody>
        </p:sp>
        <p:sp>
          <p:nvSpPr>
            <p:cNvPr id="25612" name="AutoShape 12"/>
            <p:cNvSpPr>
              <a:spLocks noChangeArrowheads="1"/>
            </p:cNvSpPr>
            <p:nvPr/>
          </p:nvSpPr>
          <p:spPr bwMode="auto">
            <a:xfrm>
              <a:off x="2565" y="2415"/>
              <a:ext cx="137" cy="144"/>
            </a:xfrm>
            <a:prstGeom prst="can">
              <a:avLst>
                <a:gd name="adj" fmla="val 52174"/>
              </a:avLst>
            </a:prstGeom>
            <a:gradFill rotWithShape="1">
              <a:gsLst>
                <a:gs pos="0">
                  <a:schemeClr val="bg2">
                    <a:gamma/>
                    <a:shade val="46275"/>
                    <a:invGamma/>
                  </a:schemeClr>
                </a:gs>
                <a:gs pos="50000">
                  <a:schemeClr val="bg2"/>
                </a:gs>
                <a:gs pos="100000">
                  <a:schemeClr val="bg2">
                    <a:gamma/>
                    <a:shade val="46275"/>
                    <a:invGamma/>
                  </a:schemeClr>
                </a:gs>
              </a:gsLst>
              <a:lin ang="0" scaled="1"/>
            </a:gradFill>
            <a:ln w="3175">
              <a:solidFill>
                <a:srgbClr val="4D4D4D"/>
              </a:solidFill>
              <a:round/>
              <a:headEnd/>
              <a:tailEnd/>
            </a:ln>
            <a:effectLst/>
          </p:spPr>
          <p:txBody>
            <a:bodyPr wrap="none" anchor="ctr"/>
            <a:lstStyle/>
            <a:p>
              <a:pPr fontAlgn="auto">
                <a:spcBef>
                  <a:spcPts val="0"/>
                </a:spcBef>
                <a:spcAft>
                  <a:spcPts val="0"/>
                </a:spcAft>
                <a:defRPr/>
              </a:pPr>
              <a:endParaRPr lang="en-US">
                <a:latin typeface="+mn-lt"/>
              </a:endParaRPr>
            </a:p>
          </p:txBody>
        </p:sp>
        <p:sp>
          <p:nvSpPr>
            <p:cNvPr id="19473" name="Oval 13"/>
            <p:cNvSpPr>
              <a:spLocks noChangeArrowheads="1"/>
            </p:cNvSpPr>
            <p:nvPr/>
          </p:nvSpPr>
          <p:spPr bwMode="auto">
            <a:xfrm>
              <a:off x="2586" y="2427"/>
              <a:ext cx="96" cy="48"/>
            </a:xfrm>
            <a:prstGeom prst="ellipse">
              <a:avLst/>
            </a:prstGeom>
            <a:noFill/>
            <a:ln w="3175">
              <a:solidFill>
                <a:srgbClr val="4D4D4D"/>
              </a:solidFill>
              <a:round/>
              <a:headEnd/>
              <a:tailEnd/>
            </a:ln>
          </p:spPr>
          <p:txBody>
            <a:bodyPr wrap="none" anchor="ctr"/>
            <a:lstStyle/>
            <a:p>
              <a:endParaRPr lang="en-US">
                <a:latin typeface="Calibri" pitchFamily="34" charset="0"/>
              </a:endParaRPr>
            </a:p>
          </p:txBody>
        </p:sp>
        <p:grpSp>
          <p:nvGrpSpPr>
            <p:cNvPr id="3" name="Group 14"/>
            <p:cNvGrpSpPr>
              <a:grpSpLocks/>
            </p:cNvGrpSpPr>
            <p:nvPr/>
          </p:nvGrpSpPr>
          <p:grpSpPr bwMode="auto">
            <a:xfrm>
              <a:off x="2514" y="2064"/>
              <a:ext cx="242" cy="391"/>
              <a:chOff x="2928" y="2163"/>
              <a:chExt cx="242" cy="391"/>
            </a:xfrm>
          </p:grpSpPr>
          <p:sp>
            <p:nvSpPr>
              <p:cNvPr id="19489" name="Freeform 15"/>
              <p:cNvSpPr>
                <a:spLocks/>
              </p:cNvSpPr>
              <p:nvPr/>
            </p:nvSpPr>
            <p:spPr bwMode="auto">
              <a:xfrm flipH="1">
                <a:off x="3096" y="2352"/>
                <a:ext cx="69" cy="202"/>
              </a:xfrm>
              <a:custGeom>
                <a:avLst/>
                <a:gdLst>
                  <a:gd name="T0" fmla="*/ 0 w 96"/>
                  <a:gd name="T1" fmla="*/ 0 h 240"/>
                  <a:gd name="T2" fmla="*/ 69 w 96"/>
                  <a:gd name="T3" fmla="*/ 202 h 240"/>
                  <a:gd name="T4" fmla="*/ 0 60000 65536"/>
                  <a:gd name="T5" fmla="*/ 0 60000 65536"/>
                  <a:gd name="T6" fmla="*/ 0 w 96"/>
                  <a:gd name="T7" fmla="*/ 0 h 240"/>
                  <a:gd name="T8" fmla="*/ 96 w 96"/>
                  <a:gd name="T9" fmla="*/ 240 h 240"/>
                </a:gdLst>
                <a:ahLst/>
                <a:cxnLst>
                  <a:cxn ang="T4">
                    <a:pos x="T0" y="T1"/>
                  </a:cxn>
                  <a:cxn ang="T5">
                    <a:pos x="T2" y="T3"/>
                  </a:cxn>
                </a:cxnLst>
                <a:rect l="T6" t="T7" r="T8" b="T9"/>
                <a:pathLst>
                  <a:path w="96" h="240">
                    <a:moveTo>
                      <a:pt x="0" y="0"/>
                    </a:moveTo>
                    <a:cubicBezTo>
                      <a:pt x="67" y="103"/>
                      <a:pt x="76" y="120"/>
                      <a:pt x="96" y="240"/>
                    </a:cubicBezTo>
                  </a:path>
                </a:pathLst>
              </a:custGeom>
              <a:noFill/>
              <a:ln w="3175">
                <a:solidFill>
                  <a:schemeClr val="bg2"/>
                </a:solidFill>
                <a:round/>
                <a:headEnd/>
                <a:tailEnd/>
              </a:ln>
            </p:spPr>
            <p:txBody>
              <a:bodyPr/>
              <a:lstStyle/>
              <a:p>
                <a:endParaRPr lang="en-US"/>
              </a:p>
            </p:txBody>
          </p:sp>
          <p:sp>
            <p:nvSpPr>
              <p:cNvPr id="19490" name="Freeform 16"/>
              <p:cNvSpPr>
                <a:spLocks/>
              </p:cNvSpPr>
              <p:nvPr/>
            </p:nvSpPr>
            <p:spPr bwMode="auto">
              <a:xfrm>
                <a:off x="2931" y="2352"/>
                <a:ext cx="69" cy="202"/>
              </a:xfrm>
              <a:custGeom>
                <a:avLst/>
                <a:gdLst>
                  <a:gd name="T0" fmla="*/ 0 w 96"/>
                  <a:gd name="T1" fmla="*/ 0 h 240"/>
                  <a:gd name="T2" fmla="*/ 69 w 96"/>
                  <a:gd name="T3" fmla="*/ 202 h 240"/>
                  <a:gd name="T4" fmla="*/ 0 60000 65536"/>
                  <a:gd name="T5" fmla="*/ 0 60000 65536"/>
                  <a:gd name="T6" fmla="*/ 0 w 96"/>
                  <a:gd name="T7" fmla="*/ 0 h 240"/>
                  <a:gd name="T8" fmla="*/ 96 w 96"/>
                  <a:gd name="T9" fmla="*/ 240 h 240"/>
                </a:gdLst>
                <a:ahLst/>
                <a:cxnLst>
                  <a:cxn ang="T4">
                    <a:pos x="T0" y="T1"/>
                  </a:cxn>
                  <a:cxn ang="T5">
                    <a:pos x="T2" y="T3"/>
                  </a:cxn>
                </a:cxnLst>
                <a:rect l="T6" t="T7" r="T8" b="T9"/>
                <a:pathLst>
                  <a:path w="96" h="240">
                    <a:moveTo>
                      <a:pt x="0" y="0"/>
                    </a:moveTo>
                    <a:cubicBezTo>
                      <a:pt x="67" y="103"/>
                      <a:pt x="76" y="120"/>
                      <a:pt x="96" y="240"/>
                    </a:cubicBezTo>
                  </a:path>
                </a:pathLst>
              </a:custGeom>
              <a:noFill/>
              <a:ln w="3175">
                <a:solidFill>
                  <a:schemeClr val="bg2"/>
                </a:solidFill>
                <a:round/>
                <a:headEnd/>
                <a:tailEnd/>
              </a:ln>
            </p:spPr>
            <p:txBody>
              <a:bodyPr/>
              <a:lstStyle/>
              <a:p>
                <a:endParaRPr lang="en-US"/>
              </a:p>
            </p:txBody>
          </p:sp>
          <p:sp>
            <p:nvSpPr>
              <p:cNvPr id="19491" name="Arc 17"/>
              <p:cNvSpPr>
                <a:spLocks/>
              </p:cNvSpPr>
              <p:nvPr/>
            </p:nvSpPr>
            <p:spPr bwMode="auto">
              <a:xfrm>
                <a:off x="2928" y="2163"/>
                <a:ext cx="242" cy="212"/>
              </a:xfrm>
              <a:custGeom>
                <a:avLst/>
                <a:gdLst>
                  <a:gd name="T0" fmla="*/ 0 w 43200"/>
                  <a:gd name="T1" fmla="*/ 1 h 31944"/>
                  <a:gd name="T2" fmla="*/ 1 w 43200"/>
                  <a:gd name="T3" fmla="*/ 1 h 31944"/>
                  <a:gd name="T4" fmla="*/ 1 w 43200"/>
                  <a:gd name="T5" fmla="*/ 1 h 31944"/>
                  <a:gd name="T6" fmla="*/ 0 60000 65536"/>
                  <a:gd name="T7" fmla="*/ 0 60000 65536"/>
                  <a:gd name="T8" fmla="*/ 0 60000 65536"/>
                  <a:gd name="T9" fmla="*/ 0 w 43200"/>
                  <a:gd name="T10" fmla="*/ 0 h 31944"/>
                  <a:gd name="T11" fmla="*/ 43200 w 43200"/>
                  <a:gd name="T12" fmla="*/ 31944 h 31944"/>
                </a:gdLst>
                <a:ahLst/>
                <a:cxnLst>
                  <a:cxn ang="T6">
                    <a:pos x="T0" y="T1"/>
                  </a:cxn>
                  <a:cxn ang="T7">
                    <a:pos x="T2" y="T3"/>
                  </a:cxn>
                  <a:cxn ang="T8">
                    <a:pos x="T4" y="T5"/>
                  </a:cxn>
                </a:cxnLst>
                <a:rect l="T9" t="T10" r="T11" b="T12"/>
                <a:pathLst>
                  <a:path w="43200" h="31944" fill="none" extrusionOk="0">
                    <a:moveTo>
                      <a:pt x="2637" y="31944"/>
                    </a:moveTo>
                    <a:cubicBezTo>
                      <a:pt x="907" y="28771"/>
                      <a:pt x="0" y="25214"/>
                      <a:pt x="0" y="21600"/>
                    </a:cubicBezTo>
                    <a:cubicBezTo>
                      <a:pt x="0" y="9670"/>
                      <a:pt x="9670" y="0"/>
                      <a:pt x="21600" y="0"/>
                    </a:cubicBezTo>
                    <a:cubicBezTo>
                      <a:pt x="33529" y="0"/>
                      <a:pt x="43200" y="9670"/>
                      <a:pt x="43200" y="21600"/>
                    </a:cubicBezTo>
                    <a:cubicBezTo>
                      <a:pt x="43200" y="24512"/>
                      <a:pt x="42610" y="27395"/>
                      <a:pt x="41468" y="30074"/>
                    </a:cubicBezTo>
                  </a:path>
                  <a:path w="43200" h="31944" stroke="0" extrusionOk="0">
                    <a:moveTo>
                      <a:pt x="2637" y="31944"/>
                    </a:moveTo>
                    <a:cubicBezTo>
                      <a:pt x="907" y="28771"/>
                      <a:pt x="0" y="25214"/>
                      <a:pt x="0" y="21600"/>
                    </a:cubicBezTo>
                    <a:cubicBezTo>
                      <a:pt x="0" y="9670"/>
                      <a:pt x="9670" y="0"/>
                      <a:pt x="21600" y="0"/>
                    </a:cubicBezTo>
                    <a:cubicBezTo>
                      <a:pt x="33529" y="0"/>
                      <a:pt x="43200" y="9670"/>
                      <a:pt x="43200" y="21600"/>
                    </a:cubicBezTo>
                    <a:cubicBezTo>
                      <a:pt x="43200" y="24512"/>
                      <a:pt x="42610" y="27395"/>
                      <a:pt x="41468" y="30074"/>
                    </a:cubicBezTo>
                    <a:lnTo>
                      <a:pt x="21600" y="21600"/>
                    </a:lnTo>
                    <a:close/>
                  </a:path>
                </a:pathLst>
              </a:custGeom>
              <a:noFill/>
              <a:ln w="3175">
                <a:solidFill>
                  <a:schemeClr val="bg2"/>
                </a:solidFill>
                <a:round/>
                <a:headEnd/>
                <a:tailEnd/>
              </a:ln>
            </p:spPr>
            <p:txBody>
              <a:bodyPr wrap="none" anchor="ctr"/>
              <a:lstStyle/>
              <a:p>
                <a:endParaRPr lang="en-US"/>
              </a:p>
            </p:txBody>
          </p:sp>
        </p:grpSp>
        <p:sp>
          <p:nvSpPr>
            <p:cNvPr id="19475" name="AutoShape 18"/>
            <p:cNvSpPr>
              <a:spLocks noChangeArrowheads="1"/>
            </p:cNvSpPr>
            <p:nvPr/>
          </p:nvSpPr>
          <p:spPr bwMode="auto">
            <a:xfrm>
              <a:off x="2617" y="2327"/>
              <a:ext cx="35" cy="127"/>
            </a:xfrm>
            <a:prstGeom prst="can">
              <a:avLst>
                <a:gd name="adj" fmla="val 45357"/>
              </a:avLst>
            </a:prstGeom>
            <a:solidFill>
              <a:srgbClr val="FFFFFF">
                <a:alpha val="39999"/>
              </a:srgbClr>
            </a:solidFill>
            <a:ln w="3175">
              <a:solidFill>
                <a:schemeClr val="bg2"/>
              </a:solidFill>
              <a:round/>
              <a:headEnd/>
              <a:tailEnd/>
            </a:ln>
          </p:spPr>
          <p:txBody>
            <a:bodyPr wrap="none" anchor="ctr"/>
            <a:lstStyle/>
            <a:p>
              <a:endParaRPr lang="en-US">
                <a:latin typeface="Calibri" pitchFamily="34" charset="0"/>
              </a:endParaRPr>
            </a:p>
          </p:txBody>
        </p:sp>
        <p:grpSp>
          <p:nvGrpSpPr>
            <p:cNvPr id="4" name="Group 19"/>
            <p:cNvGrpSpPr>
              <a:grpSpLocks/>
            </p:cNvGrpSpPr>
            <p:nvPr/>
          </p:nvGrpSpPr>
          <p:grpSpPr bwMode="auto">
            <a:xfrm>
              <a:off x="2604" y="2196"/>
              <a:ext cx="63" cy="142"/>
              <a:chOff x="2991" y="2278"/>
              <a:chExt cx="115" cy="129"/>
            </a:xfrm>
          </p:grpSpPr>
          <p:sp>
            <p:nvSpPr>
              <p:cNvPr id="19477" name="Line 20"/>
              <p:cNvSpPr>
                <a:spLocks noChangeShapeType="1"/>
              </p:cNvSpPr>
              <p:nvPr/>
            </p:nvSpPr>
            <p:spPr bwMode="auto">
              <a:xfrm>
                <a:off x="2991" y="2297"/>
                <a:ext cx="13" cy="0"/>
              </a:xfrm>
              <a:prstGeom prst="line">
                <a:avLst/>
              </a:prstGeom>
              <a:noFill/>
              <a:ln w="3175">
                <a:solidFill>
                  <a:srgbClr val="4D4D4D"/>
                </a:solidFill>
                <a:round/>
                <a:headEnd/>
                <a:tailEnd/>
              </a:ln>
            </p:spPr>
            <p:txBody>
              <a:bodyPr/>
              <a:lstStyle/>
              <a:p>
                <a:endParaRPr lang="en-US"/>
              </a:p>
            </p:txBody>
          </p:sp>
          <p:sp>
            <p:nvSpPr>
              <p:cNvPr id="19478" name="Arc 21"/>
              <p:cNvSpPr>
                <a:spLocks/>
              </p:cNvSpPr>
              <p:nvPr/>
            </p:nvSpPr>
            <p:spPr bwMode="auto">
              <a:xfrm>
                <a:off x="3004" y="2286"/>
                <a:ext cx="14" cy="21"/>
              </a:xfrm>
              <a:custGeom>
                <a:avLst/>
                <a:gdLst>
                  <a:gd name="T0" fmla="*/ 0 w 42428"/>
                  <a:gd name="T1" fmla="*/ 0 h 32940"/>
                  <a:gd name="T2" fmla="*/ 0 w 42428"/>
                  <a:gd name="T3" fmla="*/ 0 h 32940"/>
                  <a:gd name="T4" fmla="*/ 0 w 42428"/>
                  <a:gd name="T5" fmla="*/ 0 h 32940"/>
                  <a:gd name="T6" fmla="*/ 0 60000 65536"/>
                  <a:gd name="T7" fmla="*/ 0 60000 65536"/>
                  <a:gd name="T8" fmla="*/ 0 60000 65536"/>
                  <a:gd name="T9" fmla="*/ 0 w 42428"/>
                  <a:gd name="T10" fmla="*/ 0 h 32940"/>
                  <a:gd name="T11" fmla="*/ 42428 w 42428"/>
                  <a:gd name="T12" fmla="*/ 32940 h 32940"/>
                </a:gdLst>
                <a:ahLst/>
                <a:cxnLst>
                  <a:cxn ang="T6">
                    <a:pos x="T0" y="T1"/>
                  </a:cxn>
                  <a:cxn ang="T7">
                    <a:pos x="T2" y="T3"/>
                  </a:cxn>
                  <a:cxn ang="T8">
                    <a:pos x="T4" y="T5"/>
                  </a:cxn>
                </a:cxnLst>
                <a:rect l="T9" t="T10" r="T11" b="T12"/>
                <a:pathLst>
                  <a:path w="42428" h="32940" fill="none" extrusionOk="0">
                    <a:moveTo>
                      <a:pt x="-1" y="15876"/>
                    </a:moveTo>
                    <a:cubicBezTo>
                      <a:pt x="2576" y="6499"/>
                      <a:pt x="11102" y="-1"/>
                      <a:pt x="20828" y="0"/>
                    </a:cubicBezTo>
                    <a:cubicBezTo>
                      <a:pt x="32757" y="0"/>
                      <a:pt x="42428" y="9670"/>
                      <a:pt x="42428" y="21600"/>
                    </a:cubicBezTo>
                    <a:cubicBezTo>
                      <a:pt x="42428" y="25605"/>
                      <a:pt x="41314" y="29531"/>
                      <a:pt x="39211" y="32939"/>
                    </a:cubicBezTo>
                  </a:path>
                  <a:path w="42428" h="32940" stroke="0" extrusionOk="0">
                    <a:moveTo>
                      <a:pt x="-1" y="15876"/>
                    </a:moveTo>
                    <a:cubicBezTo>
                      <a:pt x="2576" y="6499"/>
                      <a:pt x="11102" y="-1"/>
                      <a:pt x="20828" y="0"/>
                    </a:cubicBezTo>
                    <a:cubicBezTo>
                      <a:pt x="32757" y="0"/>
                      <a:pt x="42428" y="9670"/>
                      <a:pt x="42428" y="21600"/>
                    </a:cubicBezTo>
                    <a:cubicBezTo>
                      <a:pt x="42428" y="25605"/>
                      <a:pt x="41314" y="29531"/>
                      <a:pt x="39211" y="32939"/>
                    </a:cubicBezTo>
                    <a:lnTo>
                      <a:pt x="20828" y="21600"/>
                    </a:lnTo>
                    <a:close/>
                  </a:path>
                </a:pathLst>
              </a:custGeom>
              <a:noFill/>
              <a:ln w="3175">
                <a:solidFill>
                  <a:srgbClr val="4D4D4D"/>
                </a:solidFill>
                <a:round/>
                <a:headEnd/>
                <a:tailEnd/>
              </a:ln>
            </p:spPr>
            <p:txBody>
              <a:bodyPr wrap="none" anchor="ctr"/>
              <a:lstStyle/>
              <a:p>
                <a:endParaRPr lang="en-US"/>
              </a:p>
            </p:txBody>
          </p:sp>
          <p:sp>
            <p:nvSpPr>
              <p:cNvPr id="19479" name="Arc 22"/>
              <p:cNvSpPr>
                <a:spLocks/>
              </p:cNvSpPr>
              <p:nvPr/>
            </p:nvSpPr>
            <p:spPr bwMode="auto">
              <a:xfrm>
                <a:off x="3015" y="2283"/>
                <a:ext cx="14" cy="21"/>
              </a:xfrm>
              <a:custGeom>
                <a:avLst/>
                <a:gdLst>
                  <a:gd name="T0" fmla="*/ 0 w 43200"/>
                  <a:gd name="T1" fmla="*/ 0 h 33271"/>
                  <a:gd name="T2" fmla="*/ 0 w 43200"/>
                  <a:gd name="T3" fmla="*/ 0 h 33271"/>
                  <a:gd name="T4" fmla="*/ 0 w 43200"/>
                  <a:gd name="T5" fmla="*/ 0 h 33271"/>
                  <a:gd name="T6" fmla="*/ 0 60000 65536"/>
                  <a:gd name="T7" fmla="*/ 0 60000 65536"/>
                  <a:gd name="T8" fmla="*/ 0 60000 65536"/>
                  <a:gd name="T9" fmla="*/ 0 w 43200"/>
                  <a:gd name="T10" fmla="*/ 0 h 33271"/>
                  <a:gd name="T11" fmla="*/ 43200 w 43200"/>
                  <a:gd name="T12" fmla="*/ 33271 h 33271"/>
                </a:gdLst>
                <a:ahLst/>
                <a:cxnLst>
                  <a:cxn ang="T6">
                    <a:pos x="T0" y="T1"/>
                  </a:cxn>
                  <a:cxn ang="T7">
                    <a:pos x="T2" y="T3"/>
                  </a:cxn>
                  <a:cxn ang="T8">
                    <a:pos x="T4" y="T5"/>
                  </a:cxn>
                </a:cxnLst>
                <a:rect l="T9" t="T10" r="T11" b="T12"/>
                <a:pathLst>
                  <a:path w="43200" h="33271" fill="none" extrusionOk="0">
                    <a:moveTo>
                      <a:pt x="3424" y="33270"/>
                    </a:moveTo>
                    <a:cubicBezTo>
                      <a:pt x="1188" y="29788"/>
                      <a:pt x="0" y="25737"/>
                      <a:pt x="0" y="21600"/>
                    </a:cubicBezTo>
                    <a:cubicBezTo>
                      <a:pt x="0" y="9670"/>
                      <a:pt x="9670" y="0"/>
                      <a:pt x="21600" y="0"/>
                    </a:cubicBezTo>
                    <a:cubicBezTo>
                      <a:pt x="33529" y="0"/>
                      <a:pt x="43200" y="9670"/>
                      <a:pt x="43200" y="21600"/>
                    </a:cubicBezTo>
                    <a:cubicBezTo>
                      <a:pt x="43200" y="25605"/>
                      <a:pt x="42086" y="29531"/>
                      <a:pt x="39983" y="32939"/>
                    </a:cubicBezTo>
                  </a:path>
                  <a:path w="43200" h="33271" stroke="0" extrusionOk="0">
                    <a:moveTo>
                      <a:pt x="3424" y="33270"/>
                    </a:moveTo>
                    <a:cubicBezTo>
                      <a:pt x="1188" y="29788"/>
                      <a:pt x="0" y="25737"/>
                      <a:pt x="0" y="21600"/>
                    </a:cubicBezTo>
                    <a:cubicBezTo>
                      <a:pt x="0" y="9670"/>
                      <a:pt x="9670" y="0"/>
                      <a:pt x="21600" y="0"/>
                    </a:cubicBezTo>
                    <a:cubicBezTo>
                      <a:pt x="33529" y="0"/>
                      <a:pt x="43200" y="9670"/>
                      <a:pt x="43200" y="21600"/>
                    </a:cubicBezTo>
                    <a:cubicBezTo>
                      <a:pt x="43200" y="25605"/>
                      <a:pt x="42086" y="29531"/>
                      <a:pt x="39983" y="32939"/>
                    </a:cubicBezTo>
                    <a:lnTo>
                      <a:pt x="21600" y="21600"/>
                    </a:lnTo>
                    <a:close/>
                  </a:path>
                </a:pathLst>
              </a:custGeom>
              <a:noFill/>
              <a:ln w="3175">
                <a:solidFill>
                  <a:srgbClr val="4D4D4D"/>
                </a:solidFill>
                <a:round/>
                <a:headEnd/>
                <a:tailEnd/>
              </a:ln>
            </p:spPr>
            <p:txBody>
              <a:bodyPr wrap="none" anchor="ctr"/>
              <a:lstStyle/>
              <a:p>
                <a:endParaRPr lang="en-US"/>
              </a:p>
            </p:txBody>
          </p:sp>
          <p:sp>
            <p:nvSpPr>
              <p:cNvPr id="19480" name="Arc 23"/>
              <p:cNvSpPr>
                <a:spLocks/>
              </p:cNvSpPr>
              <p:nvPr/>
            </p:nvSpPr>
            <p:spPr bwMode="auto">
              <a:xfrm>
                <a:off x="3026" y="2280"/>
                <a:ext cx="13" cy="21"/>
              </a:xfrm>
              <a:custGeom>
                <a:avLst/>
                <a:gdLst>
                  <a:gd name="T0" fmla="*/ 0 w 43200"/>
                  <a:gd name="T1" fmla="*/ 0 h 33271"/>
                  <a:gd name="T2" fmla="*/ 0 w 43200"/>
                  <a:gd name="T3" fmla="*/ 0 h 33271"/>
                  <a:gd name="T4" fmla="*/ 0 w 43200"/>
                  <a:gd name="T5" fmla="*/ 0 h 33271"/>
                  <a:gd name="T6" fmla="*/ 0 60000 65536"/>
                  <a:gd name="T7" fmla="*/ 0 60000 65536"/>
                  <a:gd name="T8" fmla="*/ 0 60000 65536"/>
                  <a:gd name="T9" fmla="*/ 0 w 43200"/>
                  <a:gd name="T10" fmla="*/ 0 h 33271"/>
                  <a:gd name="T11" fmla="*/ 43200 w 43200"/>
                  <a:gd name="T12" fmla="*/ 33271 h 33271"/>
                </a:gdLst>
                <a:ahLst/>
                <a:cxnLst>
                  <a:cxn ang="T6">
                    <a:pos x="T0" y="T1"/>
                  </a:cxn>
                  <a:cxn ang="T7">
                    <a:pos x="T2" y="T3"/>
                  </a:cxn>
                  <a:cxn ang="T8">
                    <a:pos x="T4" y="T5"/>
                  </a:cxn>
                </a:cxnLst>
                <a:rect l="T9" t="T10" r="T11" b="T12"/>
                <a:pathLst>
                  <a:path w="43200" h="33271" fill="none" extrusionOk="0">
                    <a:moveTo>
                      <a:pt x="3424" y="33270"/>
                    </a:moveTo>
                    <a:cubicBezTo>
                      <a:pt x="1188" y="29788"/>
                      <a:pt x="0" y="25737"/>
                      <a:pt x="0" y="21600"/>
                    </a:cubicBezTo>
                    <a:cubicBezTo>
                      <a:pt x="0" y="9670"/>
                      <a:pt x="9670" y="0"/>
                      <a:pt x="21600" y="0"/>
                    </a:cubicBezTo>
                    <a:cubicBezTo>
                      <a:pt x="33529" y="0"/>
                      <a:pt x="43200" y="9670"/>
                      <a:pt x="43200" y="21600"/>
                    </a:cubicBezTo>
                    <a:cubicBezTo>
                      <a:pt x="43200" y="25605"/>
                      <a:pt x="42086" y="29531"/>
                      <a:pt x="39983" y="32939"/>
                    </a:cubicBezTo>
                  </a:path>
                  <a:path w="43200" h="33271" stroke="0" extrusionOk="0">
                    <a:moveTo>
                      <a:pt x="3424" y="33270"/>
                    </a:moveTo>
                    <a:cubicBezTo>
                      <a:pt x="1188" y="29788"/>
                      <a:pt x="0" y="25737"/>
                      <a:pt x="0" y="21600"/>
                    </a:cubicBezTo>
                    <a:cubicBezTo>
                      <a:pt x="0" y="9670"/>
                      <a:pt x="9670" y="0"/>
                      <a:pt x="21600" y="0"/>
                    </a:cubicBezTo>
                    <a:cubicBezTo>
                      <a:pt x="33529" y="0"/>
                      <a:pt x="43200" y="9670"/>
                      <a:pt x="43200" y="21600"/>
                    </a:cubicBezTo>
                    <a:cubicBezTo>
                      <a:pt x="43200" y="25605"/>
                      <a:pt x="42086" y="29531"/>
                      <a:pt x="39983" y="32939"/>
                    </a:cubicBezTo>
                    <a:lnTo>
                      <a:pt x="21600" y="21600"/>
                    </a:lnTo>
                    <a:close/>
                  </a:path>
                </a:pathLst>
              </a:custGeom>
              <a:noFill/>
              <a:ln w="3175">
                <a:solidFill>
                  <a:srgbClr val="4D4D4D"/>
                </a:solidFill>
                <a:round/>
                <a:headEnd/>
                <a:tailEnd/>
              </a:ln>
            </p:spPr>
            <p:txBody>
              <a:bodyPr wrap="none" anchor="ctr"/>
              <a:lstStyle/>
              <a:p>
                <a:endParaRPr lang="en-US"/>
              </a:p>
            </p:txBody>
          </p:sp>
          <p:sp>
            <p:nvSpPr>
              <p:cNvPr id="19481" name="Arc 24"/>
              <p:cNvSpPr>
                <a:spLocks/>
              </p:cNvSpPr>
              <p:nvPr/>
            </p:nvSpPr>
            <p:spPr bwMode="auto">
              <a:xfrm>
                <a:off x="3037" y="2278"/>
                <a:ext cx="14" cy="21"/>
              </a:xfrm>
              <a:custGeom>
                <a:avLst/>
                <a:gdLst>
                  <a:gd name="T0" fmla="*/ 0 w 43200"/>
                  <a:gd name="T1" fmla="*/ 0 h 33271"/>
                  <a:gd name="T2" fmla="*/ 0 w 43200"/>
                  <a:gd name="T3" fmla="*/ 0 h 33271"/>
                  <a:gd name="T4" fmla="*/ 0 w 43200"/>
                  <a:gd name="T5" fmla="*/ 0 h 33271"/>
                  <a:gd name="T6" fmla="*/ 0 60000 65536"/>
                  <a:gd name="T7" fmla="*/ 0 60000 65536"/>
                  <a:gd name="T8" fmla="*/ 0 60000 65536"/>
                  <a:gd name="T9" fmla="*/ 0 w 43200"/>
                  <a:gd name="T10" fmla="*/ 0 h 33271"/>
                  <a:gd name="T11" fmla="*/ 43200 w 43200"/>
                  <a:gd name="T12" fmla="*/ 33271 h 33271"/>
                </a:gdLst>
                <a:ahLst/>
                <a:cxnLst>
                  <a:cxn ang="T6">
                    <a:pos x="T0" y="T1"/>
                  </a:cxn>
                  <a:cxn ang="T7">
                    <a:pos x="T2" y="T3"/>
                  </a:cxn>
                  <a:cxn ang="T8">
                    <a:pos x="T4" y="T5"/>
                  </a:cxn>
                </a:cxnLst>
                <a:rect l="T9" t="T10" r="T11" b="T12"/>
                <a:pathLst>
                  <a:path w="43200" h="33271" fill="none" extrusionOk="0">
                    <a:moveTo>
                      <a:pt x="3424" y="33270"/>
                    </a:moveTo>
                    <a:cubicBezTo>
                      <a:pt x="1188" y="29788"/>
                      <a:pt x="0" y="25737"/>
                      <a:pt x="0" y="21600"/>
                    </a:cubicBezTo>
                    <a:cubicBezTo>
                      <a:pt x="0" y="9670"/>
                      <a:pt x="9670" y="0"/>
                      <a:pt x="21600" y="0"/>
                    </a:cubicBezTo>
                    <a:cubicBezTo>
                      <a:pt x="33529" y="0"/>
                      <a:pt x="43200" y="9670"/>
                      <a:pt x="43200" y="21600"/>
                    </a:cubicBezTo>
                    <a:cubicBezTo>
                      <a:pt x="43200" y="25605"/>
                      <a:pt x="42086" y="29531"/>
                      <a:pt x="39983" y="32939"/>
                    </a:cubicBezTo>
                  </a:path>
                  <a:path w="43200" h="33271" stroke="0" extrusionOk="0">
                    <a:moveTo>
                      <a:pt x="3424" y="33270"/>
                    </a:moveTo>
                    <a:cubicBezTo>
                      <a:pt x="1188" y="29788"/>
                      <a:pt x="0" y="25737"/>
                      <a:pt x="0" y="21600"/>
                    </a:cubicBezTo>
                    <a:cubicBezTo>
                      <a:pt x="0" y="9670"/>
                      <a:pt x="9670" y="0"/>
                      <a:pt x="21600" y="0"/>
                    </a:cubicBezTo>
                    <a:cubicBezTo>
                      <a:pt x="33529" y="0"/>
                      <a:pt x="43200" y="9670"/>
                      <a:pt x="43200" y="21600"/>
                    </a:cubicBezTo>
                    <a:cubicBezTo>
                      <a:pt x="43200" y="25605"/>
                      <a:pt x="42086" y="29531"/>
                      <a:pt x="39983" y="32939"/>
                    </a:cubicBezTo>
                    <a:lnTo>
                      <a:pt x="21600" y="21600"/>
                    </a:lnTo>
                    <a:close/>
                  </a:path>
                </a:pathLst>
              </a:custGeom>
              <a:noFill/>
              <a:ln w="3175">
                <a:solidFill>
                  <a:srgbClr val="4D4D4D"/>
                </a:solidFill>
                <a:round/>
                <a:headEnd/>
                <a:tailEnd/>
              </a:ln>
            </p:spPr>
            <p:txBody>
              <a:bodyPr wrap="none" anchor="ctr"/>
              <a:lstStyle/>
              <a:p>
                <a:endParaRPr lang="en-US"/>
              </a:p>
            </p:txBody>
          </p:sp>
          <p:sp>
            <p:nvSpPr>
              <p:cNvPr id="19482" name="Arc 25"/>
              <p:cNvSpPr>
                <a:spLocks/>
              </p:cNvSpPr>
              <p:nvPr/>
            </p:nvSpPr>
            <p:spPr bwMode="auto">
              <a:xfrm>
                <a:off x="3047" y="2279"/>
                <a:ext cx="14" cy="21"/>
              </a:xfrm>
              <a:custGeom>
                <a:avLst/>
                <a:gdLst>
                  <a:gd name="T0" fmla="*/ 0 w 43200"/>
                  <a:gd name="T1" fmla="*/ 0 h 33271"/>
                  <a:gd name="T2" fmla="*/ 0 w 43200"/>
                  <a:gd name="T3" fmla="*/ 0 h 33271"/>
                  <a:gd name="T4" fmla="*/ 0 w 43200"/>
                  <a:gd name="T5" fmla="*/ 0 h 33271"/>
                  <a:gd name="T6" fmla="*/ 0 60000 65536"/>
                  <a:gd name="T7" fmla="*/ 0 60000 65536"/>
                  <a:gd name="T8" fmla="*/ 0 60000 65536"/>
                  <a:gd name="T9" fmla="*/ 0 w 43200"/>
                  <a:gd name="T10" fmla="*/ 0 h 33271"/>
                  <a:gd name="T11" fmla="*/ 43200 w 43200"/>
                  <a:gd name="T12" fmla="*/ 33271 h 33271"/>
                </a:gdLst>
                <a:ahLst/>
                <a:cxnLst>
                  <a:cxn ang="T6">
                    <a:pos x="T0" y="T1"/>
                  </a:cxn>
                  <a:cxn ang="T7">
                    <a:pos x="T2" y="T3"/>
                  </a:cxn>
                  <a:cxn ang="T8">
                    <a:pos x="T4" y="T5"/>
                  </a:cxn>
                </a:cxnLst>
                <a:rect l="T9" t="T10" r="T11" b="T12"/>
                <a:pathLst>
                  <a:path w="43200" h="33271" fill="none" extrusionOk="0">
                    <a:moveTo>
                      <a:pt x="3424" y="33270"/>
                    </a:moveTo>
                    <a:cubicBezTo>
                      <a:pt x="1188" y="29788"/>
                      <a:pt x="0" y="25737"/>
                      <a:pt x="0" y="21600"/>
                    </a:cubicBezTo>
                    <a:cubicBezTo>
                      <a:pt x="0" y="9670"/>
                      <a:pt x="9670" y="0"/>
                      <a:pt x="21600" y="0"/>
                    </a:cubicBezTo>
                    <a:cubicBezTo>
                      <a:pt x="33529" y="0"/>
                      <a:pt x="43200" y="9670"/>
                      <a:pt x="43200" y="21600"/>
                    </a:cubicBezTo>
                    <a:cubicBezTo>
                      <a:pt x="43200" y="25605"/>
                      <a:pt x="42086" y="29531"/>
                      <a:pt x="39983" y="32939"/>
                    </a:cubicBezTo>
                  </a:path>
                  <a:path w="43200" h="33271" stroke="0" extrusionOk="0">
                    <a:moveTo>
                      <a:pt x="3424" y="33270"/>
                    </a:moveTo>
                    <a:cubicBezTo>
                      <a:pt x="1188" y="29788"/>
                      <a:pt x="0" y="25737"/>
                      <a:pt x="0" y="21600"/>
                    </a:cubicBezTo>
                    <a:cubicBezTo>
                      <a:pt x="0" y="9670"/>
                      <a:pt x="9670" y="0"/>
                      <a:pt x="21600" y="0"/>
                    </a:cubicBezTo>
                    <a:cubicBezTo>
                      <a:pt x="33529" y="0"/>
                      <a:pt x="43200" y="9670"/>
                      <a:pt x="43200" y="21600"/>
                    </a:cubicBezTo>
                    <a:cubicBezTo>
                      <a:pt x="43200" y="25605"/>
                      <a:pt x="42086" y="29531"/>
                      <a:pt x="39983" y="32939"/>
                    </a:cubicBezTo>
                    <a:lnTo>
                      <a:pt x="21600" y="21600"/>
                    </a:lnTo>
                    <a:close/>
                  </a:path>
                </a:pathLst>
              </a:custGeom>
              <a:noFill/>
              <a:ln w="3175">
                <a:solidFill>
                  <a:srgbClr val="4D4D4D"/>
                </a:solidFill>
                <a:round/>
                <a:headEnd/>
                <a:tailEnd/>
              </a:ln>
            </p:spPr>
            <p:txBody>
              <a:bodyPr wrap="none" anchor="ctr"/>
              <a:lstStyle/>
              <a:p>
                <a:endParaRPr lang="en-US"/>
              </a:p>
            </p:txBody>
          </p:sp>
          <p:sp>
            <p:nvSpPr>
              <p:cNvPr id="19483" name="Arc 26"/>
              <p:cNvSpPr>
                <a:spLocks/>
              </p:cNvSpPr>
              <p:nvPr/>
            </p:nvSpPr>
            <p:spPr bwMode="auto">
              <a:xfrm>
                <a:off x="3057" y="2280"/>
                <a:ext cx="14" cy="21"/>
              </a:xfrm>
              <a:custGeom>
                <a:avLst/>
                <a:gdLst>
                  <a:gd name="T0" fmla="*/ 0 w 43200"/>
                  <a:gd name="T1" fmla="*/ 0 h 33271"/>
                  <a:gd name="T2" fmla="*/ 0 w 43200"/>
                  <a:gd name="T3" fmla="*/ 0 h 33271"/>
                  <a:gd name="T4" fmla="*/ 0 w 43200"/>
                  <a:gd name="T5" fmla="*/ 0 h 33271"/>
                  <a:gd name="T6" fmla="*/ 0 60000 65536"/>
                  <a:gd name="T7" fmla="*/ 0 60000 65536"/>
                  <a:gd name="T8" fmla="*/ 0 60000 65536"/>
                  <a:gd name="T9" fmla="*/ 0 w 43200"/>
                  <a:gd name="T10" fmla="*/ 0 h 33271"/>
                  <a:gd name="T11" fmla="*/ 43200 w 43200"/>
                  <a:gd name="T12" fmla="*/ 33271 h 33271"/>
                </a:gdLst>
                <a:ahLst/>
                <a:cxnLst>
                  <a:cxn ang="T6">
                    <a:pos x="T0" y="T1"/>
                  </a:cxn>
                  <a:cxn ang="T7">
                    <a:pos x="T2" y="T3"/>
                  </a:cxn>
                  <a:cxn ang="T8">
                    <a:pos x="T4" y="T5"/>
                  </a:cxn>
                </a:cxnLst>
                <a:rect l="T9" t="T10" r="T11" b="T12"/>
                <a:pathLst>
                  <a:path w="43200" h="33271" fill="none" extrusionOk="0">
                    <a:moveTo>
                      <a:pt x="3424" y="33270"/>
                    </a:moveTo>
                    <a:cubicBezTo>
                      <a:pt x="1188" y="29788"/>
                      <a:pt x="0" y="25737"/>
                      <a:pt x="0" y="21600"/>
                    </a:cubicBezTo>
                    <a:cubicBezTo>
                      <a:pt x="0" y="9670"/>
                      <a:pt x="9670" y="0"/>
                      <a:pt x="21600" y="0"/>
                    </a:cubicBezTo>
                    <a:cubicBezTo>
                      <a:pt x="33529" y="0"/>
                      <a:pt x="43200" y="9670"/>
                      <a:pt x="43200" y="21600"/>
                    </a:cubicBezTo>
                    <a:cubicBezTo>
                      <a:pt x="43200" y="25605"/>
                      <a:pt x="42086" y="29531"/>
                      <a:pt x="39983" y="32939"/>
                    </a:cubicBezTo>
                  </a:path>
                  <a:path w="43200" h="33271" stroke="0" extrusionOk="0">
                    <a:moveTo>
                      <a:pt x="3424" y="33270"/>
                    </a:moveTo>
                    <a:cubicBezTo>
                      <a:pt x="1188" y="29788"/>
                      <a:pt x="0" y="25737"/>
                      <a:pt x="0" y="21600"/>
                    </a:cubicBezTo>
                    <a:cubicBezTo>
                      <a:pt x="0" y="9670"/>
                      <a:pt x="9670" y="0"/>
                      <a:pt x="21600" y="0"/>
                    </a:cubicBezTo>
                    <a:cubicBezTo>
                      <a:pt x="33529" y="0"/>
                      <a:pt x="43200" y="9670"/>
                      <a:pt x="43200" y="21600"/>
                    </a:cubicBezTo>
                    <a:cubicBezTo>
                      <a:pt x="43200" y="25605"/>
                      <a:pt x="42086" y="29531"/>
                      <a:pt x="39983" y="32939"/>
                    </a:cubicBezTo>
                    <a:lnTo>
                      <a:pt x="21600" y="21600"/>
                    </a:lnTo>
                    <a:close/>
                  </a:path>
                </a:pathLst>
              </a:custGeom>
              <a:noFill/>
              <a:ln w="3175">
                <a:solidFill>
                  <a:srgbClr val="4D4D4D"/>
                </a:solidFill>
                <a:round/>
                <a:headEnd/>
                <a:tailEnd/>
              </a:ln>
            </p:spPr>
            <p:txBody>
              <a:bodyPr wrap="none" anchor="ctr"/>
              <a:lstStyle/>
              <a:p>
                <a:endParaRPr lang="en-US"/>
              </a:p>
            </p:txBody>
          </p:sp>
          <p:sp>
            <p:nvSpPr>
              <p:cNvPr id="19484" name="Arc 27"/>
              <p:cNvSpPr>
                <a:spLocks/>
              </p:cNvSpPr>
              <p:nvPr/>
            </p:nvSpPr>
            <p:spPr bwMode="auto">
              <a:xfrm>
                <a:off x="3068" y="2282"/>
                <a:ext cx="14" cy="21"/>
              </a:xfrm>
              <a:custGeom>
                <a:avLst/>
                <a:gdLst>
                  <a:gd name="T0" fmla="*/ 0 w 43200"/>
                  <a:gd name="T1" fmla="*/ 0 h 33271"/>
                  <a:gd name="T2" fmla="*/ 0 w 43200"/>
                  <a:gd name="T3" fmla="*/ 0 h 33271"/>
                  <a:gd name="T4" fmla="*/ 0 w 43200"/>
                  <a:gd name="T5" fmla="*/ 0 h 33271"/>
                  <a:gd name="T6" fmla="*/ 0 60000 65536"/>
                  <a:gd name="T7" fmla="*/ 0 60000 65536"/>
                  <a:gd name="T8" fmla="*/ 0 60000 65536"/>
                  <a:gd name="T9" fmla="*/ 0 w 43200"/>
                  <a:gd name="T10" fmla="*/ 0 h 33271"/>
                  <a:gd name="T11" fmla="*/ 43200 w 43200"/>
                  <a:gd name="T12" fmla="*/ 33271 h 33271"/>
                </a:gdLst>
                <a:ahLst/>
                <a:cxnLst>
                  <a:cxn ang="T6">
                    <a:pos x="T0" y="T1"/>
                  </a:cxn>
                  <a:cxn ang="T7">
                    <a:pos x="T2" y="T3"/>
                  </a:cxn>
                  <a:cxn ang="T8">
                    <a:pos x="T4" y="T5"/>
                  </a:cxn>
                </a:cxnLst>
                <a:rect l="T9" t="T10" r="T11" b="T12"/>
                <a:pathLst>
                  <a:path w="43200" h="33271" fill="none" extrusionOk="0">
                    <a:moveTo>
                      <a:pt x="3424" y="33270"/>
                    </a:moveTo>
                    <a:cubicBezTo>
                      <a:pt x="1188" y="29788"/>
                      <a:pt x="0" y="25737"/>
                      <a:pt x="0" y="21600"/>
                    </a:cubicBezTo>
                    <a:cubicBezTo>
                      <a:pt x="0" y="9670"/>
                      <a:pt x="9670" y="0"/>
                      <a:pt x="21600" y="0"/>
                    </a:cubicBezTo>
                    <a:cubicBezTo>
                      <a:pt x="33529" y="0"/>
                      <a:pt x="43200" y="9670"/>
                      <a:pt x="43200" y="21600"/>
                    </a:cubicBezTo>
                    <a:cubicBezTo>
                      <a:pt x="43200" y="25605"/>
                      <a:pt x="42086" y="29531"/>
                      <a:pt x="39983" y="32939"/>
                    </a:cubicBezTo>
                  </a:path>
                  <a:path w="43200" h="33271" stroke="0" extrusionOk="0">
                    <a:moveTo>
                      <a:pt x="3424" y="33270"/>
                    </a:moveTo>
                    <a:cubicBezTo>
                      <a:pt x="1188" y="29788"/>
                      <a:pt x="0" y="25737"/>
                      <a:pt x="0" y="21600"/>
                    </a:cubicBezTo>
                    <a:cubicBezTo>
                      <a:pt x="0" y="9670"/>
                      <a:pt x="9670" y="0"/>
                      <a:pt x="21600" y="0"/>
                    </a:cubicBezTo>
                    <a:cubicBezTo>
                      <a:pt x="33529" y="0"/>
                      <a:pt x="43200" y="9670"/>
                      <a:pt x="43200" y="21600"/>
                    </a:cubicBezTo>
                    <a:cubicBezTo>
                      <a:pt x="43200" y="25605"/>
                      <a:pt x="42086" y="29531"/>
                      <a:pt x="39983" y="32939"/>
                    </a:cubicBezTo>
                    <a:lnTo>
                      <a:pt x="21600" y="21600"/>
                    </a:lnTo>
                    <a:close/>
                  </a:path>
                </a:pathLst>
              </a:custGeom>
              <a:noFill/>
              <a:ln w="3175">
                <a:solidFill>
                  <a:srgbClr val="4D4D4D"/>
                </a:solidFill>
                <a:round/>
                <a:headEnd/>
                <a:tailEnd/>
              </a:ln>
            </p:spPr>
            <p:txBody>
              <a:bodyPr wrap="none" anchor="ctr"/>
              <a:lstStyle/>
              <a:p>
                <a:endParaRPr lang="en-US"/>
              </a:p>
            </p:txBody>
          </p:sp>
          <p:sp>
            <p:nvSpPr>
              <p:cNvPr id="19485" name="Arc 28"/>
              <p:cNvSpPr>
                <a:spLocks/>
              </p:cNvSpPr>
              <p:nvPr/>
            </p:nvSpPr>
            <p:spPr bwMode="auto">
              <a:xfrm>
                <a:off x="3079" y="2285"/>
                <a:ext cx="14" cy="21"/>
              </a:xfrm>
              <a:custGeom>
                <a:avLst/>
                <a:gdLst>
                  <a:gd name="T0" fmla="*/ 0 w 42799"/>
                  <a:gd name="T1" fmla="*/ 0 h 33271"/>
                  <a:gd name="T2" fmla="*/ 0 w 42799"/>
                  <a:gd name="T3" fmla="*/ 0 h 33271"/>
                  <a:gd name="T4" fmla="*/ 0 w 42799"/>
                  <a:gd name="T5" fmla="*/ 0 h 33271"/>
                  <a:gd name="T6" fmla="*/ 0 60000 65536"/>
                  <a:gd name="T7" fmla="*/ 0 60000 65536"/>
                  <a:gd name="T8" fmla="*/ 0 60000 65536"/>
                  <a:gd name="T9" fmla="*/ 0 w 42799"/>
                  <a:gd name="T10" fmla="*/ 0 h 33271"/>
                  <a:gd name="T11" fmla="*/ 42799 w 42799"/>
                  <a:gd name="T12" fmla="*/ 33271 h 33271"/>
                </a:gdLst>
                <a:ahLst/>
                <a:cxnLst>
                  <a:cxn ang="T6">
                    <a:pos x="T0" y="T1"/>
                  </a:cxn>
                  <a:cxn ang="T7">
                    <a:pos x="T2" y="T3"/>
                  </a:cxn>
                  <a:cxn ang="T8">
                    <a:pos x="T4" y="T5"/>
                  </a:cxn>
                </a:cxnLst>
                <a:rect l="T9" t="T10" r="T11" b="T12"/>
                <a:pathLst>
                  <a:path w="42799" h="33271" fill="none" extrusionOk="0">
                    <a:moveTo>
                      <a:pt x="3424" y="33270"/>
                    </a:moveTo>
                    <a:cubicBezTo>
                      <a:pt x="1188" y="29788"/>
                      <a:pt x="0" y="25737"/>
                      <a:pt x="0" y="21600"/>
                    </a:cubicBezTo>
                    <a:cubicBezTo>
                      <a:pt x="0" y="9670"/>
                      <a:pt x="9670" y="0"/>
                      <a:pt x="21600" y="0"/>
                    </a:cubicBezTo>
                    <a:cubicBezTo>
                      <a:pt x="31932" y="-1"/>
                      <a:pt x="40817" y="7316"/>
                      <a:pt x="42798" y="17457"/>
                    </a:cubicBezTo>
                  </a:path>
                  <a:path w="42799" h="33271" stroke="0" extrusionOk="0">
                    <a:moveTo>
                      <a:pt x="3424" y="33270"/>
                    </a:moveTo>
                    <a:cubicBezTo>
                      <a:pt x="1188" y="29788"/>
                      <a:pt x="0" y="25737"/>
                      <a:pt x="0" y="21600"/>
                    </a:cubicBezTo>
                    <a:cubicBezTo>
                      <a:pt x="0" y="9670"/>
                      <a:pt x="9670" y="0"/>
                      <a:pt x="21600" y="0"/>
                    </a:cubicBezTo>
                    <a:cubicBezTo>
                      <a:pt x="31932" y="-1"/>
                      <a:pt x="40817" y="7316"/>
                      <a:pt x="42798" y="17457"/>
                    </a:cubicBezTo>
                    <a:lnTo>
                      <a:pt x="21600" y="21600"/>
                    </a:lnTo>
                    <a:close/>
                  </a:path>
                </a:pathLst>
              </a:custGeom>
              <a:noFill/>
              <a:ln w="3175">
                <a:solidFill>
                  <a:srgbClr val="4D4D4D"/>
                </a:solidFill>
                <a:round/>
                <a:headEnd/>
                <a:tailEnd/>
              </a:ln>
            </p:spPr>
            <p:txBody>
              <a:bodyPr wrap="none" anchor="ctr"/>
              <a:lstStyle/>
              <a:p>
                <a:endParaRPr lang="en-US"/>
              </a:p>
            </p:txBody>
          </p:sp>
          <p:sp>
            <p:nvSpPr>
              <p:cNvPr id="19486" name="Line 29"/>
              <p:cNvSpPr>
                <a:spLocks noChangeShapeType="1"/>
              </p:cNvSpPr>
              <p:nvPr/>
            </p:nvSpPr>
            <p:spPr bwMode="auto">
              <a:xfrm>
                <a:off x="3093" y="2296"/>
                <a:ext cx="13" cy="0"/>
              </a:xfrm>
              <a:prstGeom prst="line">
                <a:avLst/>
              </a:prstGeom>
              <a:noFill/>
              <a:ln w="3175">
                <a:solidFill>
                  <a:srgbClr val="4D4D4D"/>
                </a:solidFill>
                <a:round/>
                <a:headEnd/>
                <a:tailEnd/>
              </a:ln>
            </p:spPr>
            <p:txBody>
              <a:bodyPr/>
              <a:lstStyle/>
              <a:p>
                <a:endParaRPr lang="en-US"/>
              </a:p>
            </p:txBody>
          </p:sp>
          <p:sp>
            <p:nvSpPr>
              <p:cNvPr id="19487" name="Freeform 30"/>
              <p:cNvSpPr>
                <a:spLocks/>
              </p:cNvSpPr>
              <p:nvPr/>
            </p:nvSpPr>
            <p:spPr bwMode="auto">
              <a:xfrm>
                <a:off x="2997" y="2292"/>
                <a:ext cx="33" cy="115"/>
              </a:xfrm>
              <a:custGeom>
                <a:avLst/>
                <a:gdLst>
                  <a:gd name="T0" fmla="*/ 0 w 33"/>
                  <a:gd name="T1" fmla="*/ 0 h 115"/>
                  <a:gd name="T2" fmla="*/ 33 w 33"/>
                  <a:gd name="T3" fmla="*/ 115 h 115"/>
                  <a:gd name="T4" fmla="*/ 0 60000 65536"/>
                  <a:gd name="T5" fmla="*/ 0 60000 65536"/>
                  <a:gd name="T6" fmla="*/ 0 w 33"/>
                  <a:gd name="T7" fmla="*/ 0 h 115"/>
                  <a:gd name="T8" fmla="*/ 33 w 33"/>
                  <a:gd name="T9" fmla="*/ 115 h 115"/>
                </a:gdLst>
                <a:ahLst/>
                <a:cxnLst>
                  <a:cxn ang="T4">
                    <a:pos x="T0" y="T1"/>
                  </a:cxn>
                  <a:cxn ang="T5">
                    <a:pos x="T2" y="T3"/>
                  </a:cxn>
                </a:cxnLst>
                <a:rect l="T6" t="T7" r="T8" b="T9"/>
                <a:pathLst>
                  <a:path w="33" h="115">
                    <a:moveTo>
                      <a:pt x="0" y="0"/>
                    </a:moveTo>
                    <a:cubicBezTo>
                      <a:pt x="15" y="42"/>
                      <a:pt x="33" y="92"/>
                      <a:pt x="33" y="115"/>
                    </a:cubicBezTo>
                  </a:path>
                </a:pathLst>
              </a:custGeom>
              <a:noFill/>
              <a:ln w="3175">
                <a:solidFill>
                  <a:srgbClr val="4D4D4D"/>
                </a:solidFill>
                <a:round/>
                <a:headEnd/>
                <a:tailEnd/>
              </a:ln>
            </p:spPr>
            <p:txBody>
              <a:bodyPr/>
              <a:lstStyle/>
              <a:p>
                <a:endParaRPr lang="en-US"/>
              </a:p>
            </p:txBody>
          </p:sp>
          <p:sp>
            <p:nvSpPr>
              <p:cNvPr id="19488" name="Freeform 31"/>
              <p:cNvSpPr>
                <a:spLocks/>
              </p:cNvSpPr>
              <p:nvPr/>
            </p:nvSpPr>
            <p:spPr bwMode="auto">
              <a:xfrm flipH="1">
                <a:off x="3069" y="2291"/>
                <a:ext cx="33" cy="115"/>
              </a:xfrm>
              <a:custGeom>
                <a:avLst/>
                <a:gdLst>
                  <a:gd name="T0" fmla="*/ 0 w 33"/>
                  <a:gd name="T1" fmla="*/ 0 h 115"/>
                  <a:gd name="T2" fmla="*/ 33 w 33"/>
                  <a:gd name="T3" fmla="*/ 115 h 115"/>
                  <a:gd name="T4" fmla="*/ 0 60000 65536"/>
                  <a:gd name="T5" fmla="*/ 0 60000 65536"/>
                  <a:gd name="T6" fmla="*/ 0 w 33"/>
                  <a:gd name="T7" fmla="*/ 0 h 115"/>
                  <a:gd name="T8" fmla="*/ 33 w 33"/>
                  <a:gd name="T9" fmla="*/ 115 h 115"/>
                </a:gdLst>
                <a:ahLst/>
                <a:cxnLst>
                  <a:cxn ang="T4">
                    <a:pos x="T0" y="T1"/>
                  </a:cxn>
                  <a:cxn ang="T5">
                    <a:pos x="T2" y="T3"/>
                  </a:cxn>
                </a:cxnLst>
                <a:rect l="T6" t="T7" r="T8" b="T9"/>
                <a:pathLst>
                  <a:path w="33" h="115">
                    <a:moveTo>
                      <a:pt x="0" y="0"/>
                    </a:moveTo>
                    <a:cubicBezTo>
                      <a:pt x="15" y="42"/>
                      <a:pt x="33" y="92"/>
                      <a:pt x="33" y="115"/>
                    </a:cubicBezTo>
                  </a:path>
                </a:pathLst>
              </a:custGeom>
              <a:noFill/>
              <a:ln w="3175">
                <a:solidFill>
                  <a:srgbClr val="4D4D4D"/>
                </a:solidFill>
                <a:round/>
                <a:headEnd/>
                <a:tailEnd/>
              </a:ln>
            </p:spPr>
            <p:txBody>
              <a:bodyPr/>
              <a:lstStyle/>
              <a:p>
                <a:endParaRPr lang="en-US"/>
              </a:p>
            </p:txBody>
          </p:sp>
        </p:grpSp>
      </p:grpSp>
      <p:sp>
        <p:nvSpPr>
          <p:cNvPr id="19463" name="Oval 32"/>
          <p:cNvSpPr>
            <a:spLocks noChangeArrowheads="1"/>
          </p:cNvSpPr>
          <p:nvPr/>
        </p:nvSpPr>
        <p:spPr bwMode="auto">
          <a:xfrm>
            <a:off x="5370513" y="3195638"/>
            <a:ext cx="120650" cy="60722"/>
          </a:xfrm>
          <a:prstGeom prst="ellipse">
            <a:avLst/>
          </a:prstGeom>
          <a:solidFill>
            <a:srgbClr val="FFFFFF"/>
          </a:solidFill>
          <a:ln w="9525">
            <a:solidFill>
              <a:schemeClr val="tx1"/>
            </a:solidFill>
            <a:round/>
            <a:headEnd/>
            <a:tailEnd/>
          </a:ln>
        </p:spPr>
        <p:txBody>
          <a:bodyPr wrap="none" anchor="ctr"/>
          <a:lstStyle/>
          <a:p>
            <a:endParaRPr lang="en-US">
              <a:latin typeface="Calibri" pitchFamily="34" charset="0"/>
            </a:endParaRPr>
          </a:p>
        </p:txBody>
      </p:sp>
      <p:sp>
        <p:nvSpPr>
          <p:cNvPr id="19464" name="AutoShape 33"/>
          <p:cNvSpPr>
            <a:spLocks noChangeArrowheads="1"/>
          </p:cNvSpPr>
          <p:nvPr/>
        </p:nvSpPr>
        <p:spPr bwMode="auto">
          <a:xfrm>
            <a:off x="5394326" y="3152775"/>
            <a:ext cx="79375" cy="84535"/>
          </a:xfrm>
          <a:prstGeom prst="can">
            <a:avLst>
              <a:gd name="adj" fmla="val 71000"/>
            </a:avLst>
          </a:prstGeom>
          <a:solidFill>
            <a:srgbClr val="FF0000"/>
          </a:solidFill>
          <a:ln w="9525">
            <a:solidFill>
              <a:srgbClr val="333333"/>
            </a:solidFill>
            <a:round/>
            <a:headEnd/>
            <a:tailEnd/>
          </a:ln>
        </p:spPr>
        <p:txBody>
          <a:bodyPr wrap="none" anchor="ctr"/>
          <a:lstStyle/>
          <a:p>
            <a:endParaRPr lang="en-US">
              <a:latin typeface="Calibri" pitchFamily="34" charset="0"/>
            </a:endParaRPr>
          </a:p>
        </p:txBody>
      </p:sp>
      <p:sp>
        <p:nvSpPr>
          <p:cNvPr id="19465" name="Freeform 34"/>
          <p:cNvSpPr>
            <a:spLocks/>
          </p:cNvSpPr>
          <p:nvPr/>
        </p:nvSpPr>
        <p:spPr bwMode="auto">
          <a:xfrm>
            <a:off x="3802063" y="2493169"/>
            <a:ext cx="963612" cy="1134666"/>
          </a:xfrm>
          <a:custGeom>
            <a:avLst/>
            <a:gdLst>
              <a:gd name="T0" fmla="*/ 715962 w 607"/>
              <a:gd name="T1" fmla="*/ 9525 h 953"/>
              <a:gd name="T2" fmla="*/ 715962 w 607"/>
              <a:gd name="T3" fmla="*/ 133350 h 953"/>
              <a:gd name="T4" fmla="*/ 519112 w 607"/>
              <a:gd name="T5" fmla="*/ 815975 h 953"/>
              <a:gd name="T6" fmla="*/ 74612 w 607"/>
              <a:gd name="T7" fmla="*/ 993775 h 953"/>
              <a:gd name="T8" fmla="*/ 74612 w 607"/>
              <a:gd name="T9" fmla="*/ 1362075 h 953"/>
              <a:gd name="T10" fmla="*/ 481012 w 607"/>
              <a:gd name="T11" fmla="*/ 1501775 h 953"/>
              <a:gd name="T12" fmla="*/ 963612 w 607"/>
              <a:gd name="T13" fmla="*/ 1295400 h 953"/>
              <a:gd name="T14" fmla="*/ 0 60000 65536"/>
              <a:gd name="T15" fmla="*/ 0 60000 65536"/>
              <a:gd name="T16" fmla="*/ 0 60000 65536"/>
              <a:gd name="T17" fmla="*/ 0 60000 65536"/>
              <a:gd name="T18" fmla="*/ 0 60000 65536"/>
              <a:gd name="T19" fmla="*/ 0 60000 65536"/>
              <a:gd name="T20" fmla="*/ 0 60000 65536"/>
              <a:gd name="T21" fmla="*/ 0 w 607"/>
              <a:gd name="T22" fmla="*/ 0 h 953"/>
              <a:gd name="T23" fmla="*/ 607 w 607"/>
              <a:gd name="T24" fmla="*/ 953 h 95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07" h="953">
                <a:moveTo>
                  <a:pt x="451" y="6"/>
                </a:moveTo>
                <a:cubicBezTo>
                  <a:pt x="451" y="19"/>
                  <a:pt x="472" y="0"/>
                  <a:pt x="451" y="84"/>
                </a:cubicBezTo>
                <a:cubicBezTo>
                  <a:pt x="430" y="168"/>
                  <a:pt x="394" y="424"/>
                  <a:pt x="327" y="514"/>
                </a:cubicBezTo>
                <a:cubicBezTo>
                  <a:pt x="260" y="604"/>
                  <a:pt x="94" y="569"/>
                  <a:pt x="47" y="626"/>
                </a:cubicBezTo>
                <a:cubicBezTo>
                  <a:pt x="0" y="683"/>
                  <a:pt x="4" y="805"/>
                  <a:pt x="47" y="858"/>
                </a:cubicBezTo>
                <a:cubicBezTo>
                  <a:pt x="90" y="911"/>
                  <a:pt x="210" y="953"/>
                  <a:pt x="303" y="946"/>
                </a:cubicBezTo>
                <a:cubicBezTo>
                  <a:pt x="396" y="939"/>
                  <a:pt x="544" y="843"/>
                  <a:pt x="607" y="816"/>
                </a:cubicBezTo>
              </a:path>
            </a:pathLst>
          </a:custGeom>
          <a:noFill/>
          <a:ln w="19050">
            <a:solidFill>
              <a:srgbClr val="FF0000"/>
            </a:solidFill>
            <a:round/>
            <a:headEnd/>
            <a:tailEnd/>
          </a:ln>
        </p:spPr>
        <p:txBody>
          <a:bodyPr/>
          <a:lstStyle/>
          <a:p>
            <a:endParaRPr lang="en-US"/>
          </a:p>
        </p:txBody>
      </p:sp>
      <p:sp>
        <p:nvSpPr>
          <p:cNvPr id="25635" name="Oval 35"/>
          <p:cNvSpPr>
            <a:spLocks noChangeArrowheads="1"/>
          </p:cNvSpPr>
          <p:nvPr/>
        </p:nvSpPr>
        <p:spPr bwMode="auto">
          <a:xfrm>
            <a:off x="4827588" y="2800350"/>
            <a:ext cx="609600" cy="457200"/>
          </a:xfrm>
          <a:prstGeom prst="ellipse">
            <a:avLst/>
          </a:prstGeom>
          <a:gradFill rotWithShape="1">
            <a:gsLst>
              <a:gs pos="0">
                <a:srgbClr val="FF3300">
                  <a:alpha val="79999"/>
                </a:srgbClr>
              </a:gs>
              <a:gs pos="100000">
                <a:srgbClr val="FFFFFF">
                  <a:alpha val="0"/>
                </a:srgbClr>
              </a:gs>
            </a:gsLst>
            <a:path path="shape">
              <a:fillToRect l="50000" t="50000" r="50000" b="50000"/>
            </a:path>
          </a:gradFill>
          <a:ln w="3175">
            <a:noFill/>
            <a:round/>
            <a:headEnd/>
            <a:tailEnd/>
          </a:ln>
        </p:spPr>
        <p:txBody>
          <a:bodyPr wrap="none" anchor="ctr"/>
          <a:lstStyle/>
          <a:p>
            <a:endParaRPr lang="en-US">
              <a:latin typeface="Calibri" pitchFamily="34" charset="0"/>
            </a:endParaRPr>
          </a:p>
        </p:txBody>
      </p:sp>
      <p:sp>
        <p:nvSpPr>
          <p:cNvPr id="19467" name="Freeform 36"/>
          <p:cNvSpPr>
            <a:spLocks/>
          </p:cNvSpPr>
          <p:nvPr/>
        </p:nvSpPr>
        <p:spPr bwMode="auto">
          <a:xfrm>
            <a:off x="4565651" y="2393156"/>
            <a:ext cx="1230313" cy="807244"/>
          </a:xfrm>
          <a:custGeom>
            <a:avLst/>
            <a:gdLst>
              <a:gd name="T0" fmla="*/ 0 w 775"/>
              <a:gd name="T1" fmla="*/ 0 h 678"/>
              <a:gd name="T2" fmla="*/ 381000 w 775"/>
              <a:gd name="T3" fmla="*/ 38100 h 678"/>
              <a:gd name="T4" fmla="*/ 781050 w 775"/>
              <a:gd name="T5" fmla="*/ 66675 h 678"/>
              <a:gd name="T6" fmla="*/ 933450 w 775"/>
              <a:gd name="T7" fmla="*/ 238125 h 678"/>
              <a:gd name="T8" fmla="*/ 693738 w 775"/>
              <a:gd name="T9" fmla="*/ 457200 h 678"/>
              <a:gd name="T10" fmla="*/ 1190625 w 775"/>
              <a:gd name="T11" fmla="*/ 914400 h 678"/>
              <a:gd name="T12" fmla="*/ 933450 w 775"/>
              <a:gd name="T13" fmla="*/ 1076325 h 678"/>
              <a:gd name="T14" fmla="*/ 0 60000 65536"/>
              <a:gd name="T15" fmla="*/ 0 60000 65536"/>
              <a:gd name="T16" fmla="*/ 0 60000 65536"/>
              <a:gd name="T17" fmla="*/ 0 60000 65536"/>
              <a:gd name="T18" fmla="*/ 0 60000 65536"/>
              <a:gd name="T19" fmla="*/ 0 60000 65536"/>
              <a:gd name="T20" fmla="*/ 0 60000 65536"/>
              <a:gd name="T21" fmla="*/ 0 w 775"/>
              <a:gd name="T22" fmla="*/ 0 h 678"/>
              <a:gd name="T23" fmla="*/ 775 w 775"/>
              <a:gd name="T24" fmla="*/ 678 h 6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75" h="678">
                <a:moveTo>
                  <a:pt x="0" y="0"/>
                </a:moveTo>
                <a:cubicBezTo>
                  <a:pt x="40" y="5"/>
                  <a:pt x="158" y="17"/>
                  <a:pt x="240" y="24"/>
                </a:cubicBezTo>
                <a:cubicBezTo>
                  <a:pt x="322" y="31"/>
                  <a:pt x="434" y="21"/>
                  <a:pt x="492" y="42"/>
                </a:cubicBezTo>
                <a:cubicBezTo>
                  <a:pt x="550" y="63"/>
                  <a:pt x="597" y="109"/>
                  <a:pt x="588" y="150"/>
                </a:cubicBezTo>
                <a:cubicBezTo>
                  <a:pt x="579" y="191"/>
                  <a:pt x="410" y="217"/>
                  <a:pt x="437" y="288"/>
                </a:cubicBezTo>
                <a:cubicBezTo>
                  <a:pt x="464" y="359"/>
                  <a:pt x="725" y="511"/>
                  <a:pt x="750" y="576"/>
                </a:cubicBezTo>
                <a:cubicBezTo>
                  <a:pt x="775" y="641"/>
                  <a:pt x="622" y="657"/>
                  <a:pt x="588" y="678"/>
                </a:cubicBezTo>
              </a:path>
            </a:pathLst>
          </a:custGeom>
          <a:noFill/>
          <a:ln w="19050">
            <a:solidFill>
              <a:srgbClr val="0000CC"/>
            </a:solidFill>
            <a:round/>
            <a:headEnd/>
            <a:tailEnd/>
          </a:ln>
        </p:spPr>
        <p:txBody>
          <a:bodyPr/>
          <a:lstStyle/>
          <a:p>
            <a:endParaRPr lang="en-US"/>
          </a:p>
        </p:txBody>
      </p:sp>
      <p:sp>
        <p:nvSpPr>
          <p:cNvPr id="36" name="Rectangle 35"/>
          <p:cNvSpPr>
            <a:spLocks noChangeArrowheads="1"/>
          </p:cNvSpPr>
          <p:nvPr/>
        </p:nvSpPr>
        <p:spPr bwMode="auto">
          <a:xfrm>
            <a:off x="304800" y="609421"/>
            <a:ext cx="8534400" cy="1200329"/>
          </a:xfrm>
          <a:prstGeom prst="rect">
            <a:avLst/>
          </a:prstGeom>
          <a:noFill/>
          <a:ln w="9525">
            <a:noFill/>
            <a:miter lim="800000"/>
            <a:headEnd/>
            <a:tailEnd/>
          </a:ln>
        </p:spPr>
        <p:txBody>
          <a:bodyPr>
            <a:spAutoFit/>
          </a:bodyPr>
          <a:lstStyle/>
          <a:p>
            <a:r>
              <a:rPr lang="en-US" sz="2400" b="1" dirty="0">
                <a:solidFill>
                  <a:srgbClr val="FF0000"/>
                </a:solidFill>
                <a:latin typeface="Times New Roman" pitchFamily="18" charset="0"/>
                <a:cs typeface="Times New Roman" pitchFamily="18" charset="0"/>
              </a:rPr>
              <a:t>C2</a:t>
            </a:r>
            <a:r>
              <a:rPr lang="en-US" sz="2400" dirty="0">
                <a:solidFill>
                  <a:srgbClr val="FF0000"/>
                </a:solidFill>
                <a:latin typeface="Times New Roman" pitchFamily="18" charset="0"/>
                <a:cs typeface="Times New Roman" pitchFamily="18" charset="0"/>
              </a:rPr>
              <a:t> : </a:t>
            </a:r>
            <a:r>
              <a:rPr lang="en-US" sz="2400" dirty="0" err="1">
                <a:solidFill>
                  <a:srgbClr val="FF0000"/>
                </a:solidFill>
                <a:latin typeface="Times New Roman" pitchFamily="18" charset="0"/>
                <a:cs typeface="Times New Roman" pitchFamily="18" charset="0"/>
              </a:rPr>
              <a:t>Vì</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sao</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khi</a:t>
            </a:r>
            <a:r>
              <a:rPr lang="en-US" sz="2400" dirty="0">
                <a:solidFill>
                  <a:srgbClr val="FF0000"/>
                </a:solidFill>
                <a:latin typeface="Times New Roman" pitchFamily="18" charset="0"/>
                <a:cs typeface="Times New Roman" pitchFamily="18" charset="0"/>
              </a:rPr>
              <a:t> ta </a:t>
            </a:r>
            <a:r>
              <a:rPr lang="en-US" sz="2400" dirty="0" err="1">
                <a:solidFill>
                  <a:srgbClr val="FF0000"/>
                </a:solidFill>
                <a:latin typeface="Times New Roman" pitchFamily="18" charset="0"/>
                <a:cs typeface="Times New Roman" pitchFamily="18" charset="0"/>
              </a:rPr>
              <a:t>cho</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nam</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châm</a:t>
            </a:r>
            <a:r>
              <a:rPr lang="en-US" sz="2400" dirty="0">
                <a:solidFill>
                  <a:srgbClr val="FF0000"/>
                </a:solidFill>
                <a:latin typeface="Times New Roman" pitchFamily="18" charset="0"/>
                <a:cs typeface="Times New Roman" pitchFamily="18" charset="0"/>
              </a:rPr>
              <a:t> ( </a:t>
            </a:r>
            <a:r>
              <a:rPr lang="en-US" sz="2400" dirty="0" err="1">
                <a:solidFill>
                  <a:srgbClr val="FF0000"/>
                </a:solidFill>
                <a:latin typeface="Times New Roman" pitchFamily="18" charset="0"/>
                <a:cs typeface="Times New Roman" pitchFamily="18" charset="0"/>
              </a:rPr>
              <a:t>hoặc</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cuộn</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dây</a:t>
            </a:r>
            <a:r>
              <a:rPr lang="en-US" sz="2400" dirty="0">
                <a:solidFill>
                  <a:srgbClr val="FF0000"/>
                </a:solidFill>
                <a:latin typeface="Times New Roman" pitchFamily="18" charset="0"/>
                <a:cs typeface="Times New Roman" pitchFamily="18" charset="0"/>
              </a:rPr>
              <a:t> ) quay ta </a:t>
            </a:r>
            <a:r>
              <a:rPr lang="en-US" sz="2400" dirty="0" err="1">
                <a:solidFill>
                  <a:srgbClr val="FF0000"/>
                </a:solidFill>
                <a:latin typeface="Times New Roman" pitchFamily="18" charset="0"/>
                <a:cs typeface="Times New Roman" pitchFamily="18" charset="0"/>
              </a:rPr>
              <a:t>lại</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thu</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được</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dòng</a:t>
            </a:r>
            <a:r>
              <a:rPr lang="en-US" sz="2400" dirty="0">
                <a:solidFill>
                  <a:srgbClr val="FF0000"/>
                </a:solidFill>
                <a:latin typeface="Times New Roman" pitchFamily="18" charset="0"/>
                <a:cs typeface="Times New Roman" pitchFamily="18" charset="0"/>
              </a:rPr>
              <a:t> điện </a:t>
            </a:r>
            <a:r>
              <a:rPr lang="en-US" sz="2400" dirty="0" err="1">
                <a:solidFill>
                  <a:srgbClr val="FF0000"/>
                </a:solidFill>
                <a:latin typeface="Times New Roman" pitchFamily="18" charset="0"/>
                <a:cs typeface="Times New Roman" pitchFamily="18" charset="0"/>
              </a:rPr>
              <a:t>xoay</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chiều</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trong</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các</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máy</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trên</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khi</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nối</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hai</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cực</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của</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máy</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với</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các</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dụng</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cụ</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tiêu</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thụ</a:t>
            </a:r>
            <a:r>
              <a:rPr lang="en-US" sz="2400" dirty="0">
                <a:solidFill>
                  <a:srgbClr val="FF0000"/>
                </a:solidFill>
                <a:latin typeface="Times New Roman" pitchFamily="18" charset="0"/>
                <a:cs typeface="Times New Roman" pitchFamily="18" charset="0"/>
              </a:rPr>
              <a:t> điện</a:t>
            </a:r>
            <a:r>
              <a:rPr lang="en-US" sz="2400" dirty="0">
                <a:latin typeface="Times New Roman" pitchFamily="18" charset="0"/>
                <a:cs typeface="Times New Roman" pitchFamily="18" charset="0"/>
              </a:rPr>
              <a:t>.</a:t>
            </a:r>
            <a:endParaRPr lang="en-US" sz="2400" dirty="0">
              <a:latin typeface="Calibri" pitchFamily="34" charset="0"/>
            </a:endParaRPr>
          </a:p>
        </p:txBody>
      </p:sp>
      <p:sp>
        <p:nvSpPr>
          <p:cNvPr id="37" name="Text Box 15"/>
          <p:cNvSpPr txBox="1">
            <a:spLocks noChangeArrowheads="1"/>
          </p:cNvSpPr>
          <p:nvPr/>
        </p:nvSpPr>
        <p:spPr bwMode="auto">
          <a:xfrm>
            <a:off x="228600" y="4000501"/>
            <a:ext cx="8458200" cy="830997"/>
          </a:xfrm>
          <a:prstGeom prst="rect">
            <a:avLst/>
          </a:prstGeom>
          <a:noFill/>
          <a:ln w="9525">
            <a:noFill/>
            <a:miter lim="800000"/>
            <a:headEnd/>
            <a:tailEnd/>
          </a:ln>
        </p:spPr>
        <p:txBody>
          <a:bodyPr>
            <a:spAutoFit/>
          </a:bodyPr>
          <a:lstStyle/>
          <a:p>
            <a:pPr>
              <a:spcBef>
                <a:spcPct val="50000"/>
              </a:spcBef>
            </a:pPr>
            <a:r>
              <a:rPr lang="en-US" sz="2400">
                <a:latin typeface="Times New Roman" pitchFamily="18" charset="0"/>
                <a:cs typeface="Times New Roman" pitchFamily="18" charset="0"/>
              </a:rPr>
              <a:t>Khi nam châm hoặc cuộn dây quay thì số đường sức từ qua tiết diện S của cuộn dây  luân phiên tăng giảm  </a:t>
            </a:r>
          </a:p>
        </p:txBody>
      </p:sp>
      <p:sp>
        <p:nvSpPr>
          <p:cNvPr id="38" name="Text Box 14">
            <a:extLst>
              <a:ext uri="{FF2B5EF4-FFF2-40B4-BE49-F238E27FC236}">
                <a16:creationId xmlns:a16="http://schemas.microsoft.com/office/drawing/2014/main" id="{6EFDC669-A560-4515-A79C-8C965D9BD5C2}"/>
              </a:ext>
            </a:extLst>
          </p:cNvPr>
          <p:cNvSpPr txBox="1">
            <a:spLocks noChangeArrowheads="1"/>
          </p:cNvSpPr>
          <p:nvPr/>
        </p:nvSpPr>
        <p:spPr bwMode="auto">
          <a:xfrm>
            <a:off x="9676" y="17623"/>
            <a:ext cx="4495800" cy="461665"/>
          </a:xfrm>
          <a:prstGeom prst="rect">
            <a:avLst/>
          </a:prstGeom>
          <a:noFill/>
          <a:ln w="9525">
            <a:noFill/>
            <a:miter lim="800000"/>
            <a:headEnd/>
            <a:tailEnd/>
          </a:ln>
        </p:spPr>
        <p:txBody>
          <a:bodyPr>
            <a:spAutoFit/>
          </a:bodyPr>
          <a:lstStyle/>
          <a:p>
            <a:pPr>
              <a:spcBef>
                <a:spcPct val="50000"/>
              </a:spcBef>
            </a:pPr>
            <a:r>
              <a:rPr lang="en-US" sz="2400" b="1" dirty="0">
                <a:latin typeface="Times New Roman" pitchFamily="18" charset="0"/>
                <a:cs typeface="Times New Roman" pitchFamily="18" charset="0"/>
                <a:hlinkClick r:id="rId5" action="ppaction://hlinkfile"/>
              </a:rPr>
              <a:t>b. </a:t>
            </a:r>
            <a:r>
              <a:rPr lang="en-US" sz="2400" b="1" dirty="0" err="1">
                <a:latin typeface="Times New Roman" pitchFamily="18" charset="0"/>
                <a:cs typeface="Times New Roman" pitchFamily="18" charset="0"/>
                <a:hlinkClick r:id="rId5" action="ppaction://hlinkfile"/>
              </a:rPr>
              <a:t>Hoạt</a:t>
            </a:r>
            <a:r>
              <a:rPr lang="en-US" sz="2400" b="1" dirty="0">
                <a:latin typeface="Times New Roman" pitchFamily="18" charset="0"/>
                <a:cs typeface="Times New Roman" pitchFamily="18" charset="0"/>
                <a:hlinkClick r:id="rId5" action="ppaction://hlinkfile"/>
              </a:rPr>
              <a:t> </a:t>
            </a:r>
            <a:r>
              <a:rPr lang="en-US" sz="2400" b="1" dirty="0" err="1">
                <a:latin typeface="Times New Roman" pitchFamily="18" charset="0"/>
                <a:cs typeface="Times New Roman" pitchFamily="18" charset="0"/>
                <a:hlinkClick r:id="rId5" action="ppaction://hlinkfile"/>
              </a:rPr>
              <a:t>động</a:t>
            </a:r>
            <a:r>
              <a:rPr lang="en-US" sz="2400" b="1" dirty="0">
                <a:latin typeface="Times New Roman" pitchFamily="18" charset="0"/>
                <a:cs typeface="Times New Roman" pitchFamily="18" charset="0"/>
                <a:hlinkClick r:id="rId5" action="ppaction://hlinkfile"/>
              </a:rPr>
              <a:t>:</a:t>
            </a:r>
            <a:endParaRPr lang="en-US" sz="2400" b="1"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linds(horizontal)">
                                      <p:cBhvr>
                                        <p:cTn id="7" dur="500"/>
                                        <p:tgtEl>
                                          <p:spTgt spid="36"/>
                                        </p:tgtEl>
                                      </p:cBhvr>
                                    </p:animEffect>
                                  </p:childTnLst>
                                </p:cTn>
                              </p:par>
                            </p:childTnLst>
                          </p:cTn>
                        </p:par>
                      </p:childTnLst>
                    </p:cTn>
                  </p:par>
                  <p:par>
                    <p:cTn id="8" fill="hold">
                      <p:stCondLst>
                        <p:cond delay="indefinite"/>
                      </p:stCondLst>
                      <p:childTnLst>
                        <p:par>
                          <p:cTn id="9" fill="hold">
                            <p:stCondLst>
                              <p:cond delay="0"/>
                            </p:stCondLst>
                            <p:childTnLst>
                              <p:par>
                                <p:cTn id="10" presetID="1" presetClass="exit" presetSubtype="0" fill="hold" nodeType="clickEffect">
                                  <p:stCondLst>
                                    <p:cond delay="0"/>
                                  </p:stCondLst>
                                  <p:childTnLst>
                                    <p:set>
                                      <p:cBhvr>
                                        <p:cTn id="11" dur="1" fill="hold">
                                          <p:stCondLst>
                                            <p:cond delay="0"/>
                                          </p:stCondLst>
                                        </p:cTn>
                                        <p:tgtEl>
                                          <p:spTgt spid="25603"/>
                                        </p:tgtEl>
                                        <p:attrNameLst>
                                          <p:attrName>style.visibility</p:attrName>
                                        </p:attrNameLst>
                                      </p:cBhvr>
                                      <p:to>
                                        <p:strVal val="hidden"/>
                                      </p:to>
                                    </p:set>
                                  </p:childTnLst>
                                </p:cTn>
                              </p:par>
                              <p:par>
                                <p:cTn id="12" presetID="1" presetClass="entr" presetSubtype="0" fill="hold" nodeType="withEffect">
                                  <p:stCondLst>
                                    <p:cond delay="0"/>
                                  </p:stCondLst>
                                  <p:childTnLst>
                                    <p:set>
                                      <p:cBhvr>
                                        <p:cTn id="13" dur="1" fill="hold">
                                          <p:stCondLst>
                                            <p:cond delay="0"/>
                                          </p:stCondLst>
                                        </p:cTn>
                                        <p:tgtEl>
                                          <p:spTgt spid="25602"/>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0"/>
                                          </p:stCondLst>
                                        </p:cTn>
                                        <p:tgtEl>
                                          <p:spTgt spid="25635"/>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25603"/>
                                        </p:tgtEl>
                                        <p:attrNameLst>
                                          <p:attrName>style.visibility</p:attrName>
                                        </p:attrNameLst>
                                      </p:cBhvr>
                                      <p:to>
                                        <p:strVal val="visible"/>
                                      </p:to>
                                    </p:set>
                                  </p:childTnLst>
                                </p:cTn>
                              </p:par>
                              <p:par>
                                <p:cTn id="20" presetID="1" presetClass="exit" presetSubtype="0" fill="hold" nodeType="withEffect">
                                  <p:stCondLst>
                                    <p:cond delay="0"/>
                                  </p:stCondLst>
                                  <p:childTnLst>
                                    <p:set>
                                      <p:cBhvr>
                                        <p:cTn id="21" dur="1" fill="hold">
                                          <p:stCondLst>
                                            <p:cond delay="0"/>
                                          </p:stCondLst>
                                        </p:cTn>
                                        <p:tgtEl>
                                          <p:spTgt spid="25602"/>
                                        </p:tgtEl>
                                        <p:attrNameLst>
                                          <p:attrName>style.visibility</p:attrName>
                                        </p:attrNameLst>
                                      </p:cBhvr>
                                      <p:to>
                                        <p:strVal val="hidden"/>
                                      </p:to>
                                    </p:set>
                                  </p:childTnLst>
                                </p:cTn>
                              </p:par>
                              <p:par>
                                <p:cTn id="22" presetID="1" presetClass="exit" presetSubtype="0" fill="hold" grpId="1" nodeType="withEffect">
                                  <p:stCondLst>
                                    <p:cond delay="0"/>
                                  </p:stCondLst>
                                  <p:childTnLst>
                                    <p:set>
                                      <p:cBhvr>
                                        <p:cTn id="23" dur="1" fill="hold">
                                          <p:stCondLst>
                                            <p:cond delay="0"/>
                                          </p:stCondLst>
                                        </p:cTn>
                                        <p:tgtEl>
                                          <p:spTgt spid="25635"/>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grpId="0" nodeType="clickEffect">
                                  <p:stCondLst>
                                    <p:cond delay="0"/>
                                  </p:stCondLst>
                                  <p:childTnLst>
                                    <p:set>
                                      <p:cBhvr>
                                        <p:cTn id="27" dur="1" fill="hold">
                                          <p:stCondLst>
                                            <p:cond delay="0"/>
                                          </p:stCondLst>
                                        </p:cTn>
                                        <p:tgtEl>
                                          <p:spTgt spid="37"/>
                                        </p:tgtEl>
                                        <p:attrNameLst>
                                          <p:attrName>style.visibility</p:attrName>
                                        </p:attrNameLst>
                                      </p:cBhvr>
                                      <p:to>
                                        <p:strVal val="visible"/>
                                      </p:to>
                                    </p:set>
                                    <p:animEffect transition="in" filter="blinds(horizontal)">
                                      <p:cBhvr>
                                        <p:cTn id="28" dur="500"/>
                                        <p:tgtEl>
                                          <p:spTgt spid="37"/>
                                        </p:tgtEl>
                                      </p:cBhvr>
                                    </p:animEffect>
                                  </p:childTnLst>
                                </p:cTn>
                              </p:par>
                            </p:childTnLst>
                          </p:cTn>
                        </p:par>
                      </p:childTnLst>
                    </p:cTn>
                  </p:par>
                  <p:par>
                    <p:cTn id="29" fill="hold">
                      <p:stCondLst>
                        <p:cond delay="indefinite"/>
                      </p:stCondLst>
                      <p:childTnLst>
                        <p:par>
                          <p:cTn id="30" fill="hold">
                            <p:stCondLst>
                              <p:cond delay="0"/>
                            </p:stCondLst>
                            <p:childTnLst>
                              <p:par>
                                <p:cTn id="31" presetID="31" presetClass="entr" presetSubtype="0" fill="hold" grpId="0" nodeType="clickEffect">
                                  <p:stCondLst>
                                    <p:cond delay="0"/>
                                  </p:stCondLst>
                                  <p:iterate type="lt">
                                    <p:tmPct val="5000"/>
                                  </p:iterate>
                                  <p:childTnLst>
                                    <p:set>
                                      <p:cBhvr>
                                        <p:cTn id="32" dur="1" fill="hold">
                                          <p:stCondLst>
                                            <p:cond delay="0"/>
                                          </p:stCondLst>
                                        </p:cTn>
                                        <p:tgtEl>
                                          <p:spTgt spid="38"/>
                                        </p:tgtEl>
                                        <p:attrNameLst>
                                          <p:attrName>style.visibility</p:attrName>
                                        </p:attrNameLst>
                                      </p:cBhvr>
                                      <p:to>
                                        <p:strVal val="visible"/>
                                      </p:to>
                                    </p:set>
                                    <p:anim calcmode="lin" valueType="num">
                                      <p:cBhvr>
                                        <p:cTn id="33" dur="1000" fill="hold"/>
                                        <p:tgtEl>
                                          <p:spTgt spid="38"/>
                                        </p:tgtEl>
                                        <p:attrNameLst>
                                          <p:attrName>ppt_w</p:attrName>
                                        </p:attrNameLst>
                                      </p:cBhvr>
                                      <p:tavLst>
                                        <p:tav tm="0">
                                          <p:val>
                                            <p:fltVal val="0"/>
                                          </p:val>
                                        </p:tav>
                                        <p:tav tm="100000">
                                          <p:val>
                                            <p:strVal val="#ppt_w"/>
                                          </p:val>
                                        </p:tav>
                                      </p:tavLst>
                                    </p:anim>
                                    <p:anim calcmode="lin" valueType="num">
                                      <p:cBhvr>
                                        <p:cTn id="34" dur="1000" fill="hold"/>
                                        <p:tgtEl>
                                          <p:spTgt spid="38"/>
                                        </p:tgtEl>
                                        <p:attrNameLst>
                                          <p:attrName>ppt_h</p:attrName>
                                        </p:attrNameLst>
                                      </p:cBhvr>
                                      <p:tavLst>
                                        <p:tav tm="0">
                                          <p:val>
                                            <p:fltVal val="0"/>
                                          </p:val>
                                        </p:tav>
                                        <p:tav tm="100000">
                                          <p:val>
                                            <p:strVal val="#ppt_h"/>
                                          </p:val>
                                        </p:tav>
                                      </p:tavLst>
                                    </p:anim>
                                    <p:anim calcmode="lin" valueType="num">
                                      <p:cBhvr>
                                        <p:cTn id="35" dur="1000" fill="hold"/>
                                        <p:tgtEl>
                                          <p:spTgt spid="38"/>
                                        </p:tgtEl>
                                        <p:attrNameLst>
                                          <p:attrName>style.rotation</p:attrName>
                                        </p:attrNameLst>
                                      </p:cBhvr>
                                      <p:tavLst>
                                        <p:tav tm="0">
                                          <p:val>
                                            <p:fltVal val="90"/>
                                          </p:val>
                                        </p:tav>
                                        <p:tav tm="100000">
                                          <p:val>
                                            <p:fltVal val="0"/>
                                          </p:val>
                                        </p:tav>
                                      </p:tavLst>
                                    </p:anim>
                                    <p:animEffect transition="in" filter="fade">
                                      <p:cBhvr>
                                        <p:cTn id="36" dur="10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35" grpId="0" animBg="1"/>
      <p:bldP spid="25635" grpId="1" animBg="1"/>
      <p:bldP spid="36" grpId="0"/>
      <p:bldP spid="37" grpId="0"/>
      <p:bldP spid="3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99" descr="Chiều của dòng điện cảm ứng"/>
          <p:cNvPicPr>
            <a:picLocks noChangeAspect="1" noChangeArrowheads="1"/>
          </p:cNvPicPr>
          <p:nvPr/>
        </p:nvPicPr>
        <p:blipFill>
          <a:blip r:embed="rId3"/>
          <a:srcRect/>
          <a:stretch>
            <a:fillRect/>
          </a:stretch>
        </p:blipFill>
        <p:spPr bwMode="auto">
          <a:xfrm>
            <a:off x="4191000" y="1485900"/>
            <a:ext cx="4495800" cy="2674144"/>
          </a:xfrm>
          <a:prstGeom prst="rect">
            <a:avLst/>
          </a:prstGeom>
          <a:noFill/>
          <a:ln w="9525">
            <a:noFill/>
            <a:miter lim="800000"/>
            <a:headEnd/>
            <a:tailEnd/>
          </a:ln>
        </p:spPr>
      </p:pic>
      <p:sp>
        <p:nvSpPr>
          <p:cNvPr id="11267" name="Slide Number Placeholder 3"/>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E2B121EF-D86B-4171-B813-5B66D136640F}" type="slidenum">
              <a:rPr lang="en-US" smtClean="0">
                <a:latin typeface="Times New Roman" pitchFamily="18" charset="0"/>
              </a:rPr>
              <a:pPr/>
              <a:t>3</a:t>
            </a:fld>
            <a:endParaRPr lang="en-US">
              <a:latin typeface="Times New Roman" pitchFamily="18" charset="0"/>
            </a:endParaRPr>
          </a:p>
        </p:txBody>
      </p:sp>
      <p:sp>
        <p:nvSpPr>
          <p:cNvPr id="11268" name="Text Box 52" descr="Papyrus"/>
          <p:cNvSpPr txBox="1">
            <a:spLocks noChangeArrowheads="1"/>
          </p:cNvSpPr>
          <p:nvPr/>
        </p:nvSpPr>
        <p:spPr bwMode="auto">
          <a:xfrm>
            <a:off x="228600" y="685800"/>
            <a:ext cx="3200400" cy="646331"/>
          </a:xfrm>
          <a:prstGeom prst="rect">
            <a:avLst/>
          </a:prstGeom>
          <a:noFill/>
          <a:ln w="9525">
            <a:noFill/>
            <a:miter lim="800000"/>
            <a:headEnd/>
            <a:tailEnd/>
          </a:ln>
        </p:spPr>
        <p:txBody>
          <a:bodyPr>
            <a:spAutoFit/>
          </a:bodyPr>
          <a:lstStyle/>
          <a:p>
            <a:pPr>
              <a:spcBef>
                <a:spcPct val="50000"/>
              </a:spcBef>
            </a:pPr>
            <a:r>
              <a:rPr lang="en-US" sz="3600" b="1" dirty="0">
                <a:latin typeface="Times New Roman" pitchFamily="18" charset="0"/>
              </a:rPr>
              <a:t>1</a:t>
            </a:r>
            <a:r>
              <a:rPr lang="en-US" sz="3600" dirty="0">
                <a:latin typeface="Times New Roman" pitchFamily="18" charset="0"/>
              </a:rPr>
              <a:t>. </a:t>
            </a:r>
            <a:r>
              <a:rPr lang="en-US" sz="3600" b="1" dirty="0" err="1">
                <a:latin typeface="Times New Roman" pitchFamily="18" charset="0"/>
              </a:rPr>
              <a:t>Thí</a:t>
            </a:r>
            <a:r>
              <a:rPr lang="en-US" sz="3600" b="1" dirty="0">
                <a:latin typeface="Times New Roman" pitchFamily="18" charset="0"/>
              </a:rPr>
              <a:t> </a:t>
            </a:r>
            <a:r>
              <a:rPr lang="en-US" sz="3600" b="1" dirty="0" err="1">
                <a:latin typeface="Times New Roman" pitchFamily="18" charset="0"/>
              </a:rPr>
              <a:t>nghiệm</a:t>
            </a:r>
            <a:r>
              <a:rPr lang="en-US" sz="3600" b="1" dirty="0">
                <a:latin typeface="Times New Roman" pitchFamily="18" charset="0"/>
              </a:rPr>
              <a:t> </a:t>
            </a:r>
          </a:p>
        </p:txBody>
      </p:sp>
      <p:grpSp>
        <p:nvGrpSpPr>
          <p:cNvPr id="2" name="Group 104"/>
          <p:cNvGrpSpPr>
            <a:grpSpLocks/>
          </p:cNvGrpSpPr>
          <p:nvPr/>
        </p:nvGrpSpPr>
        <p:grpSpPr bwMode="auto">
          <a:xfrm>
            <a:off x="6248400" y="2400300"/>
            <a:ext cx="2895600" cy="457200"/>
            <a:chOff x="4032" y="2016"/>
            <a:chExt cx="1536" cy="384"/>
          </a:xfrm>
        </p:grpSpPr>
        <p:sp>
          <p:nvSpPr>
            <p:cNvPr id="11271" name="AutoShape 102"/>
            <p:cNvSpPr>
              <a:spLocks noChangeArrowheads="1"/>
            </p:cNvSpPr>
            <p:nvPr/>
          </p:nvSpPr>
          <p:spPr bwMode="auto">
            <a:xfrm>
              <a:off x="4032" y="2016"/>
              <a:ext cx="816" cy="384"/>
            </a:xfrm>
            <a:prstGeom prst="cube">
              <a:avLst>
                <a:gd name="adj" fmla="val 25000"/>
              </a:avLst>
            </a:prstGeom>
            <a:solidFill>
              <a:srgbClr val="FF0000"/>
            </a:solidFill>
            <a:ln w="9525">
              <a:solidFill>
                <a:schemeClr val="tx1"/>
              </a:solidFill>
              <a:miter lim="800000"/>
              <a:headEnd/>
              <a:tailEnd/>
            </a:ln>
          </p:spPr>
          <p:txBody>
            <a:bodyPr wrap="none" anchor="ctr"/>
            <a:lstStyle/>
            <a:p>
              <a:pPr algn="ctr"/>
              <a:r>
                <a:rPr lang="en-US" sz="2400">
                  <a:latin typeface="Times New Roman" pitchFamily="18" charset="0"/>
                </a:rPr>
                <a:t>N</a:t>
              </a:r>
            </a:p>
          </p:txBody>
        </p:sp>
        <p:sp>
          <p:nvSpPr>
            <p:cNvPr id="11272" name="AutoShape 103"/>
            <p:cNvSpPr>
              <a:spLocks noChangeArrowheads="1"/>
            </p:cNvSpPr>
            <p:nvPr/>
          </p:nvSpPr>
          <p:spPr bwMode="auto">
            <a:xfrm>
              <a:off x="4752" y="2016"/>
              <a:ext cx="816" cy="384"/>
            </a:xfrm>
            <a:prstGeom prst="cube">
              <a:avLst>
                <a:gd name="adj" fmla="val 25000"/>
              </a:avLst>
            </a:prstGeom>
            <a:solidFill>
              <a:srgbClr val="00CC00"/>
            </a:solidFill>
            <a:ln w="9525">
              <a:solidFill>
                <a:schemeClr val="tx1"/>
              </a:solidFill>
              <a:miter lim="800000"/>
              <a:headEnd/>
              <a:tailEnd/>
            </a:ln>
          </p:spPr>
          <p:txBody>
            <a:bodyPr wrap="none" anchor="ctr"/>
            <a:lstStyle/>
            <a:p>
              <a:pPr algn="ctr"/>
              <a:r>
                <a:rPr lang="en-US" sz="2400">
                  <a:latin typeface="Times New Roman" pitchFamily="18" charset="0"/>
                </a:rPr>
                <a:t>S</a:t>
              </a:r>
            </a:p>
          </p:txBody>
        </p:sp>
      </p:grpSp>
      <p:sp>
        <p:nvSpPr>
          <p:cNvPr id="10346" name="Text Box 106" descr="Canvas"/>
          <p:cNvSpPr txBox="1">
            <a:spLocks noChangeArrowheads="1"/>
          </p:cNvSpPr>
          <p:nvPr/>
        </p:nvSpPr>
        <p:spPr bwMode="auto">
          <a:xfrm>
            <a:off x="228600" y="1257300"/>
            <a:ext cx="4038600" cy="3970318"/>
          </a:xfrm>
          <a:prstGeom prst="rect">
            <a:avLst/>
          </a:prstGeom>
          <a:noFill/>
          <a:ln w="9525">
            <a:noFill/>
            <a:miter lim="800000"/>
            <a:headEnd/>
            <a:tailEnd/>
          </a:ln>
        </p:spPr>
        <p:txBody>
          <a:bodyPr>
            <a:spAutoFit/>
          </a:bodyPr>
          <a:lstStyle/>
          <a:p>
            <a:pPr algn="just">
              <a:spcBef>
                <a:spcPct val="50000"/>
              </a:spcBef>
            </a:pPr>
            <a:r>
              <a:rPr lang="en-US" sz="3600" dirty="0" err="1">
                <a:latin typeface="Times New Roman" pitchFamily="18" charset="0"/>
              </a:rPr>
              <a:t>Mắc</a:t>
            </a:r>
            <a:r>
              <a:rPr lang="en-US" sz="3600" dirty="0">
                <a:latin typeface="Times New Roman" pitchFamily="18" charset="0"/>
              </a:rPr>
              <a:t> </a:t>
            </a:r>
            <a:r>
              <a:rPr lang="en-US" sz="3600" dirty="0" err="1">
                <a:latin typeface="Times New Roman" pitchFamily="18" charset="0"/>
              </a:rPr>
              <a:t>vào</a:t>
            </a:r>
            <a:r>
              <a:rPr lang="en-US" sz="3600" dirty="0">
                <a:latin typeface="Times New Roman" pitchFamily="18" charset="0"/>
              </a:rPr>
              <a:t> </a:t>
            </a:r>
            <a:r>
              <a:rPr lang="en-US" sz="3600" dirty="0" err="1">
                <a:latin typeface="Times New Roman" pitchFamily="18" charset="0"/>
              </a:rPr>
              <a:t>hai</a:t>
            </a:r>
            <a:r>
              <a:rPr lang="en-US" sz="3600" dirty="0">
                <a:latin typeface="Times New Roman" pitchFamily="18" charset="0"/>
              </a:rPr>
              <a:t> </a:t>
            </a:r>
            <a:r>
              <a:rPr lang="vi-VN" sz="3600" dirty="0">
                <a:latin typeface="Times New Roman" pitchFamily="18" charset="0"/>
              </a:rPr>
              <a:t>đ</a:t>
            </a:r>
            <a:r>
              <a:rPr lang="en-US" sz="3600" dirty="0" err="1">
                <a:latin typeface="Times New Roman" pitchFamily="18" charset="0"/>
              </a:rPr>
              <a:t>ầu</a:t>
            </a:r>
            <a:r>
              <a:rPr lang="en-US" sz="3600" dirty="0">
                <a:latin typeface="Times New Roman" pitchFamily="18" charset="0"/>
              </a:rPr>
              <a:t> </a:t>
            </a:r>
            <a:r>
              <a:rPr lang="en-US" sz="3600" dirty="0" err="1">
                <a:latin typeface="Times New Roman" pitchFamily="18" charset="0"/>
              </a:rPr>
              <a:t>của</a:t>
            </a:r>
            <a:r>
              <a:rPr lang="en-US" sz="3600" dirty="0">
                <a:latin typeface="Times New Roman" pitchFamily="18" charset="0"/>
              </a:rPr>
              <a:t> </a:t>
            </a:r>
            <a:r>
              <a:rPr lang="en-US" sz="3600" dirty="0" err="1">
                <a:latin typeface="Times New Roman" pitchFamily="18" charset="0"/>
              </a:rPr>
              <a:t>một</a:t>
            </a:r>
            <a:r>
              <a:rPr lang="en-US" sz="3600" dirty="0">
                <a:latin typeface="Times New Roman" pitchFamily="18" charset="0"/>
              </a:rPr>
              <a:t> </a:t>
            </a:r>
            <a:r>
              <a:rPr lang="en-US" sz="3600" dirty="0" err="1">
                <a:latin typeface="Times New Roman" pitchFamily="18" charset="0"/>
              </a:rPr>
              <a:t>cuộn</a:t>
            </a:r>
            <a:r>
              <a:rPr lang="en-US" sz="3600" dirty="0">
                <a:latin typeface="Times New Roman" pitchFamily="18" charset="0"/>
              </a:rPr>
              <a:t> </a:t>
            </a:r>
            <a:r>
              <a:rPr lang="en-US" sz="3600" dirty="0" err="1">
                <a:latin typeface="Times New Roman" pitchFamily="18" charset="0"/>
              </a:rPr>
              <a:t>dây</a:t>
            </a:r>
            <a:r>
              <a:rPr lang="en-US" sz="3600" dirty="0">
                <a:latin typeface="Times New Roman" pitchFamily="18" charset="0"/>
              </a:rPr>
              <a:t> </a:t>
            </a:r>
            <a:r>
              <a:rPr lang="en-US" sz="3600" dirty="0" err="1">
                <a:latin typeface="Times New Roman" pitchFamily="18" charset="0"/>
              </a:rPr>
              <a:t>dẫn</a:t>
            </a:r>
            <a:r>
              <a:rPr lang="en-US" sz="3600" dirty="0">
                <a:latin typeface="Times New Roman" pitchFamily="18" charset="0"/>
              </a:rPr>
              <a:t> </a:t>
            </a:r>
            <a:r>
              <a:rPr lang="en-US" sz="3600" dirty="0" err="1">
                <a:latin typeface="Times New Roman" pitchFamily="18" charset="0"/>
              </a:rPr>
              <a:t>hai</a:t>
            </a:r>
            <a:r>
              <a:rPr lang="en-US" sz="3600" dirty="0">
                <a:latin typeface="Times New Roman" pitchFamily="18" charset="0"/>
              </a:rPr>
              <a:t> </a:t>
            </a:r>
            <a:r>
              <a:rPr lang="vi-VN" sz="3600" dirty="0">
                <a:latin typeface="Times New Roman" pitchFamily="18" charset="0"/>
              </a:rPr>
              <a:t>đ</a:t>
            </a:r>
            <a:r>
              <a:rPr lang="en-US" sz="3600" dirty="0" err="1">
                <a:latin typeface="Times New Roman" pitchFamily="18" charset="0"/>
              </a:rPr>
              <a:t>èn</a:t>
            </a:r>
            <a:r>
              <a:rPr lang="en-US" sz="3600" dirty="0">
                <a:latin typeface="Times New Roman" pitchFamily="18" charset="0"/>
              </a:rPr>
              <a:t> LED (</a:t>
            </a:r>
            <a:r>
              <a:rPr lang="en-US" sz="3600" dirty="0" err="1">
                <a:latin typeface="Times New Roman" pitchFamily="18" charset="0"/>
              </a:rPr>
              <a:t>một</a:t>
            </a:r>
            <a:r>
              <a:rPr lang="en-US" sz="3600" dirty="0">
                <a:latin typeface="Times New Roman" pitchFamily="18" charset="0"/>
              </a:rPr>
              <a:t> </a:t>
            </a:r>
            <a:r>
              <a:rPr lang="vi-VN" sz="3600" dirty="0">
                <a:latin typeface="Times New Roman" pitchFamily="18" charset="0"/>
              </a:rPr>
              <a:t>đ</a:t>
            </a:r>
            <a:r>
              <a:rPr lang="en-US" sz="3600" dirty="0" err="1">
                <a:latin typeface="Times New Roman" pitchFamily="18" charset="0"/>
              </a:rPr>
              <a:t>èn</a:t>
            </a:r>
            <a:r>
              <a:rPr lang="en-US" sz="3600" dirty="0">
                <a:latin typeface="Times New Roman" pitchFamily="18" charset="0"/>
              </a:rPr>
              <a:t> </a:t>
            </a:r>
            <a:r>
              <a:rPr lang="en-US" sz="3600" dirty="0" err="1">
                <a:latin typeface="Times New Roman" pitchFamily="18" charset="0"/>
              </a:rPr>
              <a:t>màu</a:t>
            </a:r>
            <a:r>
              <a:rPr lang="en-US" sz="3600" dirty="0">
                <a:latin typeface="Times New Roman" pitchFamily="18" charset="0"/>
              </a:rPr>
              <a:t> </a:t>
            </a:r>
            <a:r>
              <a:rPr lang="vi-VN" sz="3600" dirty="0">
                <a:latin typeface="Times New Roman" pitchFamily="18" charset="0"/>
              </a:rPr>
              <a:t>đ</a:t>
            </a:r>
            <a:r>
              <a:rPr lang="en-US" sz="3600" dirty="0">
                <a:latin typeface="Times New Roman" pitchFamily="18" charset="0"/>
              </a:rPr>
              <a:t>ỏ, </a:t>
            </a:r>
            <a:r>
              <a:rPr lang="en-US" sz="3600" dirty="0" err="1">
                <a:latin typeface="Times New Roman" pitchFamily="18" charset="0"/>
              </a:rPr>
              <a:t>một</a:t>
            </a:r>
            <a:r>
              <a:rPr lang="en-US" sz="3600" dirty="0">
                <a:latin typeface="Times New Roman" pitchFamily="18" charset="0"/>
              </a:rPr>
              <a:t> </a:t>
            </a:r>
            <a:r>
              <a:rPr lang="vi-VN" sz="3600" dirty="0">
                <a:latin typeface="Times New Roman" pitchFamily="18" charset="0"/>
              </a:rPr>
              <a:t>đ</a:t>
            </a:r>
            <a:r>
              <a:rPr lang="en-US" sz="3600" dirty="0" err="1">
                <a:latin typeface="Times New Roman" pitchFamily="18" charset="0"/>
              </a:rPr>
              <a:t>èn</a:t>
            </a:r>
            <a:r>
              <a:rPr lang="en-US" sz="3600" dirty="0">
                <a:latin typeface="Times New Roman" pitchFamily="18" charset="0"/>
              </a:rPr>
              <a:t> </a:t>
            </a:r>
            <a:r>
              <a:rPr lang="en-US" sz="3600" dirty="0" err="1">
                <a:latin typeface="Times New Roman" pitchFamily="18" charset="0"/>
              </a:rPr>
              <a:t>màu</a:t>
            </a:r>
            <a:r>
              <a:rPr lang="en-US" sz="3600" dirty="0">
                <a:latin typeface="Times New Roman" pitchFamily="18" charset="0"/>
              </a:rPr>
              <a:t> </a:t>
            </a:r>
            <a:r>
              <a:rPr lang="en-US" sz="3600" dirty="0" err="1">
                <a:latin typeface="Times New Roman" pitchFamily="18" charset="0"/>
              </a:rPr>
              <a:t>vàng</a:t>
            </a:r>
            <a:r>
              <a:rPr lang="en-US" sz="3600" dirty="0">
                <a:latin typeface="Times New Roman" pitchFamily="18" charset="0"/>
              </a:rPr>
              <a:t>) song </a:t>
            </a:r>
            <a:r>
              <a:rPr lang="en-US" sz="3600" dirty="0" err="1">
                <a:latin typeface="Times New Roman" pitchFamily="18" charset="0"/>
              </a:rPr>
              <a:t>song</a:t>
            </a:r>
            <a:r>
              <a:rPr lang="en-US" sz="3600" dirty="0">
                <a:latin typeface="Times New Roman" pitchFamily="18" charset="0"/>
              </a:rPr>
              <a:t> </a:t>
            </a:r>
            <a:r>
              <a:rPr lang="en-US" sz="3600" dirty="0" err="1">
                <a:latin typeface="Times New Roman" pitchFamily="18" charset="0"/>
              </a:rPr>
              <a:t>và</a:t>
            </a:r>
            <a:r>
              <a:rPr lang="en-US" sz="3600" dirty="0">
                <a:latin typeface="Times New Roman" pitchFamily="18" charset="0"/>
              </a:rPr>
              <a:t> </a:t>
            </a:r>
            <a:r>
              <a:rPr lang="en-US" sz="3600" dirty="0" err="1">
                <a:latin typeface="Times New Roman" pitchFamily="18" charset="0"/>
              </a:rPr>
              <a:t>ng</a:t>
            </a:r>
            <a:r>
              <a:rPr lang="vi-VN" sz="3600" dirty="0">
                <a:latin typeface="Times New Roman" pitchFamily="18" charset="0"/>
              </a:rPr>
              <a:t>ư</a:t>
            </a:r>
            <a:r>
              <a:rPr lang="en-US" sz="3600" dirty="0" err="1">
                <a:latin typeface="Times New Roman" pitchFamily="18" charset="0"/>
              </a:rPr>
              <a:t>ợc</a:t>
            </a:r>
            <a:r>
              <a:rPr lang="en-US" sz="3600" dirty="0">
                <a:latin typeface="Times New Roman" pitchFamily="18" charset="0"/>
              </a:rPr>
              <a:t> </a:t>
            </a:r>
            <a:r>
              <a:rPr lang="en-US" sz="3600" dirty="0" err="1">
                <a:latin typeface="Times New Roman" pitchFamily="18" charset="0"/>
              </a:rPr>
              <a:t>chiều</a:t>
            </a:r>
            <a:r>
              <a:rPr lang="en-US" sz="3600" dirty="0">
                <a:latin typeface="Times New Roman" pitchFamily="18" charset="0"/>
              </a:rPr>
              <a:t> </a:t>
            </a:r>
            <a:r>
              <a:rPr lang="en-US" sz="3600" dirty="0" err="1">
                <a:latin typeface="Times New Roman" pitchFamily="18" charset="0"/>
              </a:rPr>
              <a:t>nhau</a:t>
            </a:r>
            <a:r>
              <a:rPr lang="en-US" sz="3600" dirty="0">
                <a:latin typeface="Times New Roman" pitchFamily="18" charset="0"/>
              </a:rPr>
              <a:t> </a:t>
            </a:r>
            <a:r>
              <a:rPr lang="en-US" sz="3600" dirty="0" err="1">
                <a:latin typeface="Times New Roman" pitchFamily="18" charset="0"/>
              </a:rPr>
              <a:t>nh</a:t>
            </a:r>
            <a:r>
              <a:rPr lang="vi-VN" sz="3600" dirty="0">
                <a:latin typeface="Times New Roman" pitchFamily="18" charset="0"/>
              </a:rPr>
              <a:t>ư</a:t>
            </a:r>
            <a:r>
              <a:rPr lang="en-US" sz="3600" dirty="0">
                <a:latin typeface="Times New Roman" pitchFamily="18" charset="0"/>
              </a:rPr>
              <a:t> </a:t>
            </a:r>
            <a:r>
              <a:rPr lang="en-US" sz="3600" dirty="0" err="1">
                <a:latin typeface="Times New Roman" pitchFamily="18" charset="0"/>
              </a:rPr>
              <a:t>hình</a:t>
            </a:r>
            <a:r>
              <a:rPr lang="en-US" sz="3600" dirty="0">
                <a:latin typeface="Times New Roman" pitchFamily="18" charset="0"/>
              </a:rPr>
              <a:t> </a:t>
            </a:r>
            <a:r>
              <a:rPr lang="en-US" sz="3600" dirty="0" err="1">
                <a:latin typeface="Times New Roman" pitchFamily="18" charset="0"/>
              </a:rPr>
              <a:t>bên</a:t>
            </a:r>
            <a:r>
              <a:rPr lang="en-US" sz="3600" dirty="0">
                <a:latin typeface="Times New Roman" pitchFamily="18" charset="0"/>
              </a:rPr>
              <a:t>.</a:t>
            </a:r>
          </a:p>
        </p:txBody>
      </p:sp>
      <p:sp>
        <p:nvSpPr>
          <p:cNvPr id="9" name="Text Box 47" descr="Recycled paper"/>
          <p:cNvSpPr txBox="1">
            <a:spLocks noChangeArrowheads="1"/>
          </p:cNvSpPr>
          <p:nvPr/>
        </p:nvSpPr>
        <p:spPr bwMode="auto">
          <a:xfrm>
            <a:off x="152400" y="171450"/>
            <a:ext cx="8534400" cy="646331"/>
          </a:xfrm>
          <a:prstGeom prst="rect">
            <a:avLst/>
          </a:prstGeom>
          <a:noFill/>
          <a:ln w="9525">
            <a:noFill/>
            <a:miter lim="800000"/>
            <a:headEnd/>
            <a:tailEnd/>
          </a:ln>
        </p:spPr>
        <p:txBody>
          <a:bodyPr>
            <a:spAutoFit/>
          </a:bodyPr>
          <a:lstStyle/>
          <a:p>
            <a:pPr>
              <a:spcBef>
                <a:spcPct val="50000"/>
              </a:spcBef>
            </a:pPr>
            <a:r>
              <a:rPr lang="en-US" sz="3600" b="1" dirty="0">
                <a:solidFill>
                  <a:srgbClr val="FF0000"/>
                </a:solidFill>
                <a:latin typeface="Times New Roman" pitchFamily="18" charset="0"/>
              </a:rPr>
              <a:t>I. </a:t>
            </a:r>
            <a:r>
              <a:rPr lang="en-US" sz="3600" b="1" dirty="0" err="1">
                <a:solidFill>
                  <a:srgbClr val="FF0000"/>
                </a:solidFill>
                <a:latin typeface="Times New Roman" pitchFamily="18" charset="0"/>
              </a:rPr>
              <a:t>Chiều</a:t>
            </a:r>
            <a:r>
              <a:rPr lang="en-US" sz="3600" b="1" dirty="0">
                <a:solidFill>
                  <a:srgbClr val="FF0000"/>
                </a:solidFill>
                <a:latin typeface="Times New Roman" pitchFamily="18" charset="0"/>
              </a:rPr>
              <a:t> </a:t>
            </a:r>
            <a:r>
              <a:rPr lang="en-US" sz="3600" b="1" dirty="0" err="1">
                <a:solidFill>
                  <a:srgbClr val="FF0000"/>
                </a:solidFill>
                <a:latin typeface="Times New Roman" pitchFamily="18" charset="0"/>
              </a:rPr>
              <a:t>của</a:t>
            </a:r>
            <a:r>
              <a:rPr lang="en-US" sz="3600" b="1" dirty="0">
                <a:solidFill>
                  <a:srgbClr val="FF0000"/>
                </a:solidFill>
                <a:latin typeface="Times New Roman" pitchFamily="18" charset="0"/>
              </a:rPr>
              <a:t> </a:t>
            </a:r>
            <a:r>
              <a:rPr lang="en-US" sz="3600" b="1" dirty="0" err="1">
                <a:solidFill>
                  <a:srgbClr val="FF0000"/>
                </a:solidFill>
                <a:latin typeface="Times New Roman" pitchFamily="18" charset="0"/>
              </a:rPr>
              <a:t>dòng</a:t>
            </a:r>
            <a:r>
              <a:rPr lang="en-US" sz="3600" b="1" dirty="0">
                <a:solidFill>
                  <a:srgbClr val="FF0000"/>
                </a:solidFill>
                <a:latin typeface="Times New Roman" pitchFamily="18" charset="0"/>
              </a:rPr>
              <a:t> </a:t>
            </a:r>
            <a:r>
              <a:rPr lang="vi-VN" sz="3600" b="1" dirty="0">
                <a:solidFill>
                  <a:srgbClr val="FF0000"/>
                </a:solidFill>
                <a:latin typeface="Times New Roman" pitchFamily="18" charset="0"/>
              </a:rPr>
              <a:t>đ</a:t>
            </a:r>
            <a:r>
              <a:rPr lang="en-US" sz="3600" b="1" dirty="0" err="1">
                <a:solidFill>
                  <a:srgbClr val="FF0000"/>
                </a:solidFill>
                <a:latin typeface="Times New Roman" pitchFamily="18" charset="0"/>
              </a:rPr>
              <a:t>iện</a:t>
            </a:r>
            <a:r>
              <a:rPr lang="en-US" sz="3600" b="1" dirty="0">
                <a:solidFill>
                  <a:srgbClr val="FF0000"/>
                </a:solidFill>
                <a:latin typeface="Times New Roman" pitchFamily="18" charset="0"/>
              </a:rPr>
              <a:t> </a:t>
            </a:r>
            <a:r>
              <a:rPr lang="en-US" sz="3600" b="1" dirty="0" err="1">
                <a:solidFill>
                  <a:srgbClr val="FF0000"/>
                </a:solidFill>
                <a:latin typeface="Times New Roman" pitchFamily="18" charset="0"/>
              </a:rPr>
              <a:t>cảm</a:t>
            </a:r>
            <a:r>
              <a:rPr lang="en-US" sz="3600" b="1" dirty="0">
                <a:solidFill>
                  <a:srgbClr val="FF0000"/>
                </a:solidFill>
                <a:latin typeface="Times New Roman" pitchFamily="18" charset="0"/>
              </a:rPr>
              <a:t> </a:t>
            </a:r>
            <a:r>
              <a:rPr lang="en-US" sz="3600" b="1" dirty="0" err="1">
                <a:solidFill>
                  <a:srgbClr val="FF0000"/>
                </a:solidFill>
                <a:latin typeface="Times New Roman" pitchFamily="18" charset="0"/>
              </a:rPr>
              <a:t>ứng</a:t>
            </a:r>
            <a:endParaRPr lang="en-US" sz="3600" b="1" dirty="0">
              <a:solidFill>
                <a:srgbClr val="FF0000"/>
              </a:solidFill>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0346"/>
                                        </p:tgtEl>
                                        <p:attrNameLst>
                                          <p:attrName>style.visibility</p:attrName>
                                        </p:attrNameLst>
                                      </p:cBhvr>
                                      <p:to>
                                        <p:strVal val="visible"/>
                                      </p:to>
                                    </p:set>
                                    <p:animEffect transition="in" filter="wipe(up)">
                                      <p:cBhvr>
                                        <p:cTn id="7" dur="500"/>
                                        <p:tgtEl>
                                          <p:spTgt spid="103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46"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Text Box 4"/>
          <p:cNvSpPr txBox="1">
            <a:spLocks noChangeArrowheads="1"/>
          </p:cNvSpPr>
          <p:nvPr/>
        </p:nvSpPr>
        <p:spPr bwMode="auto">
          <a:xfrm>
            <a:off x="457200" y="1085850"/>
            <a:ext cx="3429000" cy="369332"/>
          </a:xfrm>
          <a:prstGeom prst="rect">
            <a:avLst/>
          </a:prstGeom>
          <a:noFill/>
          <a:ln w="9525">
            <a:noFill/>
            <a:miter lim="800000"/>
            <a:headEnd/>
            <a:tailEnd/>
          </a:ln>
        </p:spPr>
        <p:txBody>
          <a:bodyPr>
            <a:spAutoFit/>
          </a:bodyPr>
          <a:lstStyle/>
          <a:p>
            <a:pPr>
              <a:spcBef>
                <a:spcPct val="50000"/>
              </a:spcBef>
            </a:pPr>
            <a:endParaRPr lang="en-US" u="sng"/>
          </a:p>
        </p:txBody>
      </p:sp>
      <p:pic>
        <p:nvPicPr>
          <p:cNvPr id="14340" name="Picture 5" descr="Cau tao va hoat dong cua may phat dien xoay chieu(2)"/>
          <p:cNvPicPr>
            <a:picLocks noGrp="1" noChangeAspect="1" noChangeArrowheads="1"/>
          </p:cNvPicPr>
          <p:nvPr>
            <p:ph type="body" idx="1"/>
          </p:nvPr>
        </p:nvPicPr>
        <p:blipFill>
          <a:blip r:embed="rId2"/>
          <a:srcRect/>
          <a:stretch>
            <a:fillRect/>
          </a:stretch>
        </p:blipFill>
        <p:spPr>
          <a:xfrm>
            <a:off x="5867400" y="1714500"/>
            <a:ext cx="3276600" cy="1943100"/>
          </a:xfrm>
          <a:noFill/>
        </p:spPr>
      </p:pic>
      <p:pic>
        <p:nvPicPr>
          <p:cNvPr id="14341" name="Picture 6" descr="Cau tao va hoat dong cua may phat dien xoay chieu"/>
          <p:cNvPicPr>
            <a:picLocks noChangeAspect="1" noChangeArrowheads="1"/>
          </p:cNvPicPr>
          <p:nvPr/>
        </p:nvPicPr>
        <p:blipFill>
          <a:blip r:embed="rId3"/>
          <a:srcRect/>
          <a:stretch>
            <a:fillRect/>
          </a:stretch>
        </p:blipFill>
        <p:spPr bwMode="auto">
          <a:xfrm>
            <a:off x="457200" y="1885950"/>
            <a:ext cx="3048000" cy="2057400"/>
          </a:xfrm>
          <a:prstGeom prst="rect">
            <a:avLst/>
          </a:prstGeom>
          <a:noFill/>
          <a:ln w="9525">
            <a:noFill/>
            <a:miter lim="800000"/>
            <a:headEnd/>
            <a:tailEnd/>
          </a:ln>
        </p:spPr>
      </p:pic>
      <p:sp>
        <p:nvSpPr>
          <p:cNvPr id="14342" name="Text Box 9"/>
          <p:cNvSpPr txBox="1">
            <a:spLocks noChangeArrowheads="1"/>
          </p:cNvSpPr>
          <p:nvPr/>
        </p:nvSpPr>
        <p:spPr bwMode="auto">
          <a:xfrm>
            <a:off x="3505200" y="1828800"/>
            <a:ext cx="1752600" cy="523220"/>
          </a:xfrm>
          <a:prstGeom prst="rect">
            <a:avLst/>
          </a:prstGeom>
          <a:solidFill>
            <a:srgbClr val="FF3300"/>
          </a:solidFill>
          <a:ln w="9525">
            <a:noFill/>
            <a:miter lim="800000"/>
            <a:headEnd/>
            <a:tailEnd/>
          </a:ln>
        </p:spPr>
        <p:txBody>
          <a:bodyPr>
            <a:spAutoFit/>
          </a:bodyPr>
          <a:lstStyle/>
          <a:p>
            <a:pPr>
              <a:spcBef>
                <a:spcPct val="50000"/>
              </a:spcBef>
            </a:pPr>
            <a:r>
              <a:rPr lang="en-US" sz="2800" dirty="0">
                <a:latin typeface="Times New Roman" pitchFamily="18" charset="0"/>
                <a:cs typeface="Times New Roman" pitchFamily="18" charset="0"/>
              </a:rPr>
              <a:t>Nam </a:t>
            </a:r>
            <a:r>
              <a:rPr lang="en-US" sz="2800" dirty="0" err="1">
                <a:latin typeface="Times New Roman" pitchFamily="18" charset="0"/>
                <a:cs typeface="Times New Roman" pitchFamily="18" charset="0"/>
              </a:rPr>
              <a:t>châm</a:t>
            </a:r>
            <a:endParaRPr lang="en-US" sz="2800" dirty="0">
              <a:latin typeface="Times New Roman" pitchFamily="18" charset="0"/>
              <a:cs typeface="Times New Roman" pitchFamily="18" charset="0"/>
            </a:endParaRPr>
          </a:p>
        </p:txBody>
      </p:sp>
      <p:sp>
        <p:nvSpPr>
          <p:cNvPr id="43018" name="Line 10"/>
          <p:cNvSpPr>
            <a:spLocks noChangeShapeType="1"/>
          </p:cNvSpPr>
          <p:nvPr/>
        </p:nvSpPr>
        <p:spPr bwMode="auto">
          <a:xfrm flipH="1">
            <a:off x="2667000" y="2000250"/>
            <a:ext cx="838200" cy="228600"/>
          </a:xfrm>
          <a:prstGeom prst="line">
            <a:avLst/>
          </a:prstGeom>
          <a:noFill/>
          <a:ln w="38100">
            <a:solidFill>
              <a:srgbClr val="FF3300"/>
            </a:solidFill>
            <a:round/>
            <a:headEnd/>
            <a:tailEnd type="triangle" w="med" len="med"/>
          </a:ln>
        </p:spPr>
        <p:txBody>
          <a:bodyPr/>
          <a:lstStyle/>
          <a:p>
            <a:endParaRPr lang="en-US"/>
          </a:p>
        </p:txBody>
      </p:sp>
      <p:sp>
        <p:nvSpPr>
          <p:cNvPr id="43019" name="Line 11"/>
          <p:cNvSpPr>
            <a:spLocks noChangeShapeType="1"/>
          </p:cNvSpPr>
          <p:nvPr/>
        </p:nvSpPr>
        <p:spPr bwMode="auto">
          <a:xfrm>
            <a:off x="5257800" y="2000250"/>
            <a:ext cx="1981200" cy="857250"/>
          </a:xfrm>
          <a:prstGeom prst="line">
            <a:avLst/>
          </a:prstGeom>
          <a:noFill/>
          <a:ln w="38100">
            <a:solidFill>
              <a:srgbClr val="FF3300"/>
            </a:solidFill>
            <a:round/>
            <a:headEnd/>
            <a:tailEnd type="triangle" w="med" len="med"/>
          </a:ln>
        </p:spPr>
        <p:txBody>
          <a:bodyPr/>
          <a:lstStyle/>
          <a:p>
            <a:endParaRPr lang="en-US"/>
          </a:p>
        </p:txBody>
      </p:sp>
      <p:sp>
        <p:nvSpPr>
          <p:cNvPr id="14345" name="Text Box 12"/>
          <p:cNvSpPr txBox="1">
            <a:spLocks noChangeArrowheads="1"/>
          </p:cNvSpPr>
          <p:nvPr/>
        </p:nvSpPr>
        <p:spPr bwMode="auto">
          <a:xfrm>
            <a:off x="3886200" y="3371850"/>
            <a:ext cx="1752600" cy="523220"/>
          </a:xfrm>
          <a:prstGeom prst="rect">
            <a:avLst/>
          </a:prstGeom>
          <a:solidFill>
            <a:srgbClr val="FF3300"/>
          </a:solidFill>
          <a:ln w="9525">
            <a:noFill/>
            <a:miter lim="800000"/>
            <a:headEnd/>
            <a:tailEnd/>
          </a:ln>
        </p:spPr>
        <p:txBody>
          <a:bodyPr>
            <a:spAutoFit/>
          </a:bodyPr>
          <a:lstStyle/>
          <a:p>
            <a:pPr>
              <a:spcBef>
                <a:spcPct val="50000"/>
              </a:spcBef>
            </a:pPr>
            <a:r>
              <a:rPr lang="en-US" sz="2800" dirty="0" err="1">
                <a:latin typeface="Times New Roman" pitchFamily="18" charset="0"/>
                <a:cs typeface="Times New Roman" pitchFamily="18" charset="0"/>
              </a:rPr>
              <a:t>Cuộn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dây</a:t>
            </a:r>
            <a:endParaRPr lang="en-US" sz="2800" dirty="0">
              <a:latin typeface="Times New Roman" pitchFamily="18" charset="0"/>
              <a:cs typeface="Times New Roman" pitchFamily="18" charset="0"/>
            </a:endParaRPr>
          </a:p>
        </p:txBody>
      </p:sp>
      <p:sp>
        <p:nvSpPr>
          <p:cNvPr id="43021" name="Line 13"/>
          <p:cNvSpPr>
            <a:spLocks noChangeShapeType="1"/>
          </p:cNvSpPr>
          <p:nvPr/>
        </p:nvSpPr>
        <p:spPr bwMode="auto">
          <a:xfrm flipH="1" flipV="1">
            <a:off x="2514600" y="2800350"/>
            <a:ext cx="1371600" cy="571500"/>
          </a:xfrm>
          <a:prstGeom prst="line">
            <a:avLst/>
          </a:prstGeom>
          <a:noFill/>
          <a:ln w="38100">
            <a:solidFill>
              <a:srgbClr val="FF3300"/>
            </a:solidFill>
            <a:round/>
            <a:headEnd/>
            <a:tailEnd type="triangle" w="med" len="med"/>
          </a:ln>
        </p:spPr>
        <p:txBody>
          <a:bodyPr/>
          <a:lstStyle/>
          <a:p>
            <a:endParaRPr lang="en-US"/>
          </a:p>
        </p:txBody>
      </p:sp>
      <p:sp>
        <p:nvSpPr>
          <p:cNvPr id="43022" name="Line 14"/>
          <p:cNvSpPr>
            <a:spLocks noChangeShapeType="1"/>
          </p:cNvSpPr>
          <p:nvPr/>
        </p:nvSpPr>
        <p:spPr bwMode="auto">
          <a:xfrm flipV="1">
            <a:off x="5562600" y="3200400"/>
            <a:ext cx="1524000" cy="285750"/>
          </a:xfrm>
          <a:prstGeom prst="line">
            <a:avLst/>
          </a:prstGeom>
          <a:noFill/>
          <a:ln w="38100">
            <a:solidFill>
              <a:srgbClr val="FF3300"/>
            </a:solidFill>
            <a:round/>
            <a:headEnd/>
            <a:tailEnd type="triangle" w="med" len="med"/>
          </a:ln>
        </p:spPr>
        <p:txBody>
          <a:bodyPr/>
          <a:lstStyle/>
          <a:p>
            <a:endParaRPr lang="en-US"/>
          </a:p>
        </p:txBody>
      </p:sp>
      <p:sp>
        <p:nvSpPr>
          <p:cNvPr id="14348" name="Text Box 16"/>
          <p:cNvSpPr txBox="1">
            <a:spLocks noChangeArrowheads="1"/>
          </p:cNvSpPr>
          <p:nvPr/>
        </p:nvSpPr>
        <p:spPr bwMode="auto">
          <a:xfrm>
            <a:off x="990600" y="4000501"/>
            <a:ext cx="1524000" cy="584775"/>
          </a:xfrm>
          <a:prstGeom prst="rect">
            <a:avLst/>
          </a:prstGeom>
          <a:solidFill>
            <a:srgbClr val="FFFF00"/>
          </a:solidFill>
          <a:ln w="9525">
            <a:solidFill>
              <a:srgbClr val="FF3300"/>
            </a:solidFill>
            <a:miter lim="800000"/>
            <a:headEnd/>
            <a:tailEnd/>
          </a:ln>
        </p:spPr>
        <p:txBody>
          <a:bodyPr>
            <a:spAutoFit/>
          </a:bodyPr>
          <a:lstStyle/>
          <a:p>
            <a:pPr algn="ctr">
              <a:spcBef>
                <a:spcPct val="50000"/>
              </a:spcBef>
            </a:pPr>
            <a:r>
              <a:rPr lang="en-US" sz="3200" dirty="0" err="1">
                <a:latin typeface="Times New Roman" pitchFamily="18" charset="0"/>
                <a:cs typeface="Times New Roman" pitchFamily="18" charset="0"/>
              </a:rPr>
              <a:t>Roto</a:t>
            </a:r>
            <a:endParaRPr lang="en-US" sz="3200" dirty="0">
              <a:latin typeface="Times New Roman" pitchFamily="18" charset="0"/>
              <a:cs typeface="Times New Roman" pitchFamily="18" charset="0"/>
            </a:endParaRPr>
          </a:p>
        </p:txBody>
      </p:sp>
      <p:sp>
        <p:nvSpPr>
          <p:cNvPr id="43025" name="Line 17"/>
          <p:cNvSpPr>
            <a:spLocks noChangeShapeType="1"/>
          </p:cNvSpPr>
          <p:nvPr/>
        </p:nvSpPr>
        <p:spPr bwMode="auto">
          <a:xfrm flipV="1">
            <a:off x="6248400" y="3429000"/>
            <a:ext cx="685800" cy="571500"/>
          </a:xfrm>
          <a:prstGeom prst="line">
            <a:avLst/>
          </a:prstGeom>
          <a:noFill/>
          <a:ln w="38100">
            <a:solidFill>
              <a:srgbClr val="000099"/>
            </a:solidFill>
            <a:round/>
            <a:headEnd/>
            <a:tailEnd type="triangle" w="med" len="med"/>
          </a:ln>
        </p:spPr>
        <p:txBody>
          <a:bodyPr/>
          <a:lstStyle/>
          <a:p>
            <a:endParaRPr lang="en-US"/>
          </a:p>
        </p:txBody>
      </p:sp>
      <p:sp>
        <p:nvSpPr>
          <p:cNvPr id="43026" name="Line 18"/>
          <p:cNvSpPr>
            <a:spLocks noChangeShapeType="1"/>
          </p:cNvSpPr>
          <p:nvPr/>
        </p:nvSpPr>
        <p:spPr bwMode="auto">
          <a:xfrm flipH="1" flipV="1">
            <a:off x="7696200" y="2971800"/>
            <a:ext cx="304800" cy="1028700"/>
          </a:xfrm>
          <a:prstGeom prst="line">
            <a:avLst/>
          </a:prstGeom>
          <a:noFill/>
          <a:ln w="38100">
            <a:solidFill>
              <a:srgbClr val="000099"/>
            </a:solidFill>
            <a:round/>
            <a:headEnd/>
            <a:tailEnd type="triangle" w="med" len="med"/>
          </a:ln>
        </p:spPr>
        <p:txBody>
          <a:bodyPr/>
          <a:lstStyle/>
          <a:p>
            <a:endParaRPr lang="en-US"/>
          </a:p>
        </p:txBody>
      </p:sp>
      <p:sp>
        <p:nvSpPr>
          <p:cNvPr id="43029" name="Line 21"/>
          <p:cNvSpPr>
            <a:spLocks noChangeShapeType="1"/>
          </p:cNvSpPr>
          <p:nvPr/>
        </p:nvSpPr>
        <p:spPr bwMode="auto">
          <a:xfrm flipH="1" flipV="1">
            <a:off x="2133600" y="3143250"/>
            <a:ext cx="76200" cy="857250"/>
          </a:xfrm>
          <a:prstGeom prst="line">
            <a:avLst/>
          </a:prstGeom>
          <a:noFill/>
          <a:ln w="38100">
            <a:solidFill>
              <a:srgbClr val="000099"/>
            </a:solidFill>
            <a:round/>
            <a:headEnd/>
            <a:tailEnd type="triangle" w="med" len="med"/>
          </a:ln>
        </p:spPr>
        <p:txBody>
          <a:bodyPr/>
          <a:lstStyle/>
          <a:p>
            <a:endParaRPr lang="en-US"/>
          </a:p>
        </p:txBody>
      </p:sp>
      <p:sp>
        <p:nvSpPr>
          <p:cNvPr id="43030" name="Line 22"/>
          <p:cNvSpPr>
            <a:spLocks noChangeShapeType="1"/>
          </p:cNvSpPr>
          <p:nvPr/>
        </p:nvSpPr>
        <p:spPr bwMode="auto">
          <a:xfrm flipH="1" flipV="1">
            <a:off x="3124200" y="2971800"/>
            <a:ext cx="304800" cy="1028700"/>
          </a:xfrm>
          <a:prstGeom prst="line">
            <a:avLst/>
          </a:prstGeom>
          <a:noFill/>
          <a:ln w="38100">
            <a:solidFill>
              <a:srgbClr val="000099"/>
            </a:solidFill>
            <a:round/>
            <a:headEnd/>
            <a:tailEnd type="triangle" w="med" len="med"/>
          </a:ln>
        </p:spPr>
        <p:txBody>
          <a:bodyPr/>
          <a:lstStyle/>
          <a:p>
            <a:endParaRPr lang="en-US"/>
          </a:p>
        </p:txBody>
      </p:sp>
      <p:sp>
        <p:nvSpPr>
          <p:cNvPr id="14353" name="Text Box 23"/>
          <p:cNvSpPr txBox="1">
            <a:spLocks noChangeArrowheads="1"/>
          </p:cNvSpPr>
          <p:nvPr/>
        </p:nvSpPr>
        <p:spPr bwMode="auto">
          <a:xfrm>
            <a:off x="2743200" y="4000501"/>
            <a:ext cx="1524000" cy="584775"/>
          </a:xfrm>
          <a:prstGeom prst="rect">
            <a:avLst/>
          </a:prstGeom>
          <a:solidFill>
            <a:srgbClr val="FFFF00"/>
          </a:solidFill>
          <a:ln w="9525">
            <a:solidFill>
              <a:srgbClr val="FF3300"/>
            </a:solidFill>
            <a:miter lim="800000"/>
            <a:headEnd/>
            <a:tailEnd/>
          </a:ln>
        </p:spPr>
        <p:txBody>
          <a:bodyPr>
            <a:spAutoFit/>
          </a:bodyPr>
          <a:lstStyle/>
          <a:p>
            <a:pPr algn="ctr">
              <a:spcBef>
                <a:spcPct val="50000"/>
              </a:spcBef>
            </a:pPr>
            <a:r>
              <a:rPr lang="en-US" sz="3200" dirty="0" err="1">
                <a:latin typeface="Times New Roman" pitchFamily="18" charset="0"/>
                <a:cs typeface="Times New Roman" pitchFamily="18" charset="0"/>
              </a:rPr>
              <a:t>Stato</a:t>
            </a:r>
            <a:endParaRPr lang="en-US" sz="3200" dirty="0">
              <a:latin typeface="Times New Roman" pitchFamily="18" charset="0"/>
              <a:cs typeface="Times New Roman" pitchFamily="18" charset="0"/>
            </a:endParaRPr>
          </a:p>
        </p:txBody>
      </p:sp>
      <p:sp>
        <p:nvSpPr>
          <p:cNvPr id="14354" name="Text Box 24"/>
          <p:cNvSpPr txBox="1">
            <a:spLocks noChangeArrowheads="1"/>
          </p:cNvSpPr>
          <p:nvPr/>
        </p:nvSpPr>
        <p:spPr bwMode="auto">
          <a:xfrm>
            <a:off x="5334000" y="4000500"/>
            <a:ext cx="1524000" cy="523220"/>
          </a:xfrm>
          <a:prstGeom prst="rect">
            <a:avLst/>
          </a:prstGeom>
          <a:solidFill>
            <a:srgbClr val="FFFF00"/>
          </a:solidFill>
          <a:ln w="9525">
            <a:solidFill>
              <a:srgbClr val="FF3300"/>
            </a:solidFill>
            <a:miter lim="800000"/>
            <a:headEnd/>
            <a:tailEnd/>
          </a:ln>
        </p:spPr>
        <p:txBody>
          <a:bodyPr>
            <a:spAutoFit/>
          </a:bodyPr>
          <a:lstStyle/>
          <a:p>
            <a:pPr algn="ctr">
              <a:spcBef>
                <a:spcPct val="50000"/>
              </a:spcBef>
            </a:pPr>
            <a:r>
              <a:rPr lang="en-US" sz="2800" dirty="0" err="1">
                <a:latin typeface="Times New Roman" pitchFamily="18" charset="0"/>
                <a:cs typeface="Times New Roman" pitchFamily="18" charset="0"/>
              </a:rPr>
              <a:t>Stato</a:t>
            </a:r>
            <a:endParaRPr lang="en-US" sz="2800" dirty="0">
              <a:latin typeface="Times New Roman" pitchFamily="18" charset="0"/>
              <a:cs typeface="Times New Roman" pitchFamily="18" charset="0"/>
            </a:endParaRPr>
          </a:p>
        </p:txBody>
      </p:sp>
      <p:sp>
        <p:nvSpPr>
          <p:cNvPr id="14355" name="Text Box 26"/>
          <p:cNvSpPr txBox="1">
            <a:spLocks noChangeArrowheads="1"/>
          </p:cNvSpPr>
          <p:nvPr/>
        </p:nvSpPr>
        <p:spPr bwMode="auto">
          <a:xfrm>
            <a:off x="7086600" y="4000500"/>
            <a:ext cx="1524000" cy="523220"/>
          </a:xfrm>
          <a:prstGeom prst="rect">
            <a:avLst/>
          </a:prstGeom>
          <a:solidFill>
            <a:srgbClr val="FFFF00"/>
          </a:solidFill>
          <a:ln w="9525">
            <a:solidFill>
              <a:srgbClr val="FF3300"/>
            </a:solidFill>
            <a:miter lim="800000"/>
            <a:headEnd/>
            <a:tailEnd/>
          </a:ln>
        </p:spPr>
        <p:txBody>
          <a:bodyPr>
            <a:spAutoFit/>
          </a:bodyPr>
          <a:lstStyle/>
          <a:p>
            <a:pPr algn="ctr">
              <a:spcBef>
                <a:spcPct val="50000"/>
              </a:spcBef>
            </a:pPr>
            <a:r>
              <a:rPr lang="en-US" sz="2800" dirty="0" err="1">
                <a:latin typeface="Times New Roman" pitchFamily="18" charset="0"/>
                <a:cs typeface="Times New Roman" pitchFamily="18" charset="0"/>
              </a:rPr>
              <a:t>Roto</a:t>
            </a:r>
            <a:endParaRPr lang="en-US" sz="2800" dirty="0">
              <a:latin typeface="Times New Roman" pitchFamily="18" charset="0"/>
              <a:cs typeface="Times New Roman" pitchFamily="18" charset="0"/>
            </a:endParaRPr>
          </a:p>
        </p:txBody>
      </p:sp>
      <p:sp>
        <p:nvSpPr>
          <p:cNvPr id="20" name="TextBox 19"/>
          <p:cNvSpPr txBox="1">
            <a:spLocks noChangeArrowheads="1"/>
          </p:cNvSpPr>
          <p:nvPr/>
        </p:nvSpPr>
        <p:spPr bwMode="auto">
          <a:xfrm>
            <a:off x="533400" y="228601"/>
            <a:ext cx="1828800" cy="523220"/>
          </a:xfrm>
          <a:prstGeom prst="rect">
            <a:avLst/>
          </a:prstGeom>
          <a:noFill/>
          <a:ln w="9525">
            <a:noFill/>
            <a:miter lim="800000"/>
            <a:headEnd/>
            <a:tailEnd/>
          </a:ln>
        </p:spPr>
        <p:txBody>
          <a:bodyPr>
            <a:spAutoFit/>
          </a:bodyPr>
          <a:lstStyle/>
          <a:p>
            <a:r>
              <a:rPr lang="en-US" sz="2800" dirty="0">
                <a:solidFill>
                  <a:srgbClr val="FF0000"/>
                </a:solidFill>
                <a:latin typeface="Times New Roman" pitchFamily="18" charset="0"/>
                <a:cs typeface="Times New Roman" pitchFamily="18" charset="0"/>
              </a:rPr>
              <a:t>2. </a:t>
            </a:r>
            <a:r>
              <a:rPr lang="en-US" sz="2800" dirty="0" err="1">
                <a:solidFill>
                  <a:srgbClr val="FF0000"/>
                </a:solidFill>
                <a:latin typeface="Times New Roman" pitchFamily="18" charset="0"/>
                <a:cs typeface="Times New Roman" pitchFamily="18" charset="0"/>
              </a:rPr>
              <a:t>Kết</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luận</a:t>
            </a:r>
            <a:endParaRPr lang="en-US" sz="2800" dirty="0">
              <a:solidFill>
                <a:srgbClr val="FF0000"/>
              </a:solidFill>
              <a:latin typeface="Times New Roman" pitchFamily="18" charset="0"/>
              <a:cs typeface="Times New Roman" pitchFamily="18" charset="0"/>
            </a:endParaRPr>
          </a:p>
        </p:txBody>
      </p:sp>
      <p:sp>
        <p:nvSpPr>
          <p:cNvPr id="21" name="Text Box 16"/>
          <p:cNvSpPr txBox="1">
            <a:spLocks noChangeArrowheads="1"/>
          </p:cNvSpPr>
          <p:nvPr/>
        </p:nvSpPr>
        <p:spPr bwMode="auto">
          <a:xfrm>
            <a:off x="457200" y="628650"/>
            <a:ext cx="8382000" cy="1200329"/>
          </a:xfrm>
          <a:prstGeom prst="rect">
            <a:avLst/>
          </a:prstGeom>
          <a:noFill/>
          <a:ln w="9525">
            <a:noFill/>
            <a:miter lim="800000"/>
            <a:headEnd/>
            <a:tailEnd/>
          </a:ln>
        </p:spPr>
        <p:txBody>
          <a:bodyPr>
            <a:spAutoFit/>
          </a:bodyPr>
          <a:lstStyle/>
          <a:p>
            <a:pPr>
              <a:spcBef>
                <a:spcPct val="50000"/>
              </a:spcBef>
            </a:pPr>
            <a:r>
              <a:rPr lang="en-US" sz="2400" b="1" i="1" dirty="0" err="1">
                <a:latin typeface="Times New Roman" pitchFamily="18" charset="0"/>
                <a:cs typeface="Times New Roman" pitchFamily="18" charset="0"/>
              </a:rPr>
              <a:t>Các</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máy</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phát</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điện</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xoay</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chiều</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đều</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có</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hai</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bộ</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phận</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chính</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là</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nam</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châm</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và</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cuộn</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dây</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Một</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trong</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hai</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bộ</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phận</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đó</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đứng</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yên</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gọi</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là</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Stato</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bộ</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phận</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còn</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lại</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có</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thể</a:t>
            </a:r>
            <a:r>
              <a:rPr lang="en-US" sz="2400" b="1" i="1" dirty="0">
                <a:latin typeface="Times New Roman" pitchFamily="18" charset="0"/>
                <a:cs typeface="Times New Roman" pitchFamily="18" charset="0"/>
              </a:rPr>
              <a:t> quay </a:t>
            </a:r>
            <a:r>
              <a:rPr lang="en-US" sz="2400" b="1" i="1" dirty="0" err="1">
                <a:latin typeface="Times New Roman" pitchFamily="18" charset="0"/>
                <a:cs typeface="Times New Roman" pitchFamily="18" charset="0"/>
              </a:rPr>
              <a:t>được</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gọi</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là</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Rô</a:t>
            </a:r>
            <a:r>
              <a:rPr lang="en-US" sz="2400" b="1" i="1" dirty="0">
                <a:latin typeface="Times New Roman" pitchFamily="18" charset="0"/>
                <a:cs typeface="Times New Roman" pitchFamily="18" charset="0"/>
              </a:rPr>
              <a:t> to.</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43018"/>
                                        </p:tgtEl>
                                        <p:attrNameLst>
                                          <p:attrName>style.visibility</p:attrName>
                                        </p:attrNameLst>
                                      </p:cBhvr>
                                      <p:to>
                                        <p:strVal val="visible"/>
                                      </p:to>
                                    </p:set>
                                    <p:animEffect transition="in" filter="wipe(right)">
                                      <p:cBhvr>
                                        <p:cTn id="7" dur="500"/>
                                        <p:tgtEl>
                                          <p:spTgt spid="4301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3019"/>
                                        </p:tgtEl>
                                        <p:attrNameLst>
                                          <p:attrName>style.visibility</p:attrName>
                                        </p:attrNameLst>
                                      </p:cBhvr>
                                      <p:to>
                                        <p:strVal val="visible"/>
                                      </p:to>
                                    </p:set>
                                    <p:animEffect transition="in" filter="wipe(left)">
                                      <p:cBhvr>
                                        <p:cTn id="12" dur="500"/>
                                        <p:tgtEl>
                                          <p:spTgt spid="4301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grpId="0" nodeType="clickEffect">
                                  <p:stCondLst>
                                    <p:cond delay="0"/>
                                  </p:stCondLst>
                                  <p:childTnLst>
                                    <p:set>
                                      <p:cBhvr>
                                        <p:cTn id="16" dur="1" fill="hold">
                                          <p:stCondLst>
                                            <p:cond delay="0"/>
                                          </p:stCondLst>
                                        </p:cTn>
                                        <p:tgtEl>
                                          <p:spTgt spid="43021"/>
                                        </p:tgtEl>
                                        <p:attrNameLst>
                                          <p:attrName>style.visibility</p:attrName>
                                        </p:attrNameLst>
                                      </p:cBhvr>
                                      <p:to>
                                        <p:strVal val="visible"/>
                                      </p:to>
                                    </p:set>
                                    <p:animEffect transition="in" filter="wipe(right)">
                                      <p:cBhvr>
                                        <p:cTn id="17" dur="500"/>
                                        <p:tgtEl>
                                          <p:spTgt spid="4302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3022"/>
                                        </p:tgtEl>
                                        <p:attrNameLst>
                                          <p:attrName>style.visibility</p:attrName>
                                        </p:attrNameLst>
                                      </p:cBhvr>
                                      <p:to>
                                        <p:strVal val="visible"/>
                                      </p:to>
                                    </p:set>
                                    <p:animEffect transition="in" filter="wipe(left)">
                                      <p:cBhvr>
                                        <p:cTn id="22" dur="500"/>
                                        <p:tgtEl>
                                          <p:spTgt spid="4302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43030"/>
                                        </p:tgtEl>
                                        <p:attrNameLst>
                                          <p:attrName>style.visibility</p:attrName>
                                        </p:attrNameLst>
                                      </p:cBhvr>
                                      <p:to>
                                        <p:strVal val="visible"/>
                                      </p:to>
                                    </p:set>
                                    <p:animEffect transition="in" filter="wipe(down)">
                                      <p:cBhvr>
                                        <p:cTn id="27" dur="500"/>
                                        <p:tgtEl>
                                          <p:spTgt spid="43030"/>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43025"/>
                                        </p:tgtEl>
                                        <p:attrNameLst>
                                          <p:attrName>style.visibility</p:attrName>
                                        </p:attrNameLst>
                                      </p:cBhvr>
                                      <p:to>
                                        <p:strVal val="visible"/>
                                      </p:to>
                                    </p:set>
                                    <p:animEffect transition="in" filter="wipe(down)">
                                      <p:cBhvr>
                                        <p:cTn id="32" dur="500"/>
                                        <p:tgtEl>
                                          <p:spTgt spid="43025"/>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43026"/>
                                        </p:tgtEl>
                                        <p:attrNameLst>
                                          <p:attrName>style.visibility</p:attrName>
                                        </p:attrNameLst>
                                      </p:cBhvr>
                                      <p:to>
                                        <p:strVal val="visible"/>
                                      </p:to>
                                    </p:set>
                                    <p:animEffect transition="in" filter="wipe(down)">
                                      <p:cBhvr>
                                        <p:cTn id="37" dur="500"/>
                                        <p:tgtEl>
                                          <p:spTgt spid="43026"/>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43029"/>
                                        </p:tgtEl>
                                        <p:attrNameLst>
                                          <p:attrName>style.visibility</p:attrName>
                                        </p:attrNameLst>
                                      </p:cBhvr>
                                      <p:to>
                                        <p:strVal val="visible"/>
                                      </p:to>
                                    </p:set>
                                    <p:animEffect transition="in" filter="wipe(down)">
                                      <p:cBhvr>
                                        <p:cTn id="42" dur="500"/>
                                        <p:tgtEl>
                                          <p:spTgt spid="43029"/>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blinds(horizontal)">
                                      <p:cBhvr>
                                        <p:cTn id="47" dur="500"/>
                                        <p:tgtEl>
                                          <p:spTgt spid="20"/>
                                        </p:tgtEl>
                                      </p:cBhvr>
                                    </p:animEffect>
                                  </p:childTnLst>
                                </p:cTn>
                              </p:par>
                            </p:childTnLst>
                          </p:cTn>
                        </p:par>
                      </p:childTnLst>
                    </p:cTn>
                  </p:par>
                  <p:par>
                    <p:cTn id="48" fill="hold">
                      <p:stCondLst>
                        <p:cond delay="indefinite"/>
                      </p:stCondLst>
                      <p:childTnLst>
                        <p:par>
                          <p:cTn id="49" fill="hold">
                            <p:stCondLst>
                              <p:cond delay="0"/>
                            </p:stCondLst>
                            <p:childTnLst>
                              <p:par>
                                <p:cTn id="50" presetID="12" presetClass="entr" presetSubtype="4" fill="hold" grpId="0" nodeType="click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slide(fromBottom)">
                                      <p:cBhvr>
                                        <p:cTn id="5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8" grpId="0" animBg="1"/>
      <p:bldP spid="43019" grpId="0" animBg="1"/>
      <p:bldP spid="43021" grpId="0" animBg="1"/>
      <p:bldP spid="43022" grpId="0" animBg="1"/>
      <p:bldP spid="43025" grpId="0" animBg="1"/>
      <p:bldP spid="43026" grpId="0" animBg="1"/>
      <p:bldP spid="43029" grpId="0" animBg="1"/>
      <p:bldP spid="43030" grpId="0" animBg="1"/>
      <p:bldP spid="20" grpId="0"/>
      <p:bldP spid="21"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4"/>
          <p:cNvSpPr txBox="1">
            <a:spLocks noChangeArrowheads="1"/>
          </p:cNvSpPr>
          <p:nvPr/>
        </p:nvSpPr>
        <p:spPr bwMode="auto">
          <a:xfrm>
            <a:off x="457200" y="1085850"/>
            <a:ext cx="3429000" cy="369332"/>
          </a:xfrm>
          <a:prstGeom prst="rect">
            <a:avLst/>
          </a:prstGeom>
          <a:noFill/>
          <a:ln w="9525">
            <a:noFill/>
            <a:miter lim="800000"/>
            <a:headEnd/>
            <a:tailEnd/>
          </a:ln>
        </p:spPr>
        <p:txBody>
          <a:bodyPr>
            <a:spAutoFit/>
          </a:bodyPr>
          <a:lstStyle/>
          <a:p>
            <a:pPr>
              <a:spcBef>
                <a:spcPct val="50000"/>
              </a:spcBef>
            </a:pPr>
            <a:endParaRPr lang="en-US" u="sng"/>
          </a:p>
        </p:txBody>
      </p:sp>
      <p:pic>
        <p:nvPicPr>
          <p:cNvPr id="16387" name="Picture 6" descr="Cau tao va hoat dong cua may phat dien xoay chieu"/>
          <p:cNvPicPr>
            <a:picLocks noChangeAspect="1" noChangeArrowheads="1"/>
          </p:cNvPicPr>
          <p:nvPr/>
        </p:nvPicPr>
        <p:blipFill>
          <a:blip r:embed="rId2"/>
          <a:srcRect/>
          <a:stretch>
            <a:fillRect/>
          </a:stretch>
        </p:blipFill>
        <p:spPr bwMode="auto">
          <a:xfrm>
            <a:off x="3733800" y="1543050"/>
            <a:ext cx="5105400" cy="3257550"/>
          </a:xfrm>
          <a:prstGeom prst="rect">
            <a:avLst/>
          </a:prstGeom>
          <a:noFill/>
          <a:ln w="57150">
            <a:solidFill>
              <a:schemeClr val="bg1"/>
            </a:solidFill>
            <a:miter lim="800000"/>
            <a:headEnd/>
            <a:tailEnd/>
          </a:ln>
        </p:spPr>
      </p:pic>
      <p:sp>
        <p:nvSpPr>
          <p:cNvPr id="16388" name="Text Box 22"/>
          <p:cNvSpPr txBox="1">
            <a:spLocks noChangeArrowheads="1"/>
          </p:cNvSpPr>
          <p:nvPr/>
        </p:nvSpPr>
        <p:spPr bwMode="auto">
          <a:xfrm>
            <a:off x="381000" y="342900"/>
            <a:ext cx="7772400" cy="1200329"/>
          </a:xfrm>
          <a:prstGeom prst="rect">
            <a:avLst/>
          </a:prstGeom>
          <a:solidFill>
            <a:schemeClr val="bg1"/>
          </a:solidFill>
          <a:ln w="9525">
            <a:noFill/>
            <a:miter lim="800000"/>
            <a:headEnd/>
            <a:tailEnd/>
          </a:ln>
        </p:spPr>
        <p:txBody>
          <a:bodyPr>
            <a:spAutoFit/>
          </a:bodyPr>
          <a:lstStyle/>
          <a:p>
            <a:pPr>
              <a:spcBef>
                <a:spcPct val="50000"/>
              </a:spcBef>
            </a:pPr>
            <a:r>
              <a:rPr lang="en-US" sz="3600" dirty="0" err="1">
                <a:latin typeface="Times New Roman" pitchFamily="18" charset="0"/>
                <a:cs typeface="Times New Roman" pitchFamily="18" charset="0"/>
              </a:rPr>
              <a:t>Máy</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phát</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điện</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có</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cuộn</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dây</a:t>
            </a:r>
            <a:r>
              <a:rPr lang="en-US" sz="3600" dirty="0">
                <a:latin typeface="Times New Roman" pitchFamily="18" charset="0"/>
                <a:cs typeface="Times New Roman" pitchFamily="18" charset="0"/>
              </a:rPr>
              <a:t> quay </a:t>
            </a:r>
            <a:r>
              <a:rPr lang="en-US" sz="3600" dirty="0" err="1">
                <a:latin typeface="Times New Roman" pitchFamily="18" charset="0"/>
                <a:cs typeface="Times New Roman" pitchFamily="18" charset="0"/>
              </a:rPr>
              <a:t>các</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em</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cần</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chú</a:t>
            </a:r>
            <a:r>
              <a:rPr lang="en-US" sz="3600" dirty="0">
                <a:latin typeface="Times New Roman" pitchFamily="18" charset="0"/>
                <a:cs typeface="Times New Roman" pitchFamily="18" charset="0"/>
              </a:rPr>
              <a:t> ý:</a:t>
            </a:r>
          </a:p>
        </p:txBody>
      </p:sp>
      <p:sp>
        <p:nvSpPr>
          <p:cNvPr id="16389" name="Text Box 23" descr="Canvas"/>
          <p:cNvSpPr txBox="1">
            <a:spLocks noChangeArrowheads="1"/>
          </p:cNvSpPr>
          <p:nvPr/>
        </p:nvSpPr>
        <p:spPr bwMode="auto">
          <a:xfrm>
            <a:off x="838200" y="1657351"/>
            <a:ext cx="4953000" cy="584775"/>
          </a:xfrm>
          <a:prstGeom prst="rect">
            <a:avLst/>
          </a:prstGeom>
          <a:blipFill dpi="0" rotWithShape="1">
            <a:blip r:embed="rId3"/>
            <a:srcRect/>
            <a:tile tx="0" ty="0" sx="100000" sy="100000" flip="none" algn="tl"/>
          </a:blipFill>
          <a:ln w="57150">
            <a:solidFill>
              <a:srgbClr val="00FF00"/>
            </a:solidFill>
            <a:miter lim="800000"/>
            <a:headEnd/>
            <a:tailEnd/>
          </a:ln>
        </p:spPr>
        <p:txBody>
          <a:bodyPr>
            <a:spAutoFit/>
          </a:bodyPr>
          <a:lstStyle/>
          <a:p>
            <a:pPr>
              <a:spcBef>
                <a:spcPct val="50000"/>
              </a:spcBef>
            </a:pPr>
            <a:r>
              <a:rPr lang="en-US" sz="3200" dirty="0" err="1">
                <a:latin typeface="Times New Roman" pitchFamily="18" charset="0"/>
                <a:cs typeface="Times New Roman" pitchFamily="18" charset="0"/>
              </a:rPr>
              <a:t>Vành</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khuyên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để</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làm</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gì</a:t>
            </a:r>
            <a:r>
              <a:rPr lang="en-US" sz="3200" dirty="0">
                <a:latin typeface="Times New Roman" pitchFamily="18" charset="0"/>
                <a:cs typeface="Times New Roman" pitchFamily="18" charset="0"/>
              </a:rPr>
              <a:t>?</a:t>
            </a:r>
          </a:p>
        </p:txBody>
      </p:sp>
      <p:sp>
        <p:nvSpPr>
          <p:cNvPr id="16390" name="Text Box 24" descr="Sand"/>
          <p:cNvSpPr txBox="1">
            <a:spLocks noChangeArrowheads="1"/>
          </p:cNvSpPr>
          <p:nvPr/>
        </p:nvSpPr>
        <p:spPr bwMode="auto">
          <a:xfrm>
            <a:off x="5715000" y="4514850"/>
            <a:ext cx="3429000" cy="523220"/>
          </a:xfrm>
          <a:prstGeom prst="rect">
            <a:avLst/>
          </a:prstGeom>
          <a:blipFill dpi="0" rotWithShape="1">
            <a:blip r:embed="rId4"/>
            <a:srcRect/>
            <a:tile tx="0" ty="0" sx="100000" sy="100000" flip="none" algn="tl"/>
          </a:blipFill>
          <a:ln w="9525">
            <a:noFill/>
            <a:miter lim="800000"/>
            <a:headEnd/>
            <a:tailEnd/>
          </a:ln>
        </p:spPr>
        <p:txBody>
          <a:bodyPr>
            <a:spAutoFit/>
          </a:bodyPr>
          <a:lstStyle/>
          <a:p>
            <a:pPr>
              <a:spcBef>
                <a:spcPct val="50000"/>
              </a:spcBef>
            </a:pPr>
            <a:r>
              <a:rPr lang="en-US" sz="2800" dirty="0" err="1">
                <a:latin typeface="Times New Roman" pitchFamily="18" charset="0"/>
                <a:cs typeface="Times New Roman" pitchFamily="18" charset="0"/>
              </a:rPr>
              <a:t>Thanh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quét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để</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làm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gì</a:t>
            </a:r>
            <a:r>
              <a:rPr lang="en-US" sz="2800" dirty="0">
                <a:latin typeface="Times New Roman" pitchFamily="18" charset="0"/>
                <a:cs typeface="Times New Roman" pitchFamily="18" charset="0"/>
              </a:rPr>
              <a:t>?</a:t>
            </a:r>
          </a:p>
        </p:txBody>
      </p:sp>
      <p:sp>
        <p:nvSpPr>
          <p:cNvPr id="16391" name="AutoShape 25"/>
          <p:cNvSpPr>
            <a:spLocks noChangeArrowheads="1"/>
          </p:cNvSpPr>
          <p:nvPr/>
        </p:nvSpPr>
        <p:spPr bwMode="auto">
          <a:xfrm>
            <a:off x="5334000" y="4057650"/>
            <a:ext cx="228600" cy="228600"/>
          </a:xfrm>
          <a:prstGeom prst="cube">
            <a:avLst>
              <a:gd name="adj" fmla="val 25000"/>
            </a:avLst>
          </a:prstGeom>
          <a:solidFill>
            <a:srgbClr val="FF3300"/>
          </a:solidFill>
          <a:ln w="9525">
            <a:solidFill>
              <a:srgbClr val="FF3300"/>
            </a:solidFill>
            <a:miter lim="800000"/>
            <a:headEnd/>
            <a:tailEnd/>
          </a:ln>
        </p:spPr>
        <p:txBody>
          <a:bodyPr wrap="none" anchor="ctr"/>
          <a:lstStyle/>
          <a:p>
            <a:endParaRPr lang="en-US"/>
          </a:p>
        </p:txBody>
      </p:sp>
      <p:sp>
        <p:nvSpPr>
          <p:cNvPr id="16392" name="AutoShape 26"/>
          <p:cNvSpPr>
            <a:spLocks noChangeArrowheads="1"/>
          </p:cNvSpPr>
          <p:nvPr/>
        </p:nvSpPr>
        <p:spPr bwMode="auto">
          <a:xfrm>
            <a:off x="5943600" y="3657600"/>
            <a:ext cx="228600" cy="228600"/>
          </a:xfrm>
          <a:prstGeom prst="cube">
            <a:avLst>
              <a:gd name="adj" fmla="val 25000"/>
            </a:avLst>
          </a:prstGeom>
          <a:solidFill>
            <a:srgbClr val="FF3300"/>
          </a:solidFill>
          <a:ln w="9525">
            <a:solidFill>
              <a:srgbClr val="FF3300"/>
            </a:solidFill>
            <a:miter lim="800000"/>
            <a:headEnd/>
            <a:tailEnd/>
          </a:ln>
        </p:spPr>
        <p:txBody>
          <a:bodyPr wrap="none" anchor="ctr"/>
          <a:lstStyle/>
          <a:p>
            <a:endParaRPr lang="en-US"/>
          </a:p>
        </p:txBody>
      </p:sp>
      <p:sp>
        <p:nvSpPr>
          <p:cNvPr id="16393" name="Line 27"/>
          <p:cNvSpPr>
            <a:spLocks noChangeShapeType="1"/>
          </p:cNvSpPr>
          <p:nvPr/>
        </p:nvSpPr>
        <p:spPr bwMode="auto">
          <a:xfrm>
            <a:off x="4953000" y="3600450"/>
            <a:ext cx="0" cy="285750"/>
          </a:xfrm>
          <a:prstGeom prst="line">
            <a:avLst/>
          </a:prstGeom>
          <a:noFill/>
          <a:ln w="57150">
            <a:solidFill>
              <a:srgbClr val="00FF00"/>
            </a:solidFill>
            <a:round/>
            <a:headEnd/>
            <a:tailEnd/>
          </a:ln>
        </p:spPr>
        <p:txBody>
          <a:bodyPr/>
          <a:lstStyle/>
          <a:p>
            <a:endParaRPr lang="en-US"/>
          </a:p>
        </p:txBody>
      </p:sp>
      <p:sp>
        <p:nvSpPr>
          <p:cNvPr id="16394" name="Line 28"/>
          <p:cNvSpPr>
            <a:spLocks noChangeShapeType="1"/>
          </p:cNvSpPr>
          <p:nvPr/>
        </p:nvSpPr>
        <p:spPr bwMode="auto">
          <a:xfrm>
            <a:off x="5105400" y="3600450"/>
            <a:ext cx="304800" cy="0"/>
          </a:xfrm>
          <a:prstGeom prst="line">
            <a:avLst/>
          </a:prstGeom>
          <a:noFill/>
          <a:ln w="57150">
            <a:solidFill>
              <a:srgbClr val="00FF00"/>
            </a:solidFill>
            <a:round/>
            <a:headEnd/>
            <a:tailEnd/>
          </a:ln>
        </p:spPr>
        <p:txBody>
          <a:bodyPr/>
          <a:lstStyle/>
          <a:p>
            <a:endParaRPr lang="en-US"/>
          </a:p>
        </p:txBody>
      </p:sp>
      <p:sp>
        <p:nvSpPr>
          <p:cNvPr id="16395" name="Line 31"/>
          <p:cNvSpPr>
            <a:spLocks noChangeShapeType="1"/>
          </p:cNvSpPr>
          <p:nvPr/>
        </p:nvSpPr>
        <p:spPr bwMode="auto">
          <a:xfrm flipH="1" flipV="1">
            <a:off x="5562600" y="4229100"/>
            <a:ext cx="609600" cy="228600"/>
          </a:xfrm>
          <a:prstGeom prst="line">
            <a:avLst/>
          </a:prstGeom>
          <a:noFill/>
          <a:ln w="9525">
            <a:solidFill>
              <a:schemeClr val="tx1"/>
            </a:solidFill>
            <a:round/>
            <a:headEnd/>
            <a:tailEnd type="triangle" w="med" len="med"/>
          </a:ln>
        </p:spPr>
        <p:txBody>
          <a:bodyPr/>
          <a:lstStyle/>
          <a:p>
            <a:endParaRPr lang="en-US"/>
          </a:p>
        </p:txBody>
      </p:sp>
      <p:sp>
        <p:nvSpPr>
          <p:cNvPr id="16396" name="Line 32"/>
          <p:cNvSpPr>
            <a:spLocks noChangeShapeType="1"/>
          </p:cNvSpPr>
          <p:nvPr/>
        </p:nvSpPr>
        <p:spPr bwMode="auto">
          <a:xfrm flipH="1" flipV="1">
            <a:off x="5562600" y="4229100"/>
            <a:ext cx="609600" cy="228600"/>
          </a:xfrm>
          <a:prstGeom prst="line">
            <a:avLst/>
          </a:prstGeom>
          <a:noFill/>
          <a:ln w="57150">
            <a:solidFill>
              <a:srgbClr val="99FF33"/>
            </a:solidFill>
            <a:round/>
            <a:headEnd/>
            <a:tailEnd type="triangle" w="med" len="med"/>
          </a:ln>
        </p:spPr>
        <p:txBody>
          <a:bodyPr/>
          <a:lstStyle/>
          <a:p>
            <a:endParaRPr lang="en-US"/>
          </a:p>
        </p:txBody>
      </p:sp>
      <p:sp>
        <p:nvSpPr>
          <p:cNvPr id="16397" name="Line 33"/>
          <p:cNvSpPr>
            <a:spLocks noChangeShapeType="1"/>
          </p:cNvSpPr>
          <p:nvPr/>
        </p:nvSpPr>
        <p:spPr bwMode="auto">
          <a:xfrm flipH="1" flipV="1">
            <a:off x="6172200" y="3829050"/>
            <a:ext cx="304800" cy="571500"/>
          </a:xfrm>
          <a:prstGeom prst="line">
            <a:avLst/>
          </a:prstGeom>
          <a:noFill/>
          <a:ln w="57150">
            <a:solidFill>
              <a:srgbClr val="99FF33"/>
            </a:solidFill>
            <a:round/>
            <a:headEnd/>
            <a:tailEnd type="triangle" w="med" len="med"/>
          </a:ln>
        </p:spPr>
        <p:txBody>
          <a:bodyPr/>
          <a:lstStyle/>
          <a:p>
            <a:endParaRPr lang="en-US"/>
          </a:p>
        </p:txBody>
      </p:sp>
      <p:pic>
        <p:nvPicPr>
          <p:cNvPr id="16398" name="Picture 34"/>
          <p:cNvPicPr>
            <a:picLocks noChangeAspect="1" noChangeArrowheads="1"/>
          </p:cNvPicPr>
          <p:nvPr/>
        </p:nvPicPr>
        <p:blipFill>
          <a:blip r:embed="rId5"/>
          <a:srcRect/>
          <a:stretch>
            <a:fillRect/>
          </a:stretch>
        </p:blipFill>
        <p:spPr bwMode="auto">
          <a:xfrm>
            <a:off x="0" y="2228850"/>
            <a:ext cx="4876800" cy="2914650"/>
          </a:xfrm>
          <a:prstGeom prst="rect">
            <a:avLst/>
          </a:prstGeom>
          <a:noFill/>
          <a:ln w="9525">
            <a:noFill/>
            <a:miter lim="800000"/>
            <a:headEnd/>
            <a:tailEnd/>
          </a:ln>
        </p:spPr>
      </p:pic>
      <p:sp>
        <p:nvSpPr>
          <p:cNvPr id="16399" name="Line 35"/>
          <p:cNvSpPr>
            <a:spLocks noChangeShapeType="1"/>
          </p:cNvSpPr>
          <p:nvPr/>
        </p:nvSpPr>
        <p:spPr bwMode="auto">
          <a:xfrm flipH="1">
            <a:off x="2971800" y="2114550"/>
            <a:ext cx="838200" cy="2000250"/>
          </a:xfrm>
          <a:prstGeom prst="line">
            <a:avLst/>
          </a:prstGeom>
          <a:noFill/>
          <a:ln w="25400">
            <a:solidFill>
              <a:srgbClr val="FF0000"/>
            </a:solidFill>
            <a:round/>
            <a:headEnd/>
            <a:tailEnd type="triangle" w="med" len="med"/>
          </a:ln>
        </p:spPr>
        <p:txBody>
          <a:bodyPr/>
          <a:lstStyle/>
          <a:p>
            <a:endParaRPr lang="en-US"/>
          </a:p>
        </p:txBody>
      </p:sp>
      <p:sp>
        <p:nvSpPr>
          <p:cNvPr id="16400" name="Line 36"/>
          <p:cNvSpPr>
            <a:spLocks noChangeShapeType="1"/>
          </p:cNvSpPr>
          <p:nvPr/>
        </p:nvSpPr>
        <p:spPr bwMode="auto">
          <a:xfrm flipH="1">
            <a:off x="3124200" y="2114550"/>
            <a:ext cx="685800" cy="2114550"/>
          </a:xfrm>
          <a:prstGeom prst="line">
            <a:avLst/>
          </a:prstGeom>
          <a:noFill/>
          <a:ln w="25400">
            <a:solidFill>
              <a:srgbClr val="FF0000"/>
            </a:solidFill>
            <a:round/>
            <a:headEnd/>
            <a:tailEnd type="triangle" w="med" len="med"/>
          </a:ln>
        </p:spPr>
        <p:txBody>
          <a:bodyPr/>
          <a:lstStyle/>
          <a:p>
            <a:endParaRPr lang="en-US"/>
          </a:p>
        </p:txBody>
      </p:sp>
      <p:sp>
        <p:nvSpPr>
          <p:cNvPr id="16401" name="Line 37"/>
          <p:cNvSpPr>
            <a:spLocks noChangeShapeType="1"/>
          </p:cNvSpPr>
          <p:nvPr/>
        </p:nvSpPr>
        <p:spPr bwMode="auto">
          <a:xfrm>
            <a:off x="3810000" y="2114550"/>
            <a:ext cx="1752600" cy="1428750"/>
          </a:xfrm>
          <a:prstGeom prst="line">
            <a:avLst/>
          </a:prstGeom>
          <a:noFill/>
          <a:ln w="25400">
            <a:solidFill>
              <a:srgbClr val="FF0000"/>
            </a:solidFill>
            <a:round/>
            <a:headEnd/>
            <a:tailEnd type="triangle" w="med" len="med"/>
          </a:ln>
        </p:spPr>
        <p:txBody>
          <a:bodyPr/>
          <a:lstStyle/>
          <a:p>
            <a:endParaRPr lang="en-US"/>
          </a:p>
        </p:txBody>
      </p:sp>
      <p:sp>
        <p:nvSpPr>
          <p:cNvPr id="16402" name="Line 38"/>
          <p:cNvSpPr>
            <a:spLocks noChangeShapeType="1"/>
          </p:cNvSpPr>
          <p:nvPr/>
        </p:nvSpPr>
        <p:spPr bwMode="auto">
          <a:xfrm>
            <a:off x="3810000" y="2114550"/>
            <a:ext cx="1219200" cy="1771650"/>
          </a:xfrm>
          <a:prstGeom prst="line">
            <a:avLst/>
          </a:prstGeom>
          <a:noFill/>
          <a:ln w="25400">
            <a:solidFill>
              <a:srgbClr val="FF0000"/>
            </a:solidFill>
            <a:round/>
            <a:headEnd/>
            <a:tailEnd type="triangle" w="med" len="med"/>
          </a:ln>
        </p:spPr>
        <p:txBody>
          <a:bodyPr/>
          <a:lstStyle/>
          <a:p>
            <a:endParaRPr lang="en-US"/>
          </a:p>
        </p:txBody>
      </p:sp>
      <p:sp>
        <p:nvSpPr>
          <p:cNvPr id="16403" name="Line 39"/>
          <p:cNvSpPr>
            <a:spLocks noChangeShapeType="1"/>
          </p:cNvSpPr>
          <p:nvPr/>
        </p:nvSpPr>
        <p:spPr bwMode="auto">
          <a:xfrm flipH="1" flipV="1">
            <a:off x="3200400" y="4286250"/>
            <a:ext cx="2514600" cy="342900"/>
          </a:xfrm>
          <a:prstGeom prst="line">
            <a:avLst/>
          </a:prstGeom>
          <a:noFill/>
          <a:ln w="38100">
            <a:solidFill>
              <a:srgbClr val="99FF33"/>
            </a:solidFill>
            <a:round/>
            <a:headEnd/>
            <a:tailEnd type="triangle" w="med" len="med"/>
          </a:ln>
        </p:spPr>
        <p:txBody>
          <a:bodyPr/>
          <a:lstStyle/>
          <a:p>
            <a:endParaRPr lang="en-US"/>
          </a:p>
        </p:txBody>
      </p:sp>
      <p:sp>
        <p:nvSpPr>
          <p:cNvPr id="16404" name="Line 40"/>
          <p:cNvSpPr>
            <a:spLocks noChangeShapeType="1"/>
          </p:cNvSpPr>
          <p:nvPr/>
        </p:nvSpPr>
        <p:spPr bwMode="auto">
          <a:xfrm flipH="1" flipV="1">
            <a:off x="2971800" y="4286250"/>
            <a:ext cx="2819400" cy="342900"/>
          </a:xfrm>
          <a:prstGeom prst="line">
            <a:avLst/>
          </a:prstGeom>
          <a:noFill/>
          <a:ln w="38100">
            <a:solidFill>
              <a:srgbClr val="99FF33"/>
            </a:solidFill>
            <a:round/>
            <a:headEnd/>
            <a:tailEnd type="triangle" w="med" len="med"/>
          </a:ln>
        </p:spPr>
        <p:txBody>
          <a:bodyPr/>
          <a:lstStyle/>
          <a:p>
            <a:endParaRPr lang="en-US"/>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17"/>
          <p:cNvSpPr txBox="1">
            <a:spLocks noChangeArrowheads="1"/>
          </p:cNvSpPr>
          <p:nvPr/>
        </p:nvSpPr>
        <p:spPr bwMode="auto">
          <a:xfrm>
            <a:off x="381000" y="457201"/>
            <a:ext cx="6096000" cy="461665"/>
          </a:xfrm>
          <a:prstGeom prst="rect">
            <a:avLst/>
          </a:prstGeom>
          <a:noFill/>
          <a:ln w="9525">
            <a:noFill/>
            <a:miter lim="800000"/>
            <a:headEnd/>
            <a:tailEnd/>
          </a:ln>
        </p:spPr>
        <p:txBody>
          <a:bodyPr>
            <a:spAutoFit/>
          </a:bodyPr>
          <a:lstStyle/>
          <a:p>
            <a:pPr>
              <a:spcBef>
                <a:spcPct val="50000"/>
              </a:spcBef>
            </a:pPr>
            <a:r>
              <a:rPr lang="en-US" sz="2400" b="1" dirty="0">
                <a:latin typeface="Times New Roman" pitchFamily="18" charset="0"/>
                <a:cs typeface="Times New Roman" pitchFamily="18" charset="0"/>
              </a:rPr>
              <a:t>3. </a:t>
            </a:r>
            <a:r>
              <a:rPr lang="en-US" sz="2400" b="1" dirty="0" err="1">
                <a:latin typeface="Times New Roman" pitchFamily="18" charset="0"/>
                <a:cs typeface="Times New Roman" pitchFamily="18" charset="0"/>
              </a:rPr>
              <a:t>Máy</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phát</a:t>
            </a:r>
            <a:r>
              <a:rPr lang="en-US" sz="2400" b="1" dirty="0">
                <a:latin typeface="Times New Roman" pitchFamily="18" charset="0"/>
                <a:cs typeface="Times New Roman" pitchFamily="18" charset="0"/>
              </a:rPr>
              <a:t> điện </a:t>
            </a:r>
            <a:r>
              <a:rPr lang="en-US" sz="2400" b="1" dirty="0" err="1">
                <a:latin typeface="Times New Roman" pitchFamily="18" charset="0"/>
                <a:cs typeface="Times New Roman" pitchFamily="18" charset="0"/>
              </a:rPr>
              <a:t>xoay</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chiều</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trong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kỹ</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thuật</a:t>
            </a:r>
            <a:endParaRPr lang="en-US" sz="2400" b="1" dirty="0">
              <a:latin typeface="Times New Roman" pitchFamily="18" charset="0"/>
              <a:cs typeface="Times New Roman" pitchFamily="18" charset="0"/>
            </a:endParaRPr>
          </a:p>
        </p:txBody>
      </p:sp>
      <p:sp>
        <p:nvSpPr>
          <p:cNvPr id="6" name="TextBox 5"/>
          <p:cNvSpPr txBox="1">
            <a:spLocks noChangeArrowheads="1"/>
          </p:cNvSpPr>
          <p:nvPr/>
        </p:nvSpPr>
        <p:spPr bwMode="auto">
          <a:xfrm>
            <a:off x="609600" y="857251"/>
            <a:ext cx="3581400" cy="461665"/>
          </a:xfrm>
          <a:prstGeom prst="rect">
            <a:avLst/>
          </a:prstGeom>
          <a:noFill/>
          <a:ln w="9525">
            <a:noFill/>
            <a:miter lim="800000"/>
            <a:headEnd/>
            <a:tailEnd/>
          </a:ln>
        </p:spPr>
        <p:txBody>
          <a:bodyPr>
            <a:spAutoFit/>
          </a:bodyPr>
          <a:lstStyle/>
          <a:p>
            <a:r>
              <a:rPr lang="en-US" sz="2400" b="1">
                <a:latin typeface="Times New Roman" pitchFamily="18" charset="0"/>
                <a:cs typeface="Times New Roman" pitchFamily="18" charset="0"/>
              </a:rPr>
              <a:t>1. Đặc tính kỹ thuật</a:t>
            </a:r>
            <a:r>
              <a:rPr lang="en-US" sz="2400">
                <a:latin typeface="Times New Roman" pitchFamily="18" charset="0"/>
                <a:cs typeface="Times New Roman" pitchFamily="18" charset="0"/>
              </a:rPr>
              <a:t>. </a:t>
            </a:r>
          </a:p>
        </p:txBody>
      </p:sp>
      <p:sp>
        <p:nvSpPr>
          <p:cNvPr id="7" name="Text Box 19"/>
          <p:cNvSpPr txBox="1">
            <a:spLocks noChangeArrowheads="1"/>
          </p:cNvSpPr>
          <p:nvPr/>
        </p:nvSpPr>
        <p:spPr bwMode="auto">
          <a:xfrm>
            <a:off x="685800" y="1257300"/>
            <a:ext cx="8229600" cy="461665"/>
          </a:xfrm>
          <a:prstGeom prst="rect">
            <a:avLst/>
          </a:prstGeom>
          <a:noFill/>
          <a:ln w="9525">
            <a:noFill/>
            <a:miter lim="800000"/>
            <a:headEnd/>
            <a:tailEnd/>
          </a:ln>
        </p:spPr>
        <p:txBody>
          <a:bodyPr>
            <a:spAutoFit/>
          </a:bodyPr>
          <a:lstStyle/>
          <a:p>
            <a:pPr>
              <a:spcBef>
                <a:spcPct val="50000"/>
              </a:spcBef>
            </a:pPr>
            <a:r>
              <a:rPr lang="nl-NL" sz="2400" b="1">
                <a:latin typeface="Times New Roman" pitchFamily="18" charset="0"/>
              </a:rPr>
              <a:t>Cuộn dây là stato, rôto là nam châm điện mạnh.</a:t>
            </a:r>
            <a:endParaRPr lang="en-US" sz="2400" b="1">
              <a:latin typeface="Times New Roman" pitchFamily="18" charset="0"/>
            </a:endParaRPr>
          </a:p>
        </p:txBody>
      </p:sp>
      <p:sp>
        <p:nvSpPr>
          <p:cNvPr id="8" name="TextBox 7"/>
          <p:cNvSpPr txBox="1">
            <a:spLocks noChangeArrowheads="1"/>
          </p:cNvSpPr>
          <p:nvPr/>
        </p:nvSpPr>
        <p:spPr bwMode="auto">
          <a:xfrm>
            <a:off x="685800" y="2514600"/>
            <a:ext cx="5257800" cy="461665"/>
          </a:xfrm>
          <a:prstGeom prst="rect">
            <a:avLst/>
          </a:prstGeom>
          <a:noFill/>
          <a:ln w="9525">
            <a:noFill/>
            <a:miter lim="800000"/>
            <a:headEnd/>
            <a:tailEnd/>
          </a:ln>
        </p:spPr>
        <p:txBody>
          <a:bodyPr>
            <a:spAutoFit/>
          </a:bodyPr>
          <a:lstStyle/>
          <a:p>
            <a:r>
              <a:rPr lang="en-US" sz="2400" b="1">
                <a:latin typeface="Times New Roman" pitchFamily="18" charset="0"/>
                <a:cs typeface="Times New Roman" pitchFamily="18" charset="0"/>
              </a:rPr>
              <a:t>2. Cách làm quay máy phát điện</a:t>
            </a:r>
          </a:p>
        </p:txBody>
      </p:sp>
      <p:sp>
        <p:nvSpPr>
          <p:cNvPr id="9" name="Text Box 16"/>
          <p:cNvSpPr txBox="1">
            <a:spLocks noChangeArrowheads="1"/>
          </p:cNvSpPr>
          <p:nvPr/>
        </p:nvSpPr>
        <p:spPr bwMode="auto">
          <a:xfrm>
            <a:off x="762000" y="2914650"/>
            <a:ext cx="7772400" cy="830997"/>
          </a:xfrm>
          <a:prstGeom prst="rect">
            <a:avLst/>
          </a:prstGeom>
          <a:noFill/>
          <a:ln w="9525">
            <a:noFill/>
            <a:miter lim="800000"/>
            <a:headEnd/>
            <a:tailEnd/>
          </a:ln>
        </p:spPr>
        <p:txBody>
          <a:bodyPr>
            <a:spAutoFit/>
          </a:bodyPr>
          <a:lstStyle/>
          <a:p>
            <a:pPr>
              <a:spcBef>
                <a:spcPct val="50000"/>
              </a:spcBef>
            </a:pPr>
            <a:r>
              <a:rPr lang="en-US" sz="2400" b="1">
                <a:latin typeface="Times New Roman" pitchFamily="18" charset="0"/>
                <a:cs typeface="Times New Roman" pitchFamily="18" charset="0"/>
              </a:rPr>
              <a:t>Để làm quay Rôto của máy phát điện người ta dùng tua bin nước, động cơ nổ, cánh quạt gió….</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linds(horizont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7">
                                            <p:txEl>
                                              <p:pRg st="0" end="0"/>
                                            </p:txEl>
                                          </p:spTgt>
                                        </p:tgtEl>
                                        <p:attrNameLst>
                                          <p:attrName>style.visibility</p:attrName>
                                        </p:attrNameLst>
                                      </p:cBhvr>
                                      <p:to>
                                        <p:strVal val="visible"/>
                                      </p:to>
                                    </p:set>
                                    <p:animEffect transition="in" filter="blinds(horizontal)">
                                      <p:cBhvr>
                                        <p:cTn id="17" dur="500"/>
                                        <p:tgtEl>
                                          <p:spTgt spid="7">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linds(horizontal)">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31" presetClass="entr" presetSubtype="0" fill="hold" grpId="0" nodeType="clickEffect">
                                  <p:stCondLst>
                                    <p:cond delay="0"/>
                                  </p:stCondLst>
                                  <p:iterate type="lt">
                                    <p:tmPct val="5000"/>
                                  </p:iterate>
                                  <p:childTnLst>
                                    <p:set>
                                      <p:cBhvr>
                                        <p:cTn id="26" dur="1" fill="hold">
                                          <p:stCondLst>
                                            <p:cond delay="0"/>
                                          </p:stCondLst>
                                        </p:cTn>
                                        <p:tgtEl>
                                          <p:spTgt spid="9"/>
                                        </p:tgtEl>
                                        <p:attrNameLst>
                                          <p:attrName>style.visibility</p:attrName>
                                        </p:attrNameLst>
                                      </p:cBhvr>
                                      <p:to>
                                        <p:strVal val="visible"/>
                                      </p:to>
                                    </p:set>
                                    <p:anim calcmode="lin" valueType="num">
                                      <p:cBhvr>
                                        <p:cTn id="27" dur="1000" fill="hold"/>
                                        <p:tgtEl>
                                          <p:spTgt spid="9"/>
                                        </p:tgtEl>
                                        <p:attrNameLst>
                                          <p:attrName>ppt_w</p:attrName>
                                        </p:attrNameLst>
                                      </p:cBhvr>
                                      <p:tavLst>
                                        <p:tav tm="0">
                                          <p:val>
                                            <p:fltVal val="0"/>
                                          </p:val>
                                        </p:tav>
                                        <p:tav tm="100000">
                                          <p:val>
                                            <p:strVal val="#ppt_w"/>
                                          </p:val>
                                        </p:tav>
                                      </p:tavLst>
                                    </p:anim>
                                    <p:anim calcmode="lin" valueType="num">
                                      <p:cBhvr>
                                        <p:cTn id="28" dur="1000" fill="hold"/>
                                        <p:tgtEl>
                                          <p:spTgt spid="9"/>
                                        </p:tgtEl>
                                        <p:attrNameLst>
                                          <p:attrName>ppt_h</p:attrName>
                                        </p:attrNameLst>
                                      </p:cBhvr>
                                      <p:tavLst>
                                        <p:tav tm="0">
                                          <p:val>
                                            <p:fltVal val="0"/>
                                          </p:val>
                                        </p:tav>
                                        <p:tav tm="100000">
                                          <p:val>
                                            <p:strVal val="#ppt_h"/>
                                          </p:val>
                                        </p:tav>
                                      </p:tavLst>
                                    </p:anim>
                                    <p:anim calcmode="lin" valueType="num">
                                      <p:cBhvr>
                                        <p:cTn id="29" dur="1000" fill="hold"/>
                                        <p:tgtEl>
                                          <p:spTgt spid="9"/>
                                        </p:tgtEl>
                                        <p:attrNameLst>
                                          <p:attrName>style.rotation</p:attrName>
                                        </p:attrNameLst>
                                      </p:cBhvr>
                                      <p:tavLst>
                                        <p:tav tm="0">
                                          <p:val>
                                            <p:fltVal val="90"/>
                                          </p:val>
                                        </p:tav>
                                        <p:tav tm="100000">
                                          <p:val>
                                            <p:fltVal val="0"/>
                                          </p:val>
                                        </p:tav>
                                      </p:tavLst>
                                    </p:anim>
                                    <p:animEffect transition="in" filter="fade">
                                      <p:cBhvr>
                                        <p:cTn id="30"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9"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3" name="Picture 5" descr="2"/>
          <p:cNvPicPr>
            <a:picLocks noChangeAspect="1" noChangeArrowheads="1"/>
          </p:cNvPicPr>
          <p:nvPr/>
        </p:nvPicPr>
        <p:blipFill>
          <a:blip r:embed="rId2"/>
          <a:srcRect l="4167" t="18542" r="5833" b="5927"/>
          <a:stretch>
            <a:fillRect/>
          </a:stretch>
        </p:blipFill>
        <p:spPr bwMode="auto">
          <a:xfrm>
            <a:off x="0" y="0"/>
            <a:ext cx="9144000" cy="5111354"/>
          </a:xfrm>
          <a:prstGeom prst="rect">
            <a:avLst/>
          </a:prstGeom>
          <a:noFill/>
          <a:ln w="9525">
            <a:noFill/>
            <a:miter lim="800000"/>
            <a:headEnd/>
            <a:tailEnd/>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7" name="Picture 3" descr="Vat%20Ly%209%20SGK%20hinh%2033"/>
          <p:cNvPicPr>
            <a:picLocks noGrp="1" noChangeAspect="1" noChangeArrowheads="1"/>
          </p:cNvPicPr>
          <p:nvPr>
            <p:ph idx="1"/>
          </p:nvPr>
        </p:nvPicPr>
        <p:blipFill>
          <a:blip r:embed="rId2">
            <a:lum contrast="-22000"/>
          </a:blip>
          <a:srcRect/>
          <a:stretch>
            <a:fillRect/>
          </a:stretch>
        </p:blipFill>
        <p:spPr>
          <a:xfrm>
            <a:off x="4800600" y="171451"/>
            <a:ext cx="3810000" cy="2507456"/>
          </a:xfrm>
          <a:noFill/>
        </p:spPr>
      </p:pic>
      <p:sp>
        <p:nvSpPr>
          <p:cNvPr id="26627" name="Slide Number Placeholder 5"/>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5C149C69-7D73-445A-98A9-CF54EBB13FD5}" type="slidenum">
              <a:rPr lang="en-US" smtClean="0">
                <a:latin typeface="Times New Roman" pitchFamily="18" charset="0"/>
              </a:rPr>
              <a:pPr/>
              <a:t>34</a:t>
            </a:fld>
            <a:endParaRPr lang="en-US">
              <a:latin typeface="Times New Roman" pitchFamily="18" charset="0"/>
            </a:endParaRPr>
          </a:p>
        </p:txBody>
      </p:sp>
      <p:sp>
        <p:nvSpPr>
          <p:cNvPr id="41986" name="Rectangle 2" descr="Recycled paper"/>
          <p:cNvSpPr>
            <a:spLocks noGrp="1" noChangeArrowheads="1"/>
          </p:cNvSpPr>
          <p:nvPr>
            <p:ph type="title"/>
          </p:nvPr>
        </p:nvSpPr>
        <p:spPr>
          <a:xfrm>
            <a:off x="457200" y="205978"/>
            <a:ext cx="8229600" cy="594122"/>
          </a:xfrm>
        </p:spPr>
        <p:txBody>
          <a:bodyPr>
            <a:normAutofit fontScale="90000"/>
          </a:bodyPr>
          <a:lstStyle/>
          <a:p>
            <a:pPr algn="l" eaLnBrk="1" fontAlgn="auto" hangingPunct="1">
              <a:spcAft>
                <a:spcPts val="0"/>
              </a:spcAft>
              <a:defRPr/>
            </a:pPr>
            <a:r>
              <a:rPr lang="en-US" sz="3600" dirty="0">
                <a:solidFill>
                  <a:srgbClr val="FF0000"/>
                </a:solidFill>
                <a:latin typeface="Times New Roman"/>
              </a:rPr>
              <a:t>4. </a:t>
            </a:r>
            <a:r>
              <a:rPr lang="en-US" sz="3600" dirty="0" err="1">
                <a:solidFill>
                  <a:srgbClr val="FF0000"/>
                </a:solidFill>
                <a:latin typeface="Times New Roman"/>
              </a:rPr>
              <a:t>Vận</a:t>
            </a:r>
            <a:r>
              <a:rPr lang="en-US" sz="3600" dirty="0">
                <a:solidFill>
                  <a:srgbClr val="FF0000"/>
                </a:solidFill>
                <a:latin typeface="Times New Roman"/>
              </a:rPr>
              <a:t> </a:t>
            </a:r>
            <a:r>
              <a:rPr lang="en-US" sz="3600" dirty="0" err="1">
                <a:solidFill>
                  <a:srgbClr val="FF0000"/>
                </a:solidFill>
                <a:latin typeface="Times New Roman"/>
              </a:rPr>
              <a:t>dụng</a:t>
            </a:r>
            <a:endParaRPr lang="en-US" sz="3600" dirty="0">
              <a:solidFill>
                <a:srgbClr val="FF0000"/>
              </a:solidFill>
              <a:latin typeface="Times New Roman"/>
            </a:endParaRPr>
          </a:p>
        </p:txBody>
      </p:sp>
      <p:sp>
        <p:nvSpPr>
          <p:cNvPr id="41988" name="Rectangle 4"/>
          <p:cNvSpPr>
            <a:spLocks noChangeArrowheads="1"/>
          </p:cNvSpPr>
          <p:nvPr/>
        </p:nvSpPr>
        <p:spPr bwMode="auto">
          <a:xfrm>
            <a:off x="6096000" y="2457450"/>
            <a:ext cx="304800" cy="342900"/>
          </a:xfrm>
          <a:prstGeom prst="rect">
            <a:avLst/>
          </a:prstGeom>
          <a:solidFill>
            <a:srgbClr val="FF0000"/>
          </a:solidFill>
          <a:ln w="9525">
            <a:solidFill>
              <a:schemeClr val="tx1"/>
            </a:solidFill>
            <a:miter lim="800000"/>
            <a:headEnd/>
            <a:tailEnd/>
          </a:ln>
        </p:spPr>
        <p:txBody>
          <a:bodyPr wrap="none" anchor="ctr"/>
          <a:lstStyle/>
          <a:p>
            <a:pPr algn="ctr"/>
            <a:r>
              <a:rPr lang="en-US" sz="2400">
                <a:latin typeface="Times New Roman" pitchFamily="18" charset="0"/>
              </a:rPr>
              <a:t>N</a:t>
            </a:r>
          </a:p>
        </p:txBody>
      </p:sp>
      <p:sp>
        <p:nvSpPr>
          <p:cNvPr id="41989" name="Rectangle 5"/>
          <p:cNvSpPr>
            <a:spLocks noChangeArrowheads="1"/>
          </p:cNvSpPr>
          <p:nvPr/>
        </p:nvSpPr>
        <p:spPr bwMode="auto">
          <a:xfrm>
            <a:off x="7391400" y="2514600"/>
            <a:ext cx="304800" cy="342900"/>
          </a:xfrm>
          <a:prstGeom prst="rect">
            <a:avLst/>
          </a:prstGeom>
          <a:solidFill>
            <a:srgbClr val="66FFFF"/>
          </a:solidFill>
          <a:ln w="9525">
            <a:solidFill>
              <a:schemeClr val="tx1"/>
            </a:solidFill>
            <a:miter lim="800000"/>
            <a:headEnd/>
            <a:tailEnd/>
          </a:ln>
        </p:spPr>
        <p:txBody>
          <a:bodyPr wrap="none" anchor="ctr"/>
          <a:lstStyle/>
          <a:p>
            <a:pPr algn="ctr"/>
            <a:r>
              <a:rPr lang="en-US" sz="2400">
                <a:latin typeface="Times New Roman" pitchFamily="18" charset="0"/>
              </a:rPr>
              <a:t>S</a:t>
            </a:r>
          </a:p>
        </p:txBody>
      </p:sp>
      <p:sp>
        <p:nvSpPr>
          <p:cNvPr id="26631" name="Text Box 6"/>
          <p:cNvSpPr txBox="1">
            <a:spLocks noChangeArrowheads="1"/>
          </p:cNvSpPr>
          <p:nvPr/>
        </p:nvSpPr>
        <p:spPr bwMode="auto">
          <a:xfrm>
            <a:off x="0" y="1028700"/>
            <a:ext cx="4572000" cy="369332"/>
          </a:xfrm>
          <a:prstGeom prst="rect">
            <a:avLst/>
          </a:prstGeom>
          <a:noFill/>
          <a:ln w="9525">
            <a:noFill/>
            <a:miter lim="800000"/>
            <a:headEnd/>
            <a:tailEnd/>
          </a:ln>
        </p:spPr>
        <p:txBody>
          <a:bodyPr>
            <a:spAutoFit/>
          </a:bodyPr>
          <a:lstStyle/>
          <a:p>
            <a:pPr>
              <a:spcBef>
                <a:spcPct val="50000"/>
              </a:spcBef>
            </a:pPr>
            <a:endParaRPr lang="en-US"/>
          </a:p>
        </p:txBody>
      </p:sp>
      <p:sp>
        <p:nvSpPr>
          <p:cNvPr id="41991" name="Text Box 7" descr="Canvas"/>
          <p:cNvSpPr txBox="1">
            <a:spLocks noChangeArrowheads="1"/>
          </p:cNvSpPr>
          <p:nvPr/>
        </p:nvSpPr>
        <p:spPr bwMode="auto">
          <a:xfrm>
            <a:off x="609600" y="971550"/>
            <a:ext cx="4114800" cy="646331"/>
          </a:xfrm>
          <a:prstGeom prst="rect">
            <a:avLst/>
          </a:prstGeom>
          <a:noFill/>
          <a:ln w="9525">
            <a:noFill/>
            <a:miter lim="800000"/>
            <a:headEnd/>
            <a:tailEnd/>
          </a:ln>
        </p:spPr>
        <p:txBody>
          <a:bodyPr>
            <a:spAutoFit/>
          </a:bodyPr>
          <a:lstStyle/>
          <a:p>
            <a:pPr algn="just">
              <a:spcBef>
                <a:spcPct val="50000"/>
              </a:spcBef>
            </a:pPr>
            <a:r>
              <a:rPr lang="en-US" sz="3600">
                <a:latin typeface="Times New Roman" pitchFamily="18" charset="0"/>
                <a:cs typeface="Times New Roman" pitchFamily="18" charset="0"/>
              </a:rPr>
              <a:t>Đọc câu hỏi C4 SGK</a:t>
            </a:r>
          </a:p>
        </p:txBody>
      </p:sp>
      <p:sp>
        <p:nvSpPr>
          <p:cNvPr id="41992" name="Text Box 8" descr="Papyrus"/>
          <p:cNvSpPr txBox="1">
            <a:spLocks noChangeArrowheads="1"/>
          </p:cNvSpPr>
          <p:nvPr/>
        </p:nvSpPr>
        <p:spPr bwMode="auto">
          <a:xfrm>
            <a:off x="228600" y="2982516"/>
            <a:ext cx="8686800" cy="2653034"/>
          </a:xfrm>
          <a:prstGeom prst="rect">
            <a:avLst/>
          </a:prstGeom>
          <a:blipFill dpi="0" rotWithShape="1">
            <a:blip r:embed="rId3"/>
            <a:srcRect/>
            <a:tile tx="0" ty="0" sx="100000" sy="100000" flip="none" algn="tl"/>
          </a:blipFill>
          <a:ln w="9525">
            <a:noFill/>
            <a:miter lim="800000"/>
            <a:headEnd/>
            <a:tailEnd/>
          </a:ln>
        </p:spPr>
        <p:txBody>
          <a:bodyPr>
            <a:spAutoFit/>
          </a:bodyPr>
          <a:lstStyle/>
          <a:p>
            <a:pPr algn="just">
              <a:lnSpc>
                <a:spcPct val="130000"/>
              </a:lnSpc>
            </a:pPr>
            <a:r>
              <a:rPr lang="en-US" sz="3200" b="1" u="sng">
                <a:latin typeface="Times New Roman" pitchFamily="18" charset="0"/>
              </a:rPr>
              <a:t>Trả lời</a:t>
            </a:r>
            <a:r>
              <a:rPr lang="en-US" sz="3200">
                <a:latin typeface="Times New Roman" pitchFamily="18" charset="0"/>
              </a:rPr>
              <a:t>: Khi khung quay nửa vòng tròn thì số </a:t>
            </a:r>
            <a:r>
              <a:rPr lang="vi-VN" sz="3200">
                <a:latin typeface="Times New Roman" pitchFamily="18" charset="0"/>
              </a:rPr>
              <a:t>đư</a:t>
            </a:r>
            <a:r>
              <a:rPr lang="en-US" sz="3200">
                <a:latin typeface="Times New Roman" pitchFamily="18" charset="0"/>
              </a:rPr>
              <a:t>ờng sức từ qua khung t</a:t>
            </a:r>
            <a:r>
              <a:rPr lang="vi-VN" sz="3200">
                <a:latin typeface="Times New Roman" pitchFamily="18" charset="0"/>
              </a:rPr>
              <a:t>ă</a:t>
            </a:r>
            <a:r>
              <a:rPr lang="en-US" sz="3200">
                <a:latin typeface="Times New Roman" pitchFamily="18" charset="0"/>
              </a:rPr>
              <a:t>ng đLED sáng. </a:t>
            </a:r>
          </a:p>
          <a:p>
            <a:pPr algn="just">
              <a:lnSpc>
                <a:spcPct val="130000"/>
              </a:lnSpc>
            </a:pPr>
            <a:r>
              <a:rPr lang="en-US" sz="3200">
                <a:latin typeface="Times New Roman" pitchFamily="18" charset="0"/>
              </a:rPr>
              <a:t>Trên nửa vòng tròn sau, số </a:t>
            </a:r>
            <a:r>
              <a:rPr lang="vi-VN" sz="3200">
                <a:latin typeface="Times New Roman" pitchFamily="18" charset="0"/>
              </a:rPr>
              <a:t>đư</a:t>
            </a:r>
            <a:r>
              <a:rPr lang="en-US" sz="3200">
                <a:latin typeface="Times New Roman" pitchFamily="18" charset="0"/>
              </a:rPr>
              <a:t>ờng sức từ giảm nên dòng </a:t>
            </a:r>
            <a:r>
              <a:rPr lang="vi-VN" sz="3200">
                <a:latin typeface="Times New Roman" pitchFamily="18" charset="0"/>
              </a:rPr>
              <a:t>đ</a:t>
            </a:r>
            <a:r>
              <a:rPr lang="en-US" sz="3200">
                <a:latin typeface="Times New Roman" pitchFamily="18" charset="0"/>
              </a:rPr>
              <a:t>iện </a:t>
            </a:r>
            <a:r>
              <a:rPr lang="vi-VN" sz="3200">
                <a:latin typeface="Times New Roman" pitchFamily="18" charset="0"/>
              </a:rPr>
              <a:t>đ</a:t>
            </a:r>
            <a:r>
              <a:rPr lang="en-US" sz="3200">
                <a:latin typeface="Times New Roman" pitchFamily="18" charset="0"/>
              </a:rPr>
              <a:t>ổi chiều, </a:t>
            </a:r>
            <a:r>
              <a:rPr lang="vi-VN" sz="3200">
                <a:latin typeface="Times New Roman" pitchFamily="18" charset="0"/>
              </a:rPr>
              <a:t>đ</a:t>
            </a:r>
            <a:r>
              <a:rPr lang="en-US" sz="3200">
                <a:latin typeface="Times New Roman" pitchFamily="18" charset="0"/>
              </a:rPr>
              <a:t>èn LED còn lại  sáng.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41986"/>
                                        </p:tgtEl>
                                        <p:attrNameLst>
                                          <p:attrName>style.visibility</p:attrName>
                                        </p:attrNameLst>
                                      </p:cBhvr>
                                      <p:to>
                                        <p:strVal val="visible"/>
                                      </p:to>
                                    </p:set>
                                    <p:animEffect transition="in" filter="box(in)">
                                      <p:cBhvr>
                                        <p:cTn id="7" dur="500"/>
                                        <p:tgtEl>
                                          <p:spTgt spid="41986"/>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41991"/>
                                        </p:tgtEl>
                                        <p:attrNameLst>
                                          <p:attrName>style.visibility</p:attrName>
                                        </p:attrNameLst>
                                      </p:cBhvr>
                                      <p:to>
                                        <p:strVal val="visible"/>
                                      </p:to>
                                    </p:set>
                                    <p:animEffect transition="in" filter="box(in)">
                                      <p:cBhvr>
                                        <p:cTn id="12" dur="500"/>
                                        <p:tgtEl>
                                          <p:spTgt spid="41991"/>
                                        </p:tgtEl>
                                      </p:cBhvr>
                                    </p:animEffect>
                                  </p:childTnLst>
                                </p:cTn>
                              </p:par>
                            </p:childTnLst>
                          </p:cTn>
                        </p:par>
                        <p:par>
                          <p:cTn id="13" fill="hold">
                            <p:stCondLst>
                              <p:cond delay="500"/>
                            </p:stCondLst>
                            <p:childTnLst>
                              <p:par>
                                <p:cTn id="14" presetID="3" presetClass="entr" presetSubtype="10" fill="hold" nodeType="afterEffect">
                                  <p:stCondLst>
                                    <p:cond delay="0"/>
                                  </p:stCondLst>
                                  <p:childTnLst>
                                    <p:set>
                                      <p:cBhvr>
                                        <p:cTn id="15" dur="1" fill="hold">
                                          <p:stCondLst>
                                            <p:cond delay="0"/>
                                          </p:stCondLst>
                                        </p:cTn>
                                        <p:tgtEl>
                                          <p:spTgt spid="41987"/>
                                        </p:tgtEl>
                                        <p:attrNameLst>
                                          <p:attrName>style.visibility</p:attrName>
                                        </p:attrNameLst>
                                      </p:cBhvr>
                                      <p:to>
                                        <p:strVal val="visible"/>
                                      </p:to>
                                    </p:set>
                                    <p:animEffect transition="in" filter="blinds(horizontal)">
                                      <p:cBhvr>
                                        <p:cTn id="16" dur="500"/>
                                        <p:tgtEl>
                                          <p:spTgt spid="41987"/>
                                        </p:tgtEl>
                                      </p:cBhvr>
                                    </p:animEffect>
                                  </p:childTnLst>
                                </p:cTn>
                              </p:par>
                              <p:par>
                                <p:cTn id="17" presetID="4" presetClass="entr" presetSubtype="16" fill="hold" grpId="0" nodeType="withEffect">
                                  <p:stCondLst>
                                    <p:cond delay="0"/>
                                  </p:stCondLst>
                                  <p:childTnLst>
                                    <p:set>
                                      <p:cBhvr>
                                        <p:cTn id="18" dur="1" fill="hold">
                                          <p:stCondLst>
                                            <p:cond delay="0"/>
                                          </p:stCondLst>
                                        </p:cTn>
                                        <p:tgtEl>
                                          <p:spTgt spid="41988"/>
                                        </p:tgtEl>
                                        <p:attrNameLst>
                                          <p:attrName>style.visibility</p:attrName>
                                        </p:attrNameLst>
                                      </p:cBhvr>
                                      <p:to>
                                        <p:strVal val="visible"/>
                                      </p:to>
                                    </p:set>
                                    <p:animEffect transition="in" filter="box(in)">
                                      <p:cBhvr>
                                        <p:cTn id="19" dur="500"/>
                                        <p:tgtEl>
                                          <p:spTgt spid="41988"/>
                                        </p:tgtEl>
                                      </p:cBhvr>
                                    </p:animEffect>
                                  </p:childTnLst>
                                </p:cTn>
                              </p:par>
                              <p:par>
                                <p:cTn id="20" presetID="4" presetClass="entr" presetSubtype="16" fill="hold" grpId="0" nodeType="withEffect">
                                  <p:stCondLst>
                                    <p:cond delay="0"/>
                                  </p:stCondLst>
                                  <p:childTnLst>
                                    <p:set>
                                      <p:cBhvr>
                                        <p:cTn id="21" dur="1" fill="hold">
                                          <p:stCondLst>
                                            <p:cond delay="0"/>
                                          </p:stCondLst>
                                        </p:cTn>
                                        <p:tgtEl>
                                          <p:spTgt spid="41989"/>
                                        </p:tgtEl>
                                        <p:attrNameLst>
                                          <p:attrName>style.visibility</p:attrName>
                                        </p:attrNameLst>
                                      </p:cBhvr>
                                      <p:to>
                                        <p:strVal val="visible"/>
                                      </p:to>
                                    </p:set>
                                    <p:animEffect transition="in" filter="box(in)">
                                      <p:cBhvr>
                                        <p:cTn id="22" dur="500"/>
                                        <p:tgtEl>
                                          <p:spTgt spid="41989"/>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41992"/>
                                        </p:tgtEl>
                                        <p:attrNameLst>
                                          <p:attrName>style.visibility</p:attrName>
                                        </p:attrNameLst>
                                      </p:cBhvr>
                                      <p:to>
                                        <p:strVal val="visible"/>
                                      </p:to>
                                    </p:set>
                                    <p:animEffect transition="in" filter="blinds(horizontal)">
                                      <p:cBhvr>
                                        <p:cTn id="27" dur="500"/>
                                        <p:tgtEl>
                                          <p:spTgt spid="419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8" grpId="0" animBg="1"/>
      <p:bldP spid="41989" grpId="0" animBg="1"/>
      <p:bldP spid="41991" grpId="0"/>
      <p:bldP spid="4199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a:spLocks noChangeArrowheads="1"/>
          </p:cNvSpPr>
          <p:nvPr/>
        </p:nvSpPr>
        <p:spPr bwMode="auto">
          <a:xfrm>
            <a:off x="0" y="0"/>
            <a:ext cx="8686800" cy="1569660"/>
          </a:xfrm>
          <a:prstGeom prst="rect">
            <a:avLst/>
          </a:prstGeom>
          <a:noFill/>
          <a:ln w="9525">
            <a:noFill/>
            <a:miter lim="800000"/>
            <a:headEnd/>
            <a:tailEnd/>
          </a:ln>
        </p:spPr>
        <p:txBody>
          <a:bodyPr>
            <a:spAutoFit/>
          </a:bodyPr>
          <a:lstStyle/>
          <a:p>
            <a:r>
              <a:rPr lang="en-US" sz="3200" b="1" dirty="0">
                <a:latin typeface="Times New Roman" pitchFamily="18" charset="0"/>
                <a:cs typeface="Times New Roman" pitchFamily="18" charset="0"/>
              </a:rPr>
              <a:t>C3. So </a:t>
            </a:r>
            <a:r>
              <a:rPr lang="en-US" sz="3200" b="1" dirty="0" err="1">
                <a:latin typeface="Times New Roman" pitchFamily="18" charset="0"/>
                <a:cs typeface="Times New Roman" pitchFamily="18" charset="0"/>
              </a:rPr>
              <a:t>sánh</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chỗ</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giống</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và</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khác</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nhau</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về</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cấu</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tạo</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và</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hoạt</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động</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của</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đinamô</a:t>
            </a:r>
            <a:r>
              <a:rPr lang="en-US" sz="3200" b="1" dirty="0">
                <a:latin typeface="Times New Roman" pitchFamily="18" charset="0"/>
                <a:cs typeface="Times New Roman" pitchFamily="18" charset="0"/>
              </a:rPr>
              <a:t> ở </a:t>
            </a:r>
            <a:r>
              <a:rPr lang="en-US" sz="3200" b="1" dirty="0" err="1">
                <a:latin typeface="Times New Roman" pitchFamily="18" charset="0"/>
                <a:cs typeface="Times New Roman" pitchFamily="18" charset="0"/>
              </a:rPr>
              <a:t>xe</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đạp</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và</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máy</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phát</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điện</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xoay</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chiều</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trong</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công</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nghiệp</a:t>
            </a:r>
            <a:endParaRPr lang="en-US" sz="3200" dirty="0">
              <a:latin typeface="Times New Roman" pitchFamily="18" charset="0"/>
              <a:cs typeface="Times New Roman" pitchFamily="18" charset="0"/>
            </a:endParaRPr>
          </a:p>
        </p:txBody>
      </p:sp>
      <p:pic>
        <p:nvPicPr>
          <p:cNvPr id="28675" name="Picture 7" descr="images (3)"/>
          <p:cNvPicPr>
            <a:picLocks noChangeAspect="1" noChangeArrowheads="1"/>
          </p:cNvPicPr>
          <p:nvPr/>
        </p:nvPicPr>
        <p:blipFill>
          <a:blip r:embed="rId2">
            <a:lum contrast="16000"/>
          </a:blip>
          <a:srcRect/>
          <a:stretch>
            <a:fillRect/>
          </a:stretch>
        </p:blipFill>
        <p:spPr bwMode="auto">
          <a:xfrm>
            <a:off x="838200" y="1370410"/>
            <a:ext cx="3200400" cy="1885950"/>
          </a:xfrm>
          <a:prstGeom prst="rect">
            <a:avLst/>
          </a:prstGeom>
          <a:noFill/>
          <a:ln w="9525">
            <a:noFill/>
            <a:miter lim="800000"/>
            <a:headEnd/>
            <a:tailEnd/>
          </a:ln>
        </p:spPr>
      </p:pic>
      <p:pic>
        <p:nvPicPr>
          <p:cNvPr id="28676" name="Picture 5" descr="15-01-08_1044"/>
          <p:cNvPicPr>
            <a:picLocks noChangeAspect="1" noChangeArrowheads="1"/>
          </p:cNvPicPr>
          <p:nvPr/>
        </p:nvPicPr>
        <p:blipFill>
          <a:blip r:embed="rId3">
            <a:lum contrast="36000"/>
          </a:blip>
          <a:srcRect/>
          <a:stretch>
            <a:fillRect/>
          </a:stretch>
        </p:blipFill>
        <p:spPr bwMode="auto">
          <a:xfrm>
            <a:off x="5105400" y="1370410"/>
            <a:ext cx="3429000" cy="1943100"/>
          </a:xfrm>
          <a:prstGeom prst="rect">
            <a:avLst/>
          </a:prstGeom>
          <a:noFill/>
          <a:ln w="9525">
            <a:noFill/>
            <a:miter lim="800000"/>
            <a:headEnd/>
            <a:tailEnd/>
          </a:ln>
        </p:spPr>
      </p:pic>
      <p:sp>
        <p:nvSpPr>
          <p:cNvPr id="6" name="Text Box 14"/>
          <p:cNvSpPr txBox="1">
            <a:spLocks noChangeArrowheads="1"/>
          </p:cNvSpPr>
          <p:nvPr/>
        </p:nvSpPr>
        <p:spPr bwMode="auto">
          <a:xfrm>
            <a:off x="0" y="3371850"/>
            <a:ext cx="8915400" cy="1754326"/>
          </a:xfrm>
          <a:prstGeom prst="rect">
            <a:avLst/>
          </a:prstGeom>
          <a:noFill/>
          <a:ln w="9525">
            <a:noFill/>
            <a:miter lim="800000"/>
            <a:headEnd/>
            <a:tailEnd/>
          </a:ln>
        </p:spPr>
        <p:txBody>
          <a:bodyPr wrap="square">
            <a:spAutoFit/>
          </a:bodyPr>
          <a:lstStyle/>
          <a:p>
            <a:pPr>
              <a:spcBef>
                <a:spcPct val="50000"/>
              </a:spcBef>
            </a:pPr>
            <a:r>
              <a:rPr lang="en-US" sz="3600" dirty="0" err="1">
                <a:solidFill>
                  <a:srgbClr val="FF3300"/>
                </a:solidFill>
                <a:latin typeface="Times New Roman" pitchFamily="18" charset="0"/>
                <a:cs typeface="Times New Roman" pitchFamily="18" charset="0"/>
              </a:rPr>
              <a:t>Giống</a:t>
            </a:r>
            <a:r>
              <a:rPr lang="en-US" sz="3600" dirty="0">
                <a:solidFill>
                  <a:srgbClr val="FF3300"/>
                </a:solidFill>
                <a:latin typeface="Times New Roman" pitchFamily="18" charset="0"/>
                <a:cs typeface="Times New Roman" pitchFamily="18" charset="0"/>
              </a:rPr>
              <a:t> </a:t>
            </a:r>
            <a:r>
              <a:rPr lang="en-US" sz="3600" dirty="0" err="1">
                <a:solidFill>
                  <a:srgbClr val="FF3300"/>
                </a:solidFill>
                <a:latin typeface="Times New Roman" pitchFamily="18" charset="0"/>
                <a:cs typeface="Times New Roman" pitchFamily="18" charset="0"/>
              </a:rPr>
              <a:t>nhau</a:t>
            </a:r>
            <a:r>
              <a:rPr lang="en-US" sz="3600" dirty="0">
                <a:solidFill>
                  <a:srgbClr val="FF3300"/>
                </a:solidFill>
                <a:latin typeface="Times New Roman" pitchFamily="18" charset="0"/>
                <a:cs typeface="Times New Roman" pitchFamily="18" charset="0"/>
              </a:rPr>
              <a:t>:</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đều</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có</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nam</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châm</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và</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cuộn</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dây</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dẫn</a:t>
            </a:r>
            <a:r>
              <a:rPr lang="en-US" sz="3600" dirty="0">
                <a:latin typeface="Times New Roman" pitchFamily="18" charset="0"/>
                <a:cs typeface="Times New Roman" pitchFamily="18" charset="0"/>
              </a:rPr>
              <a:t>                                                                              </a:t>
            </a:r>
            <a:r>
              <a:rPr lang="en-US" sz="3600" dirty="0" err="1">
                <a:solidFill>
                  <a:srgbClr val="0070C0"/>
                </a:solidFill>
                <a:latin typeface="Times New Roman" pitchFamily="18" charset="0"/>
                <a:cs typeface="Times New Roman" pitchFamily="18" charset="0"/>
              </a:rPr>
              <a:t>Khác</a:t>
            </a:r>
            <a:r>
              <a:rPr lang="en-US" sz="3600" dirty="0">
                <a:solidFill>
                  <a:srgbClr val="0070C0"/>
                </a:solidFill>
                <a:latin typeface="Times New Roman" pitchFamily="18" charset="0"/>
                <a:cs typeface="Times New Roman" pitchFamily="18" charset="0"/>
              </a:rPr>
              <a:t> </a:t>
            </a:r>
            <a:r>
              <a:rPr lang="en-US" sz="3600" dirty="0" err="1">
                <a:solidFill>
                  <a:srgbClr val="0070C0"/>
                </a:solidFill>
                <a:latin typeface="Times New Roman" pitchFamily="18" charset="0"/>
                <a:cs typeface="Times New Roman" pitchFamily="18" charset="0"/>
              </a:rPr>
              <a:t>nhau</a:t>
            </a:r>
            <a:r>
              <a:rPr lang="en-US" sz="3600" dirty="0">
                <a:solidFill>
                  <a:srgbClr val="0070C0"/>
                </a:solidFill>
                <a:latin typeface="Times New Roman" pitchFamily="18" charset="0"/>
                <a:cs typeface="Times New Roman" pitchFamily="18" charset="0"/>
              </a:rPr>
              <a:t> </a:t>
            </a:r>
            <a:r>
              <a:rPr lang="en-US" sz="3600" dirty="0">
                <a:solidFill>
                  <a:srgbClr val="FF7C80"/>
                </a:solidFill>
                <a:latin typeface="Times New Roman" pitchFamily="18" charset="0"/>
                <a:cs typeface="Times New Roman" pitchFamily="18" charset="0"/>
              </a:rPr>
              <a:t>:</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Đinamô</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xe</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đạp</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có</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kích</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thước</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nhỏ</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hơn</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công</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suất</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phát</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điện</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nhỏ</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hơn</a:t>
            </a:r>
            <a:endParaRPr lang="en-US" sz="36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iterate type="lt">
                                    <p:tmPct val="5000"/>
                                  </p:iterate>
                                  <p:childTnLst>
                                    <p:set>
                                      <p:cBhvr>
                                        <p:cTn id="11" dur="1" fill="hold">
                                          <p:stCondLst>
                                            <p:cond delay="0"/>
                                          </p:stCondLst>
                                        </p:cTn>
                                        <p:tgtEl>
                                          <p:spTgt spid="6">
                                            <p:txEl>
                                              <p:pRg st="0" end="0"/>
                                            </p:txEl>
                                          </p:spTgt>
                                        </p:tgtEl>
                                        <p:attrNameLst>
                                          <p:attrName>style.visibility</p:attrName>
                                        </p:attrNameLst>
                                      </p:cBhvr>
                                      <p:to>
                                        <p:strVal val="visible"/>
                                      </p:to>
                                    </p:set>
                                    <p:anim calcmode="lin" valueType="num">
                                      <p:cBhvr>
                                        <p:cTn id="12" dur="1000" fill="hold"/>
                                        <p:tgtEl>
                                          <p:spTgt spid="6">
                                            <p:txEl>
                                              <p:pRg st="0" end="0"/>
                                            </p:txEl>
                                          </p:spTgt>
                                        </p:tgtEl>
                                        <p:attrNameLst>
                                          <p:attrName>ppt_w</p:attrName>
                                        </p:attrNameLst>
                                      </p:cBhvr>
                                      <p:tavLst>
                                        <p:tav tm="0">
                                          <p:val>
                                            <p:fltVal val="0"/>
                                          </p:val>
                                        </p:tav>
                                        <p:tav tm="100000">
                                          <p:val>
                                            <p:strVal val="#ppt_w"/>
                                          </p:val>
                                        </p:tav>
                                      </p:tavLst>
                                    </p:anim>
                                    <p:anim calcmode="lin" valueType="num">
                                      <p:cBhvr>
                                        <p:cTn id="13" dur="1000" fill="hold"/>
                                        <p:tgtEl>
                                          <p:spTgt spid="6">
                                            <p:txEl>
                                              <p:pRg st="0" end="0"/>
                                            </p:txEl>
                                          </p:spTgt>
                                        </p:tgtEl>
                                        <p:attrNameLst>
                                          <p:attrName>ppt_h</p:attrName>
                                        </p:attrNameLst>
                                      </p:cBhvr>
                                      <p:tavLst>
                                        <p:tav tm="0">
                                          <p:val>
                                            <p:fltVal val="0"/>
                                          </p:val>
                                        </p:tav>
                                        <p:tav tm="100000">
                                          <p:val>
                                            <p:strVal val="#ppt_h"/>
                                          </p:val>
                                        </p:tav>
                                      </p:tavLst>
                                    </p:anim>
                                    <p:anim calcmode="lin" valueType="num">
                                      <p:cBhvr>
                                        <p:cTn id="14" dur="1000" fill="hold"/>
                                        <p:tgtEl>
                                          <p:spTgt spid="6">
                                            <p:txEl>
                                              <p:pRg st="0" end="0"/>
                                            </p:txEl>
                                          </p:spTgt>
                                        </p:tgtEl>
                                        <p:attrNameLst>
                                          <p:attrName>style.rotation</p:attrName>
                                        </p:attrNameLst>
                                      </p:cBhvr>
                                      <p:tavLst>
                                        <p:tav tm="0">
                                          <p:val>
                                            <p:fltVal val="90"/>
                                          </p:val>
                                        </p:tav>
                                        <p:tav tm="100000">
                                          <p:val>
                                            <p:fltVal val="0"/>
                                          </p:val>
                                        </p:tav>
                                      </p:tavLst>
                                    </p:anim>
                                    <p:animEffect transition="in" filter="fade">
                                      <p:cBhvr>
                                        <p:cTn id="15" dur="10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solidFill>
            <a:schemeClr val="bg1"/>
          </a:solidFill>
        </p:spPr>
        <p:txBody>
          <a:bodyPr>
            <a:normAutofit fontScale="90000"/>
          </a:bodyPr>
          <a:lstStyle/>
          <a:p>
            <a:pPr eaLnBrk="1" hangingPunct="1"/>
            <a:r>
              <a:rPr lang="en-US" sz="4000">
                <a:solidFill>
                  <a:schemeClr val="accent2"/>
                </a:solidFill>
                <a:latin typeface=".VnTimeH" pitchFamily="34" charset="0"/>
              </a:rPr>
              <a:t>mét sè h×nh ¶nh nhµ m¸y ph¸t ®iÖn</a:t>
            </a:r>
          </a:p>
        </p:txBody>
      </p:sp>
      <p:pic>
        <p:nvPicPr>
          <p:cNvPr id="51204" name="Picture 4" descr="nhiệt điện Uông Bí">
            <a:hlinkClick r:id="rId2" action="ppaction://hlinkfile"/>
          </p:cNvPr>
          <p:cNvPicPr>
            <a:picLocks noGrp="1" noChangeAspect="1" noChangeArrowheads="1"/>
          </p:cNvPicPr>
          <p:nvPr>
            <p:ph type="body" idx="1"/>
          </p:nvPr>
        </p:nvPicPr>
        <p:blipFill>
          <a:blip r:embed="rId3"/>
          <a:srcRect/>
          <a:stretch>
            <a:fillRect/>
          </a:stretch>
        </p:blipFill>
        <p:spPr>
          <a:xfrm>
            <a:off x="0" y="1028700"/>
            <a:ext cx="9144000" cy="3943350"/>
          </a:xfrm>
        </p:spPr>
      </p:pic>
      <p:sp>
        <p:nvSpPr>
          <p:cNvPr id="51205" name="Text Box 5"/>
          <p:cNvSpPr txBox="1">
            <a:spLocks noChangeArrowheads="1"/>
          </p:cNvSpPr>
          <p:nvPr/>
        </p:nvSpPr>
        <p:spPr bwMode="auto">
          <a:xfrm>
            <a:off x="533400" y="4537473"/>
            <a:ext cx="3962400" cy="584775"/>
          </a:xfrm>
          <a:prstGeom prst="rect">
            <a:avLst/>
          </a:prstGeom>
          <a:solidFill>
            <a:srgbClr val="FFFF00"/>
          </a:solidFill>
          <a:ln w="9525">
            <a:noFill/>
            <a:miter lim="800000"/>
            <a:headEnd/>
            <a:tailEnd/>
          </a:ln>
        </p:spPr>
        <p:txBody>
          <a:bodyPr>
            <a:spAutoFit/>
          </a:bodyPr>
          <a:lstStyle/>
          <a:p>
            <a:pPr algn="ctr">
              <a:spcBef>
                <a:spcPct val="50000"/>
              </a:spcBef>
            </a:pPr>
            <a:r>
              <a:rPr lang="en-US" sz="3200">
                <a:solidFill>
                  <a:srgbClr val="FF3300"/>
                </a:solidFill>
                <a:latin typeface=".VnTime" pitchFamily="34" charset="0"/>
              </a:rPr>
              <a:t>NhiÖt ®iÖn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1202"/>
                                        </p:tgtEl>
                                        <p:attrNameLst>
                                          <p:attrName>style.visibility</p:attrName>
                                        </p:attrNameLst>
                                      </p:cBhvr>
                                      <p:to>
                                        <p:strVal val="visible"/>
                                      </p:to>
                                    </p:set>
                                    <p:anim calcmode="lin" valueType="num">
                                      <p:cBhvr additive="base">
                                        <p:cTn id="7" dur="500" fill="hold"/>
                                        <p:tgtEl>
                                          <p:spTgt spid="51202"/>
                                        </p:tgtEl>
                                        <p:attrNameLst>
                                          <p:attrName>ppt_x</p:attrName>
                                        </p:attrNameLst>
                                      </p:cBhvr>
                                      <p:tavLst>
                                        <p:tav tm="0">
                                          <p:val>
                                            <p:strVal val="0-#ppt_w/2"/>
                                          </p:val>
                                        </p:tav>
                                        <p:tav tm="100000">
                                          <p:val>
                                            <p:strVal val="#ppt_x"/>
                                          </p:val>
                                        </p:tav>
                                      </p:tavLst>
                                    </p:anim>
                                    <p:anim calcmode="lin" valueType="num">
                                      <p:cBhvr additive="base">
                                        <p:cTn id="8" dur="500" fill="hold"/>
                                        <p:tgtEl>
                                          <p:spTgt spid="5120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3" fill="hold" nodeType="clickEffect">
                                  <p:stCondLst>
                                    <p:cond delay="0"/>
                                  </p:stCondLst>
                                  <p:childTnLst>
                                    <p:set>
                                      <p:cBhvr>
                                        <p:cTn id="12" dur="1" fill="hold">
                                          <p:stCondLst>
                                            <p:cond delay="0"/>
                                          </p:stCondLst>
                                        </p:cTn>
                                        <p:tgtEl>
                                          <p:spTgt spid="51204"/>
                                        </p:tgtEl>
                                        <p:attrNameLst>
                                          <p:attrName>style.visibility</p:attrName>
                                        </p:attrNameLst>
                                      </p:cBhvr>
                                      <p:to>
                                        <p:strVal val="visible"/>
                                      </p:to>
                                    </p:set>
                                    <p:anim calcmode="lin" valueType="num">
                                      <p:cBhvr additive="base">
                                        <p:cTn id="13" dur="500" fill="hold"/>
                                        <p:tgtEl>
                                          <p:spTgt spid="51204"/>
                                        </p:tgtEl>
                                        <p:attrNameLst>
                                          <p:attrName>ppt_x</p:attrName>
                                        </p:attrNameLst>
                                      </p:cBhvr>
                                      <p:tavLst>
                                        <p:tav tm="0">
                                          <p:val>
                                            <p:strVal val="1+#ppt_w/2"/>
                                          </p:val>
                                        </p:tav>
                                        <p:tav tm="100000">
                                          <p:val>
                                            <p:strVal val="#ppt_x"/>
                                          </p:val>
                                        </p:tav>
                                      </p:tavLst>
                                    </p:anim>
                                    <p:anim calcmode="lin" valueType="num">
                                      <p:cBhvr additive="base">
                                        <p:cTn id="14" dur="500" fill="hold"/>
                                        <p:tgtEl>
                                          <p:spTgt spid="51204"/>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9" fill="hold" grpId="0" nodeType="clickEffect">
                                  <p:stCondLst>
                                    <p:cond delay="0"/>
                                  </p:stCondLst>
                                  <p:childTnLst>
                                    <p:set>
                                      <p:cBhvr>
                                        <p:cTn id="18" dur="1" fill="hold">
                                          <p:stCondLst>
                                            <p:cond delay="0"/>
                                          </p:stCondLst>
                                        </p:cTn>
                                        <p:tgtEl>
                                          <p:spTgt spid="51205"/>
                                        </p:tgtEl>
                                        <p:attrNameLst>
                                          <p:attrName>style.visibility</p:attrName>
                                        </p:attrNameLst>
                                      </p:cBhvr>
                                      <p:to>
                                        <p:strVal val="visible"/>
                                      </p:to>
                                    </p:set>
                                    <p:anim calcmode="lin" valueType="num">
                                      <p:cBhvr additive="base">
                                        <p:cTn id="19" dur="500" fill="hold"/>
                                        <p:tgtEl>
                                          <p:spTgt spid="51205"/>
                                        </p:tgtEl>
                                        <p:attrNameLst>
                                          <p:attrName>ppt_x</p:attrName>
                                        </p:attrNameLst>
                                      </p:cBhvr>
                                      <p:tavLst>
                                        <p:tav tm="0">
                                          <p:val>
                                            <p:strVal val="0-#ppt_w/2"/>
                                          </p:val>
                                        </p:tav>
                                        <p:tav tm="100000">
                                          <p:val>
                                            <p:strVal val="#ppt_x"/>
                                          </p:val>
                                        </p:tav>
                                      </p:tavLst>
                                    </p:anim>
                                    <p:anim calcmode="lin" valueType="num">
                                      <p:cBhvr additive="base">
                                        <p:cTn id="20" dur="500" fill="hold"/>
                                        <p:tgtEl>
                                          <p:spTgt spid="5120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2" grpId="0" animBg="1"/>
      <p:bldP spid="51205"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30" name="Picture 6" descr="Hoà Bình">
            <a:hlinkClick r:id="rId2" action="ppaction://hlinkfile"/>
          </p:cNvPr>
          <p:cNvPicPr>
            <a:picLocks noGrp="1" noChangeAspect="1" noChangeArrowheads="1"/>
          </p:cNvPicPr>
          <p:nvPr>
            <p:ph type="body" idx="1"/>
          </p:nvPr>
        </p:nvPicPr>
        <p:blipFill>
          <a:blip r:embed="rId3"/>
          <a:srcRect/>
          <a:stretch>
            <a:fillRect/>
          </a:stretch>
        </p:blipFill>
        <p:spPr>
          <a:xfrm>
            <a:off x="0" y="114301"/>
            <a:ext cx="9144000" cy="4857750"/>
          </a:xfrm>
        </p:spPr>
      </p:pic>
      <p:sp>
        <p:nvSpPr>
          <p:cNvPr id="52228" name="Text Box 4"/>
          <p:cNvSpPr txBox="1">
            <a:spLocks noChangeArrowheads="1"/>
          </p:cNvSpPr>
          <p:nvPr/>
        </p:nvSpPr>
        <p:spPr bwMode="auto">
          <a:xfrm>
            <a:off x="2362200" y="4457700"/>
            <a:ext cx="4953000" cy="584775"/>
          </a:xfrm>
          <a:prstGeom prst="rect">
            <a:avLst/>
          </a:prstGeom>
          <a:solidFill>
            <a:srgbClr val="FFFF00"/>
          </a:solidFill>
          <a:ln w="9525">
            <a:noFill/>
            <a:miter lim="800000"/>
            <a:headEnd/>
            <a:tailEnd/>
          </a:ln>
        </p:spPr>
        <p:txBody>
          <a:bodyPr>
            <a:spAutoFit/>
          </a:bodyPr>
          <a:lstStyle/>
          <a:p>
            <a:pPr algn="ctr">
              <a:spcBef>
                <a:spcPct val="50000"/>
              </a:spcBef>
            </a:pPr>
            <a:r>
              <a:rPr lang="en-US" sz="3200">
                <a:solidFill>
                  <a:srgbClr val="FF3300"/>
                </a:solidFill>
                <a:latin typeface=".VnTime" pitchFamily="34" charset="0"/>
              </a:rPr>
              <a:t>Thuû ®iÖn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nodeType="clickEffect">
                                  <p:stCondLst>
                                    <p:cond delay="0"/>
                                  </p:stCondLst>
                                  <p:childTnLst>
                                    <p:set>
                                      <p:cBhvr>
                                        <p:cTn id="6" dur="1" fill="hold">
                                          <p:stCondLst>
                                            <p:cond delay="0"/>
                                          </p:stCondLst>
                                        </p:cTn>
                                        <p:tgtEl>
                                          <p:spTgt spid="52230"/>
                                        </p:tgtEl>
                                        <p:attrNameLst>
                                          <p:attrName>style.visibility</p:attrName>
                                        </p:attrNameLst>
                                      </p:cBhvr>
                                      <p:to>
                                        <p:strVal val="visible"/>
                                      </p:to>
                                    </p:set>
                                    <p:anim calcmode="lin" valueType="num">
                                      <p:cBhvr additive="base">
                                        <p:cTn id="7" dur="500" fill="hold"/>
                                        <p:tgtEl>
                                          <p:spTgt spid="52230"/>
                                        </p:tgtEl>
                                        <p:attrNameLst>
                                          <p:attrName>ppt_x</p:attrName>
                                        </p:attrNameLst>
                                      </p:cBhvr>
                                      <p:tavLst>
                                        <p:tav tm="0">
                                          <p:val>
                                            <p:strVal val="1+#ppt_w/2"/>
                                          </p:val>
                                        </p:tav>
                                        <p:tav tm="100000">
                                          <p:val>
                                            <p:strVal val="#ppt_x"/>
                                          </p:val>
                                        </p:tav>
                                      </p:tavLst>
                                    </p:anim>
                                    <p:anim calcmode="lin" valueType="num">
                                      <p:cBhvr additive="base">
                                        <p:cTn id="8" dur="500" fill="hold"/>
                                        <p:tgtEl>
                                          <p:spTgt spid="52230"/>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9" fill="hold" grpId="0" nodeType="clickEffect">
                                  <p:stCondLst>
                                    <p:cond delay="0"/>
                                  </p:stCondLst>
                                  <p:childTnLst>
                                    <p:set>
                                      <p:cBhvr>
                                        <p:cTn id="12" dur="1" fill="hold">
                                          <p:stCondLst>
                                            <p:cond delay="0"/>
                                          </p:stCondLst>
                                        </p:cTn>
                                        <p:tgtEl>
                                          <p:spTgt spid="52228"/>
                                        </p:tgtEl>
                                        <p:attrNameLst>
                                          <p:attrName>style.visibility</p:attrName>
                                        </p:attrNameLst>
                                      </p:cBhvr>
                                      <p:to>
                                        <p:strVal val="visible"/>
                                      </p:to>
                                    </p:set>
                                    <p:anim calcmode="lin" valueType="num">
                                      <p:cBhvr additive="base">
                                        <p:cTn id="13" dur="500" fill="hold"/>
                                        <p:tgtEl>
                                          <p:spTgt spid="52228"/>
                                        </p:tgtEl>
                                        <p:attrNameLst>
                                          <p:attrName>ppt_x</p:attrName>
                                        </p:attrNameLst>
                                      </p:cBhvr>
                                      <p:tavLst>
                                        <p:tav tm="0">
                                          <p:val>
                                            <p:strVal val="0-#ppt_w/2"/>
                                          </p:val>
                                        </p:tav>
                                        <p:tav tm="100000">
                                          <p:val>
                                            <p:strVal val="#ppt_x"/>
                                          </p:val>
                                        </p:tav>
                                      </p:tavLst>
                                    </p:anim>
                                    <p:anim calcmode="lin" valueType="num">
                                      <p:cBhvr additive="base">
                                        <p:cTn id="14" dur="500" fill="hold"/>
                                        <p:tgtEl>
                                          <p:spTgt spid="5222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8"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8" name="Picture 6" descr="009"/>
          <p:cNvPicPr>
            <a:picLocks noGrp="1" noChangeAspect="1" noChangeArrowheads="1"/>
          </p:cNvPicPr>
          <p:nvPr>
            <p:ph type="body" idx="1"/>
          </p:nvPr>
        </p:nvPicPr>
        <p:blipFill>
          <a:blip r:embed="rId2"/>
          <a:srcRect/>
          <a:stretch>
            <a:fillRect/>
          </a:stretch>
        </p:blipFill>
        <p:spPr>
          <a:xfrm>
            <a:off x="0" y="742950"/>
            <a:ext cx="9144000" cy="4400550"/>
          </a:xfrm>
          <a:noFill/>
        </p:spPr>
      </p:pic>
      <p:sp>
        <p:nvSpPr>
          <p:cNvPr id="54276" name="Text Box 4"/>
          <p:cNvSpPr txBox="1">
            <a:spLocks noChangeArrowheads="1"/>
          </p:cNvSpPr>
          <p:nvPr/>
        </p:nvSpPr>
        <p:spPr bwMode="auto">
          <a:xfrm>
            <a:off x="0" y="1"/>
            <a:ext cx="9144000" cy="1015663"/>
          </a:xfrm>
          <a:prstGeom prst="rect">
            <a:avLst/>
          </a:prstGeom>
          <a:solidFill>
            <a:schemeClr val="bg1"/>
          </a:solidFill>
          <a:ln w="9525">
            <a:noFill/>
            <a:miter lim="800000"/>
            <a:headEnd/>
            <a:tailEnd/>
          </a:ln>
        </p:spPr>
        <p:txBody>
          <a:bodyPr>
            <a:spAutoFit/>
          </a:bodyPr>
          <a:lstStyle/>
          <a:p>
            <a:pPr algn="ctr">
              <a:spcBef>
                <a:spcPct val="50000"/>
              </a:spcBef>
            </a:pPr>
            <a:r>
              <a:rPr lang="en-US" sz="6000">
                <a:latin typeface=".VnTime" pitchFamily="34" charset="0"/>
              </a:rPr>
              <a:t>Phong ®iÖn( </a:t>
            </a:r>
            <a:r>
              <a:rPr lang="en-US" sz="6000">
                <a:latin typeface="Times New Roman" pitchFamily="18" charset="0"/>
              </a:rPr>
              <a:t>Điện gió)</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nodeType="clickEffect">
                                  <p:stCondLst>
                                    <p:cond delay="0"/>
                                  </p:stCondLst>
                                  <p:childTnLst>
                                    <p:set>
                                      <p:cBhvr>
                                        <p:cTn id="6" dur="1" fill="hold">
                                          <p:stCondLst>
                                            <p:cond delay="0"/>
                                          </p:stCondLst>
                                        </p:cTn>
                                        <p:tgtEl>
                                          <p:spTgt spid="54278"/>
                                        </p:tgtEl>
                                        <p:attrNameLst>
                                          <p:attrName>style.visibility</p:attrName>
                                        </p:attrNameLst>
                                      </p:cBhvr>
                                      <p:to>
                                        <p:strVal val="visible"/>
                                      </p:to>
                                    </p:set>
                                    <p:anim calcmode="lin" valueType="num">
                                      <p:cBhvr additive="base">
                                        <p:cTn id="7" dur="500" fill="hold"/>
                                        <p:tgtEl>
                                          <p:spTgt spid="54278"/>
                                        </p:tgtEl>
                                        <p:attrNameLst>
                                          <p:attrName>ppt_x</p:attrName>
                                        </p:attrNameLst>
                                      </p:cBhvr>
                                      <p:tavLst>
                                        <p:tav tm="0">
                                          <p:val>
                                            <p:strVal val="1+#ppt_w/2"/>
                                          </p:val>
                                        </p:tav>
                                        <p:tav tm="100000">
                                          <p:val>
                                            <p:strVal val="#ppt_x"/>
                                          </p:val>
                                        </p:tav>
                                      </p:tavLst>
                                    </p:anim>
                                    <p:anim calcmode="lin" valueType="num">
                                      <p:cBhvr additive="base">
                                        <p:cTn id="8" dur="500" fill="hold"/>
                                        <p:tgtEl>
                                          <p:spTgt spid="54278"/>
                                        </p:tgtEl>
                                        <p:attrNameLst>
                                          <p:attrName>ppt_y</p:attrName>
                                        </p:attrNameLst>
                                      </p:cBhvr>
                                      <p:tavLst>
                                        <p:tav tm="0">
                                          <p:val>
                                            <p:strVal val="0-#ppt_h/2"/>
                                          </p:val>
                                        </p:tav>
                                        <p:tav tm="100000">
                                          <p:val>
                                            <p:strVal val="#ppt_y"/>
                                          </p:val>
                                        </p:tav>
                                      </p:tavLst>
                                    </p:anim>
                                  </p:childTnLst>
                                </p:cTn>
                              </p:par>
                              <p:par>
                                <p:cTn id="9" presetID="2" presetClass="entr" presetSubtype="3" fill="hold" grpId="0" nodeType="withEffect">
                                  <p:stCondLst>
                                    <p:cond delay="0"/>
                                  </p:stCondLst>
                                  <p:childTnLst>
                                    <p:set>
                                      <p:cBhvr>
                                        <p:cTn id="10" dur="1" fill="hold">
                                          <p:stCondLst>
                                            <p:cond delay="0"/>
                                          </p:stCondLst>
                                        </p:cTn>
                                        <p:tgtEl>
                                          <p:spTgt spid="54276"/>
                                        </p:tgtEl>
                                        <p:attrNameLst>
                                          <p:attrName>style.visibility</p:attrName>
                                        </p:attrNameLst>
                                      </p:cBhvr>
                                      <p:to>
                                        <p:strVal val="visible"/>
                                      </p:to>
                                    </p:set>
                                    <p:anim calcmode="lin" valueType="num">
                                      <p:cBhvr additive="base">
                                        <p:cTn id="11" dur="500" fill="hold"/>
                                        <p:tgtEl>
                                          <p:spTgt spid="54276"/>
                                        </p:tgtEl>
                                        <p:attrNameLst>
                                          <p:attrName>ppt_x</p:attrName>
                                        </p:attrNameLst>
                                      </p:cBhvr>
                                      <p:tavLst>
                                        <p:tav tm="0">
                                          <p:val>
                                            <p:strVal val="1+#ppt_w/2"/>
                                          </p:val>
                                        </p:tav>
                                        <p:tav tm="100000">
                                          <p:val>
                                            <p:strVal val="#ppt_x"/>
                                          </p:val>
                                        </p:tav>
                                      </p:tavLst>
                                    </p:anim>
                                    <p:anim calcmode="lin" valueType="num">
                                      <p:cBhvr additive="base">
                                        <p:cTn id="12" dur="500" fill="hold"/>
                                        <p:tgtEl>
                                          <p:spTgt spid="5427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6"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2" name="Picture 4" descr="DIen_hat_nhan"/>
          <p:cNvPicPr>
            <a:picLocks noChangeAspect="1" noChangeArrowheads="1"/>
          </p:cNvPicPr>
          <p:nvPr/>
        </p:nvPicPr>
        <p:blipFill>
          <a:blip r:embed="rId2"/>
          <a:srcRect/>
          <a:stretch>
            <a:fillRect/>
          </a:stretch>
        </p:blipFill>
        <p:spPr bwMode="auto">
          <a:xfrm>
            <a:off x="457200" y="57150"/>
            <a:ext cx="8153400" cy="2743200"/>
          </a:xfrm>
          <a:prstGeom prst="rect">
            <a:avLst/>
          </a:prstGeom>
          <a:noFill/>
          <a:ln w="9525">
            <a:noFill/>
            <a:miter lim="800000"/>
            <a:headEnd/>
            <a:tailEnd/>
          </a:ln>
        </p:spPr>
      </p:pic>
      <p:pic>
        <p:nvPicPr>
          <p:cNvPr id="63493" name="Picture 5" descr="Dien_hat_nhan2"/>
          <p:cNvPicPr>
            <a:picLocks noChangeAspect="1" noChangeArrowheads="1"/>
          </p:cNvPicPr>
          <p:nvPr/>
        </p:nvPicPr>
        <p:blipFill>
          <a:blip r:embed="rId3"/>
          <a:srcRect/>
          <a:stretch>
            <a:fillRect/>
          </a:stretch>
        </p:blipFill>
        <p:spPr bwMode="auto">
          <a:xfrm>
            <a:off x="457200" y="2628900"/>
            <a:ext cx="8153400" cy="2447925"/>
          </a:xfrm>
          <a:prstGeom prst="rect">
            <a:avLst/>
          </a:prstGeom>
          <a:noFill/>
          <a:ln w="9525">
            <a:noFill/>
            <a:miter lim="800000"/>
            <a:headEnd/>
            <a:tailEnd/>
          </a:ln>
        </p:spPr>
      </p:pic>
      <p:sp>
        <p:nvSpPr>
          <p:cNvPr id="63494" name="Text Box 6"/>
          <p:cNvSpPr txBox="1">
            <a:spLocks noChangeArrowheads="1"/>
          </p:cNvSpPr>
          <p:nvPr/>
        </p:nvSpPr>
        <p:spPr bwMode="auto">
          <a:xfrm>
            <a:off x="762000" y="96441"/>
            <a:ext cx="7239000" cy="584775"/>
          </a:xfrm>
          <a:prstGeom prst="rect">
            <a:avLst/>
          </a:prstGeom>
          <a:solidFill>
            <a:srgbClr val="FF0000"/>
          </a:solidFill>
          <a:ln w="9525">
            <a:noFill/>
            <a:miter lim="800000"/>
            <a:headEnd/>
            <a:tailEnd/>
          </a:ln>
        </p:spPr>
        <p:txBody>
          <a:bodyPr>
            <a:spAutoFit/>
          </a:bodyPr>
          <a:lstStyle/>
          <a:p>
            <a:pPr algn="ctr"/>
            <a:r>
              <a:rPr lang="en-US" sz="3200">
                <a:solidFill>
                  <a:srgbClr val="FFFF00"/>
                </a:solidFill>
              </a:rPr>
              <a:t>Nhà máy điện hạt nhân</a:t>
            </a:r>
          </a:p>
        </p:txBody>
      </p:sp>
      <p:sp>
        <p:nvSpPr>
          <p:cNvPr id="63495" name="Text Box 7"/>
          <p:cNvSpPr txBox="1">
            <a:spLocks noChangeArrowheads="1"/>
          </p:cNvSpPr>
          <p:nvPr/>
        </p:nvSpPr>
        <p:spPr bwMode="auto">
          <a:xfrm>
            <a:off x="3657600" y="4629150"/>
            <a:ext cx="5105400" cy="523220"/>
          </a:xfrm>
          <a:prstGeom prst="rect">
            <a:avLst/>
          </a:prstGeom>
          <a:solidFill>
            <a:srgbClr val="99FF33"/>
          </a:solidFill>
          <a:ln w="9525">
            <a:noFill/>
            <a:miter lim="800000"/>
            <a:headEnd/>
            <a:tailEnd/>
          </a:ln>
        </p:spPr>
        <p:txBody>
          <a:bodyPr wrap="square">
            <a:spAutoFit/>
          </a:bodyPr>
          <a:lstStyle/>
          <a:p>
            <a:pPr algn="ctr"/>
            <a:r>
              <a:rPr lang="en-US" sz="2800" dirty="0" err="1">
                <a:latin typeface="Times New Roman" pitchFamily="18" charset="0"/>
                <a:cs typeface="Times New Roman" pitchFamily="18" charset="0"/>
              </a:rPr>
              <a:t>Sơ</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đồ</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nhà</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máy</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điện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hạt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nhân</a:t>
            </a:r>
            <a:endParaRPr lang="en-US" sz="28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nodeType="clickEffect">
                                  <p:stCondLst>
                                    <p:cond delay="0"/>
                                  </p:stCondLst>
                                  <p:childTnLst>
                                    <p:set>
                                      <p:cBhvr>
                                        <p:cTn id="6" dur="1" fill="hold">
                                          <p:stCondLst>
                                            <p:cond delay="0"/>
                                          </p:stCondLst>
                                        </p:cTn>
                                        <p:tgtEl>
                                          <p:spTgt spid="63492"/>
                                        </p:tgtEl>
                                        <p:attrNameLst>
                                          <p:attrName>style.visibility</p:attrName>
                                        </p:attrNameLst>
                                      </p:cBhvr>
                                      <p:to>
                                        <p:strVal val="visible"/>
                                      </p:to>
                                    </p:set>
                                    <p:animEffect transition="in" filter="plus(in)">
                                      <p:cBhvr>
                                        <p:cTn id="7" dur="2000"/>
                                        <p:tgtEl>
                                          <p:spTgt spid="63492"/>
                                        </p:tgtEl>
                                      </p:cBhvr>
                                    </p:animEffect>
                                  </p:childTnLst>
                                </p:cTn>
                              </p:par>
                              <p:par>
                                <p:cTn id="8" presetID="13" presetClass="entr" presetSubtype="16" fill="hold" nodeType="withEffect">
                                  <p:stCondLst>
                                    <p:cond delay="0"/>
                                  </p:stCondLst>
                                  <p:childTnLst>
                                    <p:set>
                                      <p:cBhvr>
                                        <p:cTn id="9" dur="1" fill="hold">
                                          <p:stCondLst>
                                            <p:cond delay="0"/>
                                          </p:stCondLst>
                                        </p:cTn>
                                        <p:tgtEl>
                                          <p:spTgt spid="63493"/>
                                        </p:tgtEl>
                                        <p:attrNameLst>
                                          <p:attrName>style.visibility</p:attrName>
                                        </p:attrNameLst>
                                      </p:cBhvr>
                                      <p:to>
                                        <p:strVal val="visible"/>
                                      </p:to>
                                    </p:set>
                                    <p:animEffect transition="in" filter="plus(in)">
                                      <p:cBhvr>
                                        <p:cTn id="10" dur="2000"/>
                                        <p:tgtEl>
                                          <p:spTgt spid="63493"/>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63494"/>
                                        </p:tgtEl>
                                        <p:attrNameLst>
                                          <p:attrName>style.visibility</p:attrName>
                                        </p:attrNameLst>
                                      </p:cBhvr>
                                      <p:to>
                                        <p:strVal val="visible"/>
                                      </p:to>
                                    </p:set>
                                    <p:animEffect transition="in" filter="circle(in)">
                                      <p:cBhvr>
                                        <p:cTn id="15" dur="2000"/>
                                        <p:tgtEl>
                                          <p:spTgt spid="63494"/>
                                        </p:tgtEl>
                                      </p:cBhvr>
                                    </p:animEffect>
                                  </p:childTnLst>
                                </p:cTn>
                              </p:par>
                            </p:childTnLst>
                          </p:cTn>
                        </p:par>
                      </p:childTnLst>
                    </p:cTn>
                  </p:par>
                  <p:par>
                    <p:cTn id="16" fill="hold">
                      <p:stCondLst>
                        <p:cond delay="indefinite"/>
                      </p:stCondLst>
                      <p:childTnLst>
                        <p:par>
                          <p:cTn id="17" fill="hold">
                            <p:stCondLst>
                              <p:cond delay="0"/>
                            </p:stCondLst>
                            <p:childTnLst>
                              <p:par>
                                <p:cTn id="18" presetID="43" presetClass="entr" presetSubtype="0" fill="hold" grpId="0" nodeType="clickEffect">
                                  <p:stCondLst>
                                    <p:cond delay="0"/>
                                  </p:stCondLst>
                                  <p:childTnLst>
                                    <p:set>
                                      <p:cBhvr>
                                        <p:cTn id="19" dur="1" fill="hold">
                                          <p:stCondLst>
                                            <p:cond delay="0"/>
                                          </p:stCondLst>
                                        </p:cTn>
                                        <p:tgtEl>
                                          <p:spTgt spid="63495"/>
                                        </p:tgtEl>
                                        <p:attrNameLst>
                                          <p:attrName>style.visibility</p:attrName>
                                        </p:attrNameLst>
                                      </p:cBhvr>
                                      <p:to>
                                        <p:strVal val="visible"/>
                                      </p:to>
                                    </p:set>
                                    <p:animEffect transition="in" filter="fade">
                                      <p:cBhvr>
                                        <p:cTn id="20" dur="100"/>
                                        <p:tgtEl>
                                          <p:spTgt spid="63495"/>
                                        </p:tgtEl>
                                      </p:cBhvr>
                                    </p:animEffect>
                                    <p:anim calcmode="lin" valueType="num">
                                      <p:cBhvr>
                                        <p:cTn id="21" dur="400" fill="hold"/>
                                        <p:tgtEl>
                                          <p:spTgt spid="63495"/>
                                        </p:tgtEl>
                                        <p:attrNameLst>
                                          <p:attrName>ppt_x</p:attrName>
                                        </p:attrNameLst>
                                      </p:cBhvr>
                                      <p:tavLst>
                                        <p:tav tm="0">
                                          <p:val>
                                            <p:strVal val="#ppt_x"/>
                                          </p:val>
                                        </p:tav>
                                        <p:tav tm="100000">
                                          <p:val>
                                            <p:strVal val="#ppt_x"/>
                                          </p:val>
                                        </p:tav>
                                      </p:tavLst>
                                    </p:anim>
                                    <p:anim calcmode="lin" valueType="num">
                                      <p:cBhvr>
                                        <p:cTn id="22" dur="400" fill="hold"/>
                                        <p:tgtEl>
                                          <p:spTgt spid="63495"/>
                                        </p:tgtEl>
                                        <p:attrNameLst>
                                          <p:attrName>ppt_y</p:attrName>
                                        </p:attrNameLst>
                                      </p:cBhvr>
                                      <p:tavLst>
                                        <p:tav tm="0">
                                          <p:val>
                                            <p:strVal val="#ppt_y+0.31"/>
                                          </p:val>
                                        </p:tav>
                                        <p:tav tm="100000">
                                          <p:val>
                                            <p:strVal val="#ppt_y+0.31"/>
                                          </p:val>
                                        </p:tav>
                                      </p:tavLst>
                                    </p:anim>
                                    <p:anim calcmode="lin" valueType="num">
                                      <p:cBhvr>
                                        <p:cTn id="23" dur="600" decel="50000" fill="hold">
                                          <p:stCondLst>
                                            <p:cond delay="400"/>
                                          </p:stCondLst>
                                        </p:cTn>
                                        <p:tgtEl>
                                          <p:spTgt spid="63495"/>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4" dur="600" decel="50000" fill="hold">
                                          <p:stCondLst>
                                            <p:cond delay="400"/>
                                          </p:stCondLst>
                                        </p:cTn>
                                        <p:tgtEl>
                                          <p:spTgt spid="63495"/>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94" grpId="0" animBg="1"/>
      <p:bldP spid="6349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Number Placeholder 3"/>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77EA93DD-8AA0-4852-AE6E-7BEDEBB2D57B}" type="slidenum">
              <a:rPr lang="en-US" smtClean="0">
                <a:latin typeface="Times New Roman" pitchFamily="18" charset="0"/>
              </a:rPr>
              <a:pPr/>
              <a:t>4</a:t>
            </a:fld>
            <a:endParaRPr lang="en-US">
              <a:latin typeface="Times New Roman" pitchFamily="18" charset="0"/>
            </a:endParaRPr>
          </a:p>
        </p:txBody>
      </p:sp>
      <p:pic>
        <p:nvPicPr>
          <p:cNvPr id="12291" name="Picture 99" descr="Chiều của dòng điện cảm ứng"/>
          <p:cNvPicPr>
            <a:picLocks noChangeAspect="1" noChangeArrowheads="1"/>
          </p:cNvPicPr>
          <p:nvPr/>
        </p:nvPicPr>
        <p:blipFill>
          <a:blip r:embed="rId3"/>
          <a:srcRect/>
          <a:stretch>
            <a:fillRect/>
          </a:stretch>
        </p:blipFill>
        <p:spPr bwMode="auto">
          <a:xfrm>
            <a:off x="4191000" y="1485900"/>
            <a:ext cx="4495800" cy="2674144"/>
          </a:xfrm>
          <a:prstGeom prst="rect">
            <a:avLst/>
          </a:prstGeom>
          <a:noFill/>
          <a:ln w="9525">
            <a:noFill/>
            <a:miter lim="800000"/>
            <a:headEnd/>
            <a:tailEnd/>
          </a:ln>
        </p:spPr>
      </p:pic>
      <p:sp>
        <p:nvSpPr>
          <p:cNvPr id="10340" name="Oval 100"/>
          <p:cNvSpPr>
            <a:spLocks noChangeArrowheads="1"/>
          </p:cNvSpPr>
          <p:nvPr/>
        </p:nvSpPr>
        <p:spPr bwMode="auto">
          <a:xfrm>
            <a:off x="4953000" y="1943100"/>
            <a:ext cx="228600" cy="228600"/>
          </a:xfrm>
          <a:prstGeom prst="ellipse">
            <a:avLst/>
          </a:prstGeom>
          <a:solidFill>
            <a:srgbClr val="FF0000"/>
          </a:solidFill>
          <a:ln w="9525">
            <a:solidFill>
              <a:schemeClr val="tx1"/>
            </a:solidFill>
            <a:round/>
            <a:headEnd/>
            <a:tailEnd/>
          </a:ln>
        </p:spPr>
        <p:txBody>
          <a:bodyPr wrap="none" anchor="ctr"/>
          <a:lstStyle/>
          <a:p>
            <a:endParaRPr lang="en-US"/>
          </a:p>
        </p:txBody>
      </p:sp>
      <p:grpSp>
        <p:nvGrpSpPr>
          <p:cNvPr id="2" name="Group 104"/>
          <p:cNvGrpSpPr>
            <a:grpSpLocks/>
          </p:cNvGrpSpPr>
          <p:nvPr/>
        </p:nvGrpSpPr>
        <p:grpSpPr bwMode="auto">
          <a:xfrm>
            <a:off x="6248400" y="2400300"/>
            <a:ext cx="2895600" cy="457200"/>
            <a:chOff x="4032" y="2016"/>
            <a:chExt cx="1536" cy="384"/>
          </a:xfrm>
        </p:grpSpPr>
        <p:sp>
          <p:nvSpPr>
            <p:cNvPr id="12297" name="AutoShape 102"/>
            <p:cNvSpPr>
              <a:spLocks noChangeArrowheads="1"/>
            </p:cNvSpPr>
            <p:nvPr/>
          </p:nvSpPr>
          <p:spPr bwMode="auto">
            <a:xfrm>
              <a:off x="4032" y="2016"/>
              <a:ext cx="816" cy="384"/>
            </a:xfrm>
            <a:prstGeom prst="cube">
              <a:avLst>
                <a:gd name="adj" fmla="val 25000"/>
              </a:avLst>
            </a:prstGeom>
            <a:solidFill>
              <a:srgbClr val="FF0000"/>
            </a:solidFill>
            <a:ln w="9525">
              <a:solidFill>
                <a:schemeClr val="tx1"/>
              </a:solidFill>
              <a:miter lim="800000"/>
              <a:headEnd/>
              <a:tailEnd/>
            </a:ln>
          </p:spPr>
          <p:txBody>
            <a:bodyPr wrap="none" anchor="ctr"/>
            <a:lstStyle/>
            <a:p>
              <a:pPr algn="ctr"/>
              <a:r>
                <a:rPr lang="en-US" sz="2400">
                  <a:latin typeface="Times New Roman" pitchFamily="18" charset="0"/>
                </a:rPr>
                <a:t>N</a:t>
              </a:r>
            </a:p>
          </p:txBody>
        </p:sp>
        <p:sp>
          <p:nvSpPr>
            <p:cNvPr id="12298" name="AutoShape 103"/>
            <p:cNvSpPr>
              <a:spLocks noChangeArrowheads="1"/>
            </p:cNvSpPr>
            <p:nvPr/>
          </p:nvSpPr>
          <p:spPr bwMode="auto">
            <a:xfrm>
              <a:off x="4752" y="2016"/>
              <a:ext cx="816" cy="384"/>
            </a:xfrm>
            <a:prstGeom prst="cube">
              <a:avLst>
                <a:gd name="adj" fmla="val 25000"/>
              </a:avLst>
            </a:prstGeom>
            <a:solidFill>
              <a:srgbClr val="00CC00"/>
            </a:solidFill>
            <a:ln w="9525">
              <a:solidFill>
                <a:schemeClr val="tx1"/>
              </a:solidFill>
              <a:miter lim="800000"/>
              <a:headEnd/>
              <a:tailEnd/>
            </a:ln>
          </p:spPr>
          <p:txBody>
            <a:bodyPr wrap="none" anchor="ctr"/>
            <a:lstStyle/>
            <a:p>
              <a:pPr algn="ctr"/>
              <a:r>
                <a:rPr lang="en-US" sz="2400">
                  <a:latin typeface="Times New Roman" pitchFamily="18" charset="0"/>
                </a:rPr>
                <a:t>S</a:t>
              </a:r>
            </a:p>
          </p:txBody>
        </p:sp>
      </p:grpSp>
      <p:sp>
        <p:nvSpPr>
          <p:cNvPr id="10347" name="Text Box 107" descr="Canvas"/>
          <p:cNvSpPr txBox="1">
            <a:spLocks noChangeArrowheads="1"/>
          </p:cNvSpPr>
          <p:nvPr/>
        </p:nvSpPr>
        <p:spPr bwMode="auto">
          <a:xfrm>
            <a:off x="152400" y="2410913"/>
            <a:ext cx="3581400" cy="1754326"/>
          </a:xfrm>
          <a:prstGeom prst="rect">
            <a:avLst/>
          </a:prstGeom>
          <a:noFill/>
          <a:ln w="9525">
            <a:noFill/>
            <a:miter lim="800000"/>
            <a:headEnd/>
            <a:tailEnd/>
          </a:ln>
        </p:spPr>
        <p:txBody>
          <a:bodyPr>
            <a:spAutoFit/>
          </a:bodyPr>
          <a:lstStyle/>
          <a:p>
            <a:pPr>
              <a:spcBef>
                <a:spcPct val="50000"/>
              </a:spcBef>
            </a:pPr>
            <a:r>
              <a:rPr lang="en-US" sz="3600" dirty="0">
                <a:latin typeface="Times New Roman" pitchFamily="18" charset="0"/>
              </a:rPr>
              <a:t>+ Đ</a:t>
            </a:r>
            <a:r>
              <a:rPr lang="vi-VN" sz="3600" dirty="0">
                <a:latin typeface="Times New Roman" pitchFamily="18" charset="0"/>
              </a:rPr>
              <a:t>ư</a:t>
            </a:r>
            <a:r>
              <a:rPr lang="en-US" sz="3600" dirty="0">
                <a:latin typeface="Times New Roman" pitchFamily="18" charset="0"/>
              </a:rPr>
              <a:t>a </a:t>
            </a:r>
            <a:r>
              <a:rPr lang="en-US" sz="3600" dirty="0" err="1">
                <a:latin typeface="Times New Roman" pitchFamily="18" charset="0"/>
              </a:rPr>
              <a:t>nam</a:t>
            </a:r>
            <a:r>
              <a:rPr lang="en-US" sz="3600" dirty="0">
                <a:latin typeface="Times New Roman" pitchFamily="18" charset="0"/>
              </a:rPr>
              <a:t> </a:t>
            </a:r>
            <a:r>
              <a:rPr lang="en-US" sz="3600" dirty="0" err="1">
                <a:latin typeface="Times New Roman" pitchFamily="18" charset="0"/>
              </a:rPr>
              <a:t>châm</a:t>
            </a:r>
            <a:r>
              <a:rPr lang="en-US" sz="3600" dirty="0">
                <a:latin typeface="Times New Roman" pitchFamily="18" charset="0"/>
              </a:rPr>
              <a:t> </a:t>
            </a:r>
            <a:r>
              <a:rPr lang="en-US" sz="3600" dirty="0" err="1">
                <a:latin typeface="Times New Roman" pitchFamily="18" charset="0"/>
              </a:rPr>
              <a:t>từ</a:t>
            </a:r>
            <a:r>
              <a:rPr lang="en-US" sz="3600" dirty="0">
                <a:latin typeface="Times New Roman" pitchFamily="18" charset="0"/>
              </a:rPr>
              <a:t> </a:t>
            </a:r>
            <a:r>
              <a:rPr lang="en-US" sz="3600" dirty="0" err="1">
                <a:latin typeface="Times New Roman" pitchFamily="18" charset="0"/>
              </a:rPr>
              <a:t>ngoài</a:t>
            </a:r>
            <a:r>
              <a:rPr lang="en-US" sz="3600" dirty="0">
                <a:latin typeface="Times New Roman" pitchFamily="18" charset="0"/>
              </a:rPr>
              <a:t> </a:t>
            </a:r>
            <a:r>
              <a:rPr lang="en-US" sz="3600" dirty="0" err="1">
                <a:latin typeface="Times New Roman" pitchFamily="18" charset="0"/>
              </a:rPr>
              <a:t>vào</a:t>
            </a:r>
            <a:r>
              <a:rPr lang="en-US" sz="3600" dirty="0">
                <a:latin typeface="Times New Roman" pitchFamily="18" charset="0"/>
              </a:rPr>
              <a:t> </a:t>
            </a:r>
            <a:r>
              <a:rPr lang="en-US" sz="3600" dirty="0" err="1">
                <a:latin typeface="Times New Roman" pitchFamily="18" charset="0"/>
              </a:rPr>
              <a:t>trong</a:t>
            </a:r>
            <a:r>
              <a:rPr lang="en-US" sz="3600" dirty="0">
                <a:latin typeface="Times New Roman" pitchFamily="18" charset="0"/>
              </a:rPr>
              <a:t> </a:t>
            </a:r>
            <a:r>
              <a:rPr lang="en-US" sz="3600" dirty="0" err="1">
                <a:latin typeface="Times New Roman" pitchFamily="18" charset="0"/>
              </a:rPr>
              <a:t>cuộn</a:t>
            </a:r>
            <a:r>
              <a:rPr lang="en-US" sz="3600" dirty="0">
                <a:latin typeface="Times New Roman" pitchFamily="18" charset="0"/>
              </a:rPr>
              <a:t> </a:t>
            </a:r>
            <a:r>
              <a:rPr lang="en-US" sz="3600" dirty="0" err="1">
                <a:latin typeface="Times New Roman" pitchFamily="18" charset="0"/>
              </a:rPr>
              <a:t>dây</a:t>
            </a:r>
            <a:endParaRPr lang="en-US" sz="3600" dirty="0">
              <a:latin typeface="Times New Roman" pitchFamily="18" charset="0"/>
            </a:endParaRPr>
          </a:p>
        </p:txBody>
      </p:sp>
      <p:sp>
        <p:nvSpPr>
          <p:cNvPr id="10348" name="Text Box 108"/>
          <p:cNvSpPr txBox="1">
            <a:spLocks noChangeArrowheads="1"/>
          </p:cNvSpPr>
          <p:nvPr/>
        </p:nvSpPr>
        <p:spPr bwMode="auto">
          <a:xfrm>
            <a:off x="228600" y="4095750"/>
            <a:ext cx="3657600" cy="646331"/>
          </a:xfrm>
          <a:prstGeom prst="rect">
            <a:avLst/>
          </a:prstGeom>
          <a:solidFill>
            <a:srgbClr val="92D050"/>
          </a:solidFill>
          <a:ln w="57150">
            <a:solidFill>
              <a:schemeClr val="accent2"/>
            </a:solidFill>
            <a:miter lim="800000"/>
            <a:headEnd/>
            <a:tailEnd/>
          </a:ln>
        </p:spPr>
        <p:txBody>
          <a:bodyPr>
            <a:spAutoFit/>
          </a:bodyPr>
          <a:lstStyle/>
          <a:p>
            <a:pPr>
              <a:spcBef>
                <a:spcPct val="50000"/>
              </a:spcBef>
            </a:pPr>
            <a:r>
              <a:rPr lang="en-US" sz="3600" b="1" dirty="0" err="1">
                <a:latin typeface="Times New Roman" pitchFamily="18" charset="0"/>
              </a:rPr>
              <a:t>Đèn</a:t>
            </a:r>
            <a:r>
              <a:rPr lang="en-US" sz="3600" b="1" dirty="0">
                <a:latin typeface="Times New Roman" pitchFamily="18" charset="0"/>
              </a:rPr>
              <a:t> LED </a:t>
            </a:r>
            <a:r>
              <a:rPr lang="vi-VN" sz="3600" b="1" dirty="0">
                <a:latin typeface="Times New Roman" pitchFamily="18" charset="0"/>
              </a:rPr>
              <a:t>đ</a:t>
            </a:r>
            <a:r>
              <a:rPr lang="en-US" sz="3600" b="1" dirty="0">
                <a:latin typeface="Times New Roman" pitchFamily="18" charset="0"/>
              </a:rPr>
              <a:t>ỏ </a:t>
            </a:r>
            <a:r>
              <a:rPr lang="en-US" sz="3600" b="1" dirty="0" err="1">
                <a:latin typeface="Times New Roman" pitchFamily="18" charset="0"/>
              </a:rPr>
              <a:t>sáng</a:t>
            </a:r>
            <a:endParaRPr lang="en-US" sz="3600" b="1" dirty="0">
              <a:latin typeface="Times New Roman" pitchFamily="18" charset="0"/>
            </a:endParaRPr>
          </a:p>
        </p:txBody>
      </p:sp>
      <p:sp>
        <p:nvSpPr>
          <p:cNvPr id="10349" name="Text Box 109" descr="Papyrus"/>
          <p:cNvSpPr txBox="1">
            <a:spLocks noChangeArrowheads="1"/>
          </p:cNvSpPr>
          <p:nvPr/>
        </p:nvSpPr>
        <p:spPr bwMode="auto">
          <a:xfrm>
            <a:off x="152400" y="285750"/>
            <a:ext cx="4114800" cy="2308324"/>
          </a:xfrm>
          <a:prstGeom prst="rect">
            <a:avLst/>
          </a:prstGeom>
          <a:noFill/>
          <a:ln w="9525">
            <a:noFill/>
            <a:miter lim="800000"/>
            <a:headEnd/>
            <a:tailEnd/>
          </a:ln>
        </p:spPr>
        <p:txBody>
          <a:bodyPr>
            <a:spAutoFit/>
          </a:bodyPr>
          <a:lstStyle/>
          <a:p>
            <a:pPr algn="just">
              <a:spcBef>
                <a:spcPct val="50000"/>
              </a:spcBef>
            </a:pPr>
            <a:r>
              <a:rPr lang="en-US" sz="3600" b="1" u="sng">
                <a:solidFill>
                  <a:srgbClr val="FF0000"/>
                </a:solidFill>
                <a:latin typeface="Times New Roman" pitchFamily="18" charset="0"/>
              </a:rPr>
              <a:t>C1</a:t>
            </a:r>
            <a:r>
              <a:rPr lang="en-US" sz="3600" b="1">
                <a:latin typeface="Times New Roman" pitchFamily="18" charset="0"/>
              </a:rPr>
              <a:t>. Làm TN và chỉ rõ </a:t>
            </a:r>
            <a:r>
              <a:rPr lang="vi-VN" sz="3600" b="1">
                <a:latin typeface="Times New Roman" pitchFamily="18" charset="0"/>
              </a:rPr>
              <a:t>đ</a:t>
            </a:r>
            <a:r>
              <a:rPr lang="en-US" sz="3600" b="1">
                <a:latin typeface="Times New Roman" pitchFamily="18" charset="0"/>
              </a:rPr>
              <a:t>èn nào sáng trong hai tr</a:t>
            </a:r>
            <a:r>
              <a:rPr lang="vi-VN" sz="3600" b="1">
                <a:latin typeface="Times New Roman" pitchFamily="18" charset="0"/>
              </a:rPr>
              <a:t>ư</a:t>
            </a:r>
            <a:r>
              <a:rPr lang="en-US" sz="3600" b="1">
                <a:latin typeface="Times New Roman" pitchFamily="18" charset="0"/>
              </a:rPr>
              <a:t>ờng hợp:</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10349"/>
                                        </p:tgtEl>
                                        <p:attrNameLst>
                                          <p:attrName>style.visibility</p:attrName>
                                        </p:attrNameLst>
                                      </p:cBhvr>
                                      <p:to>
                                        <p:strVal val="visible"/>
                                      </p:to>
                                    </p:set>
                                    <p:animEffect transition="in" filter="wheel(4)">
                                      <p:cBhvr>
                                        <p:cTn id="7" dur="2000"/>
                                        <p:tgtEl>
                                          <p:spTgt spid="10349"/>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grpId="0" nodeType="clickEffect">
                                  <p:stCondLst>
                                    <p:cond delay="0"/>
                                  </p:stCondLst>
                                  <p:childTnLst>
                                    <p:set>
                                      <p:cBhvr>
                                        <p:cTn id="11" dur="1" fill="hold">
                                          <p:stCondLst>
                                            <p:cond delay="0"/>
                                          </p:stCondLst>
                                        </p:cTn>
                                        <p:tgtEl>
                                          <p:spTgt spid="10347"/>
                                        </p:tgtEl>
                                        <p:attrNameLst>
                                          <p:attrName>style.visibility</p:attrName>
                                        </p:attrNameLst>
                                      </p:cBhvr>
                                      <p:to>
                                        <p:strVal val="visible"/>
                                      </p:to>
                                    </p:set>
                                    <p:anim calcmode="lin" valueType="num">
                                      <p:cBhvr additive="base">
                                        <p:cTn id="12" dur="500" fill="hold"/>
                                        <p:tgtEl>
                                          <p:spTgt spid="10347"/>
                                        </p:tgtEl>
                                        <p:attrNameLst>
                                          <p:attrName>ppt_x</p:attrName>
                                        </p:attrNameLst>
                                      </p:cBhvr>
                                      <p:tavLst>
                                        <p:tav tm="0">
                                          <p:val>
                                            <p:strVal val="1+#ppt_w/2"/>
                                          </p:val>
                                        </p:tav>
                                        <p:tav tm="100000">
                                          <p:val>
                                            <p:strVal val="#ppt_x"/>
                                          </p:val>
                                        </p:tav>
                                      </p:tavLst>
                                    </p:anim>
                                    <p:anim calcmode="lin" valueType="num">
                                      <p:cBhvr additive="base">
                                        <p:cTn id="13" dur="500" fill="hold"/>
                                        <p:tgtEl>
                                          <p:spTgt spid="10347"/>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0" presetClass="path" presetSubtype="0" accel="50000" decel="50000" fill="hold" nodeType="clickEffect">
                                  <p:stCondLst>
                                    <p:cond delay="0"/>
                                  </p:stCondLst>
                                  <p:childTnLst>
                                    <p:animMotion origin="layout" path="M 3.33333E-6 -2.31214E-7 C -0.01771 -2.31214E-7 -0.03473 -2.31214E-7 -0.04167 -2.31214E-7 " pathEditMode="relative" rAng="0" ptsTypes="aA">
                                      <p:cBhvr>
                                        <p:cTn id="17" dur="1000" fill="hold"/>
                                        <p:tgtEl>
                                          <p:spTgt spid="2"/>
                                        </p:tgtEl>
                                        <p:attrNameLst>
                                          <p:attrName>ppt_x</p:attrName>
                                          <p:attrName>ppt_y</p:attrName>
                                        </p:attrNameLst>
                                      </p:cBhvr>
                                      <p:rCtr x="-2100" y="600"/>
                                    </p:animMotion>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10340"/>
                                        </p:tgtEl>
                                        <p:attrNameLst>
                                          <p:attrName>style.visibility</p:attrName>
                                        </p:attrNameLst>
                                      </p:cBhvr>
                                      <p:to>
                                        <p:strVal val="visible"/>
                                      </p:to>
                                    </p:set>
                                    <p:animEffect transition="in" filter="checkerboard(across)">
                                      <p:cBhvr>
                                        <p:cTn id="22" dur="500"/>
                                        <p:tgtEl>
                                          <p:spTgt spid="10340"/>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0348"/>
                                        </p:tgtEl>
                                        <p:attrNameLst>
                                          <p:attrName>style.visibility</p:attrName>
                                        </p:attrNameLst>
                                      </p:cBhvr>
                                      <p:to>
                                        <p:strVal val="visible"/>
                                      </p:to>
                                    </p:set>
                                    <p:anim calcmode="lin" valueType="num">
                                      <p:cBhvr additive="base">
                                        <p:cTn id="27" dur="500" fill="hold"/>
                                        <p:tgtEl>
                                          <p:spTgt spid="10348"/>
                                        </p:tgtEl>
                                        <p:attrNameLst>
                                          <p:attrName>ppt_x</p:attrName>
                                        </p:attrNameLst>
                                      </p:cBhvr>
                                      <p:tavLst>
                                        <p:tav tm="0">
                                          <p:val>
                                            <p:strVal val="#ppt_x"/>
                                          </p:val>
                                        </p:tav>
                                        <p:tav tm="100000">
                                          <p:val>
                                            <p:strVal val="#ppt_x"/>
                                          </p:val>
                                        </p:tav>
                                      </p:tavLst>
                                    </p:anim>
                                    <p:anim calcmode="lin" valueType="num">
                                      <p:cBhvr additive="base">
                                        <p:cTn id="28" dur="500" fill="hold"/>
                                        <p:tgtEl>
                                          <p:spTgt spid="1034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40" grpId="0" animBg="1"/>
      <p:bldP spid="10347" grpId="0"/>
      <p:bldP spid="10348" grpId="0" animBg="1"/>
      <p:bldP spid="10349"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1200151"/>
            <a:ext cx="9144000" cy="3394472"/>
          </a:xfrm>
        </p:spPr>
        <p:txBody>
          <a:bodyPr>
            <a:normAutofit fontScale="92500" lnSpcReduction="10000"/>
          </a:bodyPr>
          <a:lstStyle/>
          <a:p>
            <a:pPr marL="623887" indent="-514350">
              <a:buFont typeface="Wingdings 3" pitchFamily="18" charset="2"/>
              <a:buNone/>
              <a:defRPr/>
            </a:pPr>
            <a:r>
              <a:rPr lang="en-US" sz="4000" b="1" u="sng" dirty="0" err="1">
                <a:latin typeface="Times New Roman"/>
              </a:rPr>
              <a:t>Câu</a:t>
            </a:r>
            <a:r>
              <a:rPr lang="en-US" sz="4000" b="1" u="sng" dirty="0">
                <a:latin typeface="Times New Roman"/>
              </a:rPr>
              <a:t> 1</a:t>
            </a:r>
            <a:r>
              <a:rPr lang="en-US" sz="4000" b="1" dirty="0">
                <a:latin typeface="Times New Roman"/>
              </a:rPr>
              <a:t>. </a:t>
            </a:r>
            <a:r>
              <a:rPr lang="en-US" sz="4000" b="1" dirty="0" err="1">
                <a:latin typeface="Times New Roman"/>
              </a:rPr>
              <a:t>Dòng</a:t>
            </a:r>
            <a:r>
              <a:rPr lang="en-US" sz="4000" b="1" dirty="0">
                <a:latin typeface="Times New Roman"/>
              </a:rPr>
              <a:t> </a:t>
            </a:r>
            <a:r>
              <a:rPr lang="vi-VN" sz="4000" b="1" dirty="0">
                <a:latin typeface="Times New Roman"/>
              </a:rPr>
              <a:t>đ</a:t>
            </a:r>
            <a:r>
              <a:rPr lang="en-US" sz="4000" b="1" dirty="0" err="1">
                <a:latin typeface="Times New Roman"/>
              </a:rPr>
              <a:t>iện</a:t>
            </a:r>
            <a:r>
              <a:rPr lang="en-US" sz="4000" b="1" dirty="0">
                <a:latin typeface="Times New Roman"/>
              </a:rPr>
              <a:t> </a:t>
            </a:r>
            <a:r>
              <a:rPr lang="en-US" sz="4000" b="1" dirty="0" err="1">
                <a:latin typeface="Times New Roman"/>
              </a:rPr>
              <a:t>xoay</a:t>
            </a:r>
            <a:r>
              <a:rPr lang="en-US" sz="4000" b="1" dirty="0">
                <a:latin typeface="Times New Roman"/>
              </a:rPr>
              <a:t> </a:t>
            </a:r>
            <a:r>
              <a:rPr lang="en-US" sz="4000" b="1" dirty="0" err="1">
                <a:latin typeface="Times New Roman"/>
              </a:rPr>
              <a:t>chiều</a:t>
            </a:r>
            <a:r>
              <a:rPr lang="en-US" sz="4000" b="1" dirty="0">
                <a:latin typeface="Times New Roman"/>
              </a:rPr>
              <a:t> </a:t>
            </a:r>
            <a:r>
              <a:rPr lang="en-US" sz="4000" b="1" dirty="0" err="1">
                <a:latin typeface="Times New Roman"/>
              </a:rPr>
              <a:t>có</a:t>
            </a:r>
            <a:r>
              <a:rPr lang="en-US" sz="4000" b="1" dirty="0">
                <a:latin typeface="Times New Roman"/>
              </a:rPr>
              <a:t> </a:t>
            </a:r>
            <a:r>
              <a:rPr lang="en-US" sz="4000" b="1" dirty="0" err="1">
                <a:latin typeface="Times New Roman"/>
              </a:rPr>
              <a:t>gì</a:t>
            </a:r>
            <a:r>
              <a:rPr lang="en-US" sz="4000" b="1" dirty="0">
                <a:latin typeface="Times New Roman"/>
              </a:rPr>
              <a:t> </a:t>
            </a:r>
            <a:r>
              <a:rPr lang="en-US" sz="4000" b="1" dirty="0" err="1">
                <a:latin typeface="Times New Roman"/>
              </a:rPr>
              <a:t>khác</a:t>
            </a:r>
            <a:r>
              <a:rPr lang="en-US" sz="4000" b="1" dirty="0">
                <a:latin typeface="Times New Roman"/>
              </a:rPr>
              <a:t> so </a:t>
            </a:r>
            <a:r>
              <a:rPr lang="en-US" sz="4000" b="1" dirty="0" err="1">
                <a:latin typeface="Times New Roman"/>
              </a:rPr>
              <a:t>với</a:t>
            </a:r>
            <a:r>
              <a:rPr lang="en-US" sz="4000" b="1" dirty="0">
                <a:latin typeface="Times New Roman"/>
              </a:rPr>
              <a:t> </a:t>
            </a:r>
            <a:r>
              <a:rPr lang="en-US" sz="4000" b="1" dirty="0" err="1">
                <a:latin typeface="Times New Roman"/>
              </a:rPr>
              <a:t>dòng</a:t>
            </a:r>
            <a:r>
              <a:rPr lang="en-US" sz="4000" b="1" dirty="0">
                <a:latin typeface="Times New Roman"/>
              </a:rPr>
              <a:t> </a:t>
            </a:r>
            <a:r>
              <a:rPr lang="vi-VN" sz="4000" b="1" dirty="0">
                <a:latin typeface="Times New Roman"/>
              </a:rPr>
              <a:t>đ</a:t>
            </a:r>
            <a:r>
              <a:rPr lang="en-US" sz="4000" b="1" dirty="0" err="1">
                <a:latin typeface="Times New Roman"/>
              </a:rPr>
              <a:t>iện</a:t>
            </a:r>
            <a:r>
              <a:rPr lang="en-US" sz="4000" b="1" dirty="0">
                <a:latin typeface="Times New Roman"/>
              </a:rPr>
              <a:t> </a:t>
            </a:r>
            <a:r>
              <a:rPr lang="en-US" sz="4000" b="1" dirty="0" err="1">
                <a:latin typeface="Times New Roman"/>
              </a:rPr>
              <a:t>một</a:t>
            </a:r>
            <a:r>
              <a:rPr lang="en-US" sz="4000" b="1" dirty="0">
                <a:latin typeface="Times New Roman"/>
              </a:rPr>
              <a:t> </a:t>
            </a:r>
            <a:r>
              <a:rPr lang="en-US" sz="4000" b="1" dirty="0" err="1">
                <a:latin typeface="Times New Roman"/>
              </a:rPr>
              <a:t>chiều</a:t>
            </a:r>
            <a:r>
              <a:rPr lang="en-US" sz="4000" b="1" dirty="0">
                <a:latin typeface="Times New Roman"/>
              </a:rPr>
              <a:t>?  </a:t>
            </a:r>
          </a:p>
          <a:p>
            <a:pPr marL="623887" indent="-514350">
              <a:buFont typeface="Wingdings 3" pitchFamily="18" charset="2"/>
              <a:buNone/>
              <a:defRPr/>
            </a:pPr>
            <a:r>
              <a:rPr lang="en-US" sz="4000" b="1" dirty="0">
                <a:latin typeface="Times New Roman"/>
              </a:rPr>
              <a:t>+ </a:t>
            </a:r>
            <a:r>
              <a:rPr lang="en-US" sz="4000" b="1" dirty="0" err="1">
                <a:latin typeface="Times New Roman"/>
              </a:rPr>
              <a:t>Dòng</a:t>
            </a:r>
            <a:r>
              <a:rPr lang="en-US" sz="4000" b="1" dirty="0">
                <a:latin typeface="Times New Roman"/>
              </a:rPr>
              <a:t> </a:t>
            </a:r>
            <a:r>
              <a:rPr lang="vi-VN" sz="4000" b="1" dirty="0">
                <a:latin typeface="Times New Roman"/>
              </a:rPr>
              <a:t>đ</a:t>
            </a:r>
            <a:r>
              <a:rPr lang="en-US" sz="4000" b="1" dirty="0" err="1">
                <a:latin typeface="Times New Roman"/>
              </a:rPr>
              <a:t>iện</a:t>
            </a:r>
            <a:r>
              <a:rPr lang="en-US" sz="4000" b="1" dirty="0">
                <a:latin typeface="Times New Roman"/>
              </a:rPr>
              <a:t> </a:t>
            </a:r>
            <a:r>
              <a:rPr lang="en-US" sz="4000" b="1" dirty="0" err="1">
                <a:latin typeface="Times New Roman"/>
              </a:rPr>
              <a:t>một</a:t>
            </a:r>
            <a:r>
              <a:rPr lang="en-US" sz="4000" b="1" dirty="0">
                <a:latin typeface="Times New Roman"/>
              </a:rPr>
              <a:t> </a:t>
            </a:r>
            <a:r>
              <a:rPr lang="en-US" sz="4000" b="1" dirty="0" err="1">
                <a:latin typeface="Times New Roman"/>
              </a:rPr>
              <a:t>chiều</a:t>
            </a:r>
            <a:r>
              <a:rPr lang="en-US" sz="4000" b="1" dirty="0">
                <a:latin typeface="Times New Roman"/>
              </a:rPr>
              <a:t> </a:t>
            </a:r>
            <a:r>
              <a:rPr lang="en-US" sz="4000" b="1" dirty="0" err="1">
                <a:latin typeface="Times New Roman"/>
              </a:rPr>
              <a:t>là</a:t>
            </a:r>
            <a:r>
              <a:rPr lang="en-US" sz="4000" b="1" dirty="0">
                <a:latin typeface="Times New Roman"/>
              </a:rPr>
              <a:t> </a:t>
            </a:r>
            <a:r>
              <a:rPr lang="en-US" sz="4000" b="1" dirty="0" err="1">
                <a:latin typeface="Times New Roman"/>
              </a:rPr>
              <a:t>có</a:t>
            </a:r>
            <a:r>
              <a:rPr lang="en-US" sz="4000" b="1" dirty="0">
                <a:latin typeface="Times New Roman"/>
              </a:rPr>
              <a:t> </a:t>
            </a:r>
            <a:r>
              <a:rPr lang="en-US" sz="4000" b="1" dirty="0" err="1">
                <a:latin typeface="Times New Roman"/>
              </a:rPr>
              <a:t>chiều</a:t>
            </a:r>
            <a:r>
              <a:rPr lang="en-US" sz="4000" b="1" dirty="0">
                <a:latin typeface="Times New Roman"/>
              </a:rPr>
              <a:t> </a:t>
            </a:r>
            <a:r>
              <a:rPr lang="en-US" sz="4000" b="1" dirty="0" err="1">
                <a:latin typeface="Times New Roman"/>
              </a:rPr>
              <a:t>không</a:t>
            </a:r>
            <a:r>
              <a:rPr lang="en-US" sz="4000" b="1" dirty="0">
                <a:latin typeface="Times New Roman"/>
              </a:rPr>
              <a:t> </a:t>
            </a:r>
            <a:r>
              <a:rPr lang="en-US" sz="4000" b="1" dirty="0" err="1">
                <a:latin typeface="Times New Roman"/>
              </a:rPr>
              <a:t>thay</a:t>
            </a:r>
            <a:r>
              <a:rPr lang="en-US" sz="4000" b="1" dirty="0">
                <a:latin typeface="Times New Roman"/>
              </a:rPr>
              <a:t> </a:t>
            </a:r>
            <a:r>
              <a:rPr lang="vi-VN" sz="4000" b="1" dirty="0">
                <a:latin typeface="Times New Roman"/>
              </a:rPr>
              <a:t>đ</a:t>
            </a:r>
            <a:r>
              <a:rPr lang="en-US" sz="4000" b="1" dirty="0" err="1">
                <a:latin typeface="Times New Roman"/>
              </a:rPr>
              <a:t>ổi</a:t>
            </a:r>
            <a:r>
              <a:rPr lang="en-US" sz="4000" b="1" dirty="0">
                <a:latin typeface="Times New Roman"/>
              </a:rPr>
              <a:t> </a:t>
            </a:r>
            <a:r>
              <a:rPr lang="en-US" sz="4000" b="1" dirty="0" err="1">
                <a:latin typeface="Times New Roman"/>
              </a:rPr>
              <a:t>theo</a:t>
            </a:r>
            <a:r>
              <a:rPr lang="en-US" sz="4000" b="1" dirty="0">
                <a:latin typeface="Times New Roman"/>
              </a:rPr>
              <a:t> </a:t>
            </a:r>
            <a:r>
              <a:rPr lang="en-US" sz="4000" b="1" dirty="0" err="1">
                <a:latin typeface="Times New Roman"/>
              </a:rPr>
              <a:t>thời</a:t>
            </a:r>
            <a:r>
              <a:rPr lang="en-US" sz="4000" b="1" dirty="0">
                <a:latin typeface="Times New Roman"/>
              </a:rPr>
              <a:t> </a:t>
            </a:r>
            <a:r>
              <a:rPr lang="en-US" sz="4000" b="1" dirty="0" err="1">
                <a:latin typeface="Times New Roman"/>
              </a:rPr>
              <a:t>gian</a:t>
            </a:r>
            <a:r>
              <a:rPr lang="en-US" sz="4000" b="1" dirty="0">
                <a:latin typeface="Times New Roman"/>
              </a:rPr>
              <a:t>.</a:t>
            </a:r>
          </a:p>
          <a:p>
            <a:pPr marL="623887" indent="-514350">
              <a:buFont typeface="Wingdings 3" pitchFamily="18" charset="2"/>
              <a:buNone/>
              <a:defRPr/>
            </a:pPr>
            <a:r>
              <a:rPr lang="en-US" sz="4000" b="1" dirty="0">
                <a:latin typeface="Times New Roman"/>
              </a:rPr>
              <a:t>+ </a:t>
            </a:r>
            <a:r>
              <a:rPr lang="en-US" sz="4000" b="1" dirty="0" err="1">
                <a:latin typeface="Times New Roman"/>
              </a:rPr>
              <a:t>Dòng</a:t>
            </a:r>
            <a:r>
              <a:rPr lang="en-US" sz="4000" b="1" dirty="0">
                <a:latin typeface="Times New Roman"/>
              </a:rPr>
              <a:t> </a:t>
            </a:r>
            <a:r>
              <a:rPr lang="vi-VN" sz="4000" b="1" dirty="0">
                <a:latin typeface="Times New Roman"/>
              </a:rPr>
              <a:t>đ</a:t>
            </a:r>
            <a:r>
              <a:rPr lang="en-US" sz="4000" b="1" dirty="0" err="1">
                <a:latin typeface="Times New Roman"/>
              </a:rPr>
              <a:t>iện</a:t>
            </a:r>
            <a:r>
              <a:rPr lang="en-US" sz="4000" b="1" dirty="0">
                <a:latin typeface="Times New Roman"/>
              </a:rPr>
              <a:t> </a:t>
            </a:r>
            <a:r>
              <a:rPr lang="en-US" sz="4000" b="1" dirty="0" err="1">
                <a:latin typeface="Times New Roman"/>
              </a:rPr>
              <a:t>xoay</a:t>
            </a:r>
            <a:r>
              <a:rPr lang="en-US" sz="4000" b="1" dirty="0">
                <a:latin typeface="Times New Roman"/>
              </a:rPr>
              <a:t> </a:t>
            </a:r>
            <a:r>
              <a:rPr lang="en-US" sz="4000" b="1" dirty="0" err="1">
                <a:latin typeface="Times New Roman"/>
              </a:rPr>
              <a:t>chiều</a:t>
            </a:r>
            <a:r>
              <a:rPr lang="en-US" sz="4000" b="1" dirty="0">
                <a:latin typeface="Times New Roman"/>
              </a:rPr>
              <a:t> </a:t>
            </a:r>
            <a:r>
              <a:rPr lang="en-US" sz="4000" b="1" dirty="0" err="1">
                <a:latin typeface="Times New Roman"/>
              </a:rPr>
              <a:t>là</a:t>
            </a:r>
            <a:r>
              <a:rPr lang="en-US" sz="4000" b="1" dirty="0">
                <a:latin typeface="Times New Roman"/>
              </a:rPr>
              <a:t> </a:t>
            </a:r>
            <a:r>
              <a:rPr lang="en-US" sz="4000" b="1" dirty="0" err="1">
                <a:latin typeface="Times New Roman"/>
              </a:rPr>
              <a:t>có</a:t>
            </a:r>
            <a:r>
              <a:rPr lang="en-US" sz="4000" b="1" dirty="0">
                <a:latin typeface="Times New Roman"/>
              </a:rPr>
              <a:t> </a:t>
            </a:r>
            <a:r>
              <a:rPr lang="en-US" sz="4000" b="1" dirty="0" err="1">
                <a:latin typeface="Times New Roman"/>
              </a:rPr>
              <a:t>chiều</a:t>
            </a:r>
            <a:r>
              <a:rPr lang="en-US" sz="4000" b="1" dirty="0">
                <a:latin typeface="Times New Roman"/>
              </a:rPr>
              <a:t> </a:t>
            </a:r>
            <a:r>
              <a:rPr lang="en-US" sz="4000" b="1" dirty="0" err="1">
                <a:latin typeface="Times New Roman"/>
              </a:rPr>
              <a:t>luân</a:t>
            </a:r>
            <a:r>
              <a:rPr lang="en-US" sz="4000" b="1" dirty="0">
                <a:latin typeface="Times New Roman"/>
              </a:rPr>
              <a:t> </a:t>
            </a:r>
            <a:r>
              <a:rPr lang="en-US" sz="4000" b="1" dirty="0" err="1">
                <a:latin typeface="Times New Roman"/>
              </a:rPr>
              <a:t>phiên</a:t>
            </a:r>
            <a:r>
              <a:rPr lang="en-US" sz="4000" b="1" dirty="0">
                <a:latin typeface="Times New Roman"/>
              </a:rPr>
              <a:t> </a:t>
            </a:r>
            <a:r>
              <a:rPr lang="en-US" sz="4000" b="1" dirty="0" err="1">
                <a:latin typeface="Times New Roman"/>
              </a:rPr>
              <a:t>thay</a:t>
            </a:r>
            <a:r>
              <a:rPr lang="en-US" sz="4000" b="1" dirty="0">
                <a:latin typeface="Times New Roman"/>
              </a:rPr>
              <a:t> </a:t>
            </a:r>
            <a:r>
              <a:rPr lang="vi-VN" sz="4000" b="1" dirty="0">
                <a:latin typeface="Times New Roman"/>
              </a:rPr>
              <a:t>đ</a:t>
            </a:r>
            <a:r>
              <a:rPr lang="en-US" sz="4000" b="1" dirty="0" err="1">
                <a:latin typeface="Times New Roman"/>
              </a:rPr>
              <a:t>ổi</a:t>
            </a:r>
            <a:r>
              <a:rPr lang="en-US" sz="4000" b="1" dirty="0">
                <a:latin typeface="Times New Roman"/>
              </a:rPr>
              <a:t> </a:t>
            </a:r>
            <a:r>
              <a:rPr lang="en-US" sz="4000" b="1" dirty="0" err="1">
                <a:latin typeface="Times New Roman"/>
              </a:rPr>
              <a:t>theo</a:t>
            </a:r>
            <a:r>
              <a:rPr lang="en-US" sz="4000" b="1" dirty="0">
                <a:latin typeface="Times New Roman"/>
              </a:rPr>
              <a:t> </a:t>
            </a:r>
            <a:r>
              <a:rPr lang="en-US" sz="4000" b="1" dirty="0" err="1">
                <a:latin typeface="Times New Roman"/>
              </a:rPr>
              <a:t>thời</a:t>
            </a:r>
            <a:r>
              <a:rPr lang="en-US" sz="4000" b="1" dirty="0">
                <a:latin typeface="Times New Roman"/>
              </a:rPr>
              <a:t> </a:t>
            </a:r>
            <a:r>
              <a:rPr lang="en-US" sz="4000" b="1" dirty="0" err="1">
                <a:latin typeface="Times New Roman"/>
              </a:rPr>
              <a:t>gian</a:t>
            </a:r>
            <a:r>
              <a:rPr lang="en-US" sz="4000" b="1" dirty="0">
                <a:latin typeface="Times New Roman"/>
              </a:rPr>
              <a:t>.</a:t>
            </a:r>
          </a:p>
          <a:p>
            <a:pPr marL="623887" indent="-514350">
              <a:buFont typeface="Wingdings 3" pitchFamily="18" charset="2"/>
              <a:buAutoNum type="arabicPeriod"/>
              <a:defRPr/>
            </a:pPr>
            <a:endParaRPr lang="en-US" sz="4000" b="1" dirty="0">
              <a:latin typeface="Times New Roman"/>
            </a:endParaRPr>
          </a:p>
          <a:p>
            <a:pPr>
              <a:defRPr/>
            </a:pPr>
            <a:endParaRPr lang="en-US" sz="4000" dirty="0">
              <a:latin typeface="Times New Roman" pitchFamily="18" charset="0"/>
              <a:cs typeface="Times New Roman" pitchFamily="18" charset="0"/>
            </a:endParaRPr>
          </a:p>
        </p:txBody>
      </p:sp>
      <p:sp>
        <p:nvSpPr>
          <p:cNvPr id="3" name="Title 2"/>
          <p:cNvSpPr>
            <a:spLocks noGrp="1"/>
          </p:cNvSpPr>
          <p:nvPr>
            <p:ph type="title"/>
          </p:nvPr>
        </p:nvSpPr>
        <p:spPr>
          <a:xfrm>
            <a:off x="609600" y="171450"/>
            <a:ext cx="8229600" cy="857250"/>
          </a:xfrm>
        </p:spPr>
        <p:txBody>
          <a:bodyPr>
            <a:normAutofit fontScale="90000"/>
          </a:bodyPr>
          <a:lstStyle/>
          <a:p>
            <a:pPr algn="ctr">
              <a:defRPr/>
            </a:pPr>
            <a:r>
              <a:rPr lang="en-US" sz="5400" u="sng" dirty="0">
                <a:solidFill>
                  <a:srgbClr val="FF0000"/>
                </a:solidFill>
                <a:latin typeface="Times New Roman" pitchFamily="18" charset="0"/>
                <a:cs typeface="Times New Roman" pitchFamily="18" charset="0"/>
              </a:rPr>
              <a:t>CỦNG CỐ</a:t>
            </a:r>
          </a:p>
        </p:txBody>
      </p:sp>
      <p:sp>
        <p:nvSpPr>
          <p:cNvPr id="27652" name="Slide Number Placeholder 3"/>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35C9ECE3-E799-4D2E-9A2E-900D54D44CCB}" type="slidenum">
              <a:rPr lang="en-US" smtClean="0"/>
              <a:pPr/>
              <a:t>40</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ox(in)">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box(in)">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box(in)">
                                      <p:cBhvr>
                                        <p:cTn id="17"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0"/>
            <a:ext cx="8763000" cy="2857500"/>
          </a:xfrm>
        </p:spPr>
        <p:txBody>
          <a:bodyPr>
            <a:normAutofit fontScale="92500" lnSpcReduction="20000"/>
          </a:bodyPr>
          <a:lstStyle/>
          <a:p>
            <a:pPr marL="623887" indent="-514350">
              <a:buFont typeface="Wingdings 3" pitchFamily="18" charset="2"/>
              <a:buNone/>
              <a:defRPr/>
            </a:pPr>
            <a:r>
              <a:rPr lang="en-US" sz="4000" b="1" dirty="0" err="1">
                <a:latin typeface="Times New Roman"/>
              </a:rPr>
              <a:t>Dòng</a:t>
            </a:r>
            <a:r>
              <a:rPr lang="en-US" sz="4000" b="1" dirty="0">
                <a:latin typeface="Times New Roman"/>
              </a:rPr>
              <a:t> </a:t>
            </a:r>
            <a:r>
              <a:rPr lang="vi-VN" sz="4000" b="1" dirty="0">
                <a:latin typeface="Times New Roman"/>
              </a:rPr>
              <a:t>đ</a:t>
            </a:r>
            <a:r>
              <a:rPr lang="en-US" sz="4000" b="1" dirty="0" err="1">
                <a:latin typeface="Times New Roman"/>
              </a:rPr>
              <a:t>iện</a:t>
            </a:r>
            <a:r>
              <a:rPr lang="en-US" sz="4000" b="1" dirty="0">
                <a:latin typeface="Times New Roman"/>
              </a:rPr>
              <a:t> </a:t>
            </a:r>
            <a:r>
              <a:rPr lang="en-US" sz="4000" b="1" dirty="0" err="1">
                <a:latin typeface="Times New Roman"/>
              </a:rPr>
              <a:t>một</a:t>
            </a:r>
            <a:r>
              <a:rPr lang="en-US" sz="4000" b="1" dirty="0">
                <a:latin typeface="Times New Roman"/>
              </a:rPr>
              <a:t> </a:t>
            </a:r>
            <a:r>
              <a:rPr lang="en-US" sz="4000" b="1" dirty="0" err="1">
                <a:latin typeface="Times New Roman"/>
              </a:rPr>
              <a:t>chiều</a:t>
            </a:r>
            <a:r>
              <a:rPr lang="en-US" sz="4000" b="1" dirty="0">
                <a:latin typeface="Times New Roman"/>
              </a:rPr>
              <a:t> </a:t>
            </a:r>
            <a:r>
              <a:rPr lang="en-US" sz="4000" b="1" dirty="0" err="1">
                <a:latin typeface="Times New Roman"/>
              </a:rPr>
              <a:t>có</a:t>
            </a:r>
            <a:r>
              <a:rPr lang="en-US" sz="4000" b="1" dirty="0">
                <a:latin typeface="Times New Roman"/>
              </a:rPr>
              <a:t> </a:t>
            </a:r>
            <a:r>
              <a:rPr lang="en-US" sz="4000" b="1" dirty="0" err="1">
                <a:latin typeface="Times New Roman"/>
              </a:rPr>
              <a:t>hạn</a:t>
            </a:r>
            <a:r>
              <a:rPr lang="en-US" sz="4000" b="1" dirty="0">
                <a:latin typeface="Times New Roman"/>
              </a:rPr>
              <a:t> </a:t>
            </a:r>
            <a:r>
              <a:rPr lang="en-US" sz="4000" b="1" dirty="0" err="1">
                <a:latin typeface="Times New Roman"/>
              </a:rPr>
              <a:t>chế</a:t>
            </a:r>
            <a:r>
              <a:rPr lang="en-US" sz="4000" b="1" dirty="0">
                <a:latin typeface="Times New Roman"/>
              </a:rPr>
              <a:t> </a:t>
            </a:r>
            <a:r>
              <a:rPr lang="en-US" sz="4000" b="1" dirty="0" err="1">
                <a:latin typeface="Times New Roman"/>
              </a:rPr>
              <a:t>là</a:t>
            </a:r>
            <a:r>
              <a:rPr lang="en-US" sz="4000" b="1" dirty="0">
                <a:latin typeface="Times New Roman"/>
              </a:rPr>
              <a:t>:</a:t>
            </a:r>
          </a:p>
          <a:p>
            <a:pPr marL="623887" indent="-514350">
              <a:buFont typeface="Wingdings 3" pitchFamily="18" charset="2"/>
              <a:buNone/>
              <a:defRPr/>
            </a:pPr>
            <a:r>
              <a:rPr lang="en-US" sz="4000" b="1" dirty="0">
                <a:latin typeface="Times New Roman"/>
              </a:rPr>
              <a:t>+ </a:t>
            </a:r>
            <a:r>
              <a:rPr lang="en-US" sz="4000" b="1" dirty="0" err="1">
                <a:latin typeface="Times New Roman"/>
              </a:rPr>
              <a:t>Không</a:t>
            </a:r>
            <a:r>
              <a:rPr lang="en-US" sz="4000" b="1" dirty="0">
                <a:latin typeface="Times New Roman"/>
              </a:rPr>
              <a:t> </a:t>
            </a:r>
            <a:r>
              <a:rPr lang="en-US" sz="4000" b="1" dirty="0" err="1">
                <a:latin typeface="Times New Roman"/>
              </a:rPr>
              <a:t>truyền</a:t>
            </a:r>
            <a:r>
              <a:rPr lang="en-US" sz="4000" b="1" dirty="0">
                <a:latin typeface="Times New Roman"/>
              </a:rPr>
              <a:t> </a:t>
            </a:r>
            <a:r>
              <a:rPr lang="en-US" sz="4000" b="1" dirty="0" err="1">
                <a:latin typeface="Times New Roman"/>
              </a:rPr>
              <a:t>tải</a:t>
            </a:r>
            <a:r>
              <a:rPr lang="en-US" sz="4000" b="1" dirty="0">
                <a:latin typeface="Times New Roman"/>
              </a:rPr>
              <a:t> </a:t>
            </a:r>
            <a:r>
              <a:rPr lang="vi-VN" sz="4000" b="1" dirty="0">
                <a:latin typeface="Times New Roman"/>
              </a:rPr>
              <a:t>đ</a:t>
            </a:r>
            <a:r>
              <a:rPr lang="en-US" sz="4000" b="1" dirty="0" err="1">
                <a:latin typeface="Times New Roman"/>
              </a:rPr>
              <a:t>i</a:t>
            </a:r>
            <a:r>
              <a:rPr lang="en-US" sz="4000" b="1" dirty="0">
                <a:latin typeface="Times New Roman"/>
              </a:rPr>
              <a:t> </a:t>
            </a:r>
            <a:r>
              <a:rPr lang="en-US" sz="4000" b="1" dirty="0" err="1">
                <a:latin typeface="Times New Roman"/>
              </a:rPr>
              <a:t>xa</a:t>
            </a:r>
            <a:r>
              <a:rPr lang="en-US" sz="4000" b="1" dirty="0">
                <a:latin typeface="Times New Roman"/>
              </a:rPr>
              <a:t>.</a:t>
            </a:r>
          </a:p>
          <a:p>
            <a:pPr marL="623887" indent="-514350">
              <a:buFont typeface="Wingdings 3" pitchFamily="18" charset="2"/>
              <a:buNone/>
              <a:defRPr/>
            </a:pPr>
            <a:r>
              <a:rPr lang="en-US" sz="4000" b="1" dirty="0">
                <a:latin typeface="Times New Roman"/>
              </a:rPr>
              <a:t>+ </a:t>
            </a:r>
            <a:r>
              <a:rPr lang="en-US" sz="4000" b="1" dirty="0" err="1">
                <a:latin typeface="Times New Roman"/>
              </a:rPr>
              <a:t>Sản</a:t>
            </a:r>
            <a:r>
              <a:rPr lang="en-US" sz="4000" b="1" dirty="0">
                <a:latin typeface="Times New Roman"/>
              </a:rPr>
              <a:t> </a:t>
            </a:r>
            <a:r>
              <a:rPr lang="en-US" sz="4000" b="1" dirty="0" err="1">
                <a:latin typeface="Times New Roman"/>
              </a:rPr>
              <a:t>xuất</a:t>
            </a:r>
            <a:r>
              <a:rPr lang="en-US" sz="4000" b="1" dirty="0">
                <a:latin typeface="Times New Roman"/>
              </a:rPr>
              <a:t> </a:t>
            </a:r>
            <a:r>
              <a:rPr lang="en-US" sz="4000" b="1" dirty="0" err="1">
                <a:latin typeface="Times New Roman"/>
              </a:rPr>
              <a:t>tốn</a:t>
            </a:r>
            <a:r>
              <a:rPr lang="en-US" sz="4000" b="1" dirty="0">
                <a:latin typeface="Times New Roman"/>
              </a:rPr>
              <a:t> </a:t>
            </a:r>
            <a:r>
              <a:rPr lang="en-US" sz="4000" b="1" dirty="0" err="1">
                <a:latin typeface="Times New Roman"/>
              </a:rPr>
              <a:t>kém</a:t>
            </a:r>
            <a:r>
              <a:rPr lang="en-US" sz="4000" b="1" dirty="0">
                <a:latin typeface="Times New Roman"/>
              </a:rPr>
              <a:t>.</a:t>
            </a:r>
          </a:p>
          <a:p>
            <a:pPr marL="623887" indent="-514350">
              <a:buFont typeface="Wingdings 3" pitchFamily="18" charset="2"/>
              <a:buNone/>
              <a:defRPr/>
            </a:pPr>
            <a:r>
              <a:rPr lang="en-US" sz="4000" b="1" dirty="0">
                <a:latin typeface="Times New Roman"/>
              </a:rPr>
              <a:t>+ </a:t>
            </a:r>
            <a:r>
              <a:rPr lang="en-US" sz="4000" b="1" dirty="0" err="1">
                <a:latin typeface="Times New Roman"/>
              </a:rPr>
              <a:t>Gây</a:t>
            </a:r>
            <a:r>
              <a:rPr lang="en-US" sz="4000" b="1" dirty="0">
                <a:latin typeface="Times New Roman"/>
              </a:rPr>
              <a:t> ô </a:t>
            </a:r>
            <a:r>
              <a:rPr lang="en-US" sz="4000" b="1" dirty="0" err="1">
                <a:latin typeface="Times New Roman"/>
              </a:rPr>
              <a:t>nhiễm</a:t>
            </a:r>
            <a:r>
              <a:rPr lang="en-US" sz="4000" b="1" dirty="0">
                <a:latin typeface="Times New Roman"/>
              </a:rPr>
              <a:t> </a:t>
            </a:r>
            <a:r>
              <a:rPr lang="en-US" sz="4000" b="1" dirty="0" err="1">
                <a:latin typeface="Times New Roman"/>
              </a:rPr>
              <a:t>môi</a:t>
            </a:r>
            <a:r>
              <a:rPr lang="en-US" sz="4000" b="1" dirty="0">
                <a:latin typeface="Times New Roman"/>
              </a:rPr>
              <a:t> </a:t>
            </a:r>
            <a:r>
              <a:rPr lang="en-US" sz="4000" b="1" dirty="0" err="1">
                <a:latin typeface="Times New Roman"/>
              </a:rPr>
              <a:t>tr</a:t>
            </a:r>
            <a:r>
              <a:rPr lang="vi-VN" sz="4000" b="1" dirty="0">
                <a:latin typeface="Times New Roman"/>
              </a:rPr>
              <a:t>ư</a:t>
            </a:r>
            <a:r>
              <a:rPr lang="en-US" sz="4000" b="1" dirty="0" err="1">
                <a:latin typeface="Times New Roman"/>
              </a:rPr>
              <a:t>ờng</a:t>
            </a:r>
            <a:r>
              <a:rPr lang="en-US" sz="4000" b="1" dirty="0">
                <a:latin typeface="Times New Roman"/>
              </a:rPr>
              <a:t>.</a:t>
            </a:r>
          </a:p>
          <a:p>
            <a:pPr marL="623887" indent="-514350">
              <a:buFont typeface="Wingdings 3" pitchFamily="18" charset="2"/>
              <a:buNone/>
              <a:defRPr/>
            </a:pPr>
            <a:r>
              <a:rPr lang="en-US" sz="4000" b="1" dirty="0">
                <a:latin typeface="Times New Roman"/>
              </a:rPr>
              <a:t>+ </a:t>
            </a:r>
            <a:r>
              <a:rPr lang="en-US" sz="4000" b="1" dirty="0" err="1">
                <a:latin typeface="Times New Roman"/>
              </a:rPr>
              <a:t>Sử</a:t>
            </a:r>
            <a:r>
              <a:rPr lang="en-US" sz="4000" b="1" dirty="0">
                <a:latin typeface="Times New Roman"/>
              </a:rPr>
              <a:t> </a:t>
            </a:r>
            <a:r>
              <a:rPr lang="en-US" sz="4000" b="1" dirty="0" err="1">
                <a:latin typeface="Times New Roman"/>
              </a:rPr>
              <a:t>dụng</a:t>
            </a:r>
            <a:r>
              <a:rPr lang="en-US" sz="4000" b="1" dirty="0">
                <a:latin typeface="Times New Roman"/>
              </a:rPr>
              <a:t> </a:t>
            </a:r>
            <a:r>
              <a:rPr lang="en-US" sz="4000" b="1" dirty="0" err="1">
                <a:latin typeface="Times New Roman"/>
              </a:rPr>
              <a:t>ít</a:t>
            </a:r>
            <a:r>
              <a:rPr lang="en-US" sz="4000" b="1" dirty="0">
                <a:latin typeface="Times New Roman"/>
              </a:rPr>
              <a:t> </a:t>
            </a:r>
            <a:r>
              <a:rPr lang="en-US" sz="4000" b="1" dirty="0" err="1">
                <a:latin typeface="Times New Roman"/>
              </a:rPr>
              <a:t>tiện</a:t>
            </a:r>
            <a:r>
              <a:rPr lang="en-US" sz="4000" b="1" dirty="0">
                <a:latin typeface="Times New Roman"/>
              </a:rPr>
              <a:t> </a:t>
            </a:r>
            <a:r>
              <a:rPr lang="en-US" sz="4000" b="1" dirty="0" err="1">
                <a:latin typeface="Times New Roman"/>
              </a:rPr>
              <a:t>lợi</a:t>
            </a:r>
            <a:r>
              <a:rPr lang="en-US" sz="4000" b="1" dirty="0">
                <a:latin typeface="Times New Roman"/>
              </a:rPr>
              <a:t>.</a:t>
            </a:r>
          </a:p>
          <a:p>
            <a:pPr marL="623887" indent="-514350">
              <a:buFont typeface="Wingdings 3" pitchFamily="18" charset="2"/>
              <a:buNone/>
              <a:defRPr/>
            </a:pPr>
            <a:endParaRPr lang="en-US" sz="4000" b="1" dirty="0">
              <a:latin typeface="Times New Roman"/>
            </a:endParaRPr>
          </a:p>
          <a:p>
            <a:pPr>
              <a:defRPr/>
            </a:pPr>
            <a:endParaRPr lang="en-US" sz="4000" dirty="0">
              <a:latin typeface="Times New Roman" pitchFamily="18" charset="0"/>
              <a:cs typeface="Times New Roman" pitchFamily="18" charset="0"/>
            </a:endParaRPr>
          </a:p>
        </p:txBody>
      </p:sp>
      <p:sp>
        <p:nvSpPr>
          <p:cNvPr id="28675" name="Slide Number Placeholder 3"/>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69D2DD67-94D3-45B5-88C3-558A1DC9884D}" type="slidenum">
              <a:rPr lang="en-US" smtClean="0"/>
              <a:pPr/>
              <a:t>41</a:t>
            </a:fld>
            <a:endParaRPr lang="en-US"/>
          </a:p>
        </p:txBody>
      </p:sp>
      <p:sp>
        <p:nvSpPr>
          <p:cNvPr id="4" name="Content Placeholder 1"/>
          <p:cNvSpPr txBox="1">
            <a:spLocks/>
          </p:cNvSpPr>
          <p:nvPr/>
        </p:nvSpPr>
        <p:spPr>
          <a:xfrm>
            <a:off x="0" y="2743200"/>
            <a:ext cx="9144000" cy="2400300"/>
          </a:xfrm>
          <a:prstGeom prst="rect">
            <a:avLst/>
          </a:prstGeom>
        </p:spPr>
        <p:txBody>
          <a:bodyPr vert="horz" lIns="91440" tIns="45720" rIns="91440" bIns="45720" rtlCol="0">
            <a:normAutofit fontScale="92500" lnSpcReduction="20000"/>
          </a:bodyPr>
          <a:lstStyle/>
          <a:p>
            <a:pPr marL="623887" marR="0" lvl="0" indent="-514350" algn="l" defTabSz="914400" rtl="0" eaLnBrk="1" fontAlgn="auto" latinLnBrk="0" hangingPunct="1">
              <a:lnSpc>
                <a:spcPct val="100000"/>
              </a:lnSpc>
              <a:spcBef>
                <a:spcPct val="20000"/>
              </a:spcBef>
              <a:spcAft>
                <a:spcPts val="0"/>
              </a:spcAft>
              <a:buClrTx/>
              <a:buSzTx/>
              <a:buFont typeface="Wingdings 3" pitchFamily="18" charset="2"/>
              <a:buNone/>
              <a:tabLst/>
              <a:defRPr/>
            </a:pPr>
            <a:r>
              <a:rPr kumimoji="0" lang="en-US" sz="4000" b="1" i="0" u="none" strike="noStrike" kern="1200" cap="none" spc="0" normalizeH="0" baseline="0" noProof="0" dirty="0" err="1">
                <a:ln>
                  <a:noFill/>
                </a:ln>
                <a:solidFill>
                  <a:schemeClr val="tx1"/>
                </a:solidFill>
                <a:effectLst/>
                <a:uLnTx/>
                <a:uFillTx/>
                <a:latin typeface="Times New Roman"/>
                <a:ea typeface="+mn-ea"/>
                <a:cs typeface="+mn-cs"/>
              </a:rPr>
              <a:t>Dòng</a:t>
            </a:r>
            <a:r>
              <a:rPr kumimoji="0" lang="en-US" sz="4000" b="1" i="0" u="none" strike="noStrike" kern="1200" cap="none" spc="0" normalizeH="0" baseline="0" noProof="0" dirty="0">
                <a:ln>
                  <a:noFill/>
                </a:ln>
                <a:solidFill>
                  <a:schemeClr val="tx1"/>
                </a:solidFill>
                <a:effectLst/>
                <a:uLnTx/>
                <a:uFillTx/>
                <a:latin typeface="Times New Roman"/>
                <a:ea typeface="+mn-ea"/>
                <a:cs typeface="+mn-cs"/>
              </a:rPr>
              <a:t> </a:t>
            </a:r>
            <a:r>
              <a:rPr kumimoji="0" lang="vi-VN" sz="4000" b="1" i="0" u="none" strike="noStrike" kern="1200" cap="none" spc="0" normalizeH="0" baseline="0" noProof="0" dirty="0">
                <a:ln>
                  <a:noFill/>
                </a:ln>
                <a:solidFill>
                  <a:schemeClr val="tx1"/>
                </a:solidFill>
                <a:effectLst/>
                <a:uLnTx/>
                <a:uFillTx/>
                <a:latin typeface="Times New Roman"/>
                <a:ea typeface="+mn-ea"/>
                <a:cs typeface="+mn-cs"/>
              </a:rPr>
              <a:t>đ</a:t>
            </a:r>
            <a:r>
              <a:rPr kumimoji="0" lang="en-US" sz="4000" b="1" i="0" u="none" strike="noStrike" kern="1200" cap="none" spc="0" normalizeH="0" baseline="0" noProof="0" dirty="0" err="1">
                <a:ln>
                  <a:noFill/>
                </a:ln>
                <a:solidFill>
                  <a:schemeClr val="tx1"/>
                </a:solidFill>
                <a:effectLst/>
                <a:uLnTx/>
                <a:uFillTx/>
                <a:latin typeface="Times New Roman"/>
                <a:ea typeface="+mn-ea"/>
                <a:cs typeface="+mn-cs"/>
              </a:rPr>
              <a:t>iện</a:t>
            </a:r>
            <a:r>
              <a:rPr kumimoji="0" lang="en-US" sz="4000" b="1" i="0" u="none" strike="noStrike" kern="1200" cap="none" spc="0" normalizeH="0" baseline="0" noProof="0" dirty="0">
                <a:ln>
                  <a:noFill/>
                </a:ln>
                <a:solidFill>
                  <a:schemeClr val="tx1"/>
                </a:solidFill>
                <a:effectLst/>
                <a:uLnTx/>
                <a:uFillTx/>
                <a:latin typeface="Times New Roman"/>
                <a:ea typeface="+mn-ea"/>
                <a:cs typeface="+mn-cs"/>
              </a:rPr>
              <a:t> </a:t>
            </a:r>
            <a:r>
              <a:rPr kumimoji="0" lang="en-US" sz="4000" b="1" i="0" u="none" strike="noStrike" kern="1200" cap="none" spc="0" normalizeH="0" baseline="0" noProof="0" dirty="0" err="1">
                <a:ln>
                  <a:noFill/>
                </a:ln>
                <a:solidFill>
                  <a:schemeClr val="tx1"/>
                </a:solidFill>
                <a:effectLst/>
                <a:uLnTx/>
                <a:uFillTx/>
                <a:latin typeface="Times New Roman"/>
                <a:ea typeface="+mn-ea"/>
                <a:cs typeface="+mn-cs"/>
              </a:rPr>
              <a:t>xoay</a:t>
            </a:r>
            <a:r>
              <a:rPr kumimoji="0" lang="en-US" sz="4000" b="1" i="0" u="none" strike="noStrike" kern="1200" cap="none" spc="0" normalizeH="0" baseline="0" noProof="0" dirty="0">
                <a:ln>
                  <a:noFill/>
                </a:ln>
                <a:solidFill>
                  <a:schemeClr val="tx1"/>
                </a:solidFill>
                <a:effectLst/>
                <a:uLnTx/>
                <a:uFillTx/>
                <a:latin typeface="Times New Roman"/>
                <a:ea typeface="+mn-ea"/>
                <a:cs typeface="+mn-cs"/>
              </a:rPr>
              <a:t> </a:t>
            </a:r>
            <a:r>
              <a:rPr kumimoji="0" lang="en-US" sz="4000" b="1" i="0" u="none" strike="noStrike" kern="1200" cap="none" spc="0" normalizeH="0" baseline="0" noProof="0" dirty="0" err="1">
                <a:ln>
                  <a:noFill/>
                </a:ln>
                <a:solidFill>
                  <a:schemeClr val="tx1"/>
                </a:solidFill>
                <a:effectLst/>
                <a:uLnTx/>
                <a:uFillTx/>
                <a:latin typeface="Times New Roman"/>
                <a:ea typeface="+mn-ea"/>
                <a:cs typeface="+mn-cs"/>
              </a:rPr>
              <a:t>chiều</a:t>
            </a:r>
            <a:r>
              <a:rPr kumimoji="0" lang="en-US" sz="4000" b="1" i="0" u="none" strike="noStrike" kern="1200" cap="none" spc="0" normalizeH="0" baseline="0" noProof="0" dirty="0">
                <a:ln>
                  <a:noFill/>
                </a:ln>
                <a:solidFill>
                  <a:schemeClr val="tx1"/>
                </a:solidFill>
                <a:effectLst/>
                <a:uLnTx/>
                <a:uFillTx/>
                <a:latin typeface="Times New Roman"/>
                <a:ea typeface="+mn-ea"/>
                <a:cs typeface="+mn-cs"/>
              </a:rPr>
              <a:t> </a:t>
            </a:r>
            <a:r>
              <a:rPr kumimoji="0" lang="en-US" sz="4000" b="1" i="0" u="none" strike="noStrike" kern="1200" cap="none" spc="0" normalizeH="0" baseline="0" noProof="0" dirty="0" err="1">
                <a:ln>
                  <a:noFill/>
                </a:ln>
                <a:solidFill>
                  <a:schemeClr val="tx1"/>
                </a:solidFill>
                <a:effectLst/>
                <a:uLnTx/>
                <a:uFillTx/>
                <a:latin typeface="Times New Roman"/>
                <a:ea typeface="+mn-ea"/>
                <a:cs typeface="+mn-cs"/>
              </a:rPr>
              <a:t>có</a:t>
            </a:r>
            <a:r>
              <a:rPr kumimoji="0" lang="en-US" sz="4000" b="1" i="0" u="none" strike="noStrike" kern="1200" cap="none" spc="0" normalizeH="0" baseline="0" noProof="0" dirty="0">
                <a:ln>
                  <a:noFill/>
                </a:ln>
                <a:solidFill>
                  <a:schemeClr val="tx1"/>
                </a:solidFill>
                <a:effectLst/>
                <a:uLnTx/>
                <a:uFillTx/>
                <a:latin typeface="Times New Roman"/>
                <a:ea typeface="+mn-ea"/>
                <a:cs typeface="+mn-cs"/>
              </a:rPr>
              <a:t> </a:t>
            </a:r>
            <a:r>
              <a:rPr kumimoji="0" lang="en-US" sz="4000" b="1" i="0" u="none" strike="noStrike" kern="1200" cap="none" spc="0" normalizeH="0" baseline="0" noProof="0" dirty="0" err="1">
                <a:ln>
                  <a:noFill/>
                </a:ln>
                <a:solidFill>
                  <a:schemeClr val="tx1"/>
                </a:solidFill>
                <a:effectLst/>
                <a:uLnTx/>
                <a:uFillTx/>
                <a:latin typeface="Times New Roman"/>
                <a:ea typeface="+mn-ea"/>
                <a:cs typeface="+mn-cs"/>
              </a:rPr>
              <a:t>nhiều</a:t>
            </a:r>
            <a:r>
              <a:rPr kumimoji="0" lang="en-US" sz="4000" b="1" i="0" u="none" strike="noStrike" kern="1200" cap="none" spc="0" normalizeH="0" baseline="0" noProof="0" dirty="0">
                <a:ln>
                  <a:noFill/>
                </a:ln>
                <a:solidFill>
                  <a:schemeClr val="tx1"/>
                </a:solidFill>
                <a:effectLst/>
                <a:uLnTx/>
                <a:uFillTx/>
                <a:latin typeface="Times New Roman"/>
                <a:ea typeface="+mn-ea"/>
                <a:cs typeface="+mn-cs"/>
              </a:rPr>
              <a:t> </a:t>
            </a:r>
            <a:r>
              <a:rPr kumimoji="0" lang="vi-VN" sz="4000" b="1" i="0" u="none" strike="noStrike" kern="1200" cap="none" spc="0" normalizeH="0" baseline="0" noProof="0" dirty="0">
                <a:ln>
                  <a:noFill/>
                </a:ln>
                <a:solidFill>
                  <a:schemeClr val="tx1"/>
                </a:solidFill>
                <a:effectLst/>
                <a:uLnTx/>
                <a:uFillTx/>
                <a:latin typeface="Times New Roman"/>
                <a:ea typeface="+mn-ea"/>
                <a:cs typeface="+mn-cs"/>
              </a:rPr>
              <a:t>ư</a:t>
            </a:r>
            <a:r>
              <a:rPr kumimoji="0" lang="en-US" sz="4000" b="1" i="0" u="none" strike="noStrike" kern="1200" cap="none" spc="0" normalizeH="0" baseline="0" noProof="0" dirty="0">
                <a:ln>
                  <a:noFill/>
                </a:ln>
                <a:solidFill>
                  <a:schemeClr val="tx1"/>
                </a:solidFill>
                <a:effectLst/>
                <a:uLnTx/>
                <a:uFillTx/>
                <a:latin typeface="Times New Roman"/>
                <a:ea typeface="+mn-ea"/>
                <a:cs typeface="+mn-cs"/>
              </a:rPr>
              <a:t>u </a:t>
            </a:r>
            <a:r>
              <a:rPr kumimoji="0" lang="vi-VN" sz="4000" b="1" i="0" u="none" strike="noStrike" kern="1200" cap="none" spc="0" normalizeH="0" baseline="0" noProof="0" dirty="0">
                <a:ln>
                  <a:noFill/>
                </a:ln>
                <a:solidFill>
                  <a:schemeClr val="tx1"/>
                </a:solidFill>
                <a:effectLst/>
                <a:uLnTx/>
                <a:uFillTx/>
                <a:latin typeface="Times New Roman"/>
                <a:ea typeface="+mn-ea"/>
                <a:cs typeface="+mn-cs"/>
              </a:rPr>
              <a:t>đ</a:t>
            </a:r>
            <a:r>
              <a:rPr kumimoji="0" lang="en-US" sz="4000" b="1" i="0" u="none" strike="noStrike" kern="1200" cap="none" spc="0" normalizeH="0" baseline="0" noProof="0" dirty="0" err="1">
                <a:ln>
                  <a:noFill/>
                </a:ln>
                <a:solidFill>
                  <a:schemeClr val="tx1"/>
                </a:solidFill>
                <a:effectLst/>
                <a:uLnTx/>
                <a:uFillTx/>
                <a:latin typeface="Times New Roman"/>
                <a:ea typeface="+mn-ea"/>
                <a:cs typeface="+mn-cs"/>
              </a:rPr>
              <a:t>iểm</a:t>
            </a:r>
            <a:endParaRPr lang="en-US" sz="4000" b="1" dirty="0">
              <a:latin typeface="Times New Roman"/>
            </a:endParaRPr>
          </a:p>
          <a:p>
            <a:pPr marL="623887" marR="0" lvl="0" indent="-514350" algn="l" defTabSz="914400" rtl="0" eaLnBrk="1" fontAlgn="auto" latinLnBrk="0" hangingPunct="1">
              <a:lnSpc>
                <a:spcPct val="100000"/>
              </a:lnSpc>
              <a:spcBef>
                <a:spcPct val="20000"/>
              </a:spcBef>
              <a:spcAft>
                <a:spcPts val="0"/>
              </a:spcAft>
              <a:buClrTx/>
              <a:buSzTx/>
              <a:buFont typeface="Wingdings 3" pitchFamily="18" charset="2"/>
              <a:buNone/>
              <a:tabLst/>
              <a:defRPr/>
            </a:pPr>
            <a:r>
              <a:rPr kumimoji="0" lang="en-US" sz="4000" b="1" i="0" u="none" strike="noStrike" kern="1200" cap="none" spc="0" normalizeH="0" baseline="0" noProof="0" dirty="0">
                <a:ln>
                  <a:noFill/>
                </a:ln>
                <a:solidFill>
                  <a:schemeClr val="tx1"/>
                </a:solidFill>
                <a:effectLst/>
                <a:uLnTx/>
                <a:uFillTx/>
                <a:latin typeface="Times New Roman"/>
                <a:ea typeface="+mn-ea"/>
                <a:cs typeface="+mn-cs"/>
              </a:rPr>
              <a:t>h</a:t>
            </a:r>
            <a:r>
              <a:rPr kumimoji="0" lang="vi-VN" sz="4000" b="1" i="0" u="none" strike="noStrike" kern="1200" cap="none" spc="0" normalizeH="0" baseline="0" noProof="0" dirty="0">
                <a:ln>
                  <a:noFill/>
                </a:ln>
                <a:solidFill>
                  <a:schemeClr val="tx1"/>
                </a:solidFill>
                <a:effectLst/>
                <a:uLnTx/>
                <a:uFillTx/>
                <a:latin typeface="Times New Roman"/>
                <a:ea typeface="+mn-ea"/>
                <a:cs typeface="+mn-cs"/>
              </a:rPr>
              <a:t>ơ</a:t>
            </a:r>
            <a:r>
              <a:rPr kumimoji="0" lang="en-US" sz="4000" b="1" i="0" u="none" strike="noStrike" kern="1200" cap="none" spc="0" normalizeH="0" baseline="0" noProof="0" dirty="0">
                <a:ln>
                  <a:noFill/>
                </a:ln>
                <a:solidFill>
                  <a:schemeClr val="tx1"/>
                </a:solidFill>
                <a:effectLst/>
                <a:uLnTx/>
                <a:uFillTx/>
                <a:latin typeface="Times New Roman"/>
                <a:ea typeface="+mn-ea"/>
                <a:cs typeface="+mn-cs"/>
              </a:rPr>
              <a:t>n </a:t>
            </a:r>
            <a:r>
              <a:rPr kumimoji="0" lang="en-US" sz="4000" b="1" i="0" u="none" strike="noStrike" kern="1200" cap="none" spc="0" normalizeH="0" baseline="0" noProof="0" dirty="0" err="1">
                <a:ln>
                  <a:noFill/>
                </a:ln>
                <a:solidFill>
                  <a:schemeClr val="tx1"/>
                </a:solidFill>
                <a:effectLst/>
                <a:uLnTx/>
                <a:uFillTx/>
                <a:latin typeface="Times New Roman"/>
                <a:ea typeface="+mn-ea"/>
                <a:cs typeface="+mn-cs"/>
              </a:rPr>
              <a:t>dòng</a:t>
            </a:r>
            <a:r>
              <a:rPr kumimoji="0" lang="en-US" sz="4000" b="1" i="0" u="none" strike="noStrike" kern="1200" cap="none" spc="0" normalizeH="0" baseline="0" noProof="0" dirty="0">
                <a:ln>
                  <a:noFill/>
                </a:ln>
                <a:solidFill>
                  <a:schemeClr val="tx1"/>
                </a:solidFill>
                <a:effectLst/>
                <a:uLnTx/>
                <a:uFillTx/>
                <a:latin typeface="Times New Roman"/>
                <a:ea typeface="+mn-ea"/>
                <a:cs typeface="+mn-cs"/>
              </a:rPr>
              <a:t> </a:t>
            </a:r>
            <a:r>
              <a:rPr kumimoji="0" lang="vi-VN" sz="4000" b="1" i="0" u="none" strike="noStrike" kern="1200" cap="none" spc="0" normalizeH="0" baseline="0" noProof="0" dirty="0">
                <a:ln>
                  <a:noFill/>
                </a:ln>
                <a:solidFill>
                  <a:schemeClr val="tx1"/>
                </a:solidFill>
                <a:effectLst/>
                <a:uLnTx/>
                <a:uFillTx/>
                <a:latin typeface="Times New Roman"/>
                <a:ea typeface="+mn-ea"/>
                <a:cs typeface="+mn-cs"/>
              </a:rPr>
              <a:t>đ</a:t>
            </a:r>
            <a:r>
              <a:rPr kumimoji="0" lang="en-US" sz="4000" b="1" i="0" u="none" strike="noStrike" kern="1200" cap="none" spc="0" normalizeH="0" baseline="0" noProof="0" dirty="0" err="1">
                <a:ln>
                  <a:noFill/>
                </a:ln>
                <a:solidFill>
                  <a:schemeClr val="tx1"/>
                </a:solidFill>
                <a:effectLst/>
                <a:uLnTx/>
                <a:uFillTx/>
                <a:latin typeface="Times New Roman"/>
                <a:ea typeface="+mn-ea"/>
                <a:cs typeface="+mn-cs"/>
              </a:rPr>
              <a:t>iện</a:t>
            </a:r>
            <a:r>
              <a:rPr kumimoji="0" lang="en-US" sz="4000" b="1" i="0" u="none" strike="noStrike" kern="1200" cap="none" spc="0" normalizeH="0" baseline="0" noProof="0" dirty="0">
                <a:ln>
                  <a:noFill/>
                </a:ln>
                <a:solidFill>
                  <a:schemeClr val="tx1"/>
                </a:solidFill>
                <a:effectLst/>
                <a:uLnTx/>
                <a:uFillTx/>
                <a:latin typeface="Times New Roman"/>
                <a:ea typeface="+mn-ea"/>
                <a:cs typeface="+mn-cs"/>
              </a:rPr>
              <a:t> </a:t>
            </a:r>
            <a:r>
              <a:rPr kumimoji="0" lang="en-US" sz="4000" b="1" i="0" u="none" strike="noStrike" kern="1200" cap="none" spc="0" normalizeH="0" baseline="0" noProof="0" dirty="0" err="1">
                <a:ln>
                  <a:noFill/>
                </a:ln>
                <a:solidFill>
                  <a:schemeClr val="tx1"/>
                </a:solidFill>
                <a:effectLst/>
                <a:uLnTx/>
                <a:uFillTx/>
                <a:latin typeface="Times New Roman"/>
                <a:ea typeface="+mn-ea"/>
                <a:cs typeface="+mn-cs"/>
              </a:rPr>
              <a:t>một</a:t>
            </a:r>
            <a:r>
              <a:rPr kumimoji="0" lang="en-US" sz="4000" b="1" i="0" u="none" strike="noStrike" kern="1200" cap="none" spc="0" normalizeH="0" baseline="0" noProof="0" dirty="0">
                <a:ln>
                  <a:noFill/>
                </a:ln>
                <a:solidFill>
                  <a:schemeClr val="tx1"/>
                </a:solidFill>
                <a:effectLst/>
                <a:uLnTx/>
                <a:uFillTx/>
                <a:latin typeface="Times New Roman"/>
                <a:ea typeface="+mn-ea"/>
                <a:cs typeface="+mn-cs"/>
              </a:rPr>
              <a:t> </a:t>
            </a:r>
            <a:r>
              <a:rPr kumimoji="0" lang="en-US" sz="4000" b="1" i="0" u="none" strike="noStrike" kern="1200" cap="none" spc="0" normalizeH="0" baseline="0" noProof="0" dirty="0" err="1">
                <a:ln>
                  <a:noFill/>
                </a:ln>
                <a:solidFill>
                  <a:schemeClr val="tx1"/>
                </a:solidFill>
                <a:effectLst/>
                <a:uLnTx/>
                <a:uFillTx/>
                <a:latin typeface="Times New Roman"/>
                <a:ea typeface="+mn-ea"/>
                <a:cs typeface="+mn-cs"/>
              </a:rPr>
              <a:t>chiều</a:t>
            </a:r>
            <a:r>
              <a:rPr kumimoji="0" lang="en-US" sz="4000" b="1" i="0" u="none" strike="noStrike" kern="1200" cap="none" spc="0" normalizeH="0" baseline="0" noProof="0" dirty="0">
                <a:ln>
                  <a:noFill/>
                </a:ln>
                <a:solidFill>
                  <a:schemeClr val="tx1"/>
                </a:solidFill>
                <a:effectLst/>
                <a:uLnTx/>
                <a:uFillTx/>
                <a:latin typeface="Times New Roman"/>
                <a:ea typeface="+mn-ea"/>
                <a:cs typeface="+mn-cs"/>
              </a:rPr>
              <a:t> </a:t>
            </a:r>
            <a:r>
              <a:rPr kumimoji="0" lang="en-US" sz="4000" b="1" i="0" u="none" strike="noStrike" kern="1200" cap="none" spc="0" normalizeH="0" baseline="0" noProof="0" dirty="0" err="1">
                <a:ln>
                  <a:noFill/>
                </a:ln>
                <a:solidFill>
                  <a:schemeClr val="tx1"/>
                </a:solidFill>
                <a:effectLst/>
                <a:uLnTx/>
                <a:uFillTx/>
                <a:latin typeface="Times New Roman"/>
                <a:ea typeface="+mn-ea"/>
                <a:cs typeface="+mn-cs"/>
              </a:rPr>
              <a:t>và</a:t>
            </a:r>
            <a:r>
              <a:rPr kumimoji="0" lang="en-US" sz="4000" b="1" i="0" u="none" strike="noStrike" kern="1200" cap="none" spc="0" normalizeH="0" baseline="0" noProof="0" dirty="0">
                <a:ln>
                  <a:noFill/>
                </a:ln>
                <a:solidFill>
                  <a:schemeClr val="tx1"/>
                </a:solidFill>
                <a:effectLst/>
                <a:uLnTx/>
                <a:uFillTx/>
                <a:latin typeface="Times New Roman"/>
                <a:ea typeface="+mn-ea"/>
                <a:cs typeface="+mn-cs"/>
              </a:rPr>
              <a:t> </a:t>
            </a:r>
            <a:r>
              <a:rPr kumimoji="0" lang="en-US" sz="4000" b="1" i="0" u="none" strike="noStrike" kern="1200" cap="none" spc="0" normalizeH="0" baseline="0" noProof="0" dirty="0" err="1">
                <a:ln>
                  <a:noFill/>
                </a:ln>
                <a:solidFill>
                  <a:schemeClr val="tx1"/>
                </a:solidFill>
                <a:effectLst/>
                <a:uLnTx/>
                <a:uFillTx/>
                <a:latin typeface="Times New Roman"/>
                <a:ea typeface="+mn-ea"/>
                <a:cs typeface="+mn-cs"/>
              </a:rPr>
              <a:t>khi</a:t>
            </a:r>
            <a:r>
              <a:rPr kumimoji="0" lang="en-US" sz="4000" b="1" i="0" u="none" strike="noStrike" kern="1200" cap="none" spc="0" normalizeH="0" baseline="0" noProof="0" dirty="0">
                <a:ln>
                  <a:noFill/>
                </a:ln>
                <a:solidFill>
                  <a:schemeClr val="tx1"/>
                </a:solidFill>
                <a:effectLst/>
                <a:uLnTx/>
                <a:uFillTx/>
                <a:latin typeface="Times New Roman"/>
                <a:ea typeface="+mn-ea"/>
                <a:cs typeface="+mn-cs"/>
              </a:rPr>
              <a:t> </a:t>
            </a:r>
            <a:r>
              <a:rPr kumimoji="0" lang="en-US" sz="4000" b="1" i="0" u="none" strike="noStrike" kern="1200" cap="none" spc="0" normalizeH="0" baseline="0" noProof="0" dirty="0" err="1">
                <a:ln>
                  <a:noFill/>
                </a:ln>
                <a:solidFill>
                  <a:schemeClr val="tx1"/>
                </a:solidFill>
                <a:effectLst/>
                <a:uLnTx/>
                <a:uFillTx/>
                <a:latin typeface="Times New Roman"/>
                <a:ea typeface="+mn-ea"/>
                <a:cs typeface="+mn-cs"/>
              </a:rPr>
              <a:t>cần</a:t>
            </a:r>
            <a:r>
              <a:rPr kumimoji="0" lang="en-US" sz="4000" b="1" i="0" u="none" strike="noStrike" kern="1200" cap="none" spc="0" normalizeH="0" baseline="0" noProof="0" dirty="0">
                <a:ln>
                  <a:noFill/>
                </a:ln>
                <a:solidFill>
                  <a:schemeClr val="tx1"/>
                </a:solidFill>
                <a:effectLst/>
                <a:uLnTx/>
                <a:uFillTx/>
                <a:latin typeface="Times New Roman"/>
                <a:ea typeface="+mn-ea"/>
                <a:cs typeface="+mn-cs"/>
              </a:rPr>
              <a:t> </a:t>
            </a:r>
            <a:r>
              <a:rPr kumimoji="0" lang="en-US" sz="4000" b="1" i="0" u="none" strike="noStrike" kern="1200" cap="none" spc="0" normalizeH="0" baseline="0" noProof="0" dirty="0" err="1">
                <a:ln>
                  <a:noFill/>
                </a:ln>
                <a:solidFill>
                  <a:schemeClr val="tx1"/>
                </a:solidFill>
                <a:effectLst/>
                <a:uLnTx/>
                <a:uFillTx/>
                <a:latin typeface="Times New Roman"/>
                <a:ea typeface="+mn-ea"/>
                <a:cs typeface="+mn-cs"/>
              </a:rPr>
              <a:t>có</a:t>
            </a:r>
            <a:endParaRPr lang="en-US" sz="4000" b="1" dirty="0">
              <a:latin typeface="Times New Roman"/>
            </a:endParaRPr>
          </a:p>
          <a:p>
            <a:pPr marL="623887" marR="0" lvl="0" indent="-514350" algn="l" defTabSz="914400" rtl="0" eaLnBrk="1" fontAlgn="auto" latinLnBrk="0" hangingPunct="1">
              <a:lnSpc>
                <a:spcPct val="100000"/>
              </a:lnSpc>
              <a:spcBef>
                <a:spcPct val="20000"/>
              </a:spcBef>
              <a:spcAft>
                <a:spcPts val="0"/>
              </a:spcAft>
              <a:buClrTx/>
              <a:buSzTx/>
              <a:buFont typeface="Wingdings 3" pitchFamily="18" charset="2"/>
              <a:buNone/>
              <a:tabLst/>
              <a:defRPr/>
            </a:pPr>
            <a:r>
              <a:rPr kumimoji="0" lang="en-US" sz="4000" b="1" i="0" u="none" strike="noStrike" kern="1200" cap="none" spc="0" normalizeH="0" baseline="0" noProof="0" dirty="0" err="1">
                <a:ln>
                  <a:noFill/>
                </a:ln>
                <a:solidFill>
                  <a:schemeClr val="tx1"/>
                </a:solidFill>
                <a:effectLst/>
                <a:uLnTx/>
                <a:uFillTx/>
                <a:latin typeface="Times New Roman"/>
                <a:ea typeface="+mn-ea"/>
                <a:cs typeface="+mn-cs"/>
              </a:rPr>
              <a:t>thể</a:t>
            </a:r>
            <a:r>
              <a:rPr kumimoji="0" lang="en-US" sz="4000" b="1" i="0" u="none" strike="noStrike" kern="1200" cap="none" spc="0" normalizeH="0" baseline="0" noProof="0" dirty="0">
                <a:ln>
                  <a:noFill/>
                </a:ln>
                <a:solidFill>
                  <a:schemeClr val="tx1"/>
                </a:solidFill>
                <a:effectLst/>
                <a:uLnTx/>
                <a:uFillTx/>
                <a:latin typeface="Times New Roman"/>
                <a:ea typeface="+mn-ea"/>
                <a:cs typeface="+mn-cs"/>
              </a:rPr>
              <a:t> </a:t>
            </a:r>
            <a:r>
              <a:rPr kumimoji="0" lang="en-US" sz="4000" b="1" i="0" u="none" strike="noStrike" kern="1200" cap="none" spc="0" normalizeH="0" baseline="0" noProof="0" dirty="0" err="1">
                <a:ln>
                  <a:noFill/>
                </a:ln>
                <a:solidFill>
                  <a:schemeClr val="tx1"/>
                </a:solidFill>
                <a:effectLst/>
                <a:uLnTx/>
                <a:uFillTx/>
                <a:latin typeface="Times New Roman"/>
                <a:ea typeface="+mn-ea"/>
                <a:cs typeface="+mn-cs"/>
              </a:rPr>
              <a:t>chỉnh</a:t>
            </a:r>
            <a:r>
              <a:rPr kumimoji="0" lang="en-US" sz="4000" b="1" i="0" u="none" strike="noStrike" kern="1200" cap="none" spc="0" normalizeH="0" baseline="0" noProof="0" dirty="0">
                <a:ln>
                  <a:noFill/>
                </a:ln>
                <a:solidFill>
                  <a:schemeClr val="tx1"/>
                </a:solidFill>
                <a:effectLst/>
                <a:uLnTx/>
                <a:uFillTx/>
                <a:latin typeface="Times New Roman"/>
                <a:ea typeface="+mn-ea"/>
                <a:cs typeface="+mn-cs"/>
              </a:rPr>
              <a:t> l</a:t>
            </a:r>
            <a:r>
              <a:rPr kumimoji="0" lang="vi-VN" sz="4000" b="1" i="0" u="none" strike="noStrike" kern="1200" cap="none" spc="0" normalizeH="0" baseline="0" noProof="0" dirty="0">
                <a:ln>
                  <a:noFill/>
                </a:ln>
                <a:solidFill>
                  <a:schemeClr val="tx1"/>
                </a:solidFill>
                <a:effectLst/>
                <a:uLnTx/>
                <a:uFillTx/>
                <a:latin typeface="Times New Roman"/>
                <a:ea typeface="+mn-ea"/>
                <a:cs typeface="+mn-cs"/>
              </a:rPr>
              <a:t>ư</a:t>
            </a:r>
            <a:r>
              <a:rPr kumimoji="0" lang="en-US" sz="4000" b="1" i="0" u="none" strike="noStrike" kern="1200" cap="none" spc="0" normalizeH="0" baseline="0" noProof="0" dirty="0">
                <a:ln>
                  <a:noFill/>
                </a:ln>
                <a:solidFill>
                  <a:schemeClr val="tx1"/>
                </a:solidFill>
                <a:effectLst/>
                <a:uLnTx/>
                <a:uFillTx/>
                <a:latin typeface="Times New Roman"/>
                <a:ea typeface="+mn-ea"/>
                <a:cs typeface="+mn-cs"/>
              </a:rPr>
              <a:t>u </a:t>
            </a:r>
            <a:r>
              <a:rPr kumimoji="0" lang="en-US" sz="4000" b="1" i="0" u="none" strike="noStrike" kern="1200" cap="none" spc="0" normalizeH="0" baseline="0" noProof="0" dirty="0" err="1">
                <a:ln>
                  <a:noFill/>
                </a:ln>
                <a:solidFill>
                  <a:schemeClr val="tx1"/>
                </a:solidFill>
                <a:effectLst/>
                <a:uLnTx/>
                <a:uFillTx/>
                <a:latin typeface="Times New Roman"/>
                <a:ea typeface="+mn-ea"/>
                <a:cs typeface="+mn-cs"/>
              </a:rPr>
              <a:t>thành</a:t>
            </a:r>
            <a:r>
              <a:rPr kumimoji="0" lang="en-US" sz="4000" b="1" i="0" u="none" strike="noStrike" kern="1200" cap="none" spc="0" normalizeH="0" baseline="0" noProof="0" dirty="0">
                <a:ln>
                  <a:noFill/>
                </a:ln>
                <a:solidFill>
                  <a:schemeClr val="tx1"/>
                </a:solidFill>
                <a:effectLst/>
                <a:uLnTx/>
                <a:uFillTx/>
                <a:latin typeface="Times New Roman"/>
                <a:ea typeface="+mn-ea"/>
                <a:cs typeface="+mn-cs"/>
              </a:rPr>
              <a:t> </a:t>
            </a:r>
            <a:r>
              <a:rPr kumimoji="0" lang="en-US" sz="4000" b="1" i="0" u="none" strike="noStrike" kern="1200" cap="none" spc="0" normalizeH="0" baseline="0" noProof="0" dirty="0" err="1">
                <a:ln>
                  <a:noFill/>
                </a:ln>
                <a:solidFill>
                  <a:schemeClr val="tx1"/>
                </a:solidFill>
                <a:effectLst/>
                <a:uLnTx/>
                <a:uFillTx/>
                <a:latin typeface="Times New Roman"/>
                <a:ea typeface="+mn-ea"/>
                <a:cs typeface="+mn-cs"/>
              </a:rPr>
              <a:t>dòng</a:t>
            </a:r>
            <a:r>
              <a:rPr kumimoji="0" lang="en-US" sz="4000" b="1" i="0" u="none" strike="noStrike" kern="1200" cap="none" spc="0" normalizeH="0" baseline="0" noProof="0" dirty="0">
                <a:ln>
                  <a:noFill/>
                </a:ln>
                <a:solidFill>
                  <a:schemeClr val="tx1"/>
                </a:solidFill>
                <a:effectLst/>
                <a:uLnTx/>
                <a:uFillTx/>
                <a:latin typeface="Times New Roman"/>
                <a:ea typeface="+mn-ea"/>
                <a:cs typeface="+mn-cs"/>
              </a:rPr>
              <a:t> </a:t>
            </a:r>
            <a:r>
              <a:rPr kumimoji="0" lang="vi-VN" sz="4000" b="1" i="0" u="none" strike="noStrike" kern="1200" cap="none" spc="0" normalizeH="0" baseline="0" noProof="0" dirty="0">
                <a:ln>
                  <a:noFill/>
                </a:ln>
                <a:solidFill>
                  <a:schemeClr val="tx1"/>
                </a:solidFill>
                <a:effectLst/>
                <a:uLnTx/>
                <a:uFillTx/>
                <a:latin typeface="Times New Roman"/>
                <a:ea typeface="+mn-ea"/>
                <a:cs typeface="+mn-cs"/>
              </a:rPr>
              <a:t>đ</a:t>
            </a:r>
            <a:r>
              <a:rPr kumimoji="0" lang="en-US" sz="4000" b="1" i="0" u="none" strike="noStrike" kern="1200" cap="none" spc="0" normalizeH="0" baseline="0" noProof="0" dirty="0" err="1">
                <a:ln>
                  <a:noFill/>
                </a:ln>
                <a:solidFill>
                  <a:schemeClr val="tx1"/>
                </a:solidFill>
                <a:effectLst/>
                <a:uLnTx/>
                <a:uFillTx/>
                <a:latin typeface="Times New Roman"/>
                <a:ea typeface="+mn-ea"/>
                <a:cs typeface="+mn-cs"/>
              </a:rPr>
              <a:t>iện</a:t>
            </a:r>
            <a:r>
              <a:rPr kumimoji="0" lang="en-US" sz="4000" b="1" i="0" u="none" strike="noStrike" kern="1200" cap="none" spc="0" normalizeH="0" baseline="0" noProof="0" dirty="0">
                <a:ln>
                  <a:noFill/>
                </a:ln>
                <a:solidFill>
                  <a:schemeClr val="tx1"/>
                </a:solidFill>
                <a:effectLst/>
                <a:uLnTx/>
                <a:uFillTx/>
                <a:latin typeface="Times New Roman"/>
                <a:ea typeface="+mn-ea"/>
                <a:cs typeface="+mn-cs"/>
              </a:rPr>
              <a:t> </a:t>
            </a:r>
            <a:r>
              <a:rPr kumimoji="0" lang="en-US" sz="4000" b="1" i="0" u="none" strike="noStrike" kern="1200" cap="none" spc="0" normalizeH="0" baseline="0" noProof="0" dirty="0" err="1">
                <a:ln>
                  <a:noFill/>
                </a:ln>
                <a:solidFill>
                  <a:schemeClr val="tx1"/>
                </a:solidFill>
                <a:effectLst/>
                <a:uLnTx/>
                <a:uFillTx/>
                <a:latin typeface="Times New Roman"/>
                <a:ea typeface="+mn-ea"/>
                <a:cs typeface="+mn-cs"/>
              </a:rPr>
              <a:t>một</a:t>
            </a:r>
            <a:r>
              <a:rPr kumimoji="0" lang="en-US" sz="4000" b="1" i="0" u="none" strike="noStrike" kern="1200" cap="none" spc="0" normalizeH="0" noProof="0" dirty="0">
                <a:ln>
                  <a:noFill/>
                </a:ln>
                <a:solidFill>
                  <a:schemeClr val="tx1"/>
                </a:solidFill>
                <a:effectLst/>
                <a:uLnTx/>
                <a:uFillTx/>
                <a:latin typeface="Times New Roman"/>
                <a:ea typeface="+mn-ea"/>
                <a:cs typeface="+mn-cs"/>
              </a:rPr>
              <a:t> </a:t>
            </a:r>
            <a:r>
              <a:rPr kumimoji="0" lang="en-US" sz="4000" b="1" i="0" u="none" strike="noStrike" kern="1200" cap="none" spc="0" normalizeH="0" baseline="0" noProof="0" dirty="0" err="1">
                <a:ln>
                  <a:noFill/>
                </a:ln>
                <a:solidFill>
                  <a:schemeClr val="tx1"/>
                </a:solidFill>
                <a:effectLst/>
                <a:uLnTx/>
                <a:uFillTx/>
                <a:latin typeface="Times New Roman"/>
                <a:ea typeface="+mn-ea"/>
                <a:cs typeface="+mn-cs"/>
              </a:rPr>
              <a:t>chiều</a:t>
            </a:r>
            <a:endParaRPr lang="en-US" sz="4000" b="1" dirty="0">
              <a:latin typeface="Times New Roman"/>
            </a:endParaRPr>
          </a:p>
          <a:p>
            <a:pPr marL="623887" marR="0" lvl="0" indent="-514350" algn="l" defTabSz="914400" rtl="0" eaLnBrk="1" fontAlgn="auto" latinLnBrk="0" hangingPunct="1">
              <a:lnSpc>
                <a:spcPct val="100000"/>
              </a:lnSpc>
              <a:spcBef>
                <a:spcPct val="20000"/>
              </a:spcBef>
              <a:spcAft>
                <a:spcPts val="0"/>
              </a:spcAft>
              <a:buClrTx/>
              <a:buSzTx/>
              <a:buFont typeface="Wingdings 3" pitchFamily="18" charset="2"/>
              <a:buNone/>
              <a:tabLst/>
              <a:defRPr/>
            </a:pPr>
            <a:r>
              <a:rPr kumimoji="0" lang="en-US" sz="4000" b="1" i="0" u="none" strike="noStrike" kern="1200" cap="none" spc="0" normalizeH="0" baseline="0" noProof="0" dirty="0" err="1">
                <a:ln>
                  <a:noFill/>
                </a:ln>
                <a:solidFill>
                  <a:schemeClr val="tx1"/>
                </a:solidFill>
                <a:effectLst/>
                <a:uLnTx/>
                <a:uFillTx/>
                <a:latin typeface="Times New Roman"/>
                <a:ea typeface="+mn-ea"/>
                <a:cs typeface="+mn-cs"/>
              </a:rPr>
              <a:t>bằng</a:t>
            </a:r>
            <a:r>
              <a:rPr kumimoji="0" lang="en-US" sz="4000" b="1" i="0" u="none" strike="noStrike" kern="1200" cap="none" spc="0" normalizeH="0" baseline="0" noProof="0" dirty="0">
                <a:ln>
                  <a:noFill/>
                </a:ln>
                <a:solidFill>
                  <a:schemeClr val="tx1"/>
                </a:solidFill>
                <a:effectLst/>
                <a:uLnTx/>
                <a:uFillTx/>
                <a:latin typeface="Times New Roman"/>
                <a:ea typeface="+mn-ea"/>
                <a:cs typeface="+mn-cs"/>
              </a:rPr>
              <a:t> </a:t>
            </a:r>
            <a:r>
              <a:rPr kumimoji="0" lang="en-US" sz="4000" b="1" i="0" u="none" strike="noStrike" kern="1200" cap="none" spc="0" normalizeH="0" baseline="0" noProof="0" dirty="0" err="1">
                <a:ln>
                  <a:noFill/>
                </a:ln>
                <a:solidFill>
                  <a:schemeClr val="tx1"/>
                </a:solidFill>
                <a:effectLst/>
                <a:uLnTx/>
                <a:uFillTx/>
                <a:latin typeface="Times New Roman"/>
                <a:ea typeface="+mn-ea"/>
                <a:cs typeface="+mn-cs"/>
              </a:rPr>
              <a:t>thiết</a:t>
            </a:r>
            <a:r>
              <a:rPr kumimoji="0" lang="en-US" sz="4000" b="1" i="0" u="none" strike="noStrike" kern="1200" cap="none" spc="0" normalizeH="0" baseline="0" noProof="0" dirty="0">
                <a:ln>
                  <a:noFill/>
                </a:ln>
                <a:solidFill>
                  <a:schemeClr val="tx1"/>
                </a:solidFill>
                <a:effectLst/>
                <a:uLnTx/>
                <a:uFillTx/>
                <a:latin typeface="Times New Roman"/>
                <a:ea typeface="+mn-ea"/>
                <a:cs typeface="+mn-cs"/>
              </a:rPr>
              <a:t> </a:t>
            </a:r>
            <a:r>
              <a:rPr kumimoji="0" lang="en-US" sz="4000" b="1" i="0" u="none" strike="noStrike" kern="1200" cap="none" spc="0" normalizeH="0" baseline="0" noProof="0" dirty="0" err="1">
                <a:ln>
                  <a:noFill/>
                </a:ln>
                <a:solidFill>
                  <a:schemeClr val="tx1"/>
                </a:solidFill>
                <a:effectLst/>
                <a:uLnTx/>
                <a:uFillTx/>
                <a:latin typeface="Times New Roman"/>
                <a:ea typeface="+mn-ea"/>
                <a:cs typeface="+mn-cs"/>
              </a:rPr>
              <a:t>bị</a:t>
            </a:r>
            <a:r>
              <a:rPr kumimoji="0" lang="en-US" sz="4000" b="1" i="0" u="none" strike="noStrike" kern="1200" cap="none" spc="0" normalizeH="0" baseline="0" noProof="0" dirty="0">
                <a:ln>
                  <a:noFill/>
                </a:ln>
                <a:solidFill>
                  <a:schemeClr val="tx1"/>
                </a:solidFill>
                <a:effectLst/>
                <a:uLnTx/>
                <a:uFillTx/>
                <a:latin typeface="Times New Roman"/>
                <a:ea typeface="+mn-ea"/>
                <a:cs typeface="+mn-cs"/>
              </a:rPr>
              <a:t> </a:t>
            </a:r>
            <a:r>
              <a:rPr kumimoji="0" lang="vi-VN" sz="4000" b="1" i="0" u="none" strike="noStrike" kern="1200" cap="none" spc="0" normalizeH="0" baseline="0" noProof="0" dirty="0">
                <a:ln>
                  <a:noFill/>
                </a:ln>
                <a:solidFill>
                  <a:schemeClr val="tx1"/>
                </a:solidFill>
                <a:effectLst/>
                <a:uLnTx/>
                <a:uFillTx/>
                <a:latin typeface="Times New Roman"/>
                <a:ea typeface="+mn-ea"/>
                <a:cs typeface="+mn-cs"/>
              </a:rPr>
              <a:t>đơ</a:t>
            </a:r>
            <a:r>
              <a:rPr kumimoji="0" lang="en-US" sz="4000" b="1" i="0" u="none" strike="noStrike" kern="1200" cap="none" spc="0" normalizeH="0" baseline="0" noProof="0" dirty="0">
                <a:ln>
                  <a:noFill/>
                </a:ln>
                <a:solidFill>
                  <a:schemeClr val="tx1"/>
                </a:solidFill>
                <a:effectLst/>
                <a:uLnTx/>
                <a:uFillTx/>
                <a:latin typeface="Times New Roman"/>
                <a:ea typeface="+mn-ea"/>
                <a:cs typeface="+mn-cs"/>
              </a:rPr>
              <a:t>n </a:t>
            </a:r>
            <a:r>
              <a:rPr kumimoji="0" lang="en-US" sz="4000" b="1" i="0" u="none" strike="noStrike" kern="1200" cap="none" spc="0" normalizeH="0" baseline="0" noProof="0" dirty="0" err="1">
                <a:ln>
                  <a:noFill/>
                </a:ln>
                <a:solidFill>
                  <a:schemeClr val="tx1"/>
                </a:solidFill>
                <a:effectLst/>
                <a:uLnTx/>
                <a:uFillTx/>
                <a:latin typeface="Times New Roman"/>
                <a:ea typeface="+mn-ea"/>
                <a:cs typeface="+mn-cs"/>
              </a:rPr>
              <a:t>giản</a:t>
            </a:r>
            <a:r>
              <a:rPr kumimoji="0" lang="en-US" sz="4000" b="1" i="0" u="none" strike="noStrike" kern="1200" cap="none" spc="0" normalizeH="0" baseline="0" noProof="0" dirty="0">
                <a:ln>
                  <a:noFill/>
                </a:ln>
                <a:solidFill>
                  <a:schemeClr val="tx1"/>
                </a:solidFill>
                <a:effectLst/>
                <a:uLnTx/>
                <a:uFillTx/>
                <a:latin typeface="Times New Roman"/>
                <a:ea typeface="+mn-ea"/>
                <a:cs typeface="+mn-cs"/>
              </a:rPr>
              <a:t>.</a:t>
            </a:r>
          </a:p>
          <a:p>
            <a:pPr marL="623887" marR="0" lvl="0" indent="-514350" algn="l" defTabSz="914400" rtl="0" eaLnBrk="1" fontAlgn="auto" latinLnBrk="0" hangingPunct="1">
              <a:lnSpc>
                <a:spcPct val="100000"/>
              </a:lnSpc>
              <a:spcBef>
                <a:spcPct val="20000"/>
              </a:spcBef>
              <a:spcAft>
                <a:spcPts val="0"/>
              </a:spcAft>
              <a:buClrTx/>
              <a:buSzTx/>
              <a:buFont typeface="Wingdings 3" pitchFamily="18" charset="2"/>
              <a:buNone/>
              <a:tabLst/>
              <a:defRPr/>
            </a:pPr>
            <a:endParaRPr kumimoji="0" lang="en-US" sz="4000" b="1" i="0" u="none" strike="noStrike" kern="1200" cap="none" spc="0" normalizeH="0" baseline="0" noProof="0" dirty="0">
              <a:ln>
                <a:noFill/>
              </a:ln>
              <a:solidFill>
                <a:schemeClr val="tx1"/>
              </a:solidFill>
              <a:effectLst/>
              <a:uLnTx/>
              <a:uFillTx/>
              <a:latin typeface="Times New Roman"/>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4000" b="0" i="0" u="none" strike="noStrike" kern="1200" cap="none" spc="0" normalizeH="0" baseline="0" noProof="0" dirty="0">
              <a:ln>
                <a:noFill/>
              </a:ln>
              <a:solidFill>
                <a:schemeClr val="tx1"/>
              </a:solidFill>
              <a:effectLst/>
              <a:uLnTx/>
              <a:uFillTx/>
              <a:latin typeface="Times New Roman" pitchFamily="18" charset="0"/>
              <a:ea typeface="+mn-ea"/>
              <a:cs typeface="Times New Roman" pitchFamily="18" charset="0"/>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1"/>
            <a:ext cx="9144000" cy="3394472"/>
          </a:xfrm>
        </p:spPr>
        <p:txBody>
          <a:bodyPr>
            <a:normAutofit fontScale="85000" lnSpcReduction="10000"/>
          </a:bodyPr>
          <a:lstStyle/>
          <a:p>
            <a:pPr>
              <a:spcBef>
                <a:spcPct val="50000"/>
              </a:spcBef>
              <a:buFont typeface="Wingdings 3" pitchFamily="18" charset="2"/>
              <a:buNone/>
              <a:defRPr/>
            </a:pPr>
            <a:r>
              <a:rPr lang="en-US" sz="4000" b="1" dirty="0">
                <a:latin typeface="Times New Roman"/>
              </a:rPr>
              <a:t>2. </a:t>
            </a:r>
            <a:r>
              <a:rPr lang="en-US" sz="4000" b="1" dirty="0" err="1">
                <a:latin typeface="Times New Roman"/>
              </a:rPr>
              <a:t>Để</a:t>
            </a:r>
            <a:r>
              <a:rPr lang="en-US" sz="4000" b="1" dirty="0">
                <a:latin typeface="Times New Roman"/>
              </a:rPr>
              <a:t> </a:t>
            </a:r>
            <a:r>
              <a:rPr lang="en-US" sz="4000" b="1" dirty="0" err="1">
                <a:latin typeface="Times New Roman"/>
              </a:rPr>
              <a:t>bảo</a:t>
            </a:r>
            <a:r>
              <a:rPr lang="en-US" sz="4000" b="1" dirty="0">
                <a:latin typeface="Times New Roman"/>
              </a:rPr>
              <a:t> </a:t>
            </a:r>
            <a:r>
              <a:rPr lang="en-US" sz="4000" b="1" dirty="0" err="1">
                <a:latin typeface="Times New Roman"/>
              </a:rPr>
              <a:t>vệ</a:t>
            </a:r>
            <a:r>
              <a:rPr lang="en-US" sz="4000" b="1" dirty="0">
                <a:latin typeface="Times New Roman"/>
              </a:rPr>
              <a:t> </a:t>
            </a:r>
            <a:r>
              <a:rPr lang="en-US" sz="4000" b="1" dirty="0" err="1">
                <a:latin typeface="Times New Roman"/>
              </a:rPr>
              <a:t>môi</a:t>
            </a:r>
            <a:r>
              <a:rPr lang="en-US" sz="4000" b="1" dirty="0">
                <a:latin typeface="Times New Roman"/>
              </a:rPr>
              <a:t> </a:t>
            </a:r>
            <a:r>
              <a:rPr lang="en-US" sz="4000" b="1" dirty="0" err="1">
                <a:latin typeface="Times New Roman"/>
              </a:rPr>
              <a:t>tr</a:t>
            </a:r>
            <a:r>
              <a:rPr lang="vi-VN" sz="4000" b="1" dirty="0">
                <a:latin typeface="Times New Roman"/>
              </a:rPr>
              <a:t>ư</a:t>
            </a:r>
            <a:r>
              <a:rPr lang="en-US" sz="4000" b="1" dirty="0" err="1">
                <a:latin typeface="Times New Roman"/>
              </a:rPr>
              <a:t>ờng</a:t>
            </a:r>
            <a:r>
              <a:rPr lang="en-US" sz="4000" b="1" dirty="0">
                <a:latin typeface="Times New Roman"/>
              </a:rPr>
              <a:t> </a:t>
            </a:r>
            <a:r>
              <a:rPr lang="en-US" sz="4000" b="1" dirty="0" err="1">
                <a:latin typeface="Times New Roman"/>
              </a:rPr>
              <a:t>chúng</a:t>
            </a:r>
            <a:r>
              <a:rPr lang="en-US" sz="4000" b="1" dirty="0">
                <a:latin typeface="Times New Roman"/>
              </a:rPr>
              <a:t> </a:t>
            </a:r>
            <a:r>
              <a:rPr lang="en-US" sz="4000" b="1" dirty="0" err="1">
                <a:latin typeface="Times New Roman"/>
              </a:rPr>
              <a:t>ta</a:t>
            </a:r>
            <a:r>
              <a:rPr lang="en-US" sz="4000" b="1" dirty="0">
                <a:latin typeface="Times New Roman"/>
              </a:rPr>
              <a:t> </a:t>
            </a:r>
            <a:r>
              <a:rPr lang="en-US" sz="4000" b="1" dirty="0" err="1">
                <a:latin typeface="Times New Roman"/>
              </a:rPr>
              <a:t>phải</a:t>
            </a:r>
            <a:r>
              <a:rPr lang="en-US" sz="4000" b="1" dirty="0">
                <a:latin typeface="Times New Roman"/>
              </a:rPr>
              <a:t> </a:t>
            </a:r>
            <a:r>
              <a:rPr lang="en-US" sz="4000" b="1" dirty="0" err="1">
                <a:latin typeface="Times New Roman"/>
              </a:rPr>
              <a:t>làm</a:t>
            </a:r>
            <a:r>
              <a:rPr lang="en-US" sz="4000" b="1" dirty="0">
                <a:latin typeface="Times New Roman"/>
              </a:rPr>
              <a:t> </a:t>
            </a:r>
            <a:r>
              <a:rPr lang="en-US" sz="4000" b="1" dirty="0" err="1">
                <a:latin typeface="Times New Roman"/>
              </a:rPr>
              <a:t>gì</a:t>
            </a:r>
            <a:r>
              <a:rPr lang="en-US" sz="4000" b="1" dirty="0">
                <a:latin typeface="Times New Roman"/>
              </a:rPr>
              <a:t>?</a:t>
            </a:r>
          </a:p>
          <a:p>
            <a:pPr>
              <a:spcBef>
                <a:spcPct val="50000"/>
              </a:spcBef>
              <a:buFont typeface="Wingdings 3" pitchFamily="18" charset="2"/>
              <a:buNone/>
              <a:defRPr/>
            </a:pPr>
            <a:r>
              <a:rPr lang="en-US" sz="4000" b="1" dirty="0">
                <a:latin typeface="Times New Roman"/>
              </a:rPr>
              <a:t>-	T</a:t>
            </a:r>
            <a:r>
              <a:rPr lang="vi-VN" sz="4000" b="1" dirty="0">
                <a:latin typeface="Times New Roman"/>
              </a:rPr>
              <a:t>ă</a:t>
            </a:r>
            <a:r>
              <a:rPr lang="en-US" sz="4000" b="1" dirty="0" err="1">
                <a:latin typeface="Times New Roman"/>
              </a:rPr>
              <a:t>ng</a:t>
            </a:r>
            <a:r>
              <a:rPr lang="en-US" sz="4000" b="1" dirty="0">
                <a:latin typeface="Times New Roman"/>
              </a:rPr>
              <a:t> c</a:t>
            </a:r>
            <a:r>
              <a:rPr lang="vi-VN" sz="4000" b="1" dirty="0">
                <a:latin typeface="Times New Roman"/>
              </a:rPr>
              <a:t>ư</a:t>
            </a:r>
            <a:r>
              <a:rPr lang="en-US" sz="4000" b="1" dirty="0" err="1">
                <a:latin typeface="Times New Roman"/>
              </a:rPr>
              <a:t>ờng</a:t>
            </a:r>
            <a:r>
              <a:rPr lang="en-US" sz="4000" b="1" dirty="0">
                <a:latin typeface="Times New Roman"/>
              </a:rPr>
              <a:t> </a:t>
            </a:r>
            <a:r>
              <a:rPr lang="en-US" sz="4000" b="1" dirty="0" err="1">
                <a:latin typeface="Times New Roman"/>
              </a:rPr>
              <a:t>sản</a:t>
            </a:r>
            <a:r>
              <a:rPr lang="en-US" sz="4000" b="1" dirty="0">
                <a:latin typeface="Times New Roman"/>
              </a:rPr>
              <a:t> </a:t>
            </a:r>
            <a:r>
              <a:rPr lang="en-US" sz="4000" b="1" dirty="0" err="1">
                <a:latin typeface="Times New Roman"/>
              </a:rPr>
              <a:t>xuất</a:t>
            </a:r>
            <a:r>
              <a:rPr lang="en-US" sz="4000" b="1" dirty="0">
                <a:latin typeface="Times New Roman"/>
              </a:rPr>
              <a:t> </a:t>
            </a:r>
            <a:r>
              <a:rPr lang="en-US" sz="4000" b="1" dirty="0" err="1">
                <a:latin typeface="Times New Roman"/>
              </a:rPr>
              <a:t>và</a:t>
            </a:r>
            <a:r>
              <a:rPr lang="en-US" sz="4000" b="1" dirty="0">
                <a:latin typeface="Times New Roman"/>
              </a:rPr>
              <a:t> </a:t>
            </a:r>
            <a:r>
              <a:rPr lang="en-US" sz="4000" b="1" dirty="0" err="1">
                <a:latin typeface="Times New Roman"/>
              </a:rPr>
              <a:t>sử</a:t>
            </a:r>
            <a:r>
              <a:rPr lang="en-US" sz="4000" b="1" dirty="0">
                <a:latin typeface="Times New Roman"/>
              </a:rPr>
              <a:t> </a:t>
            </a:r>
            <a:r>
              <a:rPr lang="en-US" sz="4000" b="1" dirty="0" err="1">
                <a:latin typeface="Times New Roman"/>
              </a:rPr>
              <a:t>dụng</a:t>
            </a:r>
            <a:r>
              <a:rPr lang="en-US" sz="4000" b="1" dirty="0">
                <a:latin typeface="Times New Roman"/>
              </a:rPr>
              <a:t> </a:t>
            </a:r>
            <a:r>
              <a:rPr lang="en-US" sz="4000" b="1" dirty="0" err="1">
                <a:latin typeface="Times New Roman"/>
              </a:rPr>
              <a:t>dòng</a:t>
            </a:r>
            <a:r>
              <a:rPr lang="en-US" sz="4000" b="1" dirty="0">
                <a:latin typeface="Times New Roman"/>
              </a:rPr>
              <a:t> </a:t>
            </a:r>
            <a:r>
              <a:rPr lang="vi-VN" sz="4000" b="1" dirty="0">
                <a:latin typeface="Times New Roman"/>
              </a:rPr>
              <a:t>đ</a:t>
            </a:r>
            <a:r>
              <a:rPr lang="en-US" sz="4000" b="1" dirty="0" err="1">
                <a:latin typeface="Times New Roman"/>
              </a:rPr>
              <a:t>iện</a:t>
            </a:r>
            <a:r>
              <a:rPr lang="en-US" sz="4000" b="1" dirty="0">
                <a:latin typeface="Times New Roman"/>
              </a:rPr>
              <a:t> </a:t>
            </a:r>
            <a:r>
              <a:rPr lang="en-US" sz="4000" b="1" dirty="0" err="1">
                <a:latin typeface="Times New Roman"/>
              </a:rPr>
              <a:t>xoay</a:t>
            </a:r>
            <a:r>
              <a:rPr lang="en-US" sz="4000" b="1" dirty="0">
                <a:latin typeface="Times New Roman"/>
              </a:rPr>
              <a:t> </a:t>
            </a:r>
            <a:r>
              <a:rPr lang="en-US" sz="4000" b="1" dirty="0" err="1">
                <a:latin typeface="Times New Roman"/>
              </a:rPr>
              <a:t>chiều</a:t>
            </a:r>
            <a:r>
              <a:rPr lang="en-US" sz="4000" b="1" dirty="0">
                <a:latin typeface="Times New Roman"/>
              </a:rPr>
              <a:t>.</a:t>
            </a:r>
          </a:p>
          <a:p>
            <a:pPr>
              <a:buFont typeface="Wingdings 3" pitchFamily="18" charset="2"/>
              <a:buNone/>
              <a:defRPr/>
            </a:pPr>
            <a:r>
              <a:rPr lang="en-US" sz="4000" b="1" dirty="0">
                <a:latin typeface="Times New Roman"/>
              </a:rPr>
              <a:t>- 	</a:t>
            </a:r>
            <a:r>
              <a:rPr lang="en-US" sz="4000" b="1" dirty="0" err="1">
                <a:latin typeface="Times New Roman"/>
              </a:rPr>
              <a:t>Sản</a:t>
            </a:r>
            <a:r>
              <a:rPr lang="en-US" sz="4000" b="1" dirty="0">
                <a:latin typeface="Times New Roman"/>
              </a:rPr>
              <a:t> </a:t>
            </a:r>
            <a:r>
              <a:rPr lang="en-US" sz="4000" b="1" dirty="0" err="1">
                <a:latin typeface="Times New Roman"/>
              </a:rPr>
              <a:t>xuất</a:t>
            </a:r>
            <a:r>
              <a:rPr lang="en-US" sz="4000" b="1" dirty="0">
                <a:latin typeface="Times New Roman"/>
              </a:rPr>
              <a:t> </a:t>
            </a:r>
            <a:r>
              <a:rPr lang="en-US" sz="4000" b="1" dirty="0" err="1">
                <a:latin typeface="Times New Roman"/>
              </a:rPr>
              <a:t>các</a:t>
            </a:r>
            <a:r>
              <a:rPr lang="en-US" sz="4000" b="1" dirty="0">
                <a:latin typeface="Times New Roman"/>
              </a:rPr>
              <a:t> </a:t>
            </a:r>
            <a:r>
              <a:rPr lang="en-US" sz="4000" b="1" dirty="0" err="1">
                <a:latin typeface="Times New Roman"/>
              </a:rPr>
              <a:t>thiết</a:t>
            </a:r>
            <a:r>
              <a:rPr lang="en-US" sz="4000" b="1" dirty="0">
                <a:latin typeface="Times New Roman"/>
              </a:rPr>
              <a:t> </a:t>
            </a:r>
            <a:r>
              <a:rPr lang="en-US" sz="4000" b="1" dirty="0" err="1">
                <a:latin typeface="Times New Roman"/>
              </a:rPr>
              <a:t>bị</a:t>
            </a:r>
            <a:r>
              <a:rPr lang="en-US" sz="4000" b="1" dirty="0">
                <a:latin typeface="Times New Roman"/>
              </a:rPr>
              <a:t> </a:t>
            </a:r>
            <a:r>
              <a:rPr lang="en-US" sz="4000" b="1" dirty="0" err="1">
                <a:latin typeface="Times New Roman"/>
              </a:rPr>
              <a:t>chỉnh</a:t>
            </a:r>
            <a:r>
              <a:rPr lang="en-US" sz="4000" b="1" dirty="0">
                <a:latin typeface="Times New Roman"/>
              </a:rPr>
              <a:t> l</a:t>
            </a:r>
            <a:r>
              <a:rPr lang="vi-VN" sz="4000" b="1" dirty="0">
                <a:latin typeface="Times New Roman"/>
              </a:rPr>
              <a:t>ư</a:t>
            </a:r>
            <a:r>
              <a:rPr lang="en-US" sz="4000" b="1" dirty="0">
                <a:latin typeface="Times New Roman"/>
              </a:rPr>
              <a:t>u </a:t>
            </a:r>
            <a:r>
              <a:rPr lang="vi-VN" sz="4000" b="1" dirty="0">
                <a:latin typeface="Times New Roman"/>
              </a:rPr>
              <a:t>đ</a:t>
            </a:r>
            <a:r>
              <a:rPr lang="en-US" sz="4000" b="1" dirty="0">
                <a:latin typeface="Times New Roman"/>
              </a:rPr>
              <a:t>ể </a:t>
            </a:r>
            <a:r>
              <a:rPr lang="en-US" sz="4000" b="1" dirty="0" err="1">
                <a:latin typeface="Times New Roman"/>
              </a:rPr>
              <a:t>chuyển</a:t>
            </a:r>
            <a:r>
              <a:rPr lang="en-US" sz="4000" b="1" dirty="0">
                <a:latin typeface="Times New Roman"/>
              </a:rPr>
              <a:t> </a:t>
            </a:r>
            <a:r>
              <a:rPr lang="vi-VN" sz="4000" b="1" dirty="0">
                <a:latin typeface="Times New Roman"/>
              </a:rPr>
              <a:t>đ</a:t>
            </a:r>
            <a:r>
              <a:rPr lang="en-US" sz="4000" b="1" dirty="0" err="1">
                <a:latin typeface="Times New Roman"/>
              </a:rPr>
              <a:t>ổi</a:t>
            </a:r>
            <a:r>
              <a:rPr lang="en-US" sz="4000" b="1" dirty="0">
                <a:latin typeface="Times New Roman"/>
              </a:rPr>
              <a:t> </a:t>
            </a:r>
            <a:r>
              <a:rPr lang="en-US" sz="4000" b="1" dirty="0" err="1">
                <a:latin typeface="Times New Roman"/>
              </a:rPr>
              <a:t>dòng</a:t>
            </a:r>
            <a:r>
              <a:rPr lang="en-US" sz="4000" b="1" dirty="0">
                <a:latin typeface="Times New Roman"/>
              </a:rPr>
              <a:t> </a:t>
            </a:r>
            <a:r>
              <a:rPr lang="en-US" sz="4000" b="1" dirty="0" err="1">
                <a:latin typeface="Times New Roman"/>
              </a:rPr>
              <a:t>xoay</a:t>
            </a:r>
            <a:r>
              <a:rPr lang="en-US" sz="4000" b="1" dirty="0">
                <a:latin typeface="Times New Roman"/>
              </a:rPr>
              <a:t> </a:t>
            </a:r>
            <a:r>
              <a:rPr lang="en-US" sz="4000" b="1" dirty="0" err="1">
                <a:latin typeface="Times New Roman"/>
              </a:rPr>
              <a:t>chiều</a:t>
            </a:r>
            <a:r>
              <a:rPr lang="en-US" sz="4000" b="1" dirty="0">
                <a:latin typeface="Times New Roman"/>
              </a:rPr>
              <a:t> </a:t>
            </a:r>
            <a:r>
              <a:rPr lang="en-US" sz="4000" b="1" dirty="0" err="1">
                <a:latin typeface="Times New Roman"/>
              </a:rPr>
              <a:t>thành</a:t>
            </a:r>
            <a:r>
              <a:rPr lang="en-US" sz="4000" b="1" dirty="0">
                <a:latin typeface="Times New Roman"/>
              </a:rPr>
              <a:t> </a:t>
            </a:r>
            <a:r>
              <a:rPr lang="en-US" sz="4000" b="1" dirty="0" err="1">
                <a:latin typeface="Times New Roman"/>
              </a:rPr>
              <a:t>dòng</a:t>
            </a:r>
            <a:r>
              <a:rPr lang="en-US" sz="4000" b="1" dirty="0">
                <a:latin typeface="Times New Roman"/>
              </a:rPr>
              <a:t> </a:t>
            </a:r>
            <a:r>
              <a:rPr lang="en-US" sz="4000" b="1" dirty="0" err="1">
                <a:latin typeface="Times New Roman"/>
              </a:rPr>
              <a:t>một</a:t>
            </a:r>
            <a:r>
              <a:rPr lang="en-US" sz="4000" b="1" dirty="0">
                <a:latin typeface="Times New Roman"/>
              </a:rPr>
              <a:t> </a:t>
            </a:r>
            <a:r>
              <a:rPr lang="en-US" sz="4000" b="1" dirty="0" err="1">
                <a:latin typeface="Times New Roman"/>
              </a:rPr>
              <a:t>chiều</a:t>
            </a:r>
            <a:r>
              <a:rPr lang="en-US" sz="4000" b="1" dirty="0">
                <a:latin typeface="Times New Roman"/>
              </a:rPr>
              <a:t> </a:t>
            </a:r>
            <a:r>
              <a:rPr lang="en-US" sz="4000" b="1" dirty="0" err="1">
                <a:latin typeface="Times New Roman"/>
              </a:rPr>
              <a:t>khi</a:t>
            </a:r>
            <a:r>
              <a:rPr lang="en-US" sz="4000" b="1" dirty="0">
                <a:latin typeface="Times New Roman"/>
              </a:rPr>
              <a:t> </a:t>
            </a:r>
            <a:r>
              <a:rPr lang="en-US" sz="4000" b="1" dirty="0" err="1">
                <a:latin typeface="Times New Roman"/>
              </a:rPr>
              <a:t>cần</a:t>
            </a:r>
            <a:r>
              <a:rPr lang="en-US" sz="4000" b="1" dirty="0">
                <a:latin typeface="Times New Roman"/>
              </a:rPr>
              <a:t> </a:t>
            </a:r>
            <a:r>
              <a:rPr lang="en-US" sz="4000" b="1" dirty="0" err="1">
                <a:latin typeface="Times New Roman"/>
              </a:rPr>
              <a:t>sử</a:t>
            </a:r>
            <a:r>
              <a:rPr lang="en-US" sz="4000" b="1" dirty="0">
                <a:latin typeface="Times New Roman"/>
              </a:rPr>
              <a:t> </a:t>
            </a:r>
            <a:r>
              <a:rPr lang="en-US" sz="4000" b="1" dirty="0" err="1">
                <a:latin typeface="Times New Roman"/>
              </a:rPr>
              <a:t>dụng</a:t>
            </a:r>
            <a:r>
              <a:rPr lang="en-US" sz="4000" b="1" dirty="0">
                <a:latin typeface="Times New Roman"/>
              </a:rPr>
              <a:t> </a:t>
            </a:r>
            <a:r>
              <a:rPr lang="en-US" sz="4000" b="1" dirty="0" err="1">
                <a:latin typeface="Times New Roman"/>
              </a:rPr>
              <a:t>dòng</a:t>
            </a:r>
            <a:r>
              <a:rPr lang="en-US" sz="4000" b="1" dirty="0">
                <a:latin typeface="Times New Roman"/>
              </a:rPr>
              <a:t> </a:t>
            </a:r>
            <a:r>
              <a:rPr lang="en-US" sz="4000" b="1" dirty="0" err="1">
                <a:latin typeface="Times New Roman"/>
              </a:rPr>
              <a:t>một</a:t>
            </a:r>
            <a:r>
              <a:rPr lang="en-US" sz="4000" b="1" dirty="0">
                <a:latin typeface="Times New Roman"/>
              </a:rPr>
              <a:t> </a:t>
            </a:r>
            <a:r>
              <a:rPr lang="en-US" sz="4000" b="1" dirty="0" err="1">
                <a:latin typeface="Times New Roman"/>
              </a:rPr>
              <a:t>chiều</a:t>
            </a:r>
            <a:r>
              <a:rPr lang="en-US" sz="4000" b="1" dirty="0">
                <a:latin typeface="Times New Roman"/>
              </a:rPr>
              <a:t>.</a:t>
            </a:r>
          </a:p>
          <a:p>
            <a:pPr marL="623887" indent="-514350">
              <a:buFont typeface="Wingdings 3" pitchFamily="18" charset="2"/>
              <a:buNone/>
              <a:defRPr/>
            </a:pPr>
            <a:endParaRPr lang="en-US" sz="4000" b="1" dirty="0">
              <a:latin typeface="Times New Roman"/>
            </a:endParaRPr>
          </a:p>
          <a:p>
            <a:pPr>
              <a:defRPr/>
            </a:pPr>
            <a:endParaRPr lang="en-US" sz="4000" dirty="0">
              <a:latin typeface="Times New Roman" pitchFamily="18" charset="0"/>
              <a:cs typeface="Times New Roman" pitchFamily="18" charset="0"/>
            </a:endParaRPr>
          </a:p>
        </p:txBody>
      </p:sp>
      <p:sp>
        <p:nvSpPr>
          <p:cNvPr id="30723" name="Slide Number Placeholder 3"/>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F2AD50E4-6FDC-43A6-99EA-9AE3B4FAF87A}" type="slidenum">
              <a:rPr lang="en-US" smtClean="0"/>
              <a:pPr/>
              <a:t>42</a:t>
            </a:fld>
            <a:endParaRPr lang="en-US"/>
          </a:p>
        </p:txBody>
      </p:sp>
      <p:sp>
        <p:nvSpPr>
          <p:cNvPr id="4" name="Text Box 7"/>
          <p:cNvSpPr txBox="1">
            <a:spLocks noChangeArrowheads="1"/>
          </p:cNvSpPr>
          <p:nvPr/>
        </p:nvSpPr>
        <p:spPr bwMode="auto">
          <a:xfrm>
            <a:off x="0" y="3371850"/>
            <a:ext cx="7162800" cy="707886"/>
          </a:xfrm>
          <a:prstGeom prst="rect">
            <a:avLst/>
          </a:prstGeom>
          <a:noFill/>
          <a:ln w="9525">
            <a:noFill/>
            <a:miter lim="800000"/>
            <a:headEnd/>
            <a:tailEnd/>
          </a:ln>
        </p:spPr>
        <p:txBody>
          <a:bodyPr>
            <a:spAutoFit/>
          </a:bodyPr>
          <a:lstStyle/>
          <a:p>
            <a:pPr>
              <a:spcBef>
                <a:spcPct val="50000"/>
              </a:spcBef>
            </a:pPr>
            <a:r>
              <a:rPr lang="en-US" sz="4000" b="1" dirty="0">
                <a:latin typeface="Times New Roman" pitchFamily="18" charset="0"/>
              </a:rPr>
              <a:t>3. </a:t>
            </a:r>
            <a:r>
              <a:rPr lang="en-US" sz="4000" b="1" dirty="0" err="1">
                <a:latin typeface="Times New Roman" pitchFamily="18" charset="0"/>
              </a:rPr>
              <a:t>Dòng</a:t>
            </a:r>
            <a:r>
              <a:rPr lang="en-US" sz="4000" b="1" dirty="0">
                <a:latin typeface="Times New Roman" pitchFamily="18" charset="0"/>
              </a:rPr>
              <a:t> </a:t>
            </a:r>
            <a:r>
              <a:rPr lang="vi-VN" sz="4000" b="1" dirty="0">
                <a:latin typeface="Times New Roman" pitchFamily="18" charset="0"/>
              </a:rPr>
              <a:t>đ</a:t>
            </a:r>
            <a:r>
              <a:rPr lang="en-US" sz="4000" b="1" dirty="0" err="1">
                <a:latin typeface="Times New Roman" pitchFamily="18" charset="0"/>
              </a:rPr>
              <a:t>iện</a:t>
            </a:r>
            <a:r>
              <a:rPr lang="en-US" sz="4000" b="1" dirty="0">
                <a:latin typeface="Times New Roman" pitchFamily="18" charset="0"/>
              </a:rPr>
              <a:t> </a:t>
            </a:r>
            <a:r>
              <a:rPr lang="en-US" sz="4000" b="1" dirty="0" err="1">
                <a:latin typeface="Times New Roman" pitchFamily="18" charset="0"/>
              </a:rPr>
              <a:t>xoay</a:t>
            </a:r>
            <a:r>
              <a:rPr lang="en-US" sz="4000" b="1" dirty="0">
                <a:latin typeface="Times New Roman" pitchFamily="18" charset="0"/>
              </a:rPr>
              <a:t> </a:t>
            </a:r>
            <a:r>
              <a:rPr lang="en-US" sz="4000" b="1" dirty="0" err="1">
                <a:latin typeface="Times New Roman" pitchFamily="18" charset="0"/>
              </a:rPr>
              <a:t>chiều</a:t>
            </a:r>
            <a:r>
              <a:rPr lang="en-US" sz="4000" b="1" dirty="0">
                <a:latin typeface="Times New Roman" pitchFamily="18" charset="0"/>
              </a:rPr>
              <a:t> </a:t>
            </a:r>
            <a:r>
              <a:rPr lang="en-US" sz="4000" b="1" dirty="0" err="1">
                <a:latin typeface="Times New Roman" pitchFamily="18" charset="0"/>
              </a:rPr>
              <a:t>là</a:t>
            </a:r>
            <a:r>
              <a:rPr lang="en-US" sz="4000" b="1" dirty="0">
                <a:latin typeface="Times New Roman" pitchFamily="18" charset="0"/>
              </a:rPr>
              <a:t> </a:t>
            </a:r>
            <a:r>
              <a:rPr lang="en-US" sz="4000" b="1" dirty="0" err="1">
                <a:latin typeface="Times New Roman" pitchFamily="18" charset="0"/>
              </a:rPr>
              <a:t>gì</a:t>
            </a:r>
            <a:r>
              <a:rPr lang="en-US" sz="4000" b="1" dirty="0">
                <a:latin typeface="Times New Roman" pitchFamily="18" charset="0"/>
              </a:rPr>
              <a:t>?</a:t>
            </a:r>
          </a:p>
        </p:txBody>
      </p:sp>
      <p:sp>
        <p:nvSpPr>
          <p:cNvPr id="5" name="Text Box 8"/>
          <p:cNvSpPr txBox="1">
            <a:spLocks noChangeArrowheads="1"/>
          </p:cNvSpPr>
          <p:nvPr/>
        </p:nvSpPr>
        <p:spPr bwMode="auto">
          <a:xfrm>
            <a:off x="381000" y="3943351"/>
            <a:ext cx="8763000" cy="1323439"/>
          </a:xfrm>
          <a:prstGeom prst="rect">
            <a:avLst/>
          </a:prstGeom>
          <a:noFill/>
          <a:ln w="9525">
            <a:noFill/>
            <a:miter lim="800000"/>
            <a:headEnd/>
            <a:tailEnd/>
          </a:ln>
        </p:spPr>
        <p:txBody>
          <a:bodyPr wrap="square">
            <a:spAutoFit/>
          </a:bodyPr>
          <a:lstStyle/>
          <a:p>
            <a:pPr>
              <a:spcBef>
                <a:spcPct val="50000"/>
              </a:spcBef>
            </a:pPr>
            <a:r>
              <a:rPr lang="en-US" sz="4000" b="1" dirty="0" err="1">
                <a:solidFill>
                  <a:srgbClr val="CC0000"/>
                </a:solidFill>
                <a:latin typeface="Times New Roman" pitchFamily="18" charset="0"/>
              </a:rPr>
              <a:t>Dòng</a:t>
            </a:r>
            <a:r>
              <a:rPr lang="en-US" sz="4000" b="1" dirty="0">
                <a:solidFill>
                  <a:srgbClr val="CC0000"/>
                </a:solidFill>
                <a:latin typeface="Times New Roman" pitchFamily="18" charset="0"/>
              </a:rPr>
              <a:t> </a:t>
            </a:r>
            <a:r>
              <a:rPr lang="vi-VN" sz="4000" b="1" dirty="0">
                <a:solidFill>
                  <a:srgbClr val="CC0000"/>
                </a:solidFill>
                <a:latin typeface="Times New Roman" pitchFamily="18" charset="0"/>
              </a:rPr>
              <a:t>đ</a:t>
            </a:r>
            <a:r>
              <a:rPr lang="en-US" sz="4000" b="1" dirty="0" err="1">
                <a:solidFill>
                  <a:srgbClr val="CC0000"/>
                </a:solidFill>
                <a:latin typeface="Times New Roman" pitchFamily="18" charset="0"/>
              </a:rPr>
              <a:t>iện</a:t>
            </a:r>
            <a:r>
              <a:rPr lang="en-US" sz="4000" b="1" dirty="0">
                <a:solidFill>
                  <a:srgbClr val="CC0000"/>
                </a:solidFill>
                <a:latin typeface="Times New Roman" pitchFamily="18" charset="0"/>
              </a:rPr>
              <a:t> </a:t>
            </a:r>
            <a:r>
              <a:rPr lang="en-US" sz="4000" b="1" dirty="0" err="1">
                <a:solidFill>
                  <a:srgbClr val="CC0000"/>
                </a:solidFill>
                <a:latin typeface="Times New Roman" pitchFamily="18" charset="0"/>
              </a:rPr>
              <a:t>luân</a:t>
            </a:r>
            <a:r>
              <a:rPr lang="en-US" sz="4000" b="1" dirty="0">
                <a:solidFill>
                  <a:srgbClr val="CC0000"/>
                </a:solidFill>
                <a:latin typeface="Times New Roman" pitchFamily="18" charset="0"/>
              </a:rPr>
              <a:t> </a:t>
            </a:r>
            <a:r>
              <a:rPr lang="en-US" sz="4000" b="1" dirty="0" err="1">
                <a:solidFill>
                  <a:srgbClr val="CC0000"/>
                </a:solidFill>
                <a:latin typeface="Times New Roman" pitchFamily="18" charset="0"/>
              </a:rPr>
              <a:t>phiên</a:t>
            </a:r>
            <a:r>
              <a:rPr lang="en-US" sz="4000" b="1" dirty="0">
                <a:solidFill>
                  <a:srgbClr val="CC0000"/>
                </a:solidFill>
                <a:latin typeface="Times New Roman" pitchFamily="18" charset="0"/>
              </a:rPr>
              <a:t> </a:t>
            </a:r>
            <a:r>
              <a:rPr lang="vi-VN" sz="4000" b="1" dirty="0">
                <a:solidFill>
                  <a:srgbClr val="CC0000"/>
                </a:solidFill>
                <a:latin typeface="Times New Roman" pitchFamily="18" charset="0"/>
              </a:rPr>
              <a:t>đ</a:t>
            </a:r>
            <a:r>
              <a:rPr lang="en-US" sz="4000" b="1" dirty="0" err="1">
                <a:solidFill>
                  <a:srgbClr val="CC0000"/>
                </a:solidFill>
                <a:latin typeface="Times New Roman" pitchFamily="18" charset="0"/>
              </a:rPr>
              <a:t>ổi</a:t>
            </a:r>
            <a:r>
              <a:rPr lang="en-US" sz="4000" b="1" dirty="0">
                <a:solidFill>
                  <a:srgbClr val="CC0000"/>
                </a:solidFill>
                <a:latin typeface="Times New Roman" pitchFamily="18" charset="0"/>
              </a:rPr>
              <a:t> </a:t>
            </a:r>
            <a:r>
              <a:rPr lang="en-US" sz="4000" b="1" dirty="0" err="1">
                <a:solidFill>
                  <a:srgbClr val="CC0000"/>
                </a:solidFill>
                <a:latin typeface="Times New Roman" pitchFamily="18" charset="0"/>
              </a:rPr>
              <a:t>chiều</a:t>
            </a:r>
            <a:r>
              <a:rPr lang="en-US" sz="4000" b="1" dirty="0">
                <a:solidFill>
                  <a:srgbClr val="CC0000"/>
                </a:solidFill>
                <a:latin typeface="Times New Roman" pitchFamily="18" charset="0"/>
              </a:rPr>
              <a:t> </a:t>
            </a:r>
            <a:r>
              <a:rPr lang="en-US" sz="4000" b="1" dirty="0" err="1">
                <a:solidFill>
                  <a:srgbClr val="CC0000"/>
                </a:solidFill>
                <a:latin typeface="Times New Roman" pitchFamily="18" charset="0"/>
              </a:rPr>
              <a:t>theo</a:t>
            </a:r>
            <a:r>
              <a:rPr lang="en-US" sz="4000" b="1" dirty="0">
                <a:solidFill>
                  <a:srgbClr val="CC0000"/>
                </a:solidFill>
                <a:latin typeface="Times New Roman" pitchFamily="18" charset="0"/>
              </a:rPr>
              <a:t> </a:t>
            </a:r>
            <a:r>
              <a:rPr lang="en-US" sz="4000" b="1" dirty="0" err="1">
                <a:solidFill>
                  <a:srgbClr val="CC0000"/>
                </a:solidFill>
                <a:latin typeface="Times New Roman" pitchFamily="18" charset="0"/>
              </a:rPr>
              <a:t>thời</a:t>
            </a:r>
            <a:r>
              <a:rPr lang="en-US" sz="4000" b="1" dirty="0">
                <a:solidFill>
                  <a:srgbClr val="CC0000"/>
                </a:solidFill>
                <a:latin typeface="Times New Roman" pitchFamily="18" charset="0"/>
              </a:rPr>
              <a:t> </a:t>
            </a:r>
            <a:r>
              <a:rPr lang="en-US" sz="4000" b="1" dirty="0" err="1">
                <a:solidFill>
                  <a:srgbClr val="CC0000"/>
                </a:solidFill>
                <a:latin typeface="Times New Roman" pitchFamily="18" charset="0"/>
              </a:rPr>
              <a:t>gian</a:t>
            </a:r>
            <a:r>
              <a:rPr lang="en-US" sz="4000" b="1" dirty="0">
                <a:solidFill>
                  <a:srgbClr val="CC0000"/>
                </a:solidFill>
                <a:latin typeface="Times New Roman" pitchFamily="18" charset="0"/>
              </a:rPr>
              <a:t> </a:t>
            </a:r>
            <a:r>
              <a:rPr lang="en-US" sz="4000" b="1" dirty="0" err="1">
                <a:solidFill>
                  <a:srgbClr val="CC0000"/>
                </a:solidFill>
                <a:latin typeface="Times New Roman" pitchFamily="18" charset="0"/>
              </a:rPr>
              <a:t>gọi</a:t>
            </a:r>
            <a:r>
              <a:rPr lang="en-US" sz="4000" b="1" dirty="0">
                <a:solidFill>
                  <a:srgbClr val="CC0000"/>
                </a:solidFill>
                <a:latin typeface="Times New Roman" pitchFamily="18" charset="0"/>
              </a:rPr>
              <a:t> </a:t>
            </a:r>
            <a:r>
              <a:rPr lang="en-US" sz="4000" b="1" dirty="0" err="1">
                <a:solidFill>
                  <a:srgbClr val="CC0000"/>
                </a:solidFill>
                <a:latin typeface="Times New Roman" pitchFamily="18" charset="0"/>
              </a:rPr>
              <a:t>là</a:t>
            </a:r>
            <a:r>
              <a:rPr lang="en-US" sz="4000" b="1" dirty="0">
                <a:solidFill>
                  <a:srgbClr val="CC0000"/>
                </a:solidFill>
                <a:latin typeface="Times New Roman" pitchFamily="18" charset="0"/>
              </a:rPr>
              <a:t> </a:t>
            </a:r>
            <a:r>
              <a:rPr lang="en-US" sz="4000" b="1" dirty="0" err="1">
                <a:solidFill>
                  <a:srgbClr val="CC0000"/>
                </a:solidFill>
                <a:latin typeface="Times New Roman" pitchFamily="18" charset="0"/>
              </a:rPr>
              <a:t>dòng</a:t>
            </a:r>
            <a:r>
              <a:rPr lang="en-US" sz="4000" b="1" dirty="0">
                <a:solidFill>
                  <a:srgbClr val="CC0000"/>
                </a:solidFill>
                <a:latin typeface="Times New Roman" pitchFamily="18" charset="0"/>
              </a:rPr>
              <a:t> </a:t>
            </a:r>
            <a:r>
              <a:rPr lang="vi-VN" sz="4000" b="1" dirty="0">
                <a:solidFill>
                  <a:srgbClr val="CC0000"/>
                </a:solidFill>
                <a:latin typeface="Times New Roman" pitchFamily="18" charset="0"/>
              </a:rPr>
              <a:t>đ</a:t>
            </a:r>
            <a:r>
              <a:rPr lang="en-US" sz="4000" b="1" dirty="0" err="1">
                <a:solidFill>
                  <a:srgbClr val="CC0000"/>
                </a:solidFill>
                <a:latin typeface="Times New Roman" pitchFamily="18" charset="0"/>
              </a:rPr>
              <a:t>iện</a:t>
            </a:r>
            <a:r>
              <a:rPr lang="en-US" sz="4000" b="1" dirty="0">
                <a:solidFill>
                  <a:srgbClr val="CC0000"/>
                </a:solidFill>
                <a:latin typeface="Times New Roman" pitchFamily="18" charset="0"/>
              </a:rPr>
              <a:t> </a:t>
            </a:r>
            <a:r>
              <a:rPr lang="en-US" sz="4000" b="1" dirty="0" err="1">
                <a:solidFill>
                  <a:srgbClr val="CC0000"/>
                </a:solidFill>
                <a:latin typeface="Times New Roman" pitchFamily="18" charset="0"/>
              </a:rPr>
              <a:t>xoay</a:t>
            </a:r>
            <a:r>
              <a:rPr lang="en-US" sz="4000" b="1" dirty="0">
                <a:solidFill>
                  <a:srgbClr val="CC0000"/>
                </a:solidFill>
                <a:latin typeface="Times New Roman" pitchFamily="18" charset="0"/>
              </a:rPr>
              <a:t> </a:t>
            </a:r>
            <a:r>
              <a:rPr lang="en-US" sz="4000" b="1" dirty="0" err="1">
                <a:solidFill>
                  <a:srgbClr val="CC0000"/>
                </a:solidFill>
                <a:latin typeface="Times New Roman" pitchFamily="18" charset="0"/>
              </a:rPr>
              <a:t>chiều</a:t>
            </a:r>
            <a:r>
              <a:rPr lang="en-US" sz="4000" b="1" dirty="0">
                <a:solidFill>
                  <a:srgbClr val="CC0000"/>
                </a:solidFill>
                <a:latin typeface="Times New Roman"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27" presetClass="entr" presetSubtype="0" fill="hold" grpId="0" nodeType="withEffect">
                                  <p:stCondLst>
                                    <p:cond delay="0"/>
                                  </p:stCondLst>
                                  <p:iterate type="lt">
                                    <p:tmPct val="50000"/>
                                  </p:iterate>
                                  <p:childTnLst>
                                    <p:set>
                                      <p:cBhvr>
                                        <p:cTn id="8" dur="1" fill="hold">
                                          <p:stCondLst>
                                            <p:cond delay="0"/>
                                          </p:stCondLst>
                                        </p:cTn>
                                        <p:tgtEl>
                                          <p:spTgt spid="5"/>
                                        </p:tgtEl>
                                        <p:attrNameLst>
                                          <p:attrName>style.visibility</p:attrName>
                                        </p:attrNameLst>
                                      </p:cBhvr>
                                      <p:to>
                                        <p:strVal val="visible"/>
                                      </p:to>
                                    </p:set>
                                    <p:anim calcmode="discrete" valueType="clr">
                                      <p:cBhvr override="childStyle">
                                        <p:cTn id="9" dur="80"/>
                                        <p:tgtEl>
                                          <p:spTgt spid="5"/>
                                        </p:tgtEl>
                                        <p:attrNameLst>
                                          <p:attrName>style.color</p:attrName>
                                        </p:attrNameLst>
                                      </p:cBhvr>
                                      <p:tavLst>
                                        <p:tav tm="0">
                                          <p:val>
                                            <p:clrVal>
                                              <a:schemeClr val="accent2"/>
                                            </p:clrVal>
                                          </p:val>
                                        </p:tav>
                                        <p:tav tm="50000">
                                          <p:val>
                                            <p:clrVal>
                                              <a:schemeClr val="hlink"/>
                                            </p:clrVal>
                                          </p:val>
                                        </p:tav>
                                      </p:tavLst>
                                    </p:anim>
                                    <p:anim calcmode="discrete" valueType="clr">
                                      <p:cBhvr>
                                        <p:cTn id="10" dur="80"/>
                                        <p:tgtEl>
                                          <p:spTgt spid="5"/>
                                        </p:tgtEl>
                                        <p:attrNameLst>
                                          <p:attrName>fillcolor</p:attrName>
                                        </p:attrNameLst>
                                      </p:cBhvr>
                                      <p:tavLst>
                                        <p:tav tm="0">
                                          <p:val>
                                            <p:clrVal>
                                              <a:schemeClr val="accent2"/>
                                            </p:clrVal>
                                          </p:val>
                                        </p:tav>
                                        <p:tav tm="50000">
                                          <p:val>
                                            <p:clrVal>
                                              <a:schemeClr val="hlink"/>
                                            </p:clrVal>
                                          </p:val>
                                        </p:tav>
                                      </p:tavLst>
                                    </p:anim>
                                    <p:set>
                                      <p:cBhvr>
                                        <p:cTn id="11" dur="80"/>
                                        <p:tgtEl>
                                          <p:spTgt spid="5"/>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9" name="Text Box 5"/>
          <p:cNvSpPr txBox="1">
            <a:spLocks noChangeArrowheads="1"/>
          </p:cNvSpPr>
          <p:nvPr/>
        </p:nvSpPr>
        <p:spPr bwMode="auto">
          <a:xfrm>
            <a:off x="609600" y="1543050"/>
            <a:ext cx="8229600" cy="3170099"/>
          </a:xfrm>
          <a:prstGeom prst="rect">
            <a:avLst/>
          </a:prstGeom>
          <a:noFill/>
          <a:ln w="9525">
            <a:noFill/>
            <a:miter lim="800000"/>
            <a:headEnd/>
            <a:tailEnd/>
          </a:ln>
        </p:spPr>
        <p:txBody>
          <a:bodyPr>
            <a:spAutoFit/>
          </a:bodyPr>
          <a:lstStyle/>
          <a:p>
            <a:pPr>
              <a:spcBef>
                <a:spcPct val="50000"/>
              </a:spcBef>
            </a:pPr>
            <a:r>
              <a:rPr lang="en-US" sz="4000" b="1" dirty="0" err="1">
                <a:solidFill>
                  <a:srgbClr val="800000"/>
                </a:solidFill>
                <a:latin typeface="Times New Roman" pitchFamily="18" charset="0"/>
              </a:rPr>
              <a:t>Dòng</a:t>
            </a:r>
            <a:r>
              <a:rPr lang="en-US" sz="4000" b="1" dirty="0">
                <a:solidFill>
                  <a:srgbClr val="800000"/>
                </a:solidFill>
                <a:latin typeface="Times New Roman" pitchFamily="18" charset="0"/>
              </a:rPr>
              <a:t> </a:t>
            </a:r>
            <a:r>
              <a:rPr lang="vi-VN" sz="4000" b="1" dirty="0">
                <a:solidFill>
                  <a:srgbClr val="800000"/>
                </a:solidFill>
                <a:latin typeface="Times New Roman" pitchFamily="18" charset="0"/>
              </a:rPr>
              <a:t>đ</a:t>
            </a:r>
            <a:r>
              <a:rPr lang="en-US" sz="4000" b="1" dirty="0" err="1">
                <a:solidFill>
                  <a:srgbClr val="800000"/>
                </a:solidFill>
                <a:latin typeface="Times New Roman" pitchFamily="18" charset="0"/>
              </a:rPr>
              <a:t>iện</a:t>
            </a:r>
            <a:r>
              <a:rPr lang="en-US" sz="4000" b="1" dirty="0">
                <a:solidFill>
                  <a:srgbClr val="800000"/>
                </a:solidFill>
                <a:latin typeface="Times New Roman" pitchFamily="18" charset="0"/>
              </a:rPr>
              <a:t> </a:t>
            </a:r>
            <a:r>
              <a:rPr lang="en-US" sz="4000" b="1" dirty="0" err="1">
                <a:solidFill>
                  <a:srgbClr val="800000"/>
                </a:solidFill>
                <a:latin typeface="Times New Roman" pitchFamily="18" charset="0"/>
              </a:rPr>
              <a:t>xoay</a:t>
            </a:r>
            <a:r>
              <a:rPr lang="en-US" sz="4000" b="1" dirty="0">
                <a:solidFill>
                  <a:srgbClr val="800000"/>
                </a:solidFill>
                <a:latin typeface="Times New Roman" pitchFamily="18" charset="0"/>
              </a:rPr>
              <a:t> </a:t>
            </a:r>
            <a:r>
              <a:rPr lang="en-US" sz="4000" b="1" dirty="0" err="1">
                <a:solidFill>
                  <a:srgbClr val="800000"/>
                </a:solidFill>
                <a:latin typeface="Times New Roman" pitchFamily="18" charset="0"/>
              </a:rPr>
              <a:t>chiều</a:t>
            </a:r>
            <a:r>
              <a:rPr lang="en-US" sz="4000" b="1" dirty="0">
                <a:solidFill>
                  <a:srgbClr val="800000"/>
                </a:solidFill>
                <a:latin typeface="Times New Roman" pitchFamily="18" charset="0"/>
              </a:rPr>
              <a:t> </a:t>
            </a:r>
            <a:r>
              <a:rPr lang="en-US" sz="4000" b="1" dirty="0" err="1">
                <a:solidFill>
                  <a:srgbClr val="800000"/>
                </a:solidFill>
                <a:latin typeface="Times New Roman" pitchFamily="18" charset="0"/>
              </a:rPr>
              <a:t>xuất</a:t>
            </a:r>
            <a:r>
              <a:rPr lang="en-US" sz="4000" b="1" dirty="0">
                <a:solidFill>
                  <a:srgbClr val="800000"/>
                </a:solidFill>
                <a:latin typeface="Times New Roman" pitchFamily="18" charset="0"/>
              </a:rPr>
              <a:t> </a:t>
            </a:r>
            <a:r>
              <a:rPr lang="en-US" sz="4000" b="1" dirty="0" err="1">
                <a:solidFill>
                  <a:srgbClr val="800000"/>
                </a:solidFill>
                <a:latin typeface="Times New Roman" pitchFamily="18" charset="0"/>
              </a:rPr>
              <a:t>hiện</a:t>
            </a:r>
            <a:r>
              <a:rPr lang="en-US" sz="4000" b="1" dirty="0">
                <a:solidFill>
                  <a:srgbClr val="800000"/>
                </a:solidFill>
                <a:latin typeface="Times New Roman" pitchFamily="18" charset="0"/>
              </a:rPr>
              <a:t> </a:t>
            </a:r>
            <a:r>
              <a:rPr lang="en-US" sz="4000" b="1" dirty="0" err="1">
                <a:solidFill>
                  <a:srgbClr val="800000"/>
                </a:solidFill>
                <a:latin typeface="Times New Roman" pitchFamily="18" charset="0"/>
              </a:rPr>
              <a:t>trong</a:t>
            </a:r>
            <a:r>
              <a:rPr lang="en-US" sz="4000" b="1" dirty="0">
                <a:solidFill>
                  <a:srgbClr val="800000"/>
                </a:solidFill>
                <a:latin typeface="Times New Roman" pitchFamily="18" charset="0"/>
              </a:rPr>
              <a:t> </a:t>
            </a:r>
            <a:r>
              <a:rPr lang="en-US" sz="4000" b="1" dirty="0" err="1">
                <a:solidFill>
                  <a:srgbClr val="800000"/>
                </a:solidFill>
                <a:latin typeface="Times New Roman" pitchFamily="18" charset="0"/>
              </a:rPr>
              <a:t>cuộn</a:t>
            </a:r>
            <a:r>
              <a:rPr lang="en-US" sz="4000" b="1" dirty="0">
                <a:solidFill>
                  <a:srgbClr val="800000"/>
                </a:solidFill>
                <a:latin typeface="Times New Roman" pitchFamily="18" charset="0"/>
              </a:rPr>
              <a:t> </a:t>
            </a:r>
            <a:r>
              <a:rPr lang="en-US" sz="4000" b="1" dirty="0" err="1">
                <a:solidFill>
                  <a:srgbClr val="800000"/>
                </a:solidFill>
                <a:latin typeface="Times New Roman" pitchFamily="18" charset="0"/>
              </a:rPr>
              <a:t>dây</a:t>
            </a:r>
            <a:r>
              <a:rPr lang="en-US" sz="4000" b="1" dirty="0">
                <a:solidFill>
                  <a:srgbClr val="800000"/>
                </a:solidFill>
                <a:latin typeface="Times New Roman" pitchFamily="18" charset="0"/>
              </a:rPr>
              <a:t> </a:t>
            </a:r>
            <a:r>
              <a:rPr lang="en-US" sz="4000" b="1" dirty="0" err="1">
                <a:solidFill>
                  <a:srgbClr val="800000"/>
                </a:solidFill>
                <a:latin typeface="Times New Roman" pitchFamily="18" charset="0"/>
              </a:rPr>
              <a:t>dẫn</a:t>
            </a:r>
            <a:r>
              <a:rPr lang="en-US" sz="4000" b="1" dirty="0">
                <a:solidFill>
                  <a:srgbClr val="800000"/>
                </a:solidFill>
                <a:latin typeface="Times New Roman" pitchFamily="18" charset="0"/>
              </a:rPr>
              <a:t> </a:t>
            </a:r>
            <a:r>
              <a:rPr lang="en-US" sz="4000" b="1" dirty="0" err="1">
                <a:solidFill>
                  <a:srgbClr val="800000"/>
                </a:solidFill>
                <a:latin typeface="Times New Roman" pitchFamily="18" charset="0"/>
              </a:rPr>
              <a:t>kín</a:t>
            </a:r>
            <a:r>
              <a:rPr lang="en-US" sz="4000" b="1" dirty="0">
                <a:solidFill>
                  <a:srgbClr val="800000"/>
                </a:solidFill>
                <a:latin typeface="Times New Roman" pitchFamily="18" charset="0"/>
              </a:rPr>
              <a:t> </a:t>
            </a:r>
            <a:r>
              <a:rPr lang="en-US" sz="4000" b="1" dirty="0" err="1">
                <a:solidFill>
                  <a:srgbClr val="800000"/>
                </a:solidFill>
                <a:latin typeface="Times New Roman" pitchFamily="18" charset="0"/>
              </a:rPr>
              <a:t>khi</a:t>
            </a:r>
            <a:r>
              <a:rPr lang="en-US" sz="4000" b="1" dirty="0">
                <a:solidFill>
                  <a:srgbClr val="800000"/>
                </a:solidFill>
                <a:latin typeface="Times New Roman" pitchFamily="18" charset="0"/>
              </a:rPr>
              <a:t> </a:t>
            </a:r>
            <a:r>
              <a:rPr lang="en-US" sz="4000" b="1" dirty="0" err="1">
                <a:solidFill>
                  <a:srgbClr val="800000"/>
                </a:solidFill>
                <a:latin typeface="Times New Roman" pitchFamily="18" charset="0"/>
              </a:rPr>
              <a:t>số</a:t>
            </a:r>
            <a:r>
              <a:rPr lang="en-US" sz="4000" b="1" dirty="0">
                <a:solidFill>
                  <a:srgbClr val="800000"/>
                </a:solidFill>
                <a:latin typeface="Times New Roman" pitchFamily="18" charset="0"/>
              </a:rPr>
              <a:t> </a:t>
            </a:r>
            <a:r>
              <a:rPr lang="vi-VN" sz="4000" b="1" dirty="0">
                <a:solidFill>
                  <a:srgbClr val="800000"/>
                </a:solidFill>
                <a:latin typeface="Times New Roman" pitchFamily="18" charset="0"/>
              </a:rPr>
              <a:t>đư</a:t>
            </a:r>
            <a:r>
              <a:rPr lang="en-US" sz="4000" b="1" dirty="0" err="1">
                <a:solidFill>
                  <a:srgbClr val="800000"/>
                </a:solidFill>
                <a:latin typeface="Times New Roman" pitchFamily="18" charset="0"/>
              </a:rPr>
              <a:t>ờng</a:t>
            </a:r>
            <a:r>
              <a:rPr lang="en-US" sz="4000" b="1" dirty="0">
                <a:solidFill>
                  <a:srgbClr val="800000"/>
                </a:solidFill>
                <a:latin typeface="Times New Roman" pitchFamily="18" charset="0"/>
              </a:rPr>
              <a:t> </a:t>
            </a:r>
            <a:r>
              <a:rPr lang="en-US" sz="4000" b="1" dirty="0" err="1">
                <a:solidFill>
                  <a:srgbClr val="800000"/>
                </a:solidFill>
                <a:latin typeface="Times New Roman" pitchFamily="18" charset="0"/>
              </a:rPr>
              <a:t>sức</a:t>
            </a:r>
            <a:r>
              <a:rPr lang="en-US" sz="4000" b="1" dirty="0">
                <a:solidFill>
                  <a:srgbClr val="800000"/>
                </a:solidFill>
                <a:latin typeface="Times New Roman" pitchFamily="18" charset="0"/>
              </a:rPr>
              <a:t> </a:t>
            </a:r>
            <a:r>
              <a:rPr lang="en-US" sz="4000" b="1" dirty="0" err="1">
                <a:solidFill>
                  <a:srgbClr val="800000"/>
                </a:solidFill>
                <a:latin typeface="Times New Roman" pitchFamily="18" charset="0"/>
              </a:rPr>
              <a:t>từ</a:t>
            </a:r>
            <a:r>
              <a:rPr lang="en-US" sz="4000" b="1" dirty="0">
                <a:solidFill>
                  <a:srgbClr val="800000"/>
                </a:solidFill>
                <a:latin typeface="Times New Roman" pitchFamily="18" charset="0"/>
              </a:rPr>
              <a:t> </a:t>
            </a:r>
            <a:r>
              <a:rPr lang="en-US" sz="4000" b="1" dirty="0" err="1">
                <a:solidFill>
                  <a:srgbClr val="800000"/>
                </a:solidFill>
                <a:latin typeface="Times New Roman" pitchFamily="18" charset="0"/>
              </a:rPr>
              <a:t>xuyên</a:t>
            </a:r>
            <a:r>
              <a:rPr lang="en-US" sz="4000" b="1" dirty="0">
                <a:solidFill>
                  <a:srgbClr val="800000"/>
                </a:solidFill>
                <a:latin typeface="Times New Roman" pitchFamily="18" charset="0"/>
              </a:rPr>
              <a:t> qua </a:t>
            </a:r>
            <a:r>
              <a:rPr lang="en-US" sz="4000" b="1" dirty="0" err="1">
                <a:solidFill>
                  <a:srgbClr val="800000"/>
                </a:solidFill>
                <a:latin typeface="Times New Roman" pitchFamily="18" charset="0"/>
              </a:rPr>
              <a:t>tiết</a:t>
            </a:r>
            <a:r>
              <a:rPr lang="en-US" sz="4000" b="1" dirty="0">
                <a:solidFill>
                  <a:srgbClr val="800000"/>
                </a:solidFill>
                <a:latin typeface="Times New Roman" pitchFamily="18" charset="0"/>
              </a:rPr>
              <a:t> </a:t>
            </a:r>
            <a:r>
              <a:rPr lang="en-US" sz="4000" b="1" dirty="0" err="1">
                <a:solidFill>
                  <a:srgbClr val="800000"/>
                </a:solidFill>
                <a:latin typeface="Times New Roman" pitchFamily="18" charset="0"/>
              </a:rPr>
              <a:t>diện</a:t>
            </a:r>
            <a:r>
              <a:rPr lang="en-US" sz="4000" b="1" dirty="0">
                <a:solidFill>
                  <a:srgbClr val="800000"/>
                </a:solidFill>
                <a:latin typeface="Times New Roman" pitchFamily="18" charset="0"/>
              </a:rPr>
              <a:t> S </a:t>
            </a:r>
            <a:r>
              <a:rPr lang="en-US" sz="4000" b="1" dirty="0" err="1">
                <a:solidFill>
                  <a:srgbClr val="800000"/>
                </a:solidFill>
                <a:latin typeface="Times New Roman" pitchFamily="18" charset="0"/>
              </a:rPr>
              <a:t>của</a:t>
            </a:r>
            <a:r>
              <a:rPr lang="en-US" sz="4000" b="1" dirty="0">
                <a:solidFill>
                  <a:srgbClr val="800000"/>
                </a:solidFill>
                <a:latin typeface="Times New Roman" pitchFamily="18" charset="0"/>
              </a:rPr>
              <a:t> </a:t>
            </a:r>
            <a:r>
              <a:rPr lang="en-US" sz="4000" b="1" dirty="0" err="1">
                <a:solidFill>
                  <a:srgbClr val="800000"/>
                </a:solidFill>
                <a:latin typeface="Times New Roman" pitchFamily="18" charset="0"/>
              </a:rPr>
              <a:t>cuộn</a:t>
            </a:r>
            <a:r>
              <a:rPr lang="en-US" sz="4000" b="1" dirty="0">
                <a:solidFill>
                  <a:srgbClr val="800000"/>
                </a:solidFill>
                <a:latin typeface="Times New Roman" pitchFamily="18" charset="0"/>
              </a:rPr>
              <a:t> </a:t>
            </a:r>
            <a:r>
              <a:rPr lang="en-US" sz="4000" b="1" dirty="0" err="1">
                <a:solidFill>
                  <a:srgbClr val="800000"/>
                </a:solidFill>
                <a:latin typeface="Times New Roman" pitchFamily="18" charset="0"/>
              </a:rPr>
              <a:t>dây</a:t>
            </a:r>
            <a:r>
              <a:rPr lang="en-US" sz="4000" b="1" dirty="0">
                <a:solidFill>
                  <a:srgbClr val="800000"/>
                </a:solidFill>
                <a:latin typeface="Times New Roman" pitchFamily="18" charset="0"/>
              </a:rPr>
              <a:t> </a:t>
            </a:r>
            <a:r>
              <a:rPr lang="en-US" sz="4000" b="1" dirty="0" err="1">
                <a:solidFill>
                  <a:srgbClr val="800000"/>
                </a:solidFill>
                <a:latin typeface="Times New Roman" pitchFamily="18" charset="0"/>
              </a:rPr>
              <a:t>dẫn</a:t>
            </a:r>
            <a:r>
              <a:rPr lang="en-US" sz="4000" b="1" dirty="0">
                <a:solidFill>
                  <a:srgbClr val="800000"/>
                </a:solidFill>
                <a:latin typeface="Times New Roman" pitchFamily="18" charset="0"/>
              </a:rPr>
              <a:t> </a:t>
            </a:r>
            <a:r>
              <a:rPr lang="en-US" sz="4000" b="1" dirty="0" err="1">
                <a:solidFill>
                  <a:srgbClr val="800000"/>
                </a:solidFill>
                <a:latin typeface="Times New Roman" pitchFamily="18" charset="0"/>
              </a:rPr>
              <a:t>kín</a:t>
            </a:r>
            <a:r>
              <a:rPr lang="en-US" sz="4000" b="1" dirty="0">
                <a:solidFill>
                  <a:srgbClr val="800000"/>
                </a:solidFill>
                <a:latin typeface="Times New Roman" pitchFamily="18" charset="0"/>
              </a:rPr>
              <a:t> </a:t>
            </a:r>
            <a:r>
              <a:rPr lang="en-US" sz="4000" b="1" dirty="0" err="1">
                <a:solidFill>
                  <a:srgbClr val="800000"/>
                </a:solidFill>
                <a:latin typeface="Times New Roman" pitchFamily="18" charset="0"/>
              </a:rPr>
              <a:t>luân</a:t>
            </a:r>
            <a:r>
              <a:rPr lang="en-US" sz="4000" b="1" dirty="0">
                <a:solidFill>
                  <a:srgbClr val="800000"/>
                </a:solidFill>
                <a:latin typeface="Times New Roman" pitchFamily="18" charset="0"/>
              </a:rPr>
              <a:t> </a:t>
            </a:r>
            <a:r>
              <a:rPr lang="en-US" sz="4000" b="1" dirty="0" err="1">
                <a:solidFill>
                  <a:srgbClr val="800000"/>
                </a:solidFill>
                <a:latin typeface="Times New Roman" pitchFamily="18" charset="0"/>
              </a:rPr>
              <a:t>phiên</a:t>
            </a:r>
            <a:r>
              <a:rPr lang="en-US" sz="4000" b="1" dirty="0">
                <a:solidFill>
                  <a:srgbClr val="800000"/>
                </a:solidFill>
                <a:latin typeface="Times New Roman" pitchFamily="18" charset="0"/>
              </a:rPr>
              <a:t> t</a:t>
            </a:r>
            <a:r>
              <a:rPr lang="vi-VN" sz="4000" b="1" dirty="0">
                <a:solidFill>
                  <a:srgbClr val="800000"/>
                </a:solidFill>
                <a:latin typeface="Times New Roman" pitchFamily="18" charset="0"/>
              </a:rPr>
              <a:t>ă</a:t>
            </a:r>
            <a:r>
              <a:rPr lang="en-US" sz="4000" b="1" dirty="0" err="1">
                <a:solidFill>
                  <a:srgbClr val="800000"/>
                </a:solidFill>
                <a:latin typeface="Times New Roman" pitchFamily="18" charset="0"/>
              </a:rPr>
              <a:t>ng</a:t>
            </a:r>
            <a:r>
              <a:rPr lang="en-US" sz="4000" b="1" dirty="0">
                <a:solidFill>
                  <a:srgbClr val="800000"/>
                </a:solidFill>
                <a:latin typeface="Times New Roman" pitchFamily="18" charset="0"/>
              </a:rPr>
              <a:t>, </a:t>
            </a:r>
            <a:r>
              <a:rPr lang="en-US" sz="4000" b="1" dirty="0" err="1">
                <a:solidFill>
                  <a:srgbClr val="800000"/>
                </a:solidFill>
                <a:latin typeface="Times New Roman" pitchFamily="18" charset="0"/>
              </a:rPr>
              <a:t>giảm</a:t>
            </a:r>
            <a:r>
              <a:rPr lang="en-US" sz="4000" b="1" dirty="0">
                <a:solidFill>
                  <a:srgbClr val="800000"/>
                </a:solidFill>
                <a:latin typeface="Times New Roman" pitchFamily="18" charset="0"/>
              </a:rPr>
              <a:t>.</a:t>
            </a:r>
          </a:p>
        </p:txBody>
      </p:sp>
      <p:sp>
        <p:nvSpPr>
          <p:cNvPr id="26630" name="Text Box 6"/>
          <p:cNvSpPr txBox="1">
            <a:spLocks noChangeArrowheads="1"/>
          </p:cNvSpPr>
          <p:nvPr/>
        </p:nvSpPr>
        <p:spPr bwMode="auto">
          <a:xfrm>
            <a:off x="762000" y="285751"/>
            <a:ext cx="8382000" cy="1323439"/>
          </a:xfrm>
          <a:prstGeom prst="rect">
            <a:avLst/>
          </a:prstGeom>
          <a:noFill/>
          <a:ln w="9525">
            <a:noFill/>
            <a:miter lim="800000"/>
            <a:headEnd/>
            <a:tailEnd/>
          </a:ln>
        </p:spPr>
        <p:txBody>
          <a:bodyPr>
            <a:spAutoFit/>
          </a:bodyPr>
          <a:lstStyle/>
          <a:p>
            <a:pPr>
              <a:spcBef>
                <a:spcPct val="50000"/>
              </a:spcBef>
            </a:pPr>
            <a:r>
              <a:rPr lang="en-US" sz="4000" b="1">
                <a:latin typeface="Times New Roman" pitchFamily="18" charset="0"/>
              </a:rPr>
              <a:t>4. Điều kiện xuất hiện dòng </a:t>
            </a:r>
            <a:r>
              <a:rPr lang="vi-VN" sz="4000" b="1">
                <a:latin typeface="Times New Roman" pitchFamily="18" charset="0"/>
              </a:rPr>
              <a:t>đ</a:t>
            </a:r>
            <a:r>
              <a:rPr lang="en-US" sz="4000" b="1">
                <a:latin typeface="Times New Roman" pitchFamily="18" charset="0"/>
              </a:rPr>
              <a:t>iện cảm ứng xoay chiều?</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6630"/>
                                        </p:tgtEl>
                                        <p:attrNameLst>
                                          <p:attrName>style.visibility</p:attrName>
                                        </p:attrNameLst>
                                      </p:cBhvr>
                                      <p:to>
                                        <p:strVal val="visible"/>
                                      </p:to>
                                    </p:set>
                                    <p:animEffect transition="in" filter="box(in)">
                                      <p:cBhvr>
                                        <p:cTn id="7" dur="500"/>
                                        <p:tgtEl>
                                          <p:spTgt spid="26630"/>
                                        </p:tgtEl>
                                      </p:cBhvr>
                                    </p:animEffect>
                                  </p:childTnLst>
                                </p:cTn>
                              </p:par>
                              <p:par>
                                <p:cTn id="8" presetID="27" presetClass="entr" presetSubtype="0" fill="hold" grpId="0" nodeType="withEffect">
                                  <p:stCondLst>
                                    <p:cond delay="0"/>
                                  </p:stCondLst>
                                  <p:iterate type="lt">
                                    <p:tmPct val="50000"/>
                                  </p:iterate>
                                  <p:childTnLst>
                                    <p:set>
                                      <p:cBhvr>
                                        <p:cTn id="9" dur="1" fill="hold">
                                          <p:stCondLst>
                                            <p:cond delay="0"/>
                                          </p:stCondLst>
                                        </p:cTn>
                                        <p:tgtEl>
                                          <p:spTgt spid="26629"/>
                                        </p:tgtEl>
                                        <p:attrNameLst>
                                          <p:attrName>style.visibility</p:attrName>
                                        </p:attrNameLst>
                                      </p:cBhvr>
                                      <p:to>
                                        <p:strVal val="visible"/>
                                      </p:to>
                                    </p:set>
                                    <p:anim calcmode="discrete" valueType="clr">
                                      <p:cBhvr override="childStyle">
                                        <p:cTn id="10" dur="80"/>
                                        <p:tgtEl>
                                          <p:spTgt spid="26629"/>
                                        </p:tgtEl>
                                        <p:attrNameLst>
                                          <p:attrName>style.color</p:attrName>
                                        </p:attrNameLst>
                                      </p:cBhvr>
                                      <p:tavLst>
                                        <p:tav tm="0">
                                          <p:val>
                                            <p:clrVal>
                                              <a:schemeClr val="accent2"/>
                                            </p:clrVal>
                                          </p:val>
                                        </p:tav>
                                        <p:tav tm="50000">
                                          <p:val>
                                            <p:clrVal>
                                              <a:schemeClr val="hlink"/>
                                            </p:clrVal>
                                          </p:val>
                                        </p:tav>
                                      </p:tavLst>
                                    </p:anim>
                                    <p:anim calcmode="discrete" valueType="clr">
                                      <p:cBhvr>
                                        <p:cTn id="11" dur="80"/>
                                        <p:tgtEl>
                                          <p:spTgt spid="26629"/>
                                        </p:tgtEl>
                                        <p:attrNameLst>
                                          <p:attrName>fillcolor</p:attrName>
                                        </p:attrNameLst>
                                      </p:cBhvr>
                                      <p:tavLst>
                                        <p:tav tm="0">
                                          <p:val>
                                            <p:clrVal>
                                              <a:schemeClr val="accent2"/>
                                            </p:clrVal>
                                          </p:val>
                                        </p:tav>
                                        <p:tav tm="50000">
                                          <p:val>
                                            <p:clrVal>
                                              <a:schemeClr val="hlink"/>
                                            </p:clrVal>
                                          </p:val>
                                        </p:tav>
                                      </p:tavLst>
                                    </p:anim>
                                    <p:set>
                                      <p:cBhvr>
                                        <p:cTn id="12" dur="80"/>
                                        <p:tgtEl>
                                          <p:spTgt spid="26629"/>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9" grpId="0"/>
      <p:bldP spid="26630"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33" name="Text Box 9"/>
          <p:cNvSpPr txBox="1">
            <a:spLocks noChangeArrowheads="1"/>
          </p:cNvSpPr>
          <p:nvPr/>
        </p:nvSpPr>
        <p:spPr bwMode="auto">
          <a:xfrm>
            <a:off x="457200" y="228601"/>
            <a:ext cx="8382000" cy="1323439"/>
          </a:xfrm>
          <a:prstGeom prst="rect">
            <a:avLst/>
          </a:prstGeom>
          <a:noFill/>
          <a:ln w="9525">
            <a:noFill/>
            <a:miter lim="800000"/>
            <a:headEnd/>
            <a:tailEnd/>
          </a:ln>
        </p:spPr>
        <p:txBody>
          <a:bodyPr>
            <a:spAutoFit/>
          </a:bodyPr>
          <a:lstStyle/>
          <a:p>
            <a:pPr>
              <a:spcBef>
                <a:spcPct val="50000"/>
              </a:spcBef>
            </a:pPr>
            <a:r>
              <a:rPr lang="en-US" sz="4000" b="1" dirty="0">
                <a:latin typeface="Times New Roman" pitchFamily="18" charset="0"/>
              </a:rPr>
              <a:t>5. </a:t>
            </a:r>
            <a:r>
              <a:rPr lang="en-US" sz="4000" b="1" dirty="0" err="1">
                <a:latin typeface="Times New Roman" pitchFamily="18" charset="0"/>
              </a:rPr>
              <a:t>Em</a:t>
            </a:r>
            <a:r>
              <a:rPr lang="en-US" sz="4000" b="1" dirty="0">
                <a:latin typeface="Times New Roman" pitchFamily="18" charset="0"/>
              </a:rPr>
              <a:t> </a:t>
            </a:r>
            <a:r>
              <a:rPr lang="en-US" sz="4000" b="1" dirty="0" err="1">
                <a:latin typeface="Times New Roman" pitchFamily="18" charset="0"/>
              </a:rPr>
              <a:t>hãy</a:t>
            </a:r>
            <a:r>
              <a:rPr lang="en-US" sz="4000" b="1" dirty="0">
                <a:latin typeface="Times New Roman" pitchFamily="18" charset="0"/>
              </a:rPr>
              <a:t> </a:t>
            </a:r>
            <a:r>
              <a:rPr lang="en-US" sz="4000" b="1" dirty="0" err="1">
                <a:latin typeface="Times New Roman" pitchFamily="18" charset="0"/>
              </a:rPr>
              <a:t>cho</a:t>
            </a:r>
            <a:r>
              <a:rPr lang="en-US" sz="4000" b="1" dirty="0">
                <a:latin typeface="Times New Roman" pitchFamily="18" charset="0"/>
              </a:rPr>
              <a:t> </a:t>
            </a:r>
            <a:r>
              <a:rPr lang="en-US" sz="4000" b="1" dirty="0" err="1">
                <a:latin typeface="Times New Roman" pitchFamily="18" charset="0"/>
              </a:rPr>
              <a:t>biết</a:t>
            </a:r>
            <a:r>
              <a:rPr lang="en-US" sz="4000" b="1" dirty="0">
                <a:latin typeface="Times New Roman" pitchFamily="18" charset="0"/>
              </a:rPr>
              <a:t> </a:t>
            </a:r>
            <a:r>
              <a:rPr lang="en-US" sz="4000" b="1" dirty="0" err="1">
                <a:latin typeface="Times New Roman" pitchFamily="18" charset="0"/>
              </a:rPr>
              <a:t>cách</a:t>
            </a:r>
            <a:r>
              <a:rPr lang="en-US" sz="4000" b="1" dirty="0">
                <a:latin typeface="Times New Roman" pitchFamily="18" charset="0"/>
              </a:rPr>
              <a:t> </a:t>
            </a:r>
            <a:r>
              <a:rPr lang="en-US" sz="4000" b="1" dirty="0" err="1">
                <a:latin typeface="Times New Roman" pitchFamily="18" charset="0"/>
              </a:rPr>
              <a:t>tạo</a:t>
            </a:r>
            <a:r>
              <a:rPr lang="en-US" sz="4000" b="1" dirty="0">
                <a:latin typeface="Times New Roman" pitchFamily="18" charset="0"/>
              </a:rPr>
              <a:t> </a:t>
            </a:r>
            <a:r>
              <a:rPr lang="en-US" sz="4000" b="1" dirty="0" err="1">
                <a:latin typeface="Times New Roman" pitchFamily="18" charset="0"/>
              </a:rPr>
              <a:t>ra</a:t>
            </a:r>
            <a:r>
              <a:rPr lang="en-US" sz="4000" b="1" dirty="0">
                <a:latin typeface="Times New Roman" pitchFamily="18" charset="0"/>
              </a:rPr>
              <a:t> </a:t>
            </a:r>
            <a:r>
              <a:rPr lang="en-US" sz="4000" b="1" dirty="0" err="1">
                <a:latin typeface="Times New Roman" pitchFamily="18" charset="0"/>
              </a:rPr>
              <a:t>dòng</a:t>
            </a:r>
            <a:r>
              <a:rPr lang="en-US" sz="4000" b="1" dirty="0">
                <a:latin typeface="Times New Roman" pitchFamily="18" charset="0"/>
              </a:rPr>
              <a:t> </a:t>
            </a:r>
            <a:r>
              <a:rPr lang="vi-VN" sz="4000" b="1" dirty="0">
                <a:latin typeface="Times New Roman" pitchFamily="18" charset="0"/>
              </a:rPr>
              <a:t>đ</a:t>
            </a:r>
            <a:r>
              <a:rPr lang="en-US" sz="4000" b="1" dirty="0" err="1">
                <a:latin typeface="Times New Roman" pitchFamily="18" charset="0"/>
              </a:rPr>
              <a:t>iện</a:t>
            </a:r>
            <a:r>
              <a:rPr lang="en-US" sz="4000" b="1" dirty="0">
                <a:latin typeface="Times New Roman" pitchFamily="18" charset="0"/>
              </a:rPr>
              <a:t> </a:t>
            </a:r>
            <a:r>
              <a:rPr lang="en-US" sz="4000" b="1" dirty="0" err="1">
                <a:latin typeface="Times New Roman" pitchFamily="18" charset="0"/>
              </a:rPr>
              <a:t>xoay</a:t>
            </a:r>
            <a:r>
              <a:rPr lang="en-US" sz="4000" b="1" dirty="0">
                <a:latin typeface="Times New Roman" pitchFamily="18" charset="0"/>
              </a:rPr>
              <a:t> </a:t>
            </a:r>
            <a:r>
              <a:rPr lang="en-US" sz="4000" b="1" dirty="0" err="1">
                <a:latin typeface="Times New Roman" pitchFamily="18" charset="0"/>
              </a:rPr>
              <a:t>chiều</a:t>
            </a:r>
            <a:r>
              <a:rPr lang="en-US" sz="4000" b="1" dirty="0">
                <a:latin typeface="Times New Roman" pitchFamily="18" charset="0"/>
              </a:rPr>
              <a:t>?</a:t>
            </a:r>
          </a:p>
        </p:txBody>
      </p:sp>
      <p:sp>
        <p:nvSpPr>
          <p:cNvPr id="26635" name="Text Box 11"/>
          <p:cNvSpPr txBox="1">
            <a:spLocks noChangeArrowheads="1"/>
          </p:cNvSpPr>
          <p:nvPr/>
        </p:nvSpPr>
        <p:spPr bwMode="auto">
          <a:xfrm>
            <a:off x="304800" y="1314450"/>
            <a:ext cx="8534400" cy="2554545"/>
          </a:xfrm>
          <a:prstGeom prst="rect">
            <a:avLst/>
          </a:prstGeom>
          <a:solidFill>
            <a:schemeClr val="bg1">
              <a:alpha val="0"/>
            </a:schemeClr>
          </a:solidFill>
          <a:ln w="9525">
            <a:noFill/>
            <a:miter lim="800000"/>
            <a:headEnd/>
            <a:tailEnd/>
          </a:ln>
        </p:spPr>
        <p:txBody>
          <a:bodyPr>
            <a:spAutoFit/>
          </a:bodyPr>
          <a:lstStyle/>
          <a:p>
            <a:pPr>
              <a:spcBef>
                <a:spcPct val="50000"/>
              </a:spcBef>
            </a:pPr>
            <a:r>
              <a:rPr lang="en-US" sz="4000" b="1" dirty="0" err="1">
                <a:solidFill>
                  <a:srgbClr val="0000CC"/>
                </a:solidFill>
                <a:latin typeface="Times New Roman" pitchFamily="18" charset="0"/>
              </a:rPr>
              <a:t>Trong</a:t>
            </a:r>
            <a:r>
              <a:rPr lang="en-US" sz="4000" b="1" dirty="0">
                <a:solidFill>
                  <a:srgbClr val="0000CC"/>
                </a:solidFill>
                <a:latin typeface="Times New Roman" pitchFamily="18" charset="0"/>
              </a:rPr>
              <a:t> </a:t>
            </a:r>
            <a:r>
              <a:rPr lang="en-US" sz="4000" b="1" dirty="0" err="1">
                <a:solidFill>
                  <a:srgbClr val="0000CC"/>
                </a:solidFill>
                <a:latin typeface="Times New Roman" pitchFamily="18" charset="0"/>
              </a:rPr>
              <a:t>cuộn</a:t>
            </a:r>
            <a:r>
              <a:rPr lang="en-US" sz="4000" b="1" dirty="0">
                <a:solidFill>
                  <a:srgbClr val="0000CC"/>
                </a:solidFill>
                <a:latin typeface="Times New Roman" pitchFamily="18" charset="0"/>
              </a:rPr>
              <a:t> </a:t>
            </a:r>
            <a:r>
              <a:rPr lang="en-US" sz="4000" b="1" dirty="0" err="1">
                <a:solidFill>
                  <a:srgbClr val="0000CC"/>
                </a:solidFill>
                <a:latin typeface="Times New Roman" pitchFamily="18" charset="0"/>
              </a:rPr>
              <a:t>dây</a:t>
            </a:r>
            <a:r>
              <a:rPr lang="en-US" sz="4000" b="1" dirty="0">
                <a:solidFill>
                  <a:srgbClr val="0000CC"/>
                </a:solidFill>
                <a:latin typeface="Times New Roman" pitchFamily="18" charset="0"/>
              </a:rPr>
              <a:t> </a:t>
            </a:r>
            <a:r>
              <a:rPr lang="en-US" sz="4000" b="1" dirty="0" err="1">
                <a:solidFill>
                  <a:srgbClr val="0000CC"/>
                </a:solidFill>
                <a:latin typeface="Times New Roman" pitchFamily="18" charset="0"/>
              </a:rPr>
              <a:t>dẫn</a:t>
            </a:r>
            <a:r>
              <a:rPr lang="en-US" sz="4000" b="1" dirty="0">
                <a:solidFill>
                  <a:srgbClr val="0000CC"/>
                </a:solidFill>
                <a:latin typeface="Times New Roman" pitchFamily="18" charset="0"/>
              </a:rPr>
              <a:t> </a:t>
            </a:r>
            <a:r>
              <a:rPr lang="en-US" sz="4000" b="1" dirty="0" err="1">
                <a:solidFill>
                  <a:srgbClr val="0000CC"/>
                </a:solidFill>
                <a:latin typeface="Times New Roman" pitchFamily="18" charset="0"/>
              </a:rPr>
              <a:t>kín</a:t>
            </a:r>
            <a:r>
              <a:rPr lang="en-US" sz="4000" b="1" dirty="0">
                <a:solidFill>
                  <a:srgbClr val="0000CC"/>
                </a:solidFill>
                <a:latin typeface="Times New Roman" pitchFamily="18" charset="0"/>
              </a:rPr>
              <a:t>, </a:t>
            </a:r>
            <a:r>
              <a:rPr lang="en-US" sz="4000" b="1" dirty="0" err="1">
                <a:solidFill>
                  <a:srgbClr val="0000CC"/>
                </a:solidFill>
                <a:latin typeface="Times New Roman" pitchFamily="18" charset="0"/>
              </a:rPr>
              <a:t>dòng</a:t>
            </a:r>
            <a:r>
              <a:rPr lang="en-US" sz="4000" b="1" dirty="0">
                <a:solidFill>
                  <a:srgbClr val="0000CC"/>
                </a:solidFill>
                <a:latin typeface="Times New Roman" pitchFamily="18" charset="0"/>
              </a:rPr>
              <a:t> </a:t>
            </a:r>
            <a:r>
              <a:rPr lang="vi-VN" sz="4000" b="1" dirty="0">
                <a:solidFill>
                  <a:srgbClr val="0000CC"/>
                </a:solidFill>
                <a:latin typeface="Times New Roman" pitchFamily="18" charset="0"/>
              </a:rPr>
              <a:t>đ</a:t>
            </a:r>
            <a:r>
              <a:rPr lang="en-US" sz="4000" b="1" dirty="0" err="1">
                <a:solidFill>
                  <a:srgbClr val="0000CC"/>
                </a:solidFill>
                <a:latin typeface="Times New Roman" pitchFamily="18" charset="0"/>
              </a:rPr>
              <a:t>iện</a:t>
            </a:r>
            <a:r>
              <a:rPr lang="en-US" sz="4000" b="1" dirty="0">
                <a:solidFill>
                  <a:srgbClr val="0000CC"/>
                </a:solidFill>
                <a:latin typeface="Times New Roman" pitchFamily="18" charset="0"/>
              </a:rPr>
              <a:t> </a:t>
            </a:r>
            <a:r>
              <a:rPr lang="en-US" sz="4000" b="1" dirty="0" err="1">
                <a:solidFill>
                  <a:srgbClr val="0000CC"/>
                </a:solidFill>
                <a:latin typeface="Times New Roman" pitchFamily="18" charset="0"/>
              </a:rPr>
              <a:t>cảm</a:t>
            </a:r>
            <a:r>
              <a:rPr lang="en-US" sz="4000" b="1" dirty="0">
                <a:solidFill>
                  <a:srgbClr val="0000CC"/>
                </a:solidFill>
                <a:latin typeface="Times New Roman" pitchFamily="18" charset="0"/>
              </a:rPr>
              <a:t> </a:t>
            </a:r>
            <a:r>
              <a:rPr lang="en-US" sz="4000" b="1" dirty="0" err="1">
                <a:solidFill>
                  <a:srgbClr val="0000CC"/>
                </a:solidFill>
                <a:latin typeface="Times New Roman" pitchFamily="18" charset="0"/>
              </a:rPr>
              <a:t>ứng</a:t>
            </a:r>
            <a:r>
              <a:rPr lang="en-US" sz="4000" b="1" dirty="0">
                <a:solidFill>
                  <a:srgbClr val="0000CC"/>
                </a:solidFill>
                <a:latin typeface="Times New Roman" pitchFamily="18" charset="0"/>
              </a:rPr>
              <a:t> </a:t>
            </a:r>
            <a:r>
              <a:rPr lang="en-US" sz="4000" b="1" dirty="0" err="1">
                <a:solidFill>
                  <a:srgbClr val="0000CC"/>
                </a:solidFill>
                <a:latin typeface="Times New Roman" pitchFamily="18" charset="0"/>
              </a:rPr>
              <a:t>xoay</a:t>
            </a:r>
            <a:r>
              <a:rPr lang="en-US" sz="4000" b="1" dirty="0">
                <a:solidFill>
                  <a:srgbClr val="0000CC"/>
                </a:solidFill>
                <a:latin typeface="Times New Roman" pitchFamily="18" charset="0"/>
              </a:rPr>
              <a:t> </a:t>
            </a:r>
            <a:r>
              <a:rPr lang="en-US" sz="4000" b="1" dirty="0" err="1">
                <a:solidFill>
                  <a:srgbClr val="0000CC"/>
                </a:solidFill>
                <a:latin typeface="Times New Roman" pitchFamily="18" charset="0"/>
              </a:rPr>
              <a:t>chiều</a:t>
            </a:r>
            <a:r>
              <a:rPr lang="en-US" sz="4000" b="1" dirty="0">
                <a:solidFill>
                  <a:srgbClr val="0000CC"/>
                </a:solidFill>
                <a:latin typeface="Times New Roman" pitchFamily="18" charset="0"/>
              </a:rPr>
              <a:t> </a:t>
            </a:r>
            <a:r>
              <a:rPr lang="en-US" sz="4000" b="1" dirty="0" err="1">
                <a:solidFill>
                  <a:srgbClr val="0000CC"/>
                </a:solidFill>
                <a:latin typeface="Times New Roman" pitchFamily="18" charset="0"/>
              </a:rPr>
              <a:t>xuất</a:t>
            </a:r>
            <a:r>
              <a:rPr lang="en-US" sz="4000" b="1" dirty="0">
                <a:solidFill>
                  <a:srgbClr val="0000CC"/>
                </a:solidFill>
                <a:latin typeface="Times New Roman" pitchFamily="18" charset="0"/>
              </a:rPr>
              <a:t> </a:t>
            </a:r>
            <a:r>
              <a:rPr lang="en-US" sz="4000" b="1" dirty="0" err="1">
                <a:solidFill>
                  <a:srgbClr val="0000CC"/>
                </a:solidFill>
                <a:latin typeface="Times New Roman" pitchFamily="18" charset="0"/>
              </a:rPr>
              <a:t>hiện</a:t>
            </a:r>
            <a:r>
              <a:rPr lang="en-US" sz="4000" b="1" dirty="0">
                <a:solidFill>
                  <a:srgbClr val="0000CC"/>
                </a:solidFill>
                <a:latin typeface="Times New Roman" pitchFamily="18" charset="0"/>
              </a:rPr>
              <a:t> </a:t>
            </a:r>
            <a:r>
              <a:rPr lang="en-US" sz="4000" b="1" dirty="0" err="1">
                <a:solidFill>
                  <a:srgbClr val="0000CC"/>
                </a:solidFill>
                <a:latin typeface="Times New Roman" pitchFamily="18" charset="0"/>
              </a:rPr>
              <a:t>khi</a:t>
            </a:r>
            <a:r>
              <a:rPr lang="en-US" sz="4000" b="1" dirty="0">
                <a:solidFill>
                  <a:srgbClr val="0000CC"/>
                </a:solidFill>
                <a:latin typeface="Times New Roman" pitchFamily="18" charset="0"/>
              </a:rPr>
              <a:t> </a:t>
            </a:r>
            <a:r>
              <a:rPr lang="en-US" sz="4000" b="1" dirty="0" err="1">
                <a:solidFill>
                  <a:srgbClr val="0000CC"/>
                </a:solidFill>
                <a:latin typeface="Times New Roman" pitchFamily="18" charset="0"/>
              </a:rPr>
              <a:t>cho</a:t>
            </a:r>
            <a:r>
              <a:rPr lang="en-US" sz="4000" b="1" dirty="0">
                <a:solidFill>
                  <a:srgbClr val="0000CC"/>
                </a:solidFill>
                <a:latin typeface="Times New Roman" pitchFamily="18" charset="0"/>
              </a:rPr>
              <a:t> </a:t>
            </a:r>
            <a:r>
              <a:rPr lang="en-US" sz="4000" b="1" dirty="0" err="1">
                <a:solidFill>
                  <a:srgbClr val="0000CC"/>
                </a:solidFill>
                <a:latin typeface="Times New Roman" pitchFamily="18" charset="0"/>
              </a:rPr>
              <a:t>nam</a:t>
            </a:r>
            <a:r>
              <a:rPr lang="en-US" sz="4000" b="1" dirty="0">
                <a:solidFill>
                  <a:srgbClr val="0000CC"/>
                </a:solidFill>
                <a:latin typeface="Times New Roman" pitchFamily="18" charset="0"/>
              </a:rPr>
              <a:t> </a:t>
            </a:r>
            <a:r>
              <a:rPr lang="en-US" sz="4000" b="1" dirty="0" err="1">
                <a:solidFill>
                  <a:srgbClr val="0000CC"/>
                </a:solidFill>
                <a:latin typeface="Times New Roman" pitchFamily="18" charset="0"/>
              </a:rPr>
              <a:t>châm</a:t>
            </a:r>
            <a:r>
              <a:rPr lang="en-US" sz="4000" b="1" dirty="0">
                <a:solidFill>
                  <a:srgbClr val="0000CC"/>
                </a:solidFill>
                <a:latin typeface="Times New Roman" pitchFamily="18" charset="0"/>
              </a:rPr>
              <a:t> quay </a:t>
            </a:r>
            <a:r>
              <a:rPr lang="en-US" sz="4000" b="1" dirty="0" err="1">
                <a:solidFill>
                  <a:srgbClr val="0000CC"/>
                </a:solidFill>
                <a:latin typeface="Times New Roman" pitchFamily="18" charset="0"/>
              </a:rPr>
              <a:t>tr</a:t>
            </a:r>
            <a:r>
              <a:rPr lang="vi-VN" sz="4000" b="1" dirty="0">
                <a:solidFill>
                  <a:srgbClr val="0000CC"/>
                </a:solidFill>
                <a:latin typeface="Times New Roman" pitchFamily="18" charset="0"/>
              </a:rPr>
              <a:t>ư</a:t>
            </a:r>
            <a:r>
              <a:rPr lang="en-US" sz="4000" b="1" dirty="0" err="1">
                <a:solidFill>
                  <a:srgbClr val="0000CC"/>
                </a:solidFill>
                <a:latin typeface="Times New Roman" pitchFamily="18" charset="0"/>
              </a:rPr>
              <a:t>ớc</a:t>
            </a:r>
            <a:r>
              <a:rPr lang="en-US" sz="4000" b="1" dirty="0">
                <a:solidFill>
                  <a:srgbClr val="0000CC"/>
                </a:solidFill>
                <a:latin typeface="Times New Roman" pitchFamily="18" charset="0"/>
              </a:rPr>
              <a:t> </a:t>
            </a:r>
            <a:r>
              <a:rPr lang="en-US" sz="4000" b="1" dirty="0" err="1">
                <a:solidFill>
                  <a:srgbClr val="0000CC"/>
                </a:solidFill>
                <a:latin typeface="Times New Roman" pitchFamily="18" charset="0"/>
              </a:rPr>
              <a:t>cuộn</a:t>
            </a:r>
            <a:r>
              <a:rPr lang="en-US" sz="4000" b="1" dirty="0">
                <a:solidFill>
                  <a:srgbClr val="0000CC"/>
                </a:solidFill>
                <a:latin typeface="Times New Roman" pitchFamily="18" charset="0"/>
              </a:rPr>
              <a:t> </a:t>
            </a:r>
            <a:r>
              <a:rPr lang="en-US" sz="4000" b="1" dirty="0" err="1">
                <a:solidFill>
                  <a:srgbClr val="0000CC"/>
                </a:solidFill>
                <a:latin typeface="Times New Roman" pitchFamily="18" charset="0"/>
              </a:rPr>
              <a:t>dây</a:t>
            </a:r>
            <a:r>
              <a:rPr lang="en-US" sz="4000" b="1" dirty="0">
                <a:solidFill>
                  <a:srgbClr val="0000CC"/>
                </a:solidFill>
                <a:latin typeface="Times New Roman" pitchFamily="18" charset="0"/>
              </a:rPr>
              <a:t> hay </a:t>
            </a:r>
            <a:r>
              <a:rPr lang="en-US" sz="4000" b="1" dirty="0" err="1">
                <a:solidFill>
                  <a:srgbClr val="0000CC"/>
                </a:solidFill>
                <a:latin typeface="Times New Roman" pitchFamily="18" charset="0"/>
              </a:rPr>
              <a:t>cho</a:t>
            </a:r>
            <a:r>
              <a:rPr lang="en-US" sz="4000" b="1" dirty="0">
                <a:solidFill>
                  <a:srgbClr val="0000CC"/>
                </a:solidFill>
                <a:latin typeface="Times New Roman" pitchFamily="18" charset="0"/>
              </a:rPr>
              <a:t> </a:t>
            </a:r>
            <a:r>
              <a:rPr lang="en-US" sz="4000" b="1" dirty="0" err="1">
                <a:solidFill>
                  <a:srgbClr val="0000CC"/>
                </a:solidFill>
                <a:latin typeface="Times New Roman" pitchFamily="18" charset="0"/>
              </a:rPr>
              <a:t>cuộn</a:t>
            </a:r>
            <a:r>
              <a:rPr lang="en-US" sz="4000" b="1" dirty="0">
                <a:solidFill>
                  <a:srgbClr val="0000CC"/>
                </a:solidFill>
                <a:latin typeface="Times New Roman" pitchFamily="18" charset="0"/>
              </a:rPr>
              <a:t> </a:t>
            </a:r>
            <a:r>
              <a:rPr lang="en-US" sz="4000" b="1" dirty="0" err="1">
                <a:solidFill>
                  <a:srgbClr val="0000CC"/>
                </a:solidFill>
                <a:latin typeface="Times New Roman" pitchFamily="18" charset="0"/>
              </a:rPr>
              <a:t>dây</a:t>
            </a:r>
            <a:r>
              <a:rPr lang="en-US" sz="4000" b="1" dirty="0">
                <a:solidFill>
                  <a:srgbClr val="0000CC"/>
                </a:solidFill>
                <a:latin typeface="Times New Roman" pitchFamily="18" charset="0"/>
              </a:rPr>
              <a:t> quay </a:t>
            </a:r>
            <a:r>
              <a:rPr lang="en-US" sz="4000" b="1" dirty="0" err="1">
                <a:solidFill>
                  <a:srgbClr val="0000CC"/>
                </a:solidFill>
                <a:latin typeface="Times New Roman" pitchFamily="18" charset="0"/>
              </a:rPr>
              <a:t>trong</a:t>
            </a:r>
            <a:r>
              <a:rPr lang="en-US" sz="4000" b="1" dirty="0">
                <a:solidFill>
                  <a:srgbClr val="0000CC"/>
                </a:solidFill>
                <a:latin typeface="Times New Roman" pitchFamily="18" charset="0"/>
              </a:rPr>
              <a:t> </a:t>
            </a:r>
            <a:r>
              <a:rPr lang="en-US" sz="4000" b="1" dirty="0" err="1">
                <a:solidFill>
                  <a:srgbClr val="0000CC"/>
                </a:solidFill>
                <a:latin typeface="Times New Roman" pitchFamily="18" charset="0"/>
              </a:rPr>
              <a:t>từ</a:t>
            </a:r>
            <a:r>
              <a:rPr lang="en-US" sz="4000" b="1" dirty="0">
                <a:solidFill>
                  <a:srgbClr val="0000CC"/>
                </a:solidFill>
                <a:latin typeface="Times New Roman" pitchFamily="18" charset="0"/>
              </a:rPr>
              <a:t> </a:t>
            </a:r>
            <a:r>
              <a:rPr lang="en-US" sz="4000" b="1" dirty="0" err="1">
                <a:solidFill>
                  <a:srgbClr val="0000CC"/>
                </a:solidFill>
                <a:latin typeface="Times New Roman" pitchFamily="18" charset="0"/>
              </a:rPr>
              <a:t>tr</a:t>
            </a:r>
            <a:r>
              <a:rPr lang="vi-VN" sz="4000" b="1" dirty="0">
                <a:solidFill>
                  <a:srgbClr val="0000CC"/>
                </a:solidFill>
                <a:latin typeface="Times New Roman" pitchFamily="18" charset="0"/>
              </a:rPr>
              <a:t>ư</a:t>
            </a:r>
            <a:r>
              <a:rPr lang="en-US" sz="4000" b="1" dirty="0" err="1">
                <a:solidFill>
                  <a:srgbClr val="0000CC"/>
                </a:solidFill>
                <a:latin typeface="Times New Roman" pitchFamily="18" charset="0"/>
              </a:rPr>
              <a:t>ờng</a:t>
            </a:r>
            <a:r>
              <a:rPr lang="en-US" sz="4000" b="1" dirty="0">
                <a:solidFill>
                  <a:srgbClr val="0000CC"/>
                </a:solidFill>
                <a:latin typeface="Times New Roman"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6633"/>
                                        </p:tgtEl>
                                        <p:attrNameLst>
                                          <p:attrName>style.visibility</p:attrName>
                                        </p:attrNameLst>
                                      </p:cBhvr>
                                      <p:to>
                                        <p:strVal val="visible"/>
                                      </p:to>
                                    </p:set>
                                    <p:animEffect transition="in" filter="box(in)">
                                      <p:cBhvr>
                                        <p:cTn id="7" dur="500"/>
                                        <p:tgtEl>
                                          <p:spTgt spid="26633"/>
                                        </p:tgtEl>
                                      </p:cBhvr>
                                    </p:animEffect>
                                  </p:childTnLst>
                                </p:cTn>
                              </p:par>
                              <p:par>
                                <p:cTn id="8" presetID="27" presetClass="entr" presetSubtype="0" fill="hold" grpId="0" nodeType="withEffect">
                                  <p:stCondLst>
                                    <p:cond delay="0"/>
                                  </p:stCondLst>
                                  <p:iterate type="lt">
                                    <p:tmPct val="50000"/>
                                  </p:iterate>
                                  <p:childTnLst>
                                    <p:set>
                                      <p:cBhvr>
                                        <p:cTn id="9" dur="1" fill="hold">
                                          <p:stCondLst>
                                            <p:cond delay="0"/>
                                          </p:stCondLst>
                                        </p:cTn>
                                        <p:tgtEl>
                                          <p:spTgt spid="26635"/>
                                        </p:tgtEl>
                                        <p:attrNameLst>
                                          <p:attrName>style.visibility</p:attrName>
                                        </p:attrNameLst>
                                      </p:cBhvr>
                                      <p:to>
                                        <p:strVal val="visible"/>
                                      </p:to>
                                    </p:set>
                                    <p:anim calcmode="discrete" valueType="clr">
                                      <p:cBhvr override="childStyle">
                                        <p:cTn id="10" dur="80"/>
                                        <p:tgtEl>
                                          <p:spTgt spid="26635"/>
                                        </p:tgtEl>
                                        <p:attrNameLst>
                                          <p:attrName>style.color</p:attrName>
                                        </p:attrNameLst>
                                      </p:cBhvr>
                                      <p:tavLst>
                                        <p:tav tm="0">
                                          <p:val>
                                            <p:clrVal>
                                              <a:schemeClr val="accent2"/>
                                            </p:clrVal>
                                          </p:val>
                                        </p:tav>
                                        <p:tav tm="50000">
                                          <p:val>
                                            <p:clrVal>
                                              <a:schemeClr val="hlink"/>
                                            </p:clrVal>
                                          </p:val>
                                        </p:tav>
                                      </p:tavLst>
                                    </p:anim>
                                    <p:anim calcmode="discrete" valueType="clr">
                                      <p:cBhvr>
                                        <p:cTn id="11" dur="80"/>
                                        <p:tgtEl>
                                          <p:spTgt spid="26635"/>
                                        </p:tgtEl>
                                        <p:attrNameLst>
                                          <p:attrName>fillcolor</p:attrName>
                                        </p:attrNameLst>
                                      </p:cBhvr>
                                      <p:tavLst>
                                        <p:tav tm="0">
                                          <p:val>
                                            <p:clrVal>
                                              <a:schemeClr val="accent2"/>
                                            </p:clrVal>
                                          </p:val>
                                        </p:tav>
                                        <p:tav tm="50000">
                                          <p:val>
                                            <p:clrVal>
                                              <a:schemeClr val="hlink"/>
                                            </p:clrVal>
                                          </p:val>
                                        </p:tav>
                                      </p:tavLst>
                                    </p:anim>
                                    <p:set>
                                      <p:cBhvr>
                                        <p:cTn id="12" dur="80"/>
                                        <p:tgtEl>
                                          <p:spTgt spid="26635"/>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33" grpId="0"/>
      <p:bldP spid="26635"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3" name="Text Box 5"/>
          <p:cNvSpPr txBox="1">
            <a:spLocks noChangeArrowheads="1"/>
          </p:cNvSpPr>
          <p:nvPr/>
        </p:nvSpPr>
        <p:spPr bwMode="auto">
          <a:xfrm>
            <a:off x="0" y="0"/>
            <a:ext cx="9144000" cy="707886"/>
          </a:xfrm>
          <a:prstGeom prst="rect">
            <a:avLst/>
          </a:prstGeom>
          <a:noFill/>
          <a:ln w="9525">
            <a:noFill/>
            <a:miter lim="800000"/>
            <a:headEnd/>
            <a:tailEnd/>
          </a:ln>
        </p:spPr>
        <p:txBody>
          <a:bodyPr>
            <a:spAutoFit/>
          </a:bodyPr>
          <a:lstStyle/>
          <a:p>
            <a:pPr algn="ctr">
              <a:spcBef>
                <a:spcPct val="50000"/>
              </a:spcBef>
            </a:pPr>
            <a:r>
              <a:rPr lang="en-US" sz="4000" dirty="0">
                <a:latin typeface="Times New Roman" pitchFamily="18" charset="0"/>
                <a:cs typeface="Times New Roman" pitchFamily="18" charset="0"/>
              </a:rPr>
              <a:t>CÓ THỂ  EM CHƯA BIẾT:</a:t>
            </a:r>
          </a:p>
        </p:txBody>
      </p:sp>
      <p:sp>
        <p:nvSpPr>
          <p:cNvPr id="27654" name="Text Box 6"/>
          <p:cNvSpPr txBox="1">
            <a:spLocks noChangeArrowheads="1"/>
          </p:cNvSpPr>
          <p:nvPr/>
        </p:nvSpPr>
        <p:spPr bwMode="auto">
          <a:xfrm>
            <a:off x="228600" y="742950"/>
            <a:ext cx="8610600" cy="5016758"/>
          </a:xfrm>
          <a:prstGeom prst="rect">
            <a:avLst/>
          </a:prstGeom>
          <a:noFill/>
          <a:ln w="9525">
            <a:noFill/>
            <a:miter lim="800000"/>
            <a:headEnd/>
            <a:tailEnd/>
          </a:ln>
        </p:spPr>
        <p:txBody>
          <a:bodyPr>
            <a:spAutoFit/>
          </a:bodyPr>
          <a:lstStyle/>
          <a:p>
            <a:pPr>
              <a:spcBef>
                <a:spcPct val="50000"/>
              </a:spcBef>
            </a:pPr>
            <a:r>
              <a:rPr lang="en-US" sz="3200" i="1" dirty="0" err="1">
                <a:latin typeface="Times New Roman" pitchFamily="18" charset="0"/>
                <a:cs typeface="Times New Roman" pitchFamily="18" charset="0"/>
              </a:rPr>
              <a:t>Trong</a:t>
            </a:r>
            <a:r>
              <a:rPr lang="en-US" sz="3200" i="1" dirty="0">
                <a:latin typeface="Times New Roman" pitchFamily="18" charset="0"/>
                <a:cs typeface="Times New Roman" pitchFamily="18" charset="0"/>
              </a:rPr>
              <a:t> </a:t>
            </a:r>
            <a:r>
              <a:rPr lang="en-US" sz="3200" i="1" dirty="0" err="1">
                <a:latin typeface="Times New Roman" pitchFamily="18" charset="0"/>
                <a:cs typeface="Times New Roman" pitchFamily="18" charset="0"/>
              </a:rPr>
              <a:t>các</a:t>
            </a:r>
            <a:r>
              <a:rPr lang="en-US" sz="3200" i="1" dirty="0">
                <a:latin typeface="Times New Roman" pitchFamily="18" charset="0"/>
                <a:cs typeface="Times New Roman" pitchFamily="18" charset="0"/>
              </a:rPr>
              <a:t> </a:t>
            </a:r>
            <a:r>
              <a:rPr lang="en-US" sz="3200" i="1" dirty="0" err="1">
                <a:latin typeface="Times New Roman" pitchFamily="18" charset="0"/>
                <a:cs typeface="Times New Roman" pitchFamily="18" charset="0"/>
              </a:rPr>
              <a:t>máy</a:t>
            </a:r>
            <a:r>
              <a:rPr lang="en-US" sz="3200" i="1" dirty="0">
                <a:latin typeface="Times New Roman" pitchFamily="18" charset="0"/>
                <a:cs typeface="Times New Roman" pitchFamily="18" charset="0"/>
              </a:rPr>
              <a:t> </a:t>
            </a:r>
            <a:r>
              <a:rPr lang="en-US" sz="3200" i="1" dirty="0" err="1">
                <a:latin typeface="Times New Roman" pitchFamily="18" charset="0"/>
                <a:cs typeface="Times New Roman" pitchFamily="18" charset="0"/>
              </a:rPr>
              <a:t>phát</a:t>
            </a:r>
            <a:r>
              <a:rPr lang="en-US" sz="3200" i="1" dirty="0">
                <a:latin typeface="Times New Roman" pitchFamily="18" charset="0"/>
                <a:cs typeface="Times New Roman" pitchFamily="18" charset="0"/>
              </a:rPr>
              <a:t> </a:t>
            </a:r>
            <a:r>
              <a:rPr lang="en-US" sz="3200" i="1" dirty="0" err="1">
                <a:latin typeface="Times New Roman" pitchFamily="18" charset="0"/>
                <a:cs typeface="Times New Roman" pitchFamily="18" charset="0"/>
              </a:rPr>
              <a:t>điện</a:t>
            </a:r>
            <a:r>
              <a:rPr lang="en-US" sz="3200" i="1" dirty="0">
                <a:latin typeface="Times New Roman" pitchFamily="18" charset="0"/>
                <a:cs typeface="Times New Roman" pitchFamily="18" charset="0"/>
              </a:rPr>
              <a:t> </a:t>
            </a:r>
            <a:r>
              <a:rPr lang="en-US" sz="3200" i="1" dirty="0" err="1">
                <a:latin typeface="Times New Roman" pitchFamily="18" charset="0"/>
                <a:cs typeface="Times New Roman" pitchFamily="18" charset="0"/>
              </a:rPr>
              <a:t>lớn</a:t>
            </a:r>
            <a:r>
              <a:rPr lang="en-US" sz="3200" i="1" dirty="0">
                <a:latin typeface="Times New Roman" pitchFamily="18" charset="0"/>
                <a:cs typeface="Times New Roman" pitchFamily="18" charset="0"/>
              </a:rPr>
              <a:t> </a:t>
            </a:r>
            <a:r>
              <a:rPr lang="en-US" sz="3200" i="1" dirty="0" err="1">
                <a:latin typeface="Times New Roman" pitchFamily="18" charset="0"/>
                <a:cs typeface="Times New Roman" pitchFamily="18" charset="0"/>
              </a:rPr>
              <a:t>dùng</a:t>
            </a:r>
            <a:r>
              <a:rPr lang="en-US" sz="3200" i="1" dirty="0">
                <a:latin typeface="Times New Roman" pitchFamily="18" charset="0"/>
                <a:cs typeface="Times New Roman" pitchFamily="18" charset="0"/>
              </a:rPr>
              <a:t> </a:t>
            </a:r>
            <a:r>
              <a:rPr lang="en-US" sz="3200" i="1" dirty="0" err="1">
                <a:latin typeface="Times New Roman" pitchFamily="18" charset="0"/>
                <a:cs typeface="Times New Roman" pitchFamily="18" charset="0"/>
              </a:rPr>
              <a:t>trong</a:t>
            </a:r>
            <a:r>
              <a:rPr lang="en-US" sz="3200" i="1" dirty="0">
                <a:latin typeface="Times New Roman" pitchFamily="18" charset="0"/>
                <a:cs typeface="Times New Roman" pitchFamily="18" charset="0"/>
              </a:rPr>
              <a:t> </a:t>
            </a:r>
            <a:r>
              <a:rPr lang="en-US" sz="3200" i="1" dirty="0" err="1">
                <a:latin typeface="Times New Roman" pitchFamily="18" charset="0"/>
                <a:cs typeface="Times New Roman" pitchFamily="18" charset="0"/>
              </a:rPr>
              <a:t>công</a:t>
            </a:r>
            <a:r>
              <a:rPr lang="en-US" sz="3200" i="1" dirty="0">
                <a:latin typeface="Times New Roman" pitchFamily="18" charset="0"/>
                <a:cs typeface="Times New Roman" pitchFamily="18" charset="0"/>
              </a:rPr>
              <a:t> </a:t>
            </a:r>
            <a:r>
              <a:rPr lang="en-US" sz="3200" i="1" dirty="0" err="1">
                <a:latin typeface="Times New Roman" pitchFamily="18" charset="0"/>
                <a:cs typeface="Times New Roman" pitchFamily="18" charset="0"/>
              </a:rPr>
              <a:t>nghiệp</a:t>
            </a:r>
            <a:r>
              <a:rPr lang="en-US" sz="3200" i="1" dirty="0">
                <a:latin typeface="Times New Roman" pitchFamily="18" charset="0"/>
                <a:cs typeface="Times New Roman" pitchFamily="18" charset="0"/>
              </a:rPr>
              <a:t>, </a:t>
            </a:r>
            <a:r>
              <a:rPr lang="en-US" sz="3200" i="1" dirty="0" err="1">
                <a:latin typeface="Times New Roman" pitchFamily="18" charset="0"/>
                <a:cs typeface="Times New Roman" pitchFamily="18" charset="0"/>
              </a:rPr>
              <a:t>người</a:t>
            </a:r>
            <a:r>
              <a:rPr lang="en-US" sz="3200" i="1" dirty="0">
                <a:latin typeface="Times New Roman" pitchFamily="18" charset="0"/>
                <a:cs typeface="Times New Roman" pitchFamily="18" charset="0"/>
              </a:rPr>
              <a:t> </a:t>
            </a:r>
            <a:r>
              <a:rPr lang="en-US" sz="3200" i="1" dirty="0" err="1">
                <a:latin typeface="Times New Roman" pitchFamily="18" charset="0"/>
                <a:cs typeface="Times New Roman" pitchFamily="18" charset="0"/>
              </a:rPr>
              <a:t>ta</a:t>
            </a:r>
            <a:r>
              <a:rPr lang="en-US" sz="3200" i="1" dirty="0">
                <a:latin typeface="Times New Roman" pitchFamily="18" charset="0"/>
                <a:cs typeface="Times New Roman" pitchFamily="18" charset="0"/>
              </a:rPr>
              <a:t> </a:t>
            </a:r>
            <a:r>
              <a:rPr lang="en-US" sz="3200" i="1" dirty="0" err="1">
                <a:latin typeface="Times New Roman" pitchFamily="18" charset="0"/>
                <a:cs typeface="Times New Roman" pitchFamily="18" charset="0"/>
              </a:rPr>
              <a:t>dùng</a:t>
            </a:r>
            <a:r>
              <a:rPr lang="en-US" sz="3200" i="1" dirty="0">
                <a:latin typeface="Times New Roman" pitchFamily="18" charset="0"/>
                <a:cs typeface="Times New Roman" pitchFamily="18" charset="0"/>
              </a:rPr>
              <a:t> </a:t>
            </a:r>
            <a:r>
              <a:rPr lang="en-US" sz="3200" i="1" dirty="0" err="1">
                <a:latin typeface="Times New Roman" pitchFamily="18" charset="0"/>
                <a:cs typeface="Times New Roman" pitchFamily="18" charset="0"/>
              </a:rPr>
              <a:t>nam</a:t>
            </a:r>
            <a:r>
              <a:rPr lang="en-US" sz="3200" i="1" dirty="0">
                <a:latin typeface="Times New Roman" pitchFamily="18" charset="0"/>
                <a:cs typeface="Times New Roman" pitchFamily="18" charset="0"/>
              </a:rPr>
              <a:t> </a:t>
            </a:r>
            <a:r>
              <a:rPr lang="en-US" sz="3200" i="1" dirty="0" err="1">
                <a:latin typeface="Times New Roman" pitchFamily="18" charset="0"/>
                <a:cs typeface="Times New Roman" pitchFamily="18" charset="0"/>
              </a:rPr>
              <a:t>châm</a:t>
            </a:r>
            <a:r>
              <a:rPr lang="en-US" sz="3200" i="1" dirty="0">
                <a:latin typeface="Times New Roman" pitchFamily="18" charset="0"/>
                <a:cs typeface="Times New Roman" pitchFamily="18" charset="0"/>
              </a:rPr>
              <a:t> </a:t>
            </a:r>
            <a:r>
              <a:rPr lang="en-US" sz="3200" i="1" dirty="0" err="1">
                <a:latin typeface="Times New Roman" pitchFamily="18" charset="0"/>
                <a:cs typeface="Times New Roman" pitchFamily="18" charset="0"/>
              </a:rPr>
              <a:t>điện</a:t>
            </a:r>
            <a:r>
              <a:rPr lang="en-US" sz="3200" i="1" dirty="0">
                <a:latin typeface="Times New Roman" pitchFamily="18" charset="0"/>
                <a:cs typeface="Times New Roman" pitchFamily="18" charset="0"/>
              </a:rPr>
              <a:t> </a:t>
            </a:r>
            <a:r>
              <a:rPr lang="en-US" sz="3200" i="1" dirty="0" err="1">
                <a:latin typeface="Times New Roman" pitchFamily="18" charset="0"/>
                <a:cs typeface="Times New Roman" pitchFamily="18" charset="0"/>
              </a:rPr>
              <a:t>thay</a:t>
            </a:r>
            <a:r>
              <a:rPr lang="en-US" sz="3200" i="1" dirty="0">
                <a:latin typeface="Times New Roman" pitchFamily="18" charset="0"/>
                <a:cs typeface="Times New Roman" pitchFamily="18" charset="0"/>
              </a:rPr>
              <a:t> </a:t>
            </a:r>
            <a:r>
              <a:rPr lang="en-US" sz="3200" i="1" dirty="0" err="1">
                <a:latin typeface="Times New Roman" pitchFamily="18" charset="0"/>
                <a:cs typeface="Times New Roman" pitchFamily="18" charset="0"/>
              </a:rPr>
              <a:t>cho</a:t>
            </a:r>
            <a:r>
              <a:rPr lang="en-US" sz="3200" i="1" dirty="0">
                <a:latin typeface="Times New Roman" pitchFamily="18" charset="0"/>
                <a:cs typeface="Times New Roman" pitchFamily="18" charset="0"/>
              </a:rPr>
              <a:t> </a:t>
            </a:r>
            <a:r>
              <a:rPr lang="en-US" sz="3200" i="1" dirty="0" err="1">
                <a:latin typeface="Times New Roman" pitchFamily="18" charset="0"/>
                <a:cs typeface="Times New Roman" pitchFamily="18" charset="0"/>
              </a:rPr>
              <a:t>nam</a:t>
            </a:r>
            <a:r>
              <a:rPr lang="en-US" sz="3200" i="1" dirty="0">
                <a:latin typeface="Times New Roman" pitchFamily="18" charset="0"/>
                <a:cs typeface="Times New Roman" pitchFamily="18" charset="0"/>
              </a:rPr>
              <a:t> </a:t>
            </a:r>
            <a:r>
              <a:rPr lang="en-US" sz="3200" i="1" dirty="0" err="1">
                <a:latin typeface="Times New Roman" pitchFamily="18" charset="0"/>
                <a:cs typeface="Times New Roman" pitchFamily="18" charset="0"/>
              </a:rPr>
              <a:t>châm</a:t>
            </a:r>
            <a:r>
              <a:rPr lang="en-US" sz="3200" i="1" dirty="0">
                <a:latin typeface="Times New Roman" pitchFamily="18" charset="0"/>
                <a:cs typeface="Times New Roman" pitchFamily="18" charset="0"/>
              </a:rPr>
              <a:t> </a:t>
            </a:r>
            <a:r>
              <a:rPr lang="en-US" sz="3200" i="1" dirty="0" err="1">
                <a:latin typeface="Times New Roman" pitchFamily="18" charset="0"/>
                <a:cs typeface="Times New Roman" pitchFamily="18" charset="0"/>
              </a:rPr>
              <a:t>nam</a:t>
            </a:r>
            <a:r>
              <a:rPr lang="en-US" sz="3200" i="1" dirty="0">
                <a:latin typeface="Times New Roman" pitchFamily="18" charset="0"/>
                <a:cs typeface="Times New Roman" pitchFamily="18" charset="0"/>
              </a:rPr>
              <a:t> </a:t>
            </a:r>
            <a:r>
              <a:rPr lang="en-US" sz="3200" i="1" dirty="0" err="1">
                <a:latin typeface="Times New Roman" pitchFamily="18" charset="0"/>
                <a:cs typeface="Times New Roman" pitchFamily="18" charset="0"/>
              </a:rPr>
              <a:t>châm</a:t>
            </a:r>
            <a:r>
              <a:rPr lang="en-US" sz="3200" i="1" dirty="0">
                <a:latin typeface="Times New Roman" pitchFamily="18" charset="0"/>
                <a:cs typeface="Times New Roman" pitchFamily="18" charset="0"/>
              </a:rPr>
              <a:t> </a:t>
            </a:r>
            <a:r>
              <a:rPr lang="en-US" sz="3200" i="1" dirty="0" err="1">
                <a:latin typeface="Times New Roman" pitchFamily="18" charset="0"/>
                <a:cs typeface="Times New Roman" pitchFamily="18" charset="0"/>
              </a:rPr>
              <a:t>vĩnh</a:t>
            </a:r>
            <a:r>
              <a:rPr lang="en-US" sz="3200" i="1" dirty="0">
                <a:latin typeface="Times New Roman" pitchFamily="18" charset="0"/>
                <a:cs typeface="Times New Roman" pitchFamily="18" charset="0"/>
              </a:rPr>
              <a:t> </a:t>
            </a:r>
            <a:r>
              <a:rPr lang="en-US" sz="3200" i="1" dirty="0" err="1">
                <a:latin typeface="Times New Roman" pitchFamily="18" charset="0"/>
                <a:cs typeface="Times New Roman" pitchFamily="18" charset="0"/>
              </a:rPr>
              <a:t>cửu</a:t>
            </a:r>
            <a:r>
              <a:rPr lang="en-US" sz="3200" i="1" dirty="0">
                <a:latin typeface="Times New Roman" pitchFamily="18" charset="0"/>
                <a:cs typeface="Times New Roman" pitchFamily="18" charset="0"/>
              </a:rPr>
              <a:t> </a:t>
            </a:r>
            <a:r>
              <a:rPr lang="en-US" sz="3200" i="1" dirty="0" err="1">
                <a:latin typeface="Times New Roman" pitchFamily="18" charset="0"/>
                <a:cs typeface="Times New Roman" pitchFamily="18" charset="0"/>
              </a:rPr>
              <a:t>để</a:t>
            </a:r>
            <a:r>
              <a:rPr lang="en-US" sz="3200" i="1" dirty="0">
                <a:latin typeface="Times New Roman" pitchFamily="18" charset="0"/>
                <a:cs typeface="Times New Roman" pitchFamily="18" charset="0"/>
              </a:rPr>
              <a:t> </a:t>
            </a:r>
            <a:r>
              <a:rPr lang="en-US" sz="3200" i="1" dirty="0" err="1">
                <a:latin typeface="Times New Roman" pitchFamily="18" charset="0"/>
                <a:cs typeface="Times New Roman" pitchFamily="18" charset="0"/>
              </a:rPr>
              <a:t>tạo</a:t>
            </a:r>
            <a:r>
              <a:rPr lang="en-US" sz="3200" i="1" dirty="0">
                <a:latin typeface="Times New Roman" pitchFamily="18" charset="0"/>
                <a:cs typeface="Times New Roman" pitchFamily="18" charset="0"/>
              </a:rPr>
              <a:t> </a:t>
            </a:r>
            <a:r>
              <a:rPr lang="en-US" sz="3200" i="1" dirty="0" err="1">
                <a:latin typeface="Times New Roman" pitchFamily="18" charset="0"/>
                <a:cs typeface="Times New Roman" pitchFamily="18" charset="0"/>
              </a:rPr>
              <a:t>ra</a:t>
            </a:r>
            <a:r>
              <a:rPr lang="en-US" sz="3200" i="1" dirty="0">
                <a:latin typeface="Times New Roman" pitchFamily="18" charset="0"/>
                <a:cs typeface="Times New Roman" pitchFamily="18" charset="0"/>
              </a:rPr>
              <a:t> </a:t>
            </a:r>
            <a:r>
              <a:rPr lang="en-US" sz="3200" i="1" dirty="0" err="1">
                <a:latin typeface="Times New Roman" pitchFamily="18" charset="0"/>
                <a:cs typeface="Times New Roman" pitchFamily="18" charset="0"/>
              </a:rPr>
              <a:t>từ</a:t>
            </a:r>
            <a:r>
              <a:rPr lang="en-US" sz="3200" i="1" dirty="0">
                <a:latin typeface="Times New Roman" pitchFamily="18" charset="0"/>
                <a:cs typeface="Times New Roman" pitchFamily="18" charset="0"/>
              </a:rPr>
              <a:t> </a:t>
            </a:r>
            <a:r>
              <a:rPr lang="en-US" sz="3200" i="1" dirty="0" err="1">
                <a:latin typeface="Times New Roman" pitchFamily="18" charset="0"/>
                <a:cs typeface="Times New Roman" pitchFamily="18" charset="0"/>
              </a:rPr>
              <a:t>trường</a:t>
            </a:r>
            <a:r>
              <a:rPr lang="en-US" sz="3200" i="1" dirty="0">
                <a:latin typeface="Times New Roman" pitchFamily="18" charset="0"/>
                <a:cs typeface="Times New Roman" pitchFamily="18" charset="0"/>
              </a:rPr>
              <a:t> </a:t>
            </a:r>
            <a:r>
              <a:rPr lang="en-US" sz="3200" i="1" dirty="0" err="1">
                <a:latin typeface="Times New Roman" pitchFamily="18" charset="0"/>
                <a:cs typeface="Times New Roman" pitchFamily="18" charset="0"/>
              </a:rPr>
              <a:t>mạnh</a:t>
            </a:r>
            <a:r>
              <a:rPr lang="en-US" sz="3200" i="1" dirty="0">
                <a:latin typeface="Times New Roman" pitchFamily="18" charset="0"/>
                <a:cs typeface="Times New Roman" pitchFamily="18" charset="0"/>
              </a:rPr>
              <a:t>. </a:t>
            </a:r>
            <a:r>
              <a:rPr lang="en-US" sz="3200" i="1" dirty="0" err="1">
                <a:latin typeface="Times New Roman" pitchFamily="18" charset="0"/>
                <a:cs typeface="Times New Roman" pitchFamily="18" charset="0"/>
              </a:rPr>
              <a:t>Để</a:t>
            </a:r>
            <a:r>
              <a:rPr lang="en-US" sz="3200" i="1" dirty="0">
                <a:latin typeface="Times New Roman" pitchFamily="18" charset="0"/>
                <a:cs typeface="Times New Roman" pitchFamily="18" charset="0"/>
              </a:rPr>
              <a:t> </a:t>
            </a:r>
            <a:r>
              <a:rPr lang="en-US" sz="3200" i="1" dirty="0" err="1">
                <a:latin typeface="Times New Roman" pitchFamily="18" charset="0"/>
                <a:cs typeface="Times New Roman" pitchFamily="18" charset="0"/>
              </a:rPr>
              <a:t>đưa</a:t>
            </a:r>
            <a:r>
              <a:rPr lang="en-US" sz="3200" i="1" dirty="0">
                <a:latin typeface="Times New Roman" pitchFamily="18" charset="0"/>
                <a:cs typeface="Times New Roman" pitchFamily="18" charset="0"/>
              </a:rPr>
              <a:t> </a:t>
            </a:r>
            <a:r>
              <a:rPr lang="en-US" sz="3200" i="1" dirty="0" err="1">
                <a:latin typeface="Times New Roman" pitchFamily="18" charset="0"/>
                <a:cs typeface="Times New Roman" pitchFamily="18" charset="0"/>
              </a:rPr>
              <a:t>dòng</a:t>
            </a:r>
            <a:r>
              <a:rPr lang="en-US" sz="3200" i="1" dirty="0">
                <a:latin typeface="Times New Roman" pitchFamily="18" charset="0"/>
                <a:cs typeface="Times New Roman" pitchFamily="18" charset="0"/>
              </a:rPr>
              <a:t> </a:t>
            </a:r>
            <a:r>
              <a:rPr lang="en-US" sz="3200" i="1" dirty="0" err="1">
                <a:latin typeface="Times New Roman" pitchFamily="18" charset="0"/>
                <a:cs typeface="Times New Roman" pitchFamily="18" charset="0"/>
              </a:rPr>
              <a:t>điện</a:t>
            </a:r>
            <a:r>
              <a:rPr lang="en-US" sz="3200" i="1" dirty="0">
                <a:latin typeface="Times New Roman" pitchFamily="18" charset="0"/>
                <a:cs typeface="Times New Roman" pitchFamily="18" charset="0"/>
              </a:rPr>
              <a:t> </a:t>
            </a:r>
            <a:r>
              <a:rPr lang="en-US" sz="3200" i="1" dirty="0" err="1">
                <a:latin typeface="Times New Roman" pitchFamily="18" charset="0"/>
                <a:cs typeface="Times New Roman" pitchFamily="18" charset="0"/>
              </a:rPr>
              <a:t>một</a:t>
            </a:r>
            <a:r>
              <a:rPr lang="en-US" sz="3200" i="1" dirty="0">
                <a:latin typeface="Times New Roman" pitchFamily="18" charset="0"/>
                <a:cs typeface="Times New Roman" pitchFamily="18" charset="0"/>
              </a:rPr>
              <a:t> </a:t>
            </a:r>
            <a:r>
              <a:rPr lang="en-US" sz="3200" i="1" dirty="0" err="1">
                <a:latin typeface="Times New Roman" pitchFamily="18" charset="0"/>
                <a:cs typeface="Times New Roman" pitchFamily="18" charset="0"/>
              </a:rPr>
              <a:t>chiều</a:t>
            </a:r>
            <a:r>
              <a:rPr lang="en-US" sz="3200" i="1" dirty="0">
                <a:latin typeface="Times New Roman" pitchFamily="18" charset="0"/>
                <a:cs typeface="Times New Roman" pitchFamily="18" charset="0"/>
              </a:rPr>
              <a:t> </a:t>
            </a:r>
            <a:r>
              <a:rPr lang="en-US" sz="3200" i="1" dirty="0" err="1">
                <a:latin typeface="Times New Roman" pitchFamily="18" charset="0"/>
                <a:cs typeface="Times New Roman" pitchFamily="18" charset="0"/>
              </a:rPr>
              <a:t>vào</a:t>
            </a:r>
            <a:r>
              <a:rPr lang="en-US" sz="3200" i="1" dirty="0">
                <a:latin typeface="Times New Roman" pitchFamily="18" charset="0"/>
                <a:cs typeface="Times New Roman" pitchFamily="18" charset="0"/>
              </a:rPr>
              <a:t> </a:t>
            </a:r>
            <a:r>
              <a:rPr lang="en-US" sz="3200" i="1" dirty="0" err="1">
                <a:latin typeface="Times New Roman" pitchFamily="18" charset="0"/>
                <a:cs typeface="Times New Roman" pitchFamily="18" charset="0"/>
              </a:rPr>
              <a:t>nam</a:t>
            </a:r>
            <a:r>
              <a:rPr lang="en-US" sz="3200" i="1" dirty="0">
                <a:latin typeface="Times New Roman" pitchFamily="18" charset="0"/>
                <a:cs typeface="Times New Roman" pitchFamily="18" charset="0"/>
              </a:rPr>
              <a:t> </a:t>
            </a:r>
            <a:r>
              <a:rPr lang="en-US" sz="3200" i="1" dirty="0" err="1">
                <a:latin typeface="Times New Roman" pitchFamily="18" charset="0"/>
                <a:cs typeface="Times New Roman" pitchFamily="18" charset="0"/>
              </a:rPr>
              <a:t>châm</a:t>
            </a:r>
            <a:r>
              <a:rPr lang="en-US" sz="3200" i="1" dirty="0">
                <a:latin typeface="Times New Roman" pitchFamily="18" charset="0"/>
                <a:cs typeface="Times New Roman" pitchFamily="18" charset="0"/>
              </a:rPr>
              <a:t> </a:t>
            </a:r>
            <a:r>
              <a:rPr lang="en-US" sz="3200" i="1" dirty="0" err="1">
                <a:latin typeface="Times New Roman" pitchFamily="18" charset="0"/>
                <a:cs typeface="Times New Roman" pitchFamily="18" charset="0"/>
              </a:rPr>
              <a:t>điện</a:t>
            </a:r>
            <a:r>
              <a:rPr lang="en-US" sz="3200" i="1" dirty="0">
                <a:latin typeface="Times New Roman" pitchFamily="18" charset="0"/>
                <a:cs typeface="Times New Roman" pitchFamily="18" charset="0"/>
              </a:rPr>
              <a:t>. </a:t>
            </a:r>
            <a:r>
              <a:rPr lang="en-US" sz="3200" i="1" dirty="0" err="1">
                <a:latin typeface="Times New Roman" pitchFamily="18" charset="0"/>
                <a:cs typeface="Times New Roman" pitchFamily="18" charset="0"/>
              </a:rPr>
              <a:t>Người</a:t>
            </a:r>
            <a:r>
              <a:rPr lang="en-US" sz="3200" i="1" dirty="0">
                <a:latin typeface="Times New Roman" pitchFamily="18" charset="0"/>
                <a:cs typeface="Times New Roman" pitchFamily="18" charset="0"/>
              </a:rPr>
              <a:t> </a:t>
            </a:r>
            <a:r>
              <a:rPr lang="en-US" sz="3200" i="1" dirty="0" err="1">
                <a:latin typeface="Times New Roman" pitchFamily="18" charset="0"/>
                <a:cs typeface="Times New Roman" pitchFamily="18" charset="0"/>
              </a:rPr>
              <a:t>ta</a:t>
            </a:r>
            <a:r>
              <a:rPr lang="en-US" sz="3200" i="1" dirty="0">
                <a:latin typeface="Times New Roman" pitchFamily="18" charset="0"/>
                <a:cs typeface="Times New Roman" pitchFamily="18" charset="0"/>
              </a:rPr>
              <a:t> </a:t>
            </a:r>
            <a:r>
              <a:rPr lang="en-US" sz="3200" i="1" dirty="0" err="1">
                <a:latin typeface="Times New Roman" pitchFamily="18" charset="0"/>
                <a:cs typeface="Times New Roman" pitchFamily="18" charset="0"/>
              </a:rPr>
              <a:t>dùng</a:t>
            </a:r>
            <a:r>
              <a:rPr lang="en-US" sz="3200" i="1" dirty="0">
                <a:latin typeface="Times New Roman" pitchFamily="18" charset="0"/>
                <a:cs typeface="Times New Roman" pitchFamily="18" charset="0"/>
              </a:rPr>
              <a:t> </a:t>
            </a:r>
            <a:r>
              <a:rPr lang="en-US" sz="3200" i="1" dirty="0" err="1">
                <a:latin typeface="Times New Roman" pitchFamily="18" charset="0"/>
                <a:cs typeface="Times New Roman" pitchFamily="18" charset="0"/>
              </a:rPr>
              <a:t>một</a:t>
            </a:r>
            <a:r>
              <a:rPr lang="en-US" sz="3200" i="1" dirty="0">
                <a:latin typeface="Times New Roman" pitchFamily="18" charset="0"/>
                <a:cs typeface="Times New Roman" pitchFamily="18" charset="0"/>
              </a:rPr>
              <a:t> </a:t>
            </a:r>
            <a:r>
              <a:rPr lang="en-US" sz="3200" i="1" dirty="0" err="1">
                <a:latin typeface="Times New Roman" pitchFamily="18" charset="0"/>
                <a:cs typeface="Times New Roman" pitchFamily="18" charset="0"/>
              </a:rPr>
              <a:t>bộ</a:t>
            </a:r>
            <a:r>
              <a:rPr lang="en-US" sz="3200" i="1" dirty="0">
                <a:latin typeface="Times New Roman" pitchFamily="18" charset="0"/>
                <a:cs typeface="Times New Roman" pitchFamily="18" charset="0"/>
              </a:rPr>
              <a:t> </a:t>
            </a:r>
            <a:r>
              <a:rPr lang="en-US" sz="3200" i="1" dirty="0" err="1">
                <a:latin typeface="Times New Roman" pitchFamily="18" charset="0"/>
                <a:cs typeface="Times New Roman" pitchFamily="18" charset="0"/>
              </a:rPr>
              <a:t>góp</a:t>
            </a:r>
            <a:r>
              <a:rPr lang="en-US" sz="3200" i="1" dirty="0">
                <a:latin typeface="Times New Roman" pitchFamily="18" charset="0"/>
                <a:cs typeface="Times New Roman" pitchFamily="18" charset="0"/>
              </a:rPr>
              <a:t> </a:t>
            </a:r>
            <a:r>
              <a:rPr lang="en-US" sz="3200" i="1" dirty="0" err="1">
                <a:latin typeface="Times New Roman" pitchFamily="18" charset="0"/>
                <a:cs typeface="Times New Roman" pitchFamily="18" charset="0"/>
              </a:rPr>
              <a:t>điện</a:t>
            </a:r>
            <a:r>
              <a:rPr lang="en-US" sz="3200" i="1" dirty="0">
                <a:latin typeface="Times New Roman" pitchFamily="18" charset="0"/>
                <a:cs typeface="Times New Roman" pitchFamily="18" charset="0"/>
              </a:rPr>
              <a:t>. </a:t>
            </a:r>
            <a:r>
              <a:rPr lang="en-US" sz="3200" i="1" dirty="0" err="1">
                <a:latin typeface="Times New Roman" pitchFamily="18" charset="0"/>
                <a:cs typeface="Times New Roman" pitchFamily="18" charset="0"/>
              </a:rPr>
              <a:t>Bô</a:t>
            </a:r>
            <a:r>
              <a:rPr lang="en-US" sz="3200" i="1" dirty="0">
                <a:latin typeface="Times New Roman" pitchFamily="18" charset="0"/>
                <a:cs typeface="Times New Roman" pitchFamily="18" charset="0"/>
              </a:rPr>
              <a:t>  </a:t>
            </a:r>
            <a:r>
              <a:rPr lang="en-US" sz="3200" i="1" dirty="0" err="1">
                <a:latin typeface="Times New Roman" pitchFamily="18" charset="0"/>
                <a:cs typeface="Times New Roman" pitchFamily="18" charset="0"/>
              </a:rPr>
              <a:t>góp</a:t>
            </a:r>
            <a:r>
              <a:rPr lang="en-US" sz="3200" i="1" dirty="0">
                <a:latin typeface="Times New Roman" pitchFamily="18" charset="0"/>
                <a:cs typeface="Times New Roman" pitchFamily="18" charset="0"/>
              </a:rPr>
              <a:t> </a:t>
            </a:r>
            <a:r>
              <a:rPr lang="en-US" sz="3200" i="1" dirty="0" err="1">
                <a:latin typeface="Times New Roman" pitchFamily="18" charset="0"/>
                <a:cs typeface="Times New Roman" pitchFamily="18" charset="0"/>
              </a:rPr>
              <a:t>điện</a:t>
            </a:r>
            <a:r>
              <a:rPr lang="en-US" sz="3200" i="1" dirty="0">
                <a:latin typeface="Times New Roman" pitchFamily="18" charset="0"/>
                <a:cs typeface="Times New Roman" pitchFamily="18" charset="0"/>
              </a:rPr>
              <a:t> </a:t>
            </a:r>
            <a:r>
              <a:rPr lang="en-US" sz="3200" i="1" dirty="0" err="1">
                <a:latin typeface="Times New Roman" pitchFamily="18" charset="0"/>
                <a:cs typeface="Times New Roman" pitchFamily="18" charset="0"/>
              </a:rPr>
              <a:t>gồm</a:t>
            </a:r>
            <a:r>
              <a:rPr lang="en-US" sz="3200" i="1" dirty="0">
                <a:latin typeface="Times New Roman" pitchFamily="18" charset="0"/>
                <a:cs typeface="Times New Roman" pitchFamily="18" charset="0"/>
              </a:rPr>
              <a:t> </a:t>
            </a:r>
            <a:r>
              <a:rPr lang="en-US" sz="3200" i="1" dirty="0" err="1">
                <a:latin typeface="Times New Roman" pitchFamily="18" charset="0"/>
                <a:cs typeface="Times New Roman" pitchFamily="18" charset="0"/>
              </a:rPr>
              <a:t>hai</a:t>
            </a:r>
            <a:r>
              <a:rPr lang="en-US" sz="3200" i="1" dirty="0">
                <a:latin typeface="Times New Roman" pitchFamily="18" charset="0"/>
                <a:cs typeface="Times New Roman" pitchFamily="18" charset="0"/>
              </a:rPr>
              <a:t> </a:t>
            </a:r>
            <a:r>
              <a:rPr lang="en-US" sz="3200" i="1" dirty="0" err="1">
                <a:latin typeface="Times New Roman" pitchFamily="18" charset="0"/>
                <a:cs typeface="Times New Roman" pitchFamily="18" charset="0"/>
              </a:rPr>
              <a:t>vành</a:t>
            </a:r>
            <a:r>
              <a:rPr lang="en-US" sz="3200" i="1" dirty="0">
                <a:latin typeface="Times New Roman" pitchFamily="18" charset="0"/>
                <a:cs typeface="Times New Roman" pitchFamily="18" charset="0"/>
              </a:rPr>
              <a:t> </a:t>
            </a:r>
            <a:r>
              <a:rPr lang="en-US" sz="3200" i="1" dirty="0" err="1">
                <a:latin typeface="Times New Roman" pitchFamily="18" charset="0"/>
                <a:cs typeface="Times New Roman" pitchFamily="18" charset="0"/>
              </a:rPr>
              <a:t>khuyên</a:t>
            </a:r>
            <a:r>
              <a:rPr lang="en-US" sz="3200" i="1" dirty="0">
                <a:latin typeface="Times New Roman" pitchFamily="18" charset="0"/>
                <a:cs typeface="Times New Roman" pitchFamily="18" charset="0"/>
              </a:rPr>
              <a:t> </a:t>
            </a:r>
            <a:r>
              <a:rPr lang="en-US" sz="3200" i="1" dirty="0" err="1">
                <a:latin typeface="Times New Roman" pitchFamily="18" charset="0"/>
                <a:cs typeface="Times New Roman" pitchFamily="18" charset="0"/>
              </a:rPr>
              <a:t>gắn</a:t>
            </a:r>
            <a:r>
              <a:rPr lang="en-US" sz="3200" i="1" dirty="0">
                <a:latin typeface="Times New Roman" pitchFamily="18" charset="0"/>
                <a:cs typeface="Times New Roman" pitchFamily="18" charset="0"/>
              </a:rPr>
              <a:t> </a:t>
            </a:r>
            <a:r>
              <a:rPr lang="en-US" sz="3200" i="1" dirty="0" err="1">
                <a:latin typeface="Times New Roman" pitchFamily="18" charset="0"/>
                <a:cs typeface="Times New Roman" pitchFamily="18" charset="0"/>
              </a:rPr>
              <a:t>với</a:t>
            </a:r>
            <a:r>
              <a:rPr lang="en-US" sz="3200" i="1" dirty="0">
                <a:latin typeface="Times New Roman" pitchFamily="18" charset="0"/>
                <a:cs typeface="Times New Roman" pitchFamily="18" charset="0"/>
              </a:rPr>
              <a:t> </a:t>
            </a:r>
            <a:r>
              <a:rPr lang="en-US" sz="3200" i="1" dirty="0" err="1">
                <a:latin typeface="Times New Roman" pitchFamily="18" charset="0"/>
                <a:cs typeface="Times New Roman" pitchFamily="18" charset="0"/>
              </a:rPr>
              <a:t>hai</a:t>
            </a:r>
            <a:r>
              <a:rPr lang="en-US" sz="3200" i="1" dirty="0">
                <a:latin typeface="Times New Roman" pitchFamily="18" charset="0"/>
                <a:cs typeface="Times New Roman" pitchFamily="18" charset="0"/>
              </a:rPr>
              <a:t> </a:t>
            </a:r>
            <a:r>
              <a:rPr lang="en-US" sz="3200" i="1" dirty="0" err="1">
                <a:latin typeface="Times New Roman" pitchFamily="18" charset="0"/>
                <a:cs typeface="Times New Roman" pitchFamily="18" charset="0"/>
              </a:rPr>
              <a:t>đầu</a:t>
            </a:r>
            <a:r>
              <a:rPr lang="en-US" sz="3200" i="1" dirty="0">
                <a:latin typeface="Times New Roman" pitchFamily="18" charset="0"/>
                <a:cs typeface="Times New Roman" pitchFamily="18" charset="0"/>
              </a:rPr>
              <a:t> </a:t>
            </a:r>
            <a:r>
              <a:rPr lang="en-US" sz="3200" i="1" dirty="0" err="1">
                <a:latin typeface="Times New Roman" pitchFamily="18" charset="0"/>
                <a:cs typeface="Times New Roman" pitchFamily="18" charset="0"/>
              </a:rPr>
              <a:t>cuộn</a:t>
            </a:r>
            <a:r>
              <a:rPr lang="en-US" sz="3200" i="1" dirty="0">
                <a:latin typeface="Times New Roman" pitchFamily="18" charset="0"/>
                <a:cs typeface="Times New Roman" pitchFamily="18" charset="0"/>
              </a:rPr>
              <a:t> </a:t>
            </a:r>
            <a:r>
              <a:rPr lang="en-US" sz="3200" i="1" dirty="0" err="1">
                <a:latin typeface="Times New Roman" pitchFamily="18" charset="0"/>
                <a:cs typeface="Times New Roman" pitchFamily="18" charset="0"/>
              </a:rPr>
              <a:t>dây</a:t>
            </a:r>
            <a:r>
              <a:rPr lang="en-US" sz="3200" i="1" dirty="0">
                <a:latin typeface="Times New Roman" pitchFamily="18" charset="0"/>
                <a:cs typeface="Times New Roman" pitchFamily="18" charset="0"/>
              </a:rPr>
              <a:t> </a:t>
            </a:r>
            <a:r>
              <a:rPr lang="en-US" sz="3200" i="1" dirty="0" err="1">
                <a:latin typeface="Times New Roman" pitchFamily="18" charset="0"/>
                <a:cs typeface="Times New Roman" pitchFamily="18" charset="0"/>
              </a:rPr>
              <a:t>của</a:t>
            </a:r>
            <a:r>
              <a:rPr lang="en-US" sz="3200" i="1" dirty="0">
                <a:latin typeface="Times New Roman" pitchFamily="18" charset="0"/>
                <a:cs typeface="Times New Roman" pitchFamily="18" charset="0"/>
              </a:rPr>
              <a:t> </a:t>
            </a:r>
            <a:r>
              <a:rPr lang="en-US" sz="3200" i="1" dirty="0" err="1">
                <a:latin typeface="Times New Roman" pitchFamily="18" charset="0"/>
                <a:cs typeface="Times New Roman" pitchFamily="18" charset="0"/>
              </a:rPr>
              <a:t>nam</a:t>
            </a:r>
            <a:r>
              <a:rPr lang="en-US" sz="3200" i="1" dirty="0">
                <a:latin typeface="Times New Roman" pitchFamily="18" charset="0"/>
                <a:cs typeface="Times New Roman" pitchFamily="18" charset="0"/>
              </a:rPr>
              <a:t> </a:t>
            </a:r>
            <a:r>
              <a:rPr lang="en-US" sz="3200" i="1" dirty="0" err="1">
                <a:latin typeface="Times New Roman" pitchFamily="18" charset="0"/>
                <a:cs typeface="Times New Roman" pitchFamily="18" charset="0"/>
              </a:rPr>
              <a:t>châm</a:t>
            </a:r>
            <a:r>
              <a:rPr lang="en-US" sz="3200" i="1" dirty="0">
                <a:latin typeface="Times New Roman" pitchFamily="18" charset="0"/>
                <a:cs typeface="Times New Roman" pitchFamily="18" charset="0"/>
              </a:rPr>
              <a:t> </a:t>
            </a:r>
            <a:r>
              <a:rPr lang="en-US" sz="3200" i="1" dirty="0" err="1">
                <a:latin typeface="Times New Roman" pitchFamily="18" charset="0"/>
                <a:cs typeface="Times New Roman" pitchFamily="18" charset="0"/>
              </a:rPr>
              <a:t>điện</a:t>
            </a:r>
            <a:r>
              <a:rPr lang="en-US" sz="3200" i="1" dirty="0">
                <a:latin typeface="Times New Roman" pitchFamily="18" charset="0"/>
                <a:cs typeface="Times New Roman" pitchFamily="18" charset="0"/>
              </a:rPr>
              <a:t> </a:t>
            </a:r>
            <a:r>
              <a:rPr lang="en-US" sz="3200" i="1" dirty="0" err="1">
                <a:latin typeface="Times New Roman" pitchFamily="18" charset="0"/>
                <a:cs typeface="Times New Roman" pitchFamily="18" charset="0"/>
              </a:rPr>
              <a:t>và</a:t>
            </a:r>
            <a:r>
              <a:rPr lang="en-US" sz="3200" i="1" dirty="0">
                <a:latin typeface="Times New Roman" pitchFamily="18" charset="0"/>
                <a:cs typeface="Times New Roman" pitchFamily="18" charset="0"/>
              </a:rPr>
              <a:t> </a:t>
            </a:r>
            <a:r>
              <a:rPr lang="en-US" sz="3200" i="1" dirty="0" err="1">
                <a:latin typeface="Times New Roman" pitchFamily="18" charset="0"/>
                <a:cs typeface="Times New Roman" pitchFamily="18" charset="0"/>
              </a:rPr>
              <a:t>thanh</a:t>
            </a:r>
            <a:r>
              <a:rPr lang="en-US" sz="3200" i="1" dirty="0">
                <a:latin typeface="Times New Roman" pitchFamily="18" charset="0"/>
                <a:cs typeface="Times New Roman" pitchFamily="18" charset="0"/>
              </a:rPr>
              <a:t> </a:t>
            </a:r>
            <a:r>
              <a:rPr lang="en-US" sz="3200" i="1" dirty="0" err="1">
                <a:latin typeface="Times New Roman" pitchFamily="18" charset="0"/>
                <a:cs typeface="Times New Roman" pitchFamily="18" charset="0"/>
              </a:rPr>
              <a:t>quét</a:t>
            </a:r>
            <a:r>
              <a:rPr lang="en-US" sz="3200" i="1" dirty="0">
                <a:latin typeface="Times New Roman" pitchFamily="18" charset="0"/>
                <a:cs typeface="Times New Roman" pitchFamily="18" charset="0"/>
              </a:rPr>
              <a:t> ( hay </a:t>
            </a:r>
            <a:r>
              <a:rPr lang="en-US" sz="3200" i="1" dirty="0" err="1">
                <a:latin typeface="Times New Roman" pitchFamily="18" charset="0"/>
                <a:cs typeface="Times New Roman" pitchFamily="18" charset="0"/>
              </a:rPr>
              <a:t>chổi</a:t>
            </a:r>
            <a:r>
              <a:rPr lang="en-US" sz="3200" i="1" dirty="0">
                <a:latin typeface="Times New Roman" pitchFamily="18" charset="0"/>
                <a:cs typeface="Times New Roman" pitchFamily="18" charset="0"/>
              </a:rPr>
              <a:t> than ) </a:t>
            </a:r>
            <a:r>
              <a:rPr lang="en-US" sz="3200" i="1" dirty="0" err="1">
                <a:latin typeface="Times New Roman" pitchFamily="18" charset="0"/>
                <a:cs typeface="Times New Roman" pitchFamily="18" charset="0"/>
              </a:rPr>
              <a:t>luôn</a:t>
            </a:r>
            <a:r>
              <a:rPr lang="en-US" sz="3200" i="1" dirty="0">
                <a:latin typeface="Times New Roman" pitchFamily="18" charset="0"/>
                <a:cs typeface="Times New Roman" pitchFamily="18" charset="0"/>
              </a:rPr>
              <a:t> </a:t>
            </a:r>
            <a:r>
              <a:rPr lang="en-US" sz="3200" i="1" dirty="0" err="1">
                <a:latin typeface="Times New Roman" pitchFamily="18" charset="0"/>
                <a:cs typeface="Times New Roman" pitchFamily="18" charset="0"/>
              </a:rPr>
              <a:t>tì</a:t>
            </a:r>
            <a:r>
              <a:rPr lang="en-US" sz="3200" i="1" dirty="0">
                <a:latin typeface="Times New Roman" pitchFamily="18" charset="0"/>
                <a:cs typeface="Times New Roman" pitchFamily="18" charset="0"/>
              </a:rPr>
              <a:t> </a:t>
            </a:r>
            <a:r>
              <a:rPr lang="en-US" sz="3200" i="1" dirty="0" err="1">
                <a:latin typeface="Times New Roman" pitchFamily="18" charset="0"/>
                <a:cs typeface="Times New Roman" pitchFamily="18" charset="0"/>
              </a:rPr>
              <a:t>sát</a:t>
            </a:r>
            <a:r>
              <a:rPr lang="en-US" sz="3200" i="1" dirty="0">
                <a:latin typeface="Times New Roman" pitchFamily="18" charset="0"/>
                <a:cs typeface="Times New Roman" pitchFamily="18" charset="0"/>
              </a:rPr>
              <a:t> </a:t>
            </a:r>
            <a:r>
              <a:rPr lang="en-US" sz="3200" i="1" dirty="0" err="1">
                <a:latin typeface="Times New Roman" pitchFamily="18" charset="0"/>
                <a:cs typeface="Times New Roman" pitchFamily="18" charset="0"/>
              </a:rPr>
              <a:t>vào</a:t>
            </a:r>
            <a:r>
              <a:rPr lang="en-US" sz="3200" i="1" dirty="0">
                <a:latin typeface="Times New Roman" pitchFamily="18" charset="0"/>
                <a:cs typeface="Times New Roman" pitchFamily="18" charset="0"/>
              </a:rPr>
              <a:t> </a:t>
            </a:r>
            <a:r>
              <a:rPr lang="en-US" sz="3200" i="1" dirty="0" err="1">
                <a:latin typeface="Times New Roman" pitchFamily="18" charset="0"/>
                <a:cs typeface="Times New Roman" pitchFamily="18" charset="0"/>
              </a:rPr>
              <a:t>vành</a:t>
            </a:r>
            <a:r>
              <a:rPr lang="en-US" sz="3200" i="1" dirty="0">
                <a:latin typeface="Times New Roman" pitchFamily="18" charset="0"/>
                <a:cs typeface="Times New Roman" pitchFamily="18" charset="0"/>
              </a:rPr>
              <a:t> </a:t>
            </a:r>
            <a:r>
              <a:rPr lang="en-US" sz="3200" i="1" dirty="0" err="1">
                <a:latin typeface="Times New Roman" pitchFamily="18" charset="0"/>
                <a:cs typeface="Times New Roman" pitchFamily="18" charset="0"/>
              </a:rPr>
              <a:t>khuyên</a:t>
            </a:r>
            <a:r>
              <a:rPr lang="en-US" sz="3200" i="1" dirty="0">
                <a:latin typeface="Times New Roman" pitchFamily="18" charset="0"/>
                <a:cs typeface="Times New Roman" pitchFamily="18" charset="0"/>
              </a:rPr>
              <a:t> . </a:t>
            </a:r>
            <a:r>
              <a:rPr lang="en-US" sz="3200" i="1" dirty="0" err="1">
                <a:latin typeface="Times New Roman" pitchFamily="18" charset="0"/>
                <a:cs typeface="Times New Roman" pitchFamily="18" charset="0"/>
              </a:rPr>
              <a:t>Dây</a:t>
            </a:r>
            <a:r>
              <a:rPr lang="en-US" sz="3200" i="1" dirty="0">
                <a:latin typeface="Times New Roman" pitchFamily="18" charset="0"/>
                <a:cs typeface="Times New Roman" pitchFamily="18" charset="0"/>
              </a:rPr>
              <a:t> </a:t>
            </a:r>
            <a:r>
              <a:rPr lang="en-US" sz="3200" i="1" dirty="0" err="1">
                <a:latin typeface="Times New Roman" pitchFamily="18" charset="0"/>
                <a:cs typeface="Times New Roman" pitchFamily="18" charset="0"/>
              </a:rPr>
              <a:t>dẫn</a:t>
            </a:r>
            <a:r>
              <a:rPr lang="en-US" sz="3200" i="1" dirty="0">
                <a:latin typeface="Times New Roman" pitchFamily="18" charset="0"/>
                <a:cs typeface="Times New Roman" pitchFamily="18" charset="0"/>
              </a:rPr>
              <a:t> </a:t>
            </a:r>
            <a:r>
              <a:rPr lang="en-US" sz="3200" i="1" dirty="0" err="1">
                <a:latin typeface="Times New Roman" pitchFamily="18" charset="0"/>
                <a:cs typeface="Times New Roman" pitchFamily="18" charset="0"/>
              </a:rPr>
              <a:t>nối</a:t>
            </a:r>
            <a:r>
              <a:rPr lang="en-US" sz="3200" i="1" dirty="0">
                <a:latin typeface="Times New Roman" pitchFamily="18" charset="0"/>
                <a:cs typeface="Times New Roman" pitchFamily="18" charset="0"/>
              </a:rPr>
              <a:t>  </a:t>
            </a:r>
            <a:r>
              <a:rPr lang="en-US" sz="3200" i="1" dirty="0" err="1">
                <a:latin typeface="Times New Roman" pitchFamily="18" charset="0"/>
                <a:cs typeface="Times New Roman" pitchFamily="18" charset="0"/>
              </a:rPr>
              <a:t>hai</a:t>
            </a:r>
            <a:r>
              <a:rPr lang="en-US" sz="3200" i="1" dirty="0">
                <a:latin typeface="Times New Roman" pitchFamily="18" charset="0"/>
                <a:cs typeface="Times New Roman" pitchFamily="18" charset="0"/>
              </a:rPr>
              <a:t> </a:t>
            </a:r>
            <a:r>
              <a:rPr lang="en-US" sz="3200" i="1" dirty="0" err="1">
                <a:latin typeface="Times New Roman" pitchFamily="18" charset="0"/>
                <a:cs typeface="Times New Roman" pitchFamily="18" charset="0"/>
              </a:rPr>
              <a:t>chổi</a:t>
            </a:r>
            <a:r>
              <a:rPr lang="en-US" sz="3200" i="1" dirty="0">
                <a:latin typeface="Times New Roman" pitchFamily="18" charset="0"/>
                <a:cs typeface="Times New Roman" pitchFamily="18" charset="0"/>
              </a:rPr>
              <a:t> than </a:t>
            </a:r>
            <a:r>
              <a:rPr lang="en-US" sz="3200" i="1" dirty="0" err="1">
                <a:latin typeface="Times New Roman" pitchFamily="18" charset="0"/>
                <a:cs typeface="Times New Roman" pitchFamily="18" charset="0"/>
              </a:rPr>
              <a:t>với</a:t>
            </a:r>
            <a:r>
              <a:rPr lang="en-US" sz="3200" i="1" dirty="0">
                <a:latin typeface="Times New Roman" pitchFamily="18" charset="0"/>
                <a:cs typeface="Times New Roman" pitchFamily="18" charset="0"/>
              </a:rPr>
              <a:t> </a:t>
            </a:r>
            <a:r>
              <a:rPr lang="en-US" sz="3200" i="1" dirty="0" err="1">
                <a:latin typeface="Times New Roman" pitchFamily="18" charset="0"/>
                <a:cs typeface="Times New Roman" pitchFamily="18" charset="0"/>
              </a:rPr>
              <a:t>hai</a:t>
            </a:r>
            <a:r>
              <a:rPr lang="en-US" sz="3200" i="1" dirty="0">
                <a:latin typeface="Times New Roman" pitchFamily="18" charset="0"/>
                <a:cs typeface="Times New Roman" pitchFamily="18" charset="0"/>
              </a:rPr>
              <a:t> </a:t>
            </a:r>
            <a:r>
              <a:rPr lang="en-US" sz="3200" i="1" dirty="0" err="1">
                <a:latin typeface="Times New Roman" pitchFamily="18" charset="0"/>
                <a:cs typeface="Times New Roman" pitchFamily="18" charset="0"/>
              </a:rPr>
              <a:t>cực</a:t>
            </a:r>
            <a:r>
              <a:rPr lang="en-US" sz="3200" i="1" dirty="0">
                <a:latin typeface="Times New Roman" pitchFamily="18" charset="0"/>
                <a:cs typeface="Times New Roman" pitchFamily="18" charset="0"/>
              </a:rPr>
              <a:t> </a:t>
            </a:r>
            <a:r>
              <a:rPr lang="en-US" sz="3200" i="1" dirty="0" err="1">
                <a:latin typeface="Times New Roman" pitchFamily="18" charset="0"/>
                <a:cs typeface="Times New Roman" pitchFamily="18" charset="0"/>
              </a:rPr>
              <a:t>của</a:t>
            </a:r>
            <a:r>
              <a:rPr lang="en-US" sz="3200" i="1" dirty="0">
                <a:latin typeface="Times New Roman" pitchFamily="18" charset="0"/>
                <a:cs typeface="Times New Roman" pitchFamily="18" charset="0"/>
              </a:rPr>
              <a:t> </a:t>
            </a:r>
            <a:r>
              <a:rPr lang="en-US" sz="3200" i="1" dirty="0" err="1">
                <a:latin typeface="Times New Roman" pitchFamily="18" charset="0"/>
                <a:cs typeface="Times New Roman" pitchFamily="18" charset="0"/>
              </a:rPr>
              <a:t>nguồn</a:t>
            </a:r>
            <a:r>
              <a:rPr lang="en-US" sz="3200" i="1" dirty="0">
                <a:latin typeface="Times New Roman" pitchFamily="18" charset="0"/>
                <a:cs typeface="Times New Roman" pitchFamily="18" charset="0"/>
              </a:rPr>
              <a:t> </a:t>
            </a:r>
            <a:r>
              <a:rPr lang="en-US" sz="3200" i="1" dirty="0" err="1">
                <a:latin typeface="Times New Roman" pitchFamily="18" charset="0"/>
                <a:cs typeface="Times New Roman" pitchFamily="18" charset="0"/>
              </a:rPr>
              <a:t>điện</a:t>
            </a:r>
            <a:r>
              <a:rPr lang="en-US" sz="3200" i="1" dirty="0">
                <a:latin typeface="Times New Roman" pitchFamily="18" charset="0"/>
                <a:cs typeface="Times New Roman" pitchFamily="18" charset="0"/>
              </a:rPr>
              <a:t> ở </a:t>
            </a:r>
            <a:r>
              <a:rPr lang="en-US" sz="3200" i="1" dirty="0" err="1">
                <a:latin typeface="Times New Roman" pitchFamily="18" charset="0"/>
                <a:cs typeface="Times New Roman" pitchFamily="18" charset="0"/>
              </a:rPr>
              <a:t>ngoài</a:t>
            </a:r>
            <a:r>
              <a:rPr lang="en-US" sz="3200" i="1" dirty="0">
                <a:latin typeface="Times New Roman" pitchFamily="18" charset="0"/>
                <a:cs typeface="Times New Roman" pitchFamily="18" charset="0"/>
              </a:rPr>
              <a:t> . </a:t>
            </a:r>
            <a:r>
              <a:rPr lang="en-US" sz="3200" i="1" dirty="0" err="1">
                <a:latin typeface="Times New Roman" pitchFamily="18" charset="0"/>
                <a:cs typeface="Times New Roman" pitchFamily="18" charset="0"/>
              </a:rPr>
              <a:t>Nhờ</a:t>
            </a:r>
            <a:r>
              <a:rPr lang="en-US" sz="3200" i="1" dirty="0">
                <a:latin typeface="Times New Roman" pitchFamily="18" charset="0"/>
                <a:cs typeface="Times New Roman" pitchFamily="18" charset="0"/>
              </a:rPr>
              <a:t> </a:t>
            </a:r>
            <a:r>
              <a:rPr lang="en-US" sz="3200" i="1" dirty="0" err="1">
                <a:latin typeface="Times New Roman" pitchFamily="18" charset="0"/>
                <a:cs typeface="Times New Roman" pitchFamily="18" charset="0"/>
              </a:rPr>
              <a:t>thế</a:t>
            </a:r>
            <a:r>
              <a:rPr lang="en-US" sz="3200" i="1" dirty="0">
                <a:latin typeface="Times New Roman" pitchFamily="18" charset="0"/>
                <a:cs typeface="Times New Roman" pitchFamily="18" charset="0"/>
              </a:rPr>
              <a:t> </a:t>
            </a:r>
            <a:r>
              <a:rPr lang="en-US" sz="3200" i="1" dirty="0" err="1">
                <a:latin typeface="Times New Roman" pitchFamily="18" charset="0"/>
                <a:cs typeface="Times New Roman" pitchFamily="18" charset="0"/>
              </a:rPr>
              <a:t>mà</a:t>
            </a:r>
            <a:r>
              <a:rPr lang="en-US" sz="3200" i="1" dirty="0">
                <a:latin typeface="Times New Roman" pitchFamily="18" charset="0"/>
                <a:cs typeface="Times New Roman" pitchFamily="18" charset="0"/>
              </a:rPr>
              <a:t> </a:t>
            </a:r>
            <a:r>
              <a:rPr lang="en-US" sz="3200" i="1" dirty="0" err="1">
                <a:latin typeface="Times New Roman" pitchFamily="18" charset="0"/>
                <a:cs typeface="Times New Roman" pitchFamily="18" charset="0"/>
              </a:rPr>
              <a:t>khi</a:t>
            </a:r>
            <a:r>
              <a:rPr lang="en-US" sz="3200" i="1" dirty="0">
                <a:latin typeface="Times New Roman" pitchFamily="18" charset="0"/>
                <a:cs typeface="Times New Roman" pitchFamily="18" charset="0"/>
              </a:rPr>
              <a:t> </a:t>
            </a:r>
            <a:r>
              <a:rPr lang="en-US" sz="3200" i="1" dirty="0" err="1">
                <a:latin typeface="Times New Roman" pitchFamily="18" charset="0"/>
                <a:cs typeface="Times New Roman" pitchFamily="18" charset="0"/>
              </a:rPr>
              <a:t>nam</a:t>
            </a:r>
            <a:r>
              <a:rPr lang="en-US" sz="3200" i="1" dirty="0">
                <a:latin typeface="Times New Roman" pitchFamily="18" charset="0"/>
                <a:cs typeface="Times New Roman" pitchFamily="18" charset="0"/>
              </a:rPr>
              <a:t> </a:t>
            </a:r>
            <a:r>
              <a:rPr lang="en-US" sz="3200" i="1" dirty="0" err="1">
                <a:latin typeface="Times New Roman" pitchFamily="18" charset="0"/>
                <a:cs typeface="Times New Roman" pitchFamily="18" charset="0"/>
              </a:rPr>
              <a:t>châm</a:t>
            </a:r>
            <a:r>
              <a:rPr lang="en-US" sz="3200" i="1" dirty="0">
                <a:latin typeface="Times New Roman" pitchFamily="18" charset="0"/>
                <a:cs typeface="Times New Roman" pitchFamily="18" charset="0"/>
              </a:rPr>
              <a:t> quay, </a:t>
            </a:r>
            <a:r>
              <a:rPr lang="en-US" sz="3200" i="1" dirty="0" err="1">
                <a:latin typeface="Times New Roman" pitchFamily="18" charset="0"/>
                <a:cs typeface="Times New Roman" pitchFamily="18" charset="0"/>
              </a:rPr>
              <a:t>dây</a:t>
            </a:r>
            <a:r>
              <a:rPr lang="en-US" sz="3200" i="1" dirty="0">
                <a:latin typeface="Times New Roman" pitchFamily="18" charset="0"/>
                <a:cs typeface="Times New Roman" pitchFamily="18" charset="0"/>
              </a:rPr>
              <a:t> </a:t>
            </a:r>
            <a:r>
              <a:rPr lang="en-US" sz="3200" i="1" dirty="0" err="1">
                <a:latin typeface="Times New Roman" pitchFamily="18" charset="0"/>
                <a:cs typeface="Times New Roman" pitchFamily="18" charset="0"/>
              </a:rPr>
              <a:t>dẫn</a:t>
            </a:r>
            <a:r>
              <a:rPr lang="en-US" sz="3200" i="1" dirty="0">
                <a:latin typeface="Times New Roman" pitchFamily="18" charset="0"/>
                <a:cs typeface="Times New Roman" pitchFamily="18" charset="0"/>
              </a:rPr>
              <a:t> </a:t>
            </a:r>
            <a:r>
              <a:rPr lang="en-US" sz="3200" i="1" dirty="0" err="1">
                <a:latin typeface="Times New Roman" pitchFamily="18" charset="0"/>
                <a:cs typeface="Times New Roman" pitchFamily="18" charset="0"/>
              </a:rPr>
              <a:t>nối</a:t>
            </a:r>
            <a:r>
              <a:rPr lang="en-US" sz="3200" i="1" dirty="0">
                <a:latin typeface="Times New Roman" pitchFamily="18" charset="0"/>
                <a:cs typeface="Times New Roman" pitchFamily="18" charset="0"/>
              </a:rPr>
              <a:t> </a:t>
            </a:r>
            <a:r>
              <a:rPr lang="en-US" sz="3200" i="1" dirty="0" err="1">
                <a:latin typeface="Times New Roman" pitchFamily="18" charset="0"/>
                <a:cs typeface="Times New Roman" pitchFamily="18" charset="0"/>
              </a:rPr>
              <a:t>không</a:t>
            </a:r>
            <a:r>
              <a:rPr lang="en-US" sz="3200" i="1" dirty="0">
                <a:latin typeface="Times New Roman" pitchFamily="18" charset="0"/>
                <a:cs typeface="Times New Roman" pitchFamily="18" charset="0"/>
              </a:rPr>
              <a:t> </a:t>
            </a:r>
            <a:r>
              <a:rPr lang="en-US" sz="3200" i="1" dirty="0" err="1">
                <a:latin typeface="Times New Roman" pitchFamily="18" charset="0"/>
                <a:cs typeface="Times New Roman" pitchFamily="18" charset="0"/>
              </a:rPr>
              <a:t>bị</a:t>
            </a:r>
            <a:r>
              <a:rPr lang="en-US" sz="3200" i="1" dirty="0">
                <a:latin typeface="Times New Roman" pitchFamily="18" charset="0"/>
                <a:cs typeface="Times New Roman" pitchFamily="18" charset="0"/>
              </a:rPr>
              <a:t> </a:t>
            </a:r>
            <a:r>
              <a:rPr lang="en-US" sz="3200" i="1" dirty="0" err="1">
                <a:latin typeface="Times New Roman" pitchFamily="18" charset="0"/>
                <a:cs typeface="Times New Roman" pitchFamily="18" charset="0"/>
              </a:rPr>
              <a:t>xoắn</a:t>
            </a:r>
            <a:r>
              <a:rPr lang="en-US" sz="3200" i="1" dirty="0">
                <a:latin typeface="Times New Roman" pitchFamily="18" charset="0"/>
                <a:cs typeface="Times New Roman" pitchFamily="18" charset="0"/>
              </a:rPr>
              <a:t> </a:t>
            </a:r>
            <a:r>
              <a:rPr lang="en-US" sz="3200" i="1" dirty="0" err="1">
                <a:latin typeface="Times New Roman" pitchFamily="18" charset="0"/>
                <a:cs typeface="Times New Roman" pitchFamily="18" charset="0"/>
              </a:rPr>
              <a:t>lại</a:t>
            </a:r>
            <a:r>
              <a:rPr lang="en-US" sz="3200" i="1" dirty="0">
                <a:latin typeface="Times New Roman" pitchFamily="18" charset="0"/>
                <a:cs typeface="Times New Roman" pitchFamily="18" charset="0"/>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7653"/>
                                        </p:tgtEl>
                                        <p:attrNameLst>
                                          <p:attrName>style.visibility</p:attrName>
                                        </p:attrNameLst>
                                      </p:cBhvr>
                                      <p:to>
                                        <p:strVal val="visible"/>
                                      </p:to>
                                    </p:set>
                                    <p:animEffect transition="in" filter="blinds(horizontal)">
                                      <p:cBhvr>
                                        <p:cTn id="7" dur="500"/>
                                        <p:tgtEl>
                                          <p:spTgt spid="27653"/>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iterate type="lt">
                                    <p:tmPct val="5000"/>
                                  </p:iterate>
                                  <p:childTnLst>
                                    <p:set>
                                      <p:cBhvr>
                                        <p:cTn id="11" dur="1" fill="hold">
                                          <p:stCondLst>
                                            <p:cond delay="0"/>
                                          </p:stCondLst>
                                        </p:cTn>
                                        <p:tgtEl>
                                          <p:spTgt spid="27654"/>
                                        </p:tgtEl>
                                        <p:attrNameLst>
                                          <p:attrName>style.visibility</p:attrName>
                                        </p:attrNameLst>
                                      </p:cBhvr>
                                      <p:to>
                                        <p:strVal val="visible"/>
                                      </p:to>
                                    </p:set>
                                    <p:anim calcmode="lin" valueType="num">
                                      <p:cBhvr>
                                        <p:cTn id="12" dur="1000" fill="hold"/>
                                        <p:tgtEl>
                                          <p:spTgt spid="27654"/>
                                        </p:tgtEl>
                                        <p:attrNameLst>
                                          <p:attrName>ppt_w</p:attrName>
                                        </p:attrNameLst>
                                      </p:cBhvr>
                                      <p:tavLst>
                                        <p:tav tm="0">
                                          <p:val>
                                            <p:fltVal val="0"/>
                                          </p:val>
                                        </p:tav>
                                        <p:tav tm="100000">
                                          <p:val>
                                            <p:strVal val="#ppt_w"/>
                                          </p:val>
                                        </p:tav>
                                      </p:tavLst>
                                    </p:anim>
                                    <p:anim calcmode="lin" valueType="num">
                                      <p:cBhvr>
                                        <p:cTn id="13" dur="1000" fill="hold"/>
                                        <p:tgtEl>
                                          <p:spTgt spid="27654"/>
                                        </p:tgtEl>
                                        <p:attrNameLst>
                                          <p:attrName>ppt_h</p:attrName>
                                        </p:attrNameLst>
                                      </p:cBhvr>
                                      <p:tavLst>
                                        <p:tav tm="0">
                                          <p:val>
                                            <p:fltVal val="0"/>
                                          </p:val>
                                        </p:tav>
                                        <p:tav tm="100000">
                                          <p:val>
                                            <p:strVal val="#ppt_h"/>
                                          </p:val>
                                        </p:tav>
                                      </p:tavLst>
                                    </p:anim>
                                    <p:anim calcmode="lin" valueType="num">
                                      <p:cBhvr>
                                        <p:cTn id="14" dur="1000" fill="hold"/>
                                        <p:tgtEl>
                                          <p:spTgt spid="27654"/>
                                        </p:tgtEl>
                                        <p:attrNameLst>
                                          <p:attrName>style.rotation</p:attrName>
                                        </p:attrNameLst>
                                      </p:cBhvr>
                                      <p:tavLst>
                                        <p:tav tm="0">
                                          <p:val>
                                            <p:fltVal val="90"/>
                                          </p:val>
                                        </p:tav>
                                        <p:tav tm="100000">
                                          <p:val>
                                            <p:fltVal val="0"/>
                                          </p:val>
                                        </p:tav>
                                      </p:tavLst>
                                    </p:anim>
                                    <p:animEffect transition="in" filter="fade">
                                      <p:cBhvr>
                                        <p:cTn id="15" dur="1000"/>
                                        <p:tgtEl>
                                          <p:spTgt spid="276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3" grpId="0"/>
      <p:bldP spid="27654"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Number Placeholder 5"/>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1A4EB88E-75AD-4706-85A7-4152A7948F5E}" type="slidenum">
              <a:rPr lang="en-US" smtClean="0">
                <a:latin typeface="Times New Roman" pitchFamily="18" charset="0"/>
              </a:rPr>
              <a:pPr/>
              <a:t>46</a:t>
            </a:fld>
            <a:endParaRPr lang="en-US">
              <a:latin typeface="Times New Roman" pitchFamily="18" charset="0"/>
            </a:endParaRPr>
          </a:p>
        </p:txBody>
      </p:sp>
      <p:sp>
        <p:nvSpPr>
          <p:cNvPr id="43010" name="Text Box 2" descr="Papyrus"/>
          <p:cNvSpPr txBox="1">
            <a:spLocks noChangeArrowheads="1"/>
          </p:cNvSpPr>
          <p:nvPr/>
        </p:nvSpPr>
        <p:spPr bwMode="auto">
          <a:xfrm>
            <a:off x="0" y="1257301"/>
            <a:ext cx="9144000" cy="4093428"/>
          </a:xfrm>
          <a:prstGeom prst="rect">
            <a:avLst/>
          </a:prstGeom>
          <a:blipFill dpi="0" rotWithShape="1">
            <a:blip r:embed="rId2"/>
            <a:srcRect/>
            <a:tile tx="0" ty="0" sx="100000" sy="100000" flip="none" algn="tl"/>
          </a:blipFill>
          <a:ln w="9525">
            <a:noFill/>
            <a:miter lim="800000"/>
            <a:headEnd/>
            <a:tailEnd/>
          </a:ln>
        </p:spPr>
        <p:txBody>
          <a:bodyPr>
            <a:spAutoFit/>
          </a:bodyPr>
          <a:lstStyle/>
          <a:p>
            <a:pPr algn="ctr">
              <a:spcBef>
                <a:spcPct val="50000"/>
              </a:spcBef>
            </a:pPr>
            <a:r>
              <a:rPr lang="en-US" sz="4000" b="1" u="sng" dirty="0" err="1">
                <a:latin typeface="Times New Roman" pitchFamily="18" charset="0"/>
              </a:rPr>
              <a:t>Dặn</a:t>
            </a:r>
            <a:r>
              <a:rPr lang="en-US" sz="4000" b="1" u="sng" dirty="0">
                <a:latin typeface="Times New Roman" pitchFamily="18" charset="0"/>
              </a:rPr>
              <a:t> </a:t>
            </a:r>
            <a:r>
              <a:rPr lang="en-US" sz="4000" b="1" u="sng" dirty="0" err="1">
                <a:latin typeface="Times New Roman" pitchFamily="18" charset="0"/>
              </a:rPr>
              <a:t>dò</a:t>
            </a:r>
            <a:r>
              <a:rPr lang="en-US" sz="4000" b="1" u="sng" dirty="0">
                <a:latin typeface="Times New Roman" pitchFamily="18" charset="0"/>
              </a:rPr>
              <a:t> :</a:t>
            </a:r>
          </a:p>
          <a:p>
            <a:pPr>
              <a:spcBef>
                <a:spcPct val="50000"/>
              </a:spcBef>
              <a:buFontTx/>
              <a:buChar char="-"/>
            </a:pPr>
            <a:r>
              <a:rPr lang="en-US" sz="4000" b="1" dirty="0">
                <a:latin typeface="Times New Roman" pitchFamily="18" charset="0"/>
              </a:rPr>
              <a:t> </a:t>
            </a:r>
            <a:r>
              <a:rPr lang="en-US" sz="4000" b="1" dirty="0" err="1">
                <a:latin typeface="Times New Roman" pitchFamily="18" charset="0"/>
              </a:rPr>
              <a:t>Học</a:t>
            </a:r>
            <a:r>
              <a:rPr lang="en-US" sz="4000" b="1" dirty="0">
                <a:latin typeface="Times New Roman" pitchFamily="18" charset="0"/>
              </a:rPr>
              <a:t> </a:t>
            </a:r>
            <a:r>
              <a:rPr lang="en-US" sz="4000" b="1" dirty="0" err="1">
                <a:latin typeface="Times New Roman" pitchFamily="18" charset="0"/>
              </a:rPr>
              <a:t>phần</a:t>
            </a:r>
            <a:r>
              <a:rPr lang="en-US" sz="4000" b="1" dirty="0">
                <a:latin typeface="Times New Roman" pitchFamily="18" charset="0"/>
              </a:rPr>
              <a:t> </a:t>
            </a:r>
            <a:r>
              <a:rPr lang="en-US" sz="4000" b="1" dirty="0" err="1">
                <a:latin typeface="Times New Roman" pitchFamily="18" charset="0"/>
              </a:rPr>
              <a:t>ghi</a:t>
            </a:r>
            <a:r>
              <a:rPr lang="en-US" sz="4000" b="1" dirty="0">
                <a:latin typeface="Times New Roman" pitchFamily="18" charset="0"/>
              </a:rPr>
              <a:t> </a:t>
            </a:r>
            <a:r>
              <a:rPr lang="en-US" sz="4000" b="1" dirty="0" err="1">
                <a:latin typeface="Times New Roman" pitchFamily="18" charset="0"/>
              </a:rPr>
              <a:t>nhớ</a:t>
            </a:r>
            <a:r>
              <a:rPr lang="en-US" sz="4000" b="1" dirty="0">
                <a:latin typeface="Times New Roman" pitchFamily="18" charset="0"/>
              </a:rPr>
              <a:t> </a:t>
            </a:r>
            <a:r>
              <a:rPr lang="en-US" sz="4000" b="1" dirty="0" err="1">
                <a:latin typeface="Times New Roman" pitchFamily="18" charset="0"/>
              </a:rPr>
              <a:t>và</a:t>
            </a:r>
            <a:r>
              <a:rPr lang="en-US" sz="4000" b="1" dirty="0">
                <a:latin typeface="Times New Roman" pitchFamily="18" charset="0"/>
              </a:rPr>
              <a:t> </a:t>
            </a:r>
            <a:r>
              <a:rPr lang="vi-VN" sz="4000" b="1" dirty="0">
                <a:latin typeface="Times New Roman" pitchFamily="18" charset="0"/>
              </a:rPr>
              <a:t>đ</a:t>
            </a:r>
            <a:r>
              <a:rPr lang="en-US" sz="4000" b="1" dirty="0" err="1">
                <a:latin typeface="Times New Roman" pitchFamily="18" charset="0"/>
              </a:rPr>
              <a:t>ọc</a:t>
            </a:r>
            <a:r>
              <a:rPr lang="en-US" sz="4000" b="1" dirty="0">
                <a:latin typeface="Times New Roman" pitchFamily="18" charset="0"/>
              </a:rPr>
              <a:t> </a:t>
            </a:r>
            <a:r>
              <a:rPr lang="en-US" sz="4000" b="1" dirty="0" err="1">
                <a:latin typeface="Times New Roman" pitchFamily="18" charset="0"/>
              </a:rPr>
              <a:t>phần</a:t>
            </a:r>
            <a:r>
              <a:rPr lang="en-US" sz="4000" b="1" dirty="0">
                <a:latin typeface="Times New Roman" pitchFamily="18" charset="0"/>
              </a:rPr>
              <a:t> </a:t>
            </a:r>
            <a:r>
              <a:rPr lang="en-US" sz="4000" b="1" dirty="0" err="1">
                <a:latin typeface="Times New Roman" pitchFamily="18" charset="0"/>
              </a:rPr>
              <a:t>có</a:t>
            </a:r>
            <a:r>
              <a:rPr lang="en-US" sz="4000" b="1" dirty="0">
                <a:latin typeface="Times New Roman" pitchFamily="18" charset="0"/>
              </a:rPr>
              <a:t> </a:t>
            </a:r>
            <a:r>
              <a:rPr lang="en-US" sz="4000" b="1" dirty="0" err="1">
                <a:latin typeface="Times New Roman" pitchFamily="18" charset="0"/>
              </a:rPr>
              <a:t>thể</a:t>
            </a:r>
            <a:r>
              <a:rPr lang="en-US" sz="4000" b="1" dirty="0">
                <a:latin typeface="Times New Roman" pitchFamily="18" charset="0"/>
              </a:rPr>
              <a:t> </a:t>
            </a:r>
            <a:r>
              <a:rPr lang="en-US" sz="4000" b="1" dirty="0" err="1">
                <a:latin typeface="Times New Roman" pitchFamily="18" charset="0"/>
              </a:rPr>
              <a:t>em</a:t>
            </a:r>
            <a:r>
              <a:rPr lang="en-US" sz="4000" b="1" dirty="0">
                <a:latin typeface="Times New Roman" pitchFamily="18" charset="0"/>
              </a:rPr>
              <a:t> </a:t>
            </a:r>
            <a:r>
              <a:rPr lang="en-US" sz="4000" b="1" dirty="0" err="1">
                <a:latin typeface="Times New Roman" pitchFamily="18" charset="0"/>
              </a:rPr>
              <a:t>ch</a:t>
            </a:r>
            <a:r>
              <a:rPr lang="vi-VN" sz="4000" b="1" dirty="0">
                <a:latin typeface="Times New Roman" pitchFamily="18" charset="0"/>
              </a:rPr>
              <a:t>ư</a:t>
            </a:r>
            <a:r>
              <a:rPr lang="en-US" sz="4000" b="1" dirty="0">
                <a:latin typeface="Times New Roman" pitchFamily="18" charset="0"/>
              </a:rPr>
              <a:t>a </a:t>
            </a:r>
            <a:r>
              <a:rPr lang="en-US" sz="4000" b="1" dirty="0" err="1">
                <a:latin typeface="Times New Roman" pitchFamily="18" charset="0"/>
              </a:rPr>
              <a:t>biết</a:t>
            </a:r>
            <a:r>
              <a:rPr lang="en-US" sz="4000" b="1" dirty="0">
                <a:latin typeface="Times New Roman" pitchFamily="18" charset="0"/>
              </a:rPr>
              <a:t>.</a:t>
            </a:r>
          </a:p>
          <a:p>
            <a:pPr>
              <a:spcBef>
                <a:spcPct val="50000"/>
              </a:spcBef>
              <a:buFontTx/>
              <a:buChar char="-"/>
            </a:pPr>
            <a:r>
              <a:rPr lang="en-US" sz="4000" b="1" dirty="0">
                <a:latin typeface="Times New Roman" pitchFamily="18" charset="0"/>
              </a:rPr>
              <a:t> </a:t>
            </a:r>
            <a:r>
              <a:rPr lang="en-US" sz="4000" b="1" dirty="0" err="1">
                <a:latin typeface="Times New Roman" pitchFamily="18" charset="0"/>
              </a:rPr>
              <a:t>Làm</a:t>
            </a:r>
            <a:r>
              <a:rPr lang="en-US" sz="4000" b="1" dirty="0">
                <a:latin typeface="Times New Roman" pitchFamily="18" charset="0"/>
              </a:rPr>
              <a:t> </a:t>
            </a:r>
            <a:r>
              <a:rPr lang="en-US" sz="4000" b="1" dirty="0" err="1">
                <a:latin typeface="Times New Roman" pitchFamily="18" charset="0"/>
              </a:rPr>
              <a:t>bài</a:t>
            </a:r>
            <a:r>
              <a:rPr lang="en-US" sz="4000" b="1" dirty="0">
                <a:latin typeface="Times New Roman" pitchFamily="18" charset="0"/>
              </a:rPr>
              <a:t> </a:t>
            </a:r>
            <a:r>
              <a:rPr lang="en-US" sz="4000" b="1" dirty="0" err="1">
                <a:latin typeface="Times New Roman" pitchFamily="18" charset="0"/>
              </a:rPr>
              <a:t>tập</a:t>
            </a:r>
            <a:r>
              <a:rPr lang="en-US" sz="4000" b="1" dirty="0">
                <a:latin typeface="Times New Roman" pitchFamily="18" charset="0"/>
              </a:rPr>
              <a:t> 3 </a:t>
            </a:r>
            <a:r>
              <a:rPr lang="en-US" sz="4000" b="1" dirty="0" err="1">
                <a:latin typeface="Times New Roman" pitchFamily="18" charset="0"/>
              </a:rPr>
              <a:t>trang</a:t>
            </a:r>
            <a:r>
              <a:rPr lang="en-US" sz="4000" b="1" dirty="0">
                <a:latin typeface="Times New Roman" pitchFamily="18" charset="0"/>
              </a:rPr>
              <a:t> </a:t>
            </a:r>
            <a:r>
              <a:rPr lang="en-US" sz="4000" b="1" dirty="0">
                <a:latin typeface="Times New Roman" pitchFamily="18" charset="0"/>
                <a:cs typeface="Times New Roman" pitchFamily="18" charset="0"/>
              </a:rPr>
              <a:t>71/SBT(</a:t>
            </a:r>
            <a:r>
              <a:rPr lang="en-US" sz="4000" b="1" dirty="0" err="1">
                <a:latin typeface="Times New Roman" pitchFamily="18" charset="0"/>
                <a:cs typeface="Times New Roman" pitchFamily="18" charset="0"/>
              </a:rPr>
              <a:t>bắt</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buộc</a:t>
            </a:r>
            <a:r>
              <a:rPr lang="en-US" sz="4000" b="1" dirty="0">
                <a:latin typeface="Times New Roman" pitchFamily="18" charset="0"/>
                <a:cs typeface="Times New Roman" pitchFamily="18" charset="0"/>
              </a:rPr>
              <a:t>)</a:t>
            </a:r>
          </a:p>
          <a:p>
            <a:pPr>
              <a:spcBef>
                <a:spcPct val="50000"/>
              </a:spcBef>
            </a:pPr>
            <a:r>
              <a:rPr lang="en-US" sz="4000" b="1" dirty="0">
                <a:latin typeface="Times New Roman" pitchFamily="18" charset="0"/>
              </a:rPr>
              <a:t>- </a:t>
            </a:r>
            <a:r>
              <a:rPr lang="en-US" sz="4000" b="1" dirty="0" err="1">
                <a:latin typeface="Times New Roman" pitchFamily="18" charset="0"/>
                <a:cs typeface="Times New Roman" pitchFamily="18" charset="0"/>
              </a:rPr>
              <a:t>Làm</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hết</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bài</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tập</a:t>
            </a:r>
            <a:r>
              <a:rPr lang="en-US" sz="4000" b="1" dirty="0">
                <a:latin typeface="Times New Roman" pitchFamily="18" charset="0"/>
                <a:cs typeface="Times New Roman" pitchFamily="18" charset="0"/>
              </a:rPr>
              <a:t> SBT </a:t>
            </a:r>
            <a:r>
              <a:rPr lang="en-US" sz="4000" b="1" dirty="0" err="1">
                <a:latin typeface="Times New Roman" pitchFamily="18" charset="0"/>
                <a:cs typeface="Times New Roman" pitchFamily="18" charset="0"/>
              </a:rPr>
              <a:t>được</a:t>
            </a:r>
            <a:r>
              <a:rPr lang="en-US" sz="4000" b="1" dirty="0">
                <a:latin typeface="Times New Roman" pitchFamily="18" charset="0"/>
                <a:cs typeface="Times New Roman" pitchFamily="18" charset="0"/>
              </a:rPr>
              <a:t> 1A</a:t>
            </a:r>
            <a:r>
              <a:rPr lang="en-US" sz="4000" b="1" baseline="30000" dirty="0">
                <a:latin typeface="Times New Roman" pitchFamily="18" charset="0"/>
                <a:cs typeface="Times New Roman" pitchFamily="18" charset="0"/>
              </a:rPr>
              <a:t>+</a:t>
            </a:r>
            <a:endParaRPr lang="en-US" sz="4000" b="1"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grpId="0" nodeType="clickEffect">
                                  <p:stCondLst>
                                    <p:cond delay="0"/>
                                  </p:stCondLst>
                                  <p:childTnLst>
                                    <p:set>
                                      <p:cBhvr>
                                        <p:cTn id="6" dur="1" fill="hold">
                                          <p:stCondLst>
                                            <p:cond delay="0"/>
                                          </p:stCondLst>
                                        </p:cTn>
                                        <p:tgtEl>
                                          <p:spTgt spid="43010"/>
                                        </p:tgtEl>
                                        <p:attrNameLst>
                                          <p:attrName>style.visibility</p:attrName>
                                        </p:attrNameLst>
                                      </p:cBhvr>
                                      <p:to>
                                        <p:strVal val="visible"/>
                                      </p:to>
                                    </p:set>
                                    <p:anim calcmode="lin" valueType="num">
                                      <p:cBhvr additive="base">
                                        <p:cTn id="7" dur="500" fill="hold"/>
                                        <p:tgtEl>
                                          <p:spTgt spid="43010"/>
                                        </p:tgtEl>
                                        <p:attrNameLst>
                                          <p:attrName>ppt_x</p:attrName>
                                        </p:attrNameLst>
                                      </p:cBhvr>
                                      <p:tavLst>
                                        <p:tav tm="0">
                                          <p:val>
                                            <p:strVal val="0-#ppt_w/2"/>
                                          </p:val>
                                        </p:tav>
                                        <p:tav tm="100000">
                                          <p:val>
                                            <p:strVal val="#ppt_x"/>
                                          </p:val>
                                        </p:tav>
                                      </p:tavLst>
                                    </p:anim>
                                    <p:anim calcmode="lin" valueType="num">
                                      <p:cBhvr additive="base">
                                        <p:cTn id="8" dur="500" fill="hold"/>
                                        <p:tgtEl>
                                          <p:spTgt spid="43010"/>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0"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2"/>
          <p:cNvSpPr>
            <a:spLocks noGrp="1"/>
          </p:cNvSpPr>
          <p:nvPr>
            <p:ph type="ftr" sz="quarter" idx="11"/>
          </p:nvPr>
        </p:nvSpPr>
        <p:spPr/>
        <p:txBody>
          <a:bodyPr/>
          <a:lstStyle/>
          <a:p>
            <a:r>
              <a:rPr lang="en-US"/>
              <a:t>HOANG VAN PHUONG_CHI LINH_HAIDUONG</a:t>
            </a:r>
          </a:p>
        </p:txBody>
      </p:sp>
      <p:sp>
        <p:nvSpPr>
          <p:cNvPr id="8" name="Slide Number Placeholder 3"/>
          <p:cNvSpPr>
            <a:spLocks noGrp="1"/>
          </p:cNvSpPr>
          <p:nvPr>
            <p:ph type="sldNum" sz="quarter" idx="12"/>
          </p:nvPr>
        </p:nvSpPr>
        <p:spPr/>
        <p:txBody>
          <a:bodyPr/>
          <a:lstStyle/>
          <a:p>
            <a:fld id="{D813B4D9-44D9-4F77-BF64-086C98CFC438}" type="slidenum">
              <a:rPr lang="en-US"/>
              <a:pPr/>
              <a:t>47</a:t>
            </a:fld>
            <a:endParaRPr lang="en-US"/>
          </a:p>
        </p:txBody>
      </p:sp>
      <p:pic>
        <p:nvPicPr>
          <p:cNvPr id="27650" name="Picture 2" descr="fireworks"/>
          <p:cNvPicPr>
            <a:picLocks noChangeAspect="1" noChangeArrowheads="1" noCrop="1"/>
          </p:cNvPicPr>
          <p:nvPr/>
        </p:nvPicPr>
        <p:blipFill>
          <a:blip r:embed="rId3"/>
          <a:srcRect/>
          <a:stretch>
            <a:fillRect/>
          </a:stretch>
        </p:blipFill>
        <p:spPr bwMode="auto">
          <a:xfrm>
            <a:off x="0" y="-57150"/>
            <a:ext cx="9144000" cy="5200650"/>
          </a:xfrm>
          <a:prstGeom prst="rect">
            <a:avLst/>
          </a:prstGeom>
          <a:noFill/>
        </p:spPr>
      </p:pic>
      <p:sp>
        <p:nvSpPr>
          <p:cNvPr id="27651" name="Text Box 3"/>
          <p:cNvSpPr txBox="1">
            <a:spLocks noChangeArrowheads="1"/>
          </p:cNvSpPr>
          <p:nvPr/>
        </p:nvSpPr>
        <p:spPr bwMode="auto">
          <a:xfrm>
            <a:off x="685800" y="514351"/>
            <a:ext cx="8305800" cy="4693593"/>
          </a:xfrm>
          <a:prstGeom prst="rect">
            <a:avLst/>
          </a:prstGeom>
          <a:noFill/>
          <a:ln w="9525">
            <a:noFill/>
            <a:miter lim="800000"/>
            <a:headEnd/>
            <a:tailEnd/>
          </a:ln>
          <a:effectLst/>
        </p:spPr>
        <p:txBody>
          <a:bodyPr>
            <a:spAutoFit/>
          </a:bodyPr>
          <a:lstStyle/>
          <a:p>
            <a:pPr algn="ctr">
              <a:spcBef>
                <a:spcPct val="50000"/>
              </a:spcBef>
            </a:pPr>
            <a:r>
              <a:rPr lang="en-US" sz="3200" b="1">
                <a:solidFill>
                  <a:srgbClr val="FF0000"/>
                </a:solidFill>
                <a:effectLst>
                  <a:outerShdw blurRad="38100" dist="38100" dir="2700000" algn="tl">
                    <a:srgbClr val="000000"/>
                  </a:outerShdw>
                </a:effectLst>
                <a:latin typeface=".VnUniverseH" pitchFamily="34" charset="0"/>
              </a:rPr>
              <a:t>Bµi häc kÕt thóc t¹i  ®©y!</a:t>
            </a:r>
          </a:p>
          <a:p>
            <a:pPr algn="ctr">
              <a:spcBef>
                <a:spcPct val="50000"/>
              </a:spcBef>
            </a:pPr>
            <a:r>
              <a:rPr lang="en-US" sz="8800" b="1">
                <a:solidFill>
                  <a:srgbClr val="FF0000"/>
                </a:solidFill>
                <a:effectLst>
                  <a:outerShdw blurRad="38100" dist="38100" dir="2700000" algn="tl">
                    <a:srgbClr val="000000"/>
                  </a:outerShdw>
                </a:effectLst>
                <a:latin typeface=".VnAristote" pitchFamily="34" charset="0"/>
              </a:rPr>
              <a:t>C¸m ¬n</a:t>
            </a:r>
          </a:p>
          <a:p>
            <a:pPr algn="ctr">
              <a:spcBef>
                <a:spcPct val="50000"/>
              </a:spcBef>
            </a:pPr>
            <a:r>
              <a:rPr lang="en-US" sz="5400" b="1">
                <a:solidFill>
                  <a:srgbClr val="FF0000"/>
                </a:solidFill>
                <a:effectLst>
                  <a:outerShdw blurRad="38100" dist="38100" dir="2700000" algn="tl">
                    <a:srgbClr val="000000"/>
                  </a:outerShdw>
                </a:effectLst>
                <a:latin typeface=".VnAristote" pitchFamily="34" charset="0"/>
              </a:rPr>
              <a:t> ThÇy, c« gi¸o vµ c¸c c¸c em !</a:t>
            </a:r>
          </a:p>
        </p:txBody>
      </p:sp>
      <p:pic>
        <p:nvPicPr>
          <p:cNvPr id="27652" name="Picture 4" descr="Picture5"/>
          <p:cNvPicPr>
            <a:picLocks noChangeAspect="1" noChangeArrowheads="1"/>
          </p:cNvPicPr>
          <p:nvPr/>
        </p:nvPicPr>
        <p:blipFill>
          <a:blip r:embed="rId4"/>
          <a:srcRect/>
          <a:stretch>
            <a:fillRect/>
          </a:stretch>
        </p:blipFill>
        <p:spPr bwMode="auto">
          <a:xfrm>
            <a:off x="0" y="25003"/>
            <a:ext cx="4070350" cy="3022997"/>
          </a:xfrm>
          <a:prstGeom prst="rect">
            <a:avLst/>
          </a:prstGeom>
          <a:noFill/>
        </p:spPr>
      </p:pic>
      <p:pic>
        <p:nvPicPr>
          <p:cNvPr id="27653" name="Picture 5" descr="Picture5"/>
          <p:cNvPicPr>
            <a:picLocks noChangeAspect="1" noChangeArrowheads="1"/>
          </p:cNvPicPr>
          <p:nvPr/>
        </p:nvPicPr>
        <p:blipFill>
          <a:blip r:embed="rId4"/>
          <a:srcRect/>
          <a:stretch>
            <a:fillRect/>
          </a:stretch>
        </p:blipFill>
        <p:spPr bwMode="auto">
          <a:xfrm rot="10800000">
            <a:off x="5073650" y="2120503"/>
            <a:ext cx="4070350" cy="3022997"/>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7651"/>
                                        </p:tgtEl>
                                        <p:attrNameLst>
                                          <p:attrName>style.visibility</p:attrName>
                                        </p:attrNameLst>
                                      </p:cBhvr>
                                      <p:to>
                                        <p:strVal val="visible"/>
                                      </p:to>
                                    </p:set>
                                  </p:childTnLst>
                                  <p:subTnLst>
                                    <p:audio>
                                      <p:cMediaNode vol="24000">
                                        <p:cTn display="0" masterRel="sameClick">
                                          <p:stCondLst>
                                            <p:cond evt="begin" delay="0">
                                              <p:tn val="5"/>
                                            </p:cond>
                                          </p:stCondLst>
                                          <p:endCondLst>
                                            <p:cond evt="onStopAudio" delay="0">
                                              <p:tgtEl>
                                                <p:sldTgt/>
                                              </p:tgtEl>
                                            </p:cond>
                                          </p:endCondLst>
                                        </p:cTn>
                                        <p:tgtEl>
                                          <p:sndTgt r:embed="rId2" name="clap.wav"/>
                                        </p:tgtEl>
                                      </p:cMediaNode>
                                    </p:audio>
                                  </p:subTnLst>
                                </p:cTn>
                              </p:par>
                            </p:childTnLst>
                          </p:cTn>
                        </p:par>
                        <p:par>
                          <p:cTn id="7" fill="hold">
                            <p:stCondLst>
                              <p:cond delay="0"/>
                            </p:stCondLst>
                            <p:childTnLst>
                              <p:par>
                                <p:cTn id="8" presetID="8" presetClass="entr" presetSubtype="16" fill="hold" nodeType="afterEffect">
                                  <p:stCondLst>
                                    <p:cond delay="3000"/>
                                  </p:stCondLst>
                                  <p:childTnLst>
                                    <p:set>
                                      <p:cBhvr>
                                        <p:cTn id="9" dur="1" fill="hold">
                                          <p:stCondLst>
                                            <p:cond delay="0"/>
                                          </p:stCondLst>
                                        </p:cTn>
                                        <p:tgtEl>
                                          <p:spTgt spid="27650"/>
                                        </p:tgtEl>
                                        <p:attrNameLst>
                                          <p:attrName>style.visibility</p:attrName>
                                        </p:attrNameLst>
                                      </p:cBhvr>
                                      <p:to>
                                        <p:strVal val="visible"/>
                                      </p:to>
                                    </p:set>
                                    <p:animEffect transition="in" filter="diamond(in)">
                                      <p:cBhvr>
                                        <p:cTn id="10" dur="500"/>
                                        <p:tgtEl>
                                          <p:spTgt spid="276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1" grpId="0"/>
    </p:bldLst>
  </p:timing>
</p:sld>
</file>

<file path=ppt/slides/slide4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602" name="WordArt 2"/>
          <p:cNvSpPr>
            <a:spLocks noChangeArrowheads="1" noChangeShapeType="1" noTextEdit="1"/>
          </p:cNvSpPr>
          <p:nvPr/>
        </p:nvSpPr>
        <p:spPr bwMode="auto">
          <a:xfrm>
            <a:off x="1500188" y="1260872"/>
            <a:ext cx="6553200" cy="1457325"/>
          </a:xfrm>
          <a:prstGeom prst="rect">
            <a:avLst/>
          </a:prstGeom>
        </p:spPr>
        <p:txBody>
          <a:bodyPr wrap="none" fromWordArt="1">
            <a:prstTxWarp prst="textPlain">
              <a:avLst>
                <a:gd name="adj" fmla="val 50000"/>
              </a:avLst>
            </a:prstTxWarp>
          </a:bodyPr>
          <a:lstStyle/>
          <a:p>
            <a:pPr algn="ctr"/>
            <a:r>
              <a:rPr lang="en-US" sz="3600" kern="1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outerShdw>
                </a:effectLst>
                <a:latin typeface="Times New Roman"/>
                <a:cs typeface="Times New Roman"/>
              </a:rPr>
              <a:t>Kết thúc bài</a:t>
            </a:r>
          </a:p>
        </p:txBody>
      </p:sp>
      <p:grpSp>
        <p:nvGrpSpPr>
          <p:cNvPr id="2" name="Group 3"/>
          <p:cNvGrpSpPr>
            <a:grpSpLocks/>
          </p:cNvGrpSpPr>
          <p:nvPr/>
        </p:nvGrpSpPr>
        <p:grpSpPr bwMode="auto">
          <a:xfrm>
            <a:off x="0" y="1600201"/>
            <a:ext cx="2840038" cy="1670447"/>
            <a:chOff x="2928" y="384"/>
            <a:chExt cx="1789" cy="1403"/>
          </a:xfrm>
        </p:grpSpPr>
        <p:sp>
          <p:nvSpPr>
            <p:cNvPr id="2417" name="Oval 4"/>
            <p:cNvSpPr>
              <a:spLocks noChangeArrowheads="1"/>
            </p:cNvSpPr>
            <p:nvPr/>
          </p:nvSpPr>
          <p:spPr bwMode="hidden">
            <a:xfrm>
              <a:off x="3361" y="638"/>
              <a:ext cx="944" cy="696"/>
            </a:xfrm>
            <a:prstGeom prst="ellipse">
              <a:avLst/>
            </a:prstGeom>
            <a:gradFill rotWithShape="0">
              <a:gsLst>
                <a:gs pos="0">
                  <a:srgbClr val="FF0000"/>
                </a:gs>
                <a:gs pos="100000">
                  <a:schemeClr val="bg1"/>
                </a:gs>
              </a:gsLst>
              <a:path path="shape">
                <a:fillToRect l="50000" t="50000" r="50000" b="50000"/>
              </a:path>
            </a:gradFill>
            <a:ln w="9525">
              <a:noFill/>
              <a:round/>
              <a:headEnd/>
              <a:tailEnd/>
            </a:ln>
          </p:spPr>
          <p:txBody>
            <a:bodyPr wrap="none" anchor="ctr"/>
            <a:lstStyle/>
            <a:p>
              <a:endParaRPr lang="en-US"/>
            </a:p>
          </p:txBody>
        </p:sp>
        <p:sp>
          <p:nvSpPr>
            <p:cNvPr id="2418" name="Oval 5"/>
            <p:cNvSpPr>
              <a:spLocks noChangeArrowheads="1"/>
            </p:cNvSpPr>
            <p:nvPr/>
          </p:nvSpPr>
          <p:spPr bwMode="hidden">
            <a:xfrm>
              <a:off x="3722" y="893"/>
              <a:ext cx="187" cy="131"/>
            </a:xfrm>
            <a:prstGeom prst="ellipse">
              <a:avLst/>
            </a:prstGeom>
            <a:gradFill rotWithShape="0">
              <a:gsLst>
                <a:gs pos="0">
                  <a:schemeClr val="accent2"/>
                </a:gs>
                <a:gs pos="100000">
                  <a:schemeClr val="bg2"/>
                </a:gs>
              </a:gsLst>
              <a:path path="shape">
                <a:fillToRect l="50000" t="50000" r="50000" b="50000"/>
              </a:path>
            </a:gradFill>
            <a:ln w="9525">
              <a:noFill/>
              <a:round/>
              <a:headEnd/>
              <a:tailEnd/>
            </a:ln>
          </p:spPr>
          <p:txBody>
            <a:bodyPr wrap="none" anchor="ctr"/>
            <a:lstStyle/>
            <a:p>
              <a:endParaRPr lang="en-US"/>
            </a:p>
          </p:txBody>
        </p:sp>
        <p:sp>
          <p:nvSpPr>
            <p:cNvPr id="2419" name="Freeform 6"/>
            <p:cNvSpPr>
              <a:spLocks/>
            </p:cNvSpPr>
            <p:nvPr/>
          </p:nvSpPr>
          <p:spPr bwMode="hidden">
            <a:xfrm rot="2711884">
              <a:off x="3847" y="1097"/>
              <a:ext cx="556" cy="101"/>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p:spPr>
          <p:txBody>
            <a:bodyPr wrap="none" anchor="ctr"/>
            <a:lstStyle/>
            <a:p>
              <a:endParaRPr lang="en-US"/>
            </a:p>
          </p:txBody>
        </p:sp>
        <p:sp>
          <p:nvSpPr>
            <p:cNvPr id="2420" name="Freeform 7"/>
            <p:cNvSpPr>
              <a:spLocks/>
            </p:cNvSpPr>
            <p:nvPr/>
          </p:nvSpPr>
          <p:spPr bwMode="hidden">
            <a:xfrm rot="2711884">
              <a:off x="4251" y="1393"/>
              <a:ext cx="299" cy="158"/>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a:noFill/>
              <a:round/>
              <a:headEnd/>
              <a:tailEnd/>
            </a:ln>
          </p:spPr>
          <p:txBody>
            <a:bodyPr wrap="none" anchor="ctr"/>
            <a:lstStyle/>
            <a:p>
              <a:endParaRPr lang="en-US"/>
            </a:p>
          </p:txBody>
        </p:sp>
        <p:sp>
          <p:nvSpPr>
            <p:cNvPr id="2421" name="Freeform 8"/>
            <p:cNvSpPr>
              <a:spLocks/>
            </p:cNvSpPr>
            <p:nvPr/>
          </p:nvSpPr>
          <p:spPr bwMode="hidden">
            <a:xfrm rot="2104081">
              <a:off x="3878" y="1028"/>
              <a:ext cx="586" cy="112"/>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p:spPr>
          <p:txBody>
            <a:bodyPr wrap="none" anchor="ctr"/>
            <a:lstStyle/>
            <a:p>
              <a:endParaRPr lang="en-US"/>
            </a:p>
          </p:txBody>
        </p:sp>
        <p:sp>
          <p:nvSpPr>
            <p:cNvPr id="2422" name="Freeform 9"/>
            <p:cNvSpPr>
              <a:spLocks/>
            </p:cNvSpPr>
            <p:nvPr/>
          </p:nvSpPr>
          <p:spPr bwMode="hidden">
            <a:xfrm rot="2104081">
              <a:off x="4359" y="1282"/>
              <a:ext cx="315" cy="176"/>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p:spPr>
          <p:txBody>
            <a:bodyPr wrap="none" anchor="ctr"/>
            <a:lstStyle/>
            <a:p>
              <a:endParaRPr lang="en-US"/>
            </a:p>
          </p:txBody>
        </p:sp>
        <p:sp>
          <p:nvSpPr>
            <p:cNvPr id="2423" name="Freeform 10"/>
            <p:cNvSpPr>
              <a:spLocks/>
            </p:cNvSpPr>
            <p:nvPr/>
          </p:nvSpPr>
          <p:spPr bwMode="hidden">
            <a:xfrm rot="1582915">
              <a:off x="3888" y="967"/>
              <a:ext cx="561" cy="98"/>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p:spPr>
          <p:txBody>
            <a:bodyPr wrap="none" anchor="ctr"/>
            <a:lstStyle/>
            <a:p>
              <a:endParaRPr lang="en-US"/>
            </a:p>
          </p:txBody>
        </p:sp>
        <p:sp>
          <p:nvSpPr>
            <p:cNvPr id="2424" name="Freeform 11"/>
            <p:cNvSpPr>
              <a:spLocks/>
            </p:cNvSpPr>
            <p:nvPr/>
          </p:nvSpPr>
          <p:spPr bwMode="hidden">
            <a:xfrm rot="1582915">
              <a:off x="4388" y="1157"/>
              <a:ext cx="301" cy="154"/>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p:spPr>
          <p:txBody>
            <a:bodyPr wrap="none" anchor="ctr"/>
            <a:lstStyle/>
            <a:p>
              <a:endParaRPr lang="en-US"/>
            </a:p>
          </p:txBody>
        </p:sp>
        <p:sp>
          <p:nvSpPr>
            <p:cNvPr id="2425" name="Freeform 12"/>
            <p:cNvSpPr>
              <a:spLocks/>
            </p:cNvSpPr>
            <p:nvPr/>
          </p:nvSpPr>
          <p:spPr bwMode="hidden">
            <a:xfrm rot="1080363">
              <a:off x="3897" y="903"/>
              <a:ext cx="542" cy="108"/>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p:spPr>
          <p:txBody>
            <a:bodyPr wrap="none" anchor="ctr"/>
            <a:lstStyle/>
            <a:p>
              <a:endParaRPr lang="en-US"/>
            </a:p>
          </p:txBody>
        </p:sp>
        <p:sp>
          <p:nvSpPr>
            <p:cNvPr id="2426" name="Freeform 13"/>
            <p:cNvSpPr>
              <a:spLocks/>
            </p:cNvSpPr>
            <p:nvPr/>
          </p:nvSpPr>
          <p:spPr bwMode="hidden">
            <a:xfrm rot="1080363">
              <a:off x="4405" y="1033"/>
              <a:ext cx="291" cy="170"/>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p:spPr>
          <p:txBody>
            <a:bodyPr wrap="none" anchor="ctr"/>
            <a:lstStyle/>
            <a:p>
              <a:endParaRPr lang="en-US"/>
            </a:p>
          </p:txBody>
        </p:sp>
        <p:sp>
          <p:nvSpPr>
            <p:cNvPr id="2427" name="Freeform 14"/>
            <p:cNvSpPr>
              <a:spLocks/>
            </p:cNvSpPr>
            <p:nvPr/>
          </p:nvSpPr>
          <p:spPr bwMode="hidden">
            <a:xfrm rot="463793">
              <a:off x="3908" y="832"/>
              <a:ext cx="499" cy="101"/>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p:spPr>
          <p:txBody>
            <a:bodyPr wrap="none" anchor="ctr"/>
            <a:lstStyle/>
            <a:p>
              <a:endParaRPr lang="en-US"/>
            </a:p>
          </p:txBody>
        </p:sp>
        <p:sp>
          <p:nvSpPr>
            <p:cNvPr id="2428" name="Freeform 15"/>
            <p:cNvSpPr>
              <a:spLocks/>
            </p:cNvSpPr>
            <p:nvPr/>
          </p:nvSpPr>
          <p:spPr bwMode="hidden">
            <a:xfrm rot="463793">
              <a:off x="4397" y="886"/>
              <a:ext cx="268" cy="158"/>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p:spPr>
          <p:txBody>
            <a:bodyPr wrap="none" anchor="ctr"/>
            <a:lstStyle/>
            <a:p>
              <a:endParaRPr lang="en-US"/>
            </a:p>
          </p:txBody>
        </p:sp>
        <p:sp>
          <p:nvSpPr>
            <p:cNvPr id="2429" name="Freeform 16"/>
            <p:cNvSpPr>
              <a:spLocks/>
            </p:cNvSpPr>
            <p:nvPr/>
          </p:nvSpPr>
          <p:spPr bwMode="hidden">
            <a:xfrm rot="-84182">
              <a:off x="3916" y="791"/>
              <a:ext cx="454" cy="71"/>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p:spPr>
          <p:txBody>
            <a:bodyPr wrap="none" anchor="ctr"/>
            <a:lstStyle/>
            <a:p>
              <a:endParaRPr lang="en-US"/>
            </a:p>
          </p:txBody>
        </p:sp>
        <p:sp>
          <p:nvSpPr>
            <p:cNvPr id="2430" name="Freeform 17"/>
            <p:cNvSpPr>
              <a:spLocks/>
            </p:cNvSpPr>
            <p:nvPr/>
          </p:nvSpPr>
          <p:spPr bwMode="hidden">
            <a:xfrm rot="-84182">
              <a:off x="4367" y="785"/>
              <a:ext cx="244" cy="111"/>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p:spPr>
          <p:txBody>
            <a:bodyPr wrap="none" anchor="ctr"/>
            <a:lstStyle/>
            <a:p>
              <a:endParaRPr lang="en-US"/>
            </a:p>
          </p:txBody>
        </p:sp>
        <p:sp>
          <p:nvSpPr>
            <p:cNvPr id="2431" name="Freeform 18"/>
            <p:cNvSpPr>
              <a:spLocks/>
            </p:cNvSpPr>
            <p:nvPr/>
          </p:nvSpPr>
          <p:spPr bwMode="hidden">
            <a:xfrm rot="-802576">
              <a:off x="3901" y="740"/>
              <a:ext cx="399" cy="69"/>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p:spPr>
          <p:txBody>
            <a:bodyPr wrap="none" anchor="ctr"/>
            <a:lstStyle/>
            <a:p>
              <a:endParaRPr lang="en-US"/>
            </a:p>
          </p:txBody>
        </p:sp>
        <p:sp>
          <p:nvSpPr>
            <p:cNvPr id="2432" name="Freeform 19"/>
            <p:cNvSpPr>
              <a:spLocks/>
            </p:cNvSpPr>
            <p:nvPr/>
          </p:nvSpPr>
          <p:spPr bwMode="hidden">
            <a:xfrm rot="-802576">
              <a:off x="4295" y="672"/>
              <a:ext cx="214" cy="108"/>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p:spPr>
          <p:txBody>
            <a:bodyPr wrap="none" anchor="ctr"/>
            <a:lstStyle/>
            <a:p>
              <a:endParaRPr lang="en-US"/>
            </a:p>
          </p:txBody>
        </p:sp>
        <p:sp>
          <p:nvSpPr>
            <p:cNvPr id="2433" name="Freeform 20"/>
            <p:cNvSpPr>
              <a:spLocks/>
            </p:cNvSpPr>
            <p:nvPr/>
          </p:nvSpPr>
          <p:spPr bwMode="hidden">
            <a:xfrm rot="18888116" flipH="1">
              <a:off x="3235" y="1137"/>
              <a:ext cx="557" cy="101"/>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a:noFill/>
              <a:round/>
              <a:headEnd/>
              <a:tailEnd/>
            </a:ln>
          </p:spPr>
          <p:txBody>
            <a:bodyPr wrap="none" anchor="ctr"/>
            <a:lstStyle/>
            <a:p>
              <a:endParaRPr lang="en-US"/>
            </a:p>
          </p:txBody>
        </p:sp>
        <p:sp>
          <p:nvSpPr>
            <p:cNvPr id="2434" name="Freeform 21"/>
            <p:cNvSpPr>
              <a:spLocks/>
            </p:cNvSpPr>
            <p:nvPr/>
          </p:nvSpPr>
          <p:spPr bwMode="hidden">
            <a:xfrm rot="18888116" flipH="1">
              <a:off x="3087" y="1433"/>
              <a:ext cx="299" cy="158"/>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a:noFill/>
              <a:round/>
              <a:headEnd/>
              <a:tailEnd/>
            </a:ln>
          </p:spPr>
          <p:txBody>
            <a:bodyPr wrap="none" anchor="ctr"/>
            <a:lstStyle/>
            <a:p>
              <a:endParaRPr lang="en-US"/>
            </a:p>
          </p:txBody>
        </p:sp>
        <p:sp>
          <p:nvSpPr>
            <p:cNvPr id="2435" name="Freeform 22"/>
            <p:cNvSpPr>
              <a:spLocks/>
            </p:cNvSpPr>
            <p:nvPr/>
          </p:nvSpPr>
          <p:spPr bwMode="hidden">
            <a:xfrm rot="19495919" flipH="1">
              <a:off x="3160" y="1085"/>
              <a:ext cx="586" cy="112"/>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a:noFill/>
              <a:round/>
              <a:headEnd/>
              <a:tailEnd/>
            </a:ln>
          </p:spPr>
          <p:txBody>
            <a:bodyPr wrap="none" anchor="ctr"/>
            <a:lstStyle/>
            <a:p>
              <a:endParaRPr lang="en-US"/>
            </a:p>
          </p:txBody>
        </p:sp>
        <p:sp>
          <p:nvSpPr>
            <p:cNvPr id="2436" name="Freeform 23"/>
            <p:cNvSpPr>
              <a:spLocks/>
            </p:cNvSpPr>
            <p:nvPr/>
          </p:nvSpPr>
          <p:spPr bwMode="hidden">
            <a:xfrm rot="19495919" flipH="1">
              <a:off x="2950" y="1339"/>
              <a:ext cx="315" cy="176"/>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a:noFill/>
              <a:round/>
              <a:headEnd/>
              <a:tailEnd/>
            </a:ln>
          </p:spPr>
          <p:txBody>
            <a:bodyPr wrap="none" anchor="ctr"/>
            <a:lstStyle/>
            <a:p>
              <a:endParaRPr lang="en-US"/>
            </a:p>
          </p:txBody>
        </p:sp>
        <p:sp>
          <p:nvSpPr>
            <p:cNvPr id="2437" name="Freeform 24"/>
            <p:cNvSpPr>
              <a:spLocks/>
            </p:cNvSpPr>
            <p:nvPr/>
          </p:nvSpPr>
          <p:spPr bwMode="hidden">
            <a:xfrm rot="20017085" flipH="1">
              <a:off x="3175" y="1025"/>
              <a:ext cx="561" cy="98"/>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a:noFill/>
              <a:round/>
              <a:headEnd/>
              <a:tailEnd/>
            </a:ln>
          </p:spPr>
          <p:txBody>
            <a:bodyPr wrap="none" anchor="ctr"/>
            <a:lstStyle/>
            <a:p>
              <a:endParaRPr lang="en-US"/>
            </a:p>
          </p:txBody>
        </p:sp>
        <p:sp>
          <p:nvSpPr>
            <p:cNvPr id="2438" name="Freeform 25"/>
            <p:cNvSpPr>
              <a:spLocks/>
            </p:cNvSpPr>
            <p:nvPr/>
          </p:nvSpPr>
          <p:spPr bwMode="hidden">
            <a:xfrm rot="20017085" flipH="1">
              <a:off x="2935" y="1215"/>
              <a:ext cx="301" cy="153"/>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p:spPr>
          <p:txBody>
            <a:bodyPr wrap="none" anchor="ctr"/>
            <a:lstStyle/>
            <a:p>
              <a:endParaRPr lang="en-US"/>
            </a:p>
          </p:txBody>
        </p:sp>
        <p:sp>
          <p:nvSpPr>
            <p:cNvPr id="2439" name="Freeform 26"/>
            <p:cNvSpPr>
              <a:spLocks/>
            </p:cNvSpPr>
            <p:nvPr/>
          </p:nvSpPr>
          <p:spPr bwMode="hidden">
            <a:xfrm rot="20519637" flipH="1">
              <a:off x="3185" y="961"/>
              <a:ext cx="542" cy="108"/>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a:noFill/>
              <a:round/>
              <a:headEnd/>
              <a:tailEnd/>
            </a:ln>
          </p:spPr>
          <p:txBody>
            <a:bodyPr wrap="none" anchor="ctr"/>
            <a:lstStyle/>
            <a:p>
              <a:endParaRPr lang="en-US"/>
            </a:p>
          </p:txBody>
        </p:sp>
        <p:sp>
          <p:nvSpPr>
            <p:cNvPr id="2440" name="Freeform 27"/>
            <p:cNvSpPr>
              <a:spLocks/>
            </p:cNvSpPr>
            <p:nvPr/>
          </p:nvSpPr>
          <p:spPr bwMode="hidden">
            <a:xfrm rot="20519637" flipH="1">
              <a:off x="2928" y="1090"/>
              <a:ext cx="291" cy="170"/>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p:spPr>
          <p:txBody>
            <a:bodyPr wrap="none" anchor="ctr"/>
            <a:lstStyle/>
            <a:p>
              <a:endParaRPr lang="en-US"/>
            </a:p>
          </p:txBody>
        </p:sp>
        <p:sp>
          <p:nvSpPr>
            <p:cNvPr id="2441" name="Freeform 28"/>
            <p:cNvSpPr>
              <a:spLocks/>
            </p:cNvSpPr>
            <p:nvPr/>
          </p:nvSpPr>
          <p:spPr bwMode="hidden">
            <a:xfrm rot="21136207" flipH="1">
              <a:off x="3217" y="889"/>
              <a:ext cx="499" cy="101"/>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a:noFill/>
              <a:round/>
              <a:headEnd/>
              <a:tailEnd/>
            </a:ln>
          </p:spPr>
          <p:txBody>
            <a:bodyPr wrap="none" anchor="ctr"/>
            <a:lstStyle/>
            <a:p>
              <a:endParaRPr lang="en-US"/>
            </a:p>
          </p:txBody>
        </p:sp>
        <p:sp>
          <p:nvSpPr>
            <p:cNvPr id="2442" name="Freeform 29"/>
            <p:cNvSpPr>
              <a:spLocks/>
            </p:cNvSpPr>
            <p:nvPr/>
          </p:nvSpPr>
          <p:spPr bwMode="hidden">
            <a:xfrm rot="21136207" flipH="1">
              <a:off x="2959" y="943"/>
              <a:ext cx="268" cy="158"/>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p:spPr>
          <p:txBody>
            <a:bodyPr wrap="none" anchor="ctr"/>
            <a:lstStyle/>
            <a:p>
              <a:endParaRPr lang="en-US"/>
            </a:p>
          </p:txBody>
        </p:sp>
        <p:sp>
          <p:nvSpPr>
            <p:cNvPr id="2443" name="Freeform 30"/>
            <p:cNvSpPr>
              <a:spLocks/>
            </p:cNvSpPr>
            <p:nvPr/>
          </p:nvSpPr>
          <p:spPr bwMode="hidden">
            <a:xfrm rot="84182" flipH="1">
              <a:off x="3254" y="848"/>
              <a:ext cx="454" cy="71"/>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a:noFill/>
              <a:round/>
              <a:headEnd/>
              <a:tailEnd/>
            </a:ln>
          </p:spPr>
          <p:txBody>
            <a:bodyPr wrap="none" anchor="ctr"/>
            <a:lstStyle/>
            <a:p>
              <a:endParaRPr lang="en-US"/>
            </a:p>
          </p:txBody>
        </p:sp>
        <p:sp>
          <p:nvSpPr>
            <p:cNvPr id="2444" name="Freeform 31"/>
            <p:cNvSpPr>
              <a:spLocks/>
            </p:cNvSpPr>
            <p:nvPr/>
          </p:nvSpPr>
          <p:spPr bwMode="hidden">
            <a:xfrm rot="84182" flipH="1">
              <a:off x="3013" y="842"/>
              <a:ext cx="244" cy="111"/>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p:spPr>
          <p:txBody>
            <a:bodyPr wrap="none" anchor="ctr"/>
            <a:lstStyle/>
            <a:p>
              <a:endParaRPr lang="en-US"/>
            </a:p>
          </p:txBody>
        </p:sp>
        <p:sp>
          <p:nvSpPr>
            <p:cNvPr id="2445" name="Freeform 32"/>
            <p:cNvSpPr>
              <a:spLocks/>
            </p:cNvSpPr>
            <p:nvPr/>
          </p:nvSpPr>
          <p:spPr bwMode="hidden">
            <a:xfrm rot="802576" flipH="1">
              <a:off x="3324" y="797"/>
              <a:ext cx="399" cy="69"/>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a:noFill/>
              <a:round/>
              <a:headEnd/>
              <a:tailEnd/>
            </a:ln>
          </p:spPr>
          <p:txBody>
            <a:bodyPr wrap="none" anchor="ctr"/>
            <a:lstStyle/>
            <a:p>
              <a:endParaRPr lang="en-US"/>
            </a:p>
          </p:txBody>
        </p:sp>
        <p:sp>
          <p:nvSpPr>
            <p:cNvPr id="2446" name="Freeform 33"/>
            <p:cNvSpPr>
              <a:spLocks/>
            </p:cNvSpPr>
            <p:nvPr/>
          </p:nvSpPr>
          <p:spPr bwMode="hidden">
            <a:xfrm rot="802576" flipH="1">
              <a:off x="3115" y="729"/>
              <a:ext cx="214" cy="108"/>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p:spPr>
          <p:txBody>
            <a:bodyPr wrap="none" anchor="ctr"/>
            <a:lstStyle/>
            <a:p>
              <a:endParaRPr lang="en-US"/>
            </a:p>
          </p:txBody>
        </p:sp>
        <p:sp>
          <p:nvSpPr>
            <p:cNvPr id="2447" name="Freeform 34"/>
            <p:cNvSpPr>
              <a:spLocks/>
            </p:cNvSpPr>
            <p:nvPr/>
          </p:nvSpPr>
          <p:spPr bwMode="hidden">
            <a:xfrm rot="1277471" flipH="1">
              <a:off x="3350" y="775"/>
              <a:ext cx="399" cy="70"/>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a:noFill/>
              <a:round/>
              <a:headEnd/>
              <a:tailEnd/>
            </a:ln>
          </p:spPr>
          <p:txBody>
            <a:bodyPr wrap="none" anchor="ctr"/>
            <a:lstStyle/>
            <a:p>
              <a:endParaRPr lang="en-US"/>
            </a:p>
          </p:txBody>
        </p:sp>
        <p:sp>
          <p:nvSpPr>
            <p:cNvPr id="2448" name="Freeform 35"/>
            <p:cNvSpPr>
              <a:spLocks/>
            </p:cNvSpPr>
            <p:nvPr/>
          </p:nvSpPr>
          <p:spPr bwMode="hidden">
            <a:xfrm rot="1277471" flipH="1">
              <a:off x="3151" y="665"/>
              <a:ext cx="214" cy="110"/>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p:spPr>
          <p:txBody>
            <a:bodyPr wrap="none" anchor="ctr"/>
            <a:lstStyle/>
            <a:p>
              <a:endParaRPr lang="en-US"/>
            </a:p>
          </p:txBody>
        </p:sp>
        <p:sp>
          <p:nvSpPr>
            <p:cNvPr id="2449" name="Freeform 36"/>
            <p:cNvSpPr>
              <a:spLocks/>
            </p:cNvSpPr>
            <p:nvPr/>
          </p:nvSpPr>
          <p:spPr bwMode="hidden">
            <a:xfrm rot="2028410" flipH="1">
              <a:off x="3394" y="745"/>
              <a:ext cx="399" cy="69"/>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a:noFill/>
              <a:round/>
              <a:headEnd/>
              <a:tailEnd/>
            </a:ln>
          </p:spPr>
          <p:txBody>
            <a:bodyPr wrap="none" anchor="ctr"/>
            <a:lstStyle/>
            <a:p>
              <a:endParaRPr lang="en-US"/>
            </a:p>
          </p:txBody>
        </p:sp>
        <p:sp>
          <p:nvSpPr>
            <p:cNvPr id="2450" name="Freeform 37"/>
            <p:cNvSpPr>
              <a:spLocks/>
            </p:cNvSpPr>
            <p:nvPr/>
          </p:nvSpPr>
          <p:spPr bwMode="hidden">
            <a:xfrm rot="2028410" flipH="1">
              <a:off x="3222" y="574"/>
              <a:ext cx="214" cy="109"/>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p:spPr>
          <p:txBody>
            <a:bodyPr wrap="none" anchor="ctr"/>
            <a:lstStyle/>
            <a:p>
              <a:endParaRPr lang="en-US"/>
            </a:p>
          </p:txBody>
        </p:sp>
        <p:sp>
          <p:nvSpPr>
            <p:cNvPr id="2451" name="Freeform 38"/>
            <p:cNvSpPr>
              <a:spLocks/>
            </p:cNvSpPr>
            <p:nvPr/>
          </p:nvSpPr>
          <p:spPr bwMode="hidden">
            <a:xfrm rot="2664424" flipH="1">
              <a:off x="3433" y="700"/>
              <a:ext cx="404" cy="69"/>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a:noFill/>
              <a:round/>
              <a:headEnd/>
              <a:tailEnd/>
            </a:ln>
          </p:spPr>
          <p:txBody>
            <a:bodyPr wrap="none" anchor="ctr"/>
            <a:lstStyle/>
            <a:p>
              <a:endParaRPr lang="en-US"/>
            </a:p>
          </p:txBody>
        </p:sp>
        <p:sp>
          <p:nvSpPr>
            <p:cNvPr id="2452" name="Freeform 39"/>
            <p:cNvSpPr>
              <a:spLocks/>
            </p:cNvSpPr>
            <p:nvPr/>
          </p:nvSpPr>
          <p:spPr bwMode="hidden">
            <a:xfrm rot="2664424" flipH="1">
              <a:off x="3290" y="481"/>
              <a:ext cx="217" cy="109"/>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p:spPr>
          <p:txBody>
            <a:bodyPr wrap="none" anchor="ctr"/>
            <a:lstStyle/>
            <a:p>
              <a:endParaRPr lang="en-US"/>
            </a:p>
          </p:txBody>
        </p:sp>
        <p:sp>
          <p:nvSpPr>
            <p:cNvPr id="2453" name="Freeform 40"/>
            <p:cNvSpPr>
              <a:spLocks/>
            </p:cNvSpPr>
            <p:nvPr/>
          </p:nvSpPr>
          <p:spPr bwMode="hidden">
            <a:xfrm rot="3473776" flipH="1">
              <a:off x="3518" y="685"/>
              <a:ext cx="356" cy="70"/>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a:noFill/>
              <a:round/>
              <a:headEnd/>
              <a:tailEnd/>
            </a:ln>
          </p:spPr>
          <p:txBody>
            <a:bodyPr wrap="none" anchor="ctr"/>
            <a:lstStyle/>
            <a:p>
              <a:endParaRPr lang="en-US"/>
            </a:p>
          </p:txBody>
        </p:sp>
        <p:sp>
          <p:nvSpPr>
            <p:cNvPr id="2454" name="Freeform 41"/>
            <p:cNvSpPr>
              <a:spLocks/>
            </p:cNvSpPr>
            <p:nvPr/>
          </p:nvSpPr>
          <p:spPr bwMode="hidden">
            <a:xfrm rot="3473776" flipH="1">
              <a:off x="3438" y="450"/>
              <a:ext cx="191" cy="109"/>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p:spPr>
          <p:txBody>
            <a:bodyPr wrap="none" anchor="ctr"/>
            <a:lstStyle/>
            <a:p>
              <a:endParaRPr lang="en-US"/>
            </a:p>
          </p:txBody>
        </p:sp>
        <p:sp>
          <p:nvSpPr>
            <p:cNvPr id="2455" name="Freeform 42"/>
            <p:cNvSpPr>
              <a:spLocks/>
            </p:cNvSpPr>
            <p:nvPr/>
          </p:nvSpPr>
          <p:spPr bwMode="hidden">
            <a:xfrm rot="4126480" flipH="1">
              <a:off x="3577" y="673"/>
              <a:ext cx="342" cy="69"/>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a:noFill/>
              <a:round/>
              <a:headEnd/>
              <a:tailEnd/>
            </a:ln>
          </p:spPr>
          <p:txBody>
            <a:bodyPr wrap="none" anchor="ctr"/>
            <a:lstStyle/>
            <a:p>
              <a:endParaRPr lang="en-US"/>
            </a:p>
          </p:txBody>
        </p:sp>
        <p:sp>
          <p:nvSpPr>
            <p:cNvPr id="2456" name="Freeform 43"/>
            <p:cNvSpPr>
              <a:spLocks/>
            </p:cNvSpPr>
            <p:nvPr/>
          </p:nvSpPr>
          <p:spPr bwMode="hidden">
            <a:xfrm rot="4126480" flipH="1">
              <a:off x="3541" y="421"/>
              <a:ext cx="184" cy="109"/>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p:spPr>
          <p:txBody>
            <a:bodyPr wrap="none" anchor="ctr"/>
            <a:lstStyle/>
            <a:p>
              <a:endParaRPr lang="en-US"/>
            </a:p>
          </p:txBody>
        </p:sp>
        <p:sp>
          <p:nvSpPr>
            <p:cNvPr id="2457" name="Freeform 44"/>
            <p:cNvSpPr>
              <a:spLocks/>
            </p:cNvSpPr>
            <p:nvPr/>
          </p:nvSpPr>
          <p:spPr bwMode="hidden">
            <a:xfrm rot="-1325434">
              <a:off x="3864" y="705"/>
              <a:ext cx="398" cy="70"/>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p:spPr>
          <p:txBody>
            <a:bodyPr wrap="none" anchor="ctr"/>
            <a:lstStyle/>
            <a:p>
              <a:endParaRPr lang="en-US"/>
            </a:p>
          </p:txBody>
        </p:sp>
        <p:sp>
          <p:nvSpPr>
            <p:cNvPr id="2458" name="Freeform 45"/>
            <p:cNvSpPr>
              <a:spLocks/>
            </p:cNvSpPr>
            <p:nvPr/>
          </p:nvSpPr>
          <p:spPr bwMode="hidden">
            <a:xfrm rot="-1325434">
              <a:off x="4246" y="592"/>
              <a:ext cx="214" cy="109"/>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p:spPr>
          <p:txBody>
            <a:bodyPr wrap="none" anchor="ctr"/>
            <a:lstStyle/>
            <a:p>
              <a:endParaRPr lang="en-US"/>
            </a:p>
          </p:txBody>
        </p:sp>
        <p:sp>
          <p:nvSpPr>
            <p:cNvPr id="2459" name="Freeform 46"/>
            <p:cNvSpPr>
              <a:spLocks/>
            </p:cNvSpPr>
            <p:nvPr/>
          </p:nvSpPr>
          <p:spPr bwMode="hidden">
            <a:xfrm rot="-1921064">
              <a:off x="3819" y="681"/>
              <a:ext cx="399" cy="70"/>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p:spPr>
          <p:txBody>
            <a:bodyPr wrap="none" anchor="ctr"/>
            <a:lstStyle/>
            <a:p>
              <a:endParaRPr lang="en-US"/>
            </a:p>
          </p:txBody>
        </p:sp>
        <p:sp>
          <p:nvSpPr>
            <p:cNvPr id="2460" name="Freeform 47"/>
            <p:cNvSpPr>
              <a:spLocks/>
            </p:cNvSpPr>
            <p:nvPr/>
          </p:nvSpPr>
          <p:spPr bwMode="hidden">
            <a:xfrm rot="-1921064">
              <a:off x="4181" y="518"/>
              <a:ext cx="214" cy="110"/>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p:spPr>
          <p:txBody>
            <a:bodyPr wrap="none" anchor="ctr"/>
            <a:lstStyle/>
            <a:p>
              <a:endParaRPr lang="en-US"/>
            </a:p>
          </p:txBody>
        </p:sp>
        <p:sp>
          <p:nvSpPr>
            <p:cNvPr id="2461" name="Freeform 48"/>
            <p:cNvSpPr>
              <a:spLocks/>
            </p:cNvSpPr>
            <p:nvPr/>
          </p:nvSpPr>
          <p:spPr bwMode="hidden">
            <a:xfrm rot="4578755" flipH="1">
              <a:off x="3632" y="690"/>
              <a:ext cx="332" cy="47"/>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a:noFill/>
              <a:round/>
              <a:headEnd/>
              <a:tailEnd/>
            </a:ln>
          </p:spPr>
          <p:txBody>
            <a:bodyPr wrap="none" anchor="ctr"/>
            <a:lstStyle/>
            <a:p>
              <a:endParaRPr lang="en-US"/>
            </a:p>
          </p:txBody>
        </p:sp>
        <p:sp>
          <p:nvSpPr>
            <p:cNvPr id="2462" name="Freeform 49"/>
            <p:cNvSpPr>
              <a:spLocks/>
            </p:cNvSpPr>
            <p:nvPr/>
          </p:nvSpPr>
          <p:spPr bwMode="hidden">
            <a:xfrm rot="4578755" flipH="1">
              <a:off x="3639" y="447"/>
              <a:ext cx="178" cy="75"/>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p:spPr>
          <p:txBody>
            <a:bodyPr wrap="none" anchor="ctr"/>
            <a:lstStyle/>
            <a:p>
              <a:endParaRPr lang="en-US"/>
            </a:p>
          </p:txBody>
        </p:sp>
        <p:sp>
          <p:nvSpPr>
            <p:cNvPr id="2463" name="Freeform 50"/>
            <p:cNvSpPr>
              <a:spLocks/>
            </p:cNvSpPr>
            <p:nvPr/>
          </p:nvSpPr>
          <p:spPr bwMode="hidden">
            <a:xfrm rot="-3857755">
              <a:off x="3715" y="678"/>
              <a:ext cx="343" cy="60"/>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p:spPr>
          <p:txBody>
            <a:bodyPr wrap="none" anchor="ctr"/>
            <a:lstStyle/>
            <a:p>
              <a:endParaRPr lang="en-US"/>
            </a:p>
          </p:txBody>
        </p:sp>
        <p:sp>
          <p:nvSpPr>
            <p:cNvPr id="2464" name="Freeform 51"/>
            <p:cNvSpPr>
              <a:spLocks/>
            </p:cNvSpPr>
            <p:nvPr/>
          </p:nvSpPr>
          <p:spPr bwMode="hidden">
            <a:xfrm rot="-3857755">
              <a:off x="3926" y="433"/>
              <a:ext cx="184" cy="93"/>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p:spPr>
          <p:txBody>
            <a:bodyPr wrap="none" anchor="ctr"/>
            <a:lstStyle/>
            <a:p>
              <a:endParaRPr lang="en-US"/>
            </a:p>
          </p:txBody>
        </p:sp>
        <p:sp>
          <p:nvSpPr>
            <p:cNvPr id="2465" name="Freeform 52"/>
            <p:cNvSpPr>
              <a:spLocks/>
            </p:cNvSpPr>
            <p:nvPr/>
          </p:nvSpPr>
          <p:spPr bwMode="hidden">
            <a:xfrm rot="-2777260">
              <a:off x="3758" y="671"/>
              <a:ext cx="373" cy="87"/>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p:spPr>
          <p:txBody>
            <a:bodyPr wrap="none" anchor="ctr"/>
            <a:lstStyle/>
            <a:p>
              <a:endParaRPr lang="en-US"/>
            </a:p>
          </p:txBody>
        </p:sp>
        <p:sp>
          <p:nvSpPr>
            <p:cNvPr id="2466" name="Freeform 53"/>
            <p:cNvSpPr>
              <a:spLocks/>
            </p:cNvSpPr>
            <p:nvPr/>
          </p:nvSpPr>
          <p:spPr bwMode="hidden">
            <a:xfrm rot="-2777260">
              <a:off x="4061" y="460"/>
              <a:ext cx="200" cy="136"/>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p:spPr>
          <p:txBody>
            <a:bodyPr wrap="none" anchor="ctr"/>
            <a:lstStyle/>
            <a:p>
              <a:endParaRPr lang="en-US"/>
            </a:p>
          </p:txBody>
        </p:sp>
        <p:sp>
          <p:nvSpPr>
            <p:cNvPr id="2467" name="Freeform 54"/>
            <p:cNvSpPr>
              <a:spLocks/>
            </p:cNvSpPr>
            <p:nvPr/>
          </p:nvSpPr>
          <p:spPr bwMode="hidden">
            <a:xfrm rot="-4903748">
              <a:off x="3695" y="685"/>
              <a:ext cx="308" cy="28"/>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p:spPr>
          <p:txBody>
            <a:bodyPr wrap="none" anchor="ctr"/>
            <a:lstStyle/>
            <a:p>
              <a:endParaRPr lang="en-US"/>
            </a:p>
          </p:txBody>
        </p:sp>
        <p:sp>
          <p:nvSpPr>
            <p:cNvPr id="2468" name="Freeform 55"/>
            <p:cNvSpPr>
              <a:spLocks/>
            </p:cNvSpPr>
            <p:nvPr/>
          </p:nvSpPr>
          <p:spPr bwMode="hidden">
            <a:xfrm rot="-4903748">
              <a:off x="3809" y="447"/>
              <a:ext cx="165" cy="43"/>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p:spPr>
          <p:txBody>
            <a:bodyPr wrap="none" anchor="ctr"/>
            <a:lstStyle/>
            <a:p>
              <a:endParaRPr lang="en-US"/>
            </a:p>
          </p:txBody>
        </p:sp>
        <p:sp>
          <p:nvSpPr>
            <p:cNvPr id="2469" name="Freeform 56"/>
            <p:cNvSpPr>
              <a:spLocks/>
            </p:cNvSpPr>
            <p:nvPr/>
          </p:nvSpPr>
          <p:spPr bwMode="hidden">
            <a:xfrm rot="18335692" flipH="1">
              <a:off x="3278" y="1175"/>
              <a:ext cx="557" cy="101"/>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a:noFill/>
              <a:round/>
              <a:headEnd/>
              <a:tailEnd/>
            </a:ln>
          </p:spPr>
          <p:txBody>
            <a:bodyPr wrap="none" anchor="ctr"/>
            <a:lstStyle/>
            <a:p>
              <a:endParaRPr lang="en-US"/>
            </a:p>
          </p:txBody>
        </p:sp>
        <p:sp>
          <p:nvSpPr>
            <p:cNvPr id="2470" name="Freeform 57"/>
            <p:cNvSpPr>
              <a:spLocks/>
            </p:cNvSpPr>
            <p:nvPr/>
          </p:nvSpPr>
          <p:spPr bwMode="hidden">
            <a:xfrm rot="18335692" flipH="1">
              <a:off x="3186" y="1510"/>
              <a:ext cx="299" cy="158"/>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a:noFill/>
              <a:round/>
              <a:headEnd/>
              <a:tailEnd/>
            </a:ln>
          </p:spPr>
          <p:txBody>
            <a:bodyPr wrap="none" anchor="ctr"/>
            <a:lstStyle/>
            <a:p>
              <a:endParaRPr lang="en-US"/>
            </a:p>
          </p:txBody>
        </p:sp>
        <p:sp>
          <p:nvSpPr>
            <p:cNvPr id="2471" name="Freeform 58"/>
            <p:cNvSpPr>
              <a:spLocks/>
            </p:cNvSpPr>
            <p:nvPr/>
          </p:nvSpPr>
          <p:spPr bwMode="hidden">
            <a:xfrm rot="17542885" flipH="1">
              <a:off x="3362" y="1208"/>
              <a:ext cx="515" cy="101"/>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a:noFill/>
              <a:round/>
              <a:headEnd/>
              <a:tailEnd/>
            </a:ln>
          </p:spPr>
          <p:txBody>
            <a:bodyPr wrap="none" anchor="ctr"/>
            <a:lstStyle/>
            <a:p>
              <a:endParaRPr lang="en-US"/>
            </a:p>
          </p:txBody>
        </p:sp>
        <p:sp>
          <p:nvSpPr>
            <p:cNvPr id="2472" name="Freeform 59"/>
            <p:cNvSpPr>
              <a:spLocks/>
            </p:cNvSpPr>
            <p:nvPr/>
          </p:nvSpPr>
          <p:spPr bwMode="hidden">
            <a:xfrm rot="17542885" flipH="1">
              <a:off x="3364" y="1550"/>
              <a:ext cx="276" cy="158"/>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a:noFill/>
              <a:round/>
              <a:headEnd/>
              <a:tailEnd/>
            </a:ln>
          </p:spPr>
          <p:txBody>
            <a:bodyPr wrap="none" anchor="ctr"/>
            <a:lstStyle/>
            <a:p>
              <a:endParaRPr lang="en-US"/>
            </a:p>
          </p:txBody>
        </p:sp>
        <p:sp>
          <p:nvSpPr>
            <p:cNvPr id="2473" name="Freeform 60"/>
            <p:cNvSpPr>
              <a:spLocks/>
            </p:cNvSpPr>
            <p:nvPr/>
          </p:nvSpPr>
          <p:spPr bwMode="hidden">
            <a:xfrm rot="16870650" flipH="1">
              <a:off x="3452" y="1220"/>
              <a:ext cx="495" cy="91"/>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a:noFill/>
              <a:round/>
              <a:headEnd/>
              <a:tailEnd/>
            </a:ln>
          </p:spPr>
          <p:txBody>
            <a:bodyPr wrap="none" anchor="ctr"/>
            <a:lstStyle/>
            <a:p>
              <a:endParaRPr lang="en-US"/>
            </a:p>
          </p:txBody>
        </p:sp>
        <p:sp>
          <p:nvSpPr>
            <p:cNvPr id="2474" name="Freeform 61"/>
            <p:cNvSpPr>
              <a:spLocks/>
            </p:cNvSpPr>
            <p:nvPr/>
          </p:nvSpPr>
          <p:spPr bwMode="hidden">
            <a:xfrm rot="16870650" flipH="1">
              <a:off x="3525" y="1567"/>
              <a:ext cx="265" cy="142"/>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a:noFill/>
              <a:round/>
              <a:headEnd/>
              <a:tailEnd/>
            </a:ln>
          </p:spPr>
          <p:txBody>
            <a:bodyPr wrap="none" anchor="ctr"/>
            <a:lstStyle/>
            <a:p>
              <a:endParaRPr lang="en-US"/>
            </a:p>
          </p:txBody>
        </p:sp>
        <p:sp>
          <p:nvSpPr>
            <p:cNvPr id="2475" name="Freeform 62"/>
            <p:cNvSpPr>
              <a:spLocks/>
            </p:cNvSpPr>
            <p:nvPr/>
          </p:nvSpPr>
          <p:spPr bwMode="hidden">
            <a:xfrm rot="3144576">
              <a:off x="3801" y="1158"/>
              <a:ext cx="557" cy="101"/>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p:spPr>
          <p:txBody>
            <a:bodyPr wrap="none" anchor="ctr"/>
            <a:lstStyle/>
            <a:p>
              <a:endParaRPr lang="en-US"/>
            </a:p>
          </p:txBody>
        </p:sp>
        <p:sp>
          <p:nvSpPr>
            <p:cNvPr id="2476" name="Freeform 63"/>
            <p:cNvSpPr>
              <a:spLocks/>
            </p:cNvSpPr>
            <p:nvPr/>
          </p:nvSpPr>
          <p:spPr bwMode="hidden">
            <a:xfrm rot="3144576">
              <a:off x="4165" y="1485"/>
              <a:ext cx="299" cy="159"/>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a:noFill/>
              <a:round/>
              <a:headEnd/>
              <a:tailEnd/>
            </a:ln>
          </p:spPr>
          <p:txBody>
            <a:bodyPr wrap="none" anchor="ctr"/>
            <a:lstStyle/>
            <a:p>
              <a:endParaRPr lang="en-US"/>
            </a:p>
          </p:txBody>
        </p:sp>
        <p:sp>
          <p:nvSpPr>
            <p:cNvPr id="2477" name="Freeform 64"/>
            <p:cNvSpPr>
              <a:spLocks/>
            </p:cNvSpPr>
            <p:nvPr/>
          </p:nvSpPr>
          <p:spPr bwMode="hidden">
            <a:xfrm rot="3745735">
              <a:off x="3762" y="1196"/>
              <a:ext cx="533" cy="97"/>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p:spPr>
          <p:txBody>
            <a:bodyPr wrap="none" anchor="ctr"/>
            <a:lstStyle/>
            <a:p>
              <a:endParaRPr lang="en-US"/>
            </a:p>
          </p:txBody>
        </p:sp>
        <p:sp>
          <p:nvSpPr>
            <p:cNvPr id="2478" name="Freeform 65"/>
            <p:cNvSpPr>
              <a:spLocks/>
            </p:cNvSpPr>
            <p:nvPr/>
          </p:nvSpPr>
          <p:spPr bwMode="hidden">
            <a:xfrm rot="3745735">
              <a:off x="4047" y="1543"/>
              <a:ext cx="286" cy="152"/>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a:noFill/>
              <a:round/>
              <a:headEnd/>
              <a:tailEnd/>
            </a:ln>
          </p:spPr>
          <p:txBody>
            <a:bodyPr wrap="none" anchor="ctr"/>
            <a:lstStyle/>
            <a:p>
              <a:endParaRPr lang="en-US"/>
            </a:p>
          </p:txBody>
        </p:sp>
        <p:sp>
          <p:nvSpPr>
            <p:cNvPr id="2479" name="Freeform 66"/>
            <p:cNvSpPr>
              <a:spLocks/>
            </p:cNvSpPr>
            <p:nvPr/>
          </p:nvSpPr>
          <p:spPr bwMode="hidden">
            <a:xfrm rot="4286818">
              <a:off x="3705" y="1235"/>
              <a:ext cx="517" cy="79"/>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p:spPr>
          <p:txBody>
            <a:bodyPr wrap="none" anchor="ctr"/>
            <a:lstStyle/>
            <a:p>
              <a:endParaRPr lang="en-US"/>
            </a:p>
          </p:txBody>
        </p:sp>
        <p:sp>
          <p:nvSpPr>
            <p:cNvPr id="2480" name="Freeform 67"/>
            <p:cNvSpPr>
              <a:spLocks/>
            </p:cNvSpPr>
            <p:nvPr/>
          </p:nvSpPr>
          <p:spPr bwMode="hidden">
            <a:xfrm rot="4286818">
              <a:off x="3923" y="1585"/>
              <a:ext cx="278" cy="125"/>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a:noFill/>
              <a:round/>
              <a:headEnd/>
              <a:tailEnd/>
            </a:ln>
          </p:spPr>
          <p:txBody>
            <a:bodyPr wrap="none" anchor="ctr"/>
            <a:lstStyle/>
            <a:p>
              <a:endParaRPr lang="en-US"/>
            </a:p>
          </p:txBody>
        </p:sp>
        <p:sp>
          <p:nvSpPr>
            <p:cNvPr id="2481" name="Freeform 68"/>
            <p:cNvSpPr>
              <a:spLocks/>
            </p:cNvSpPr>
            <p:nvPr/>
          </p:nvSpPr>
          <p:spPr bwMode="hidden">
            <a:xfrm rot="4898956">
              <a:off x="3665" y="1252"/>
              <a:ext cx="475" cy="80"/>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p:spPr>
          <p:txBody>
            <a:bodyPr wrap="none" anchor="ctr"/>
            <a:lstStyle/>
            <a:p>
              <a:endParaRPr lang="en-US"/>
            </a:p>
          </p:txBody>
        </p:sp>
        <p:sp>
          <p:nvSpPr>
            <p:cNvPr id="2482" name="Freeform 69"/>
            <p:cNvSpPr>
              <a:spLocks/>
            </p:cNvSpPr>
            <p:nvPr/>
          </p:nvSpPr>
          <p:spPr bwMode="hidden">
            <a:xfrm rot="4898956">
              <a:off x="3804" y="1581"/>
              <a:ext cx="255" cy="125"/>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a:noFill/>
              <a:round/>
              <a:headEnd/>
              <a:tailEnd/>
            </a:ln>
          </p:spPr>
          <p:txBody>
            <a:bodyPr wrap="none" anchor="ctr"/>
            <a:lstStyle/>
            <a:p>
              <a:endParaRPr lang="en-US"/>
            </a:p>
          </p:txBody>
        </p:sp>
        <p:sp>
          <p:nvSpPr>
            <p:cNvPr id="2483" name="Freeform 70"/>
            <p:cNvSpPr>
              <a:spLocks/>
            </p:cNvSpPr>
            <p:nvPr/>
          </p:nvSpPr>
          <p:spPr bwMode="hidden">
            <a:xfrm rot="5755659">
              <a:off x="3570" y="1267"/>
              <a:ext cx="464" cy="60"/>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5400000" scaled="1"/>
            </a:gradFill>
            <a:ln w="9525">
              <a:noFill/>
              <a:round/>
              <a:headEnd/>
              <a:tailEnd/>
            </a:ln>
          </p:spPr>
          <p:txBody>
            <a:bodyPr wrap="none" anchor="ctr"/>
            <a:lstStyle/>
            <a:p>
              <a:endParaRPr lang="en-US"/>
            </a:p>
          </p:txBody>
        </p:sp>
        <p:sp>
          <p:nvSpPr>
            <p:cNvPr id="2484" name="Freeform 71"/>
            <p:cNvSpPr>
              <a:spLocks/>
            </p:cNvSpPr>
            <p:nvPr/>
          </p:nvSpPr>
          <p:spPr bwMode="hidden">
            <a:xfrm rot="5755659">
              <a:off x="3618" y="1599"/>
              <a:ext cx="249" cy="95"/>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a:noFill/>
              <a:round/>
              <a:headEnd/>
              <a:tailEnd/>
            </a:ln>
          </p:spPr>
          <p:txBody>
            <a:bodyPr wrap="none" anchor="ctr"/>
            <a:lstStyle/>
            <a:p>
              <a:endParaRPr lang="en-US"/>
            </a:p>
          </p:txBody>
        </p:sp>
        <p:sp>
          <p:nvSpPr>
            <p:cNvPr id="2485" name="Freeform 72"/>
            <p:cNvSpPr>
              <a:spLocks/>
            </p:cNvSpPr>
            <p:nvPr/>
          </p:nvSpPr>
          <p:spPr bwMode="hidden">
            <a:xfrm flipH="1">
              <a:off x="3553" y="1154"/>
              <a:ext cx="157" cy="478"/>
            </a:xfrm>
            <a:custGeom>
              <a:avLst/>
              <a:gdLst>
                <a:gd name="T0" fmla="*/ 0 w 776"/>
                <a:gd name="T1" fmla="*/ 64 h 2368"/>
                <a:gd name="T2" fmla="*/ 240 w 776"/>
                <a:gd name="T3" fmla="*/ 16 h 2368"/>
                <a:gd name="T4" fmla="*/ 96 w 776"/>
                <a:gd name="T5" fmla="*/ 160 h 2368"/>
                <a:gd name="T6" fmla="*/ 336 w 776"/>
                <a:gd name="T7" fmla="*/ 160 h 2368"/>
                <a:gd name="T8" fmla="*/ 192 w 776"/>
                <a:gd name="T9" fmla="*/ 304 h 2368"/>
                <a:gd name="T10" fmla="*/ 384 w 776"/>
                <a:gd name="T11" fmla="*/ 352 h 2368"/>
                <a:gd name="T12" fmla="*/ 288 w 776"/>
                <a:gd name="T13" fmla="*/ 448 h 2368"/>
                <a:gd name="T14" fmla="*/ 480 w 776"/>
                <a:gd name="T15" fmla="*/ 496 h 2368"/>
                <a:gd name="T16" fmla="*/ 384 w 776"/>
                <a:gd name="T17" fmla="*/ 592 h 2368"/>
                <a:gd name="T18" fmla="*/ 528 w 776"/>
                <a:gd name="T19" fmla="*/ 640 h 2368"/>
                <a:gd name="T20" fmla="*/ 480 w 776"/>
                <a:gd name="T21" fmla="*/ 736 h 2368"/>
                <a:gd name="T22" fmla="*/ 576 w 776"/>
                <a:gd name="T23" fmla="*/ 832 h 2368"/>
                <a:gd name="T24" fmla="*/ 576 w 776"/>
                <a:gd name="T25" fmla="*/ 928 h 2368"/>
                <a:gd name="T26" fmla="*/ 672 w 776"/>
                <a:gd name="T27" fmla="*/ 1072 h 2368"/>
                <a:gd name="T28" fmla="*/ 624 w 776"/>
                <a:gd name="T29" fmla="*/ 1216 h 2368"/>
                <a:gd name="T30" fmla="*/ 720 w 776"/>
                <a:gd name="T31" fmla="*/ 1312 h 2368"/>
                <a:gd name="T32" fmla="*/ 672 w 776"/>
                <a:gd name="T33" fmla="*/ 1456 h 2368"/>
                <a:gd name="T34" fmla="*/ 720 w 776"/>
                <a:gd name="T35" fmla="*/ 1600 h 2368"/>
                <a:gd name="T36" fmla="*/ 672 w 776"/>
                <a:gd name="T37" fmla="*/ 1696 h 2368"/>
                <a:gd name="T38" fmla="*/ 768 w 776"/>
                <a:gd name="T39" fmla="*/ 1840 h 2368"/>
                <a:gd name="T40" fmla="*/ 720 w 776"/>
                <a:gd name="T41" fmla="*/ 1984 h 2368"/>
                <a:gd name="T42" fmla="*/ 768 w 776"/>
                <a:gd name="T43" fmla="*/ 2176 h 2368"/>
                <a:gd name="T44" fmla="*/ 720 w 776"/>
                <a:gd name="T45" fmla="*/ 2224 h 2368"/>
                <a:gd name="T46" fmla="*/ 768 w 776"/>
                <a:gd name="T47" fmla="*/ 2368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76"/>
                <a:gd name="T73" fmla="*/ 0 h 2368"/>
                <a:gd name="T74" fmla="*/ 776 w 776"/>
                <a:gd name="T75" fmla="*/ 2368 h 236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rgbClr val="FF66FF"/>
              </a:solidFill>
              <a:round/>
              <a:headEnd/>
              <a:tailEnd/>
            </a:ln>
          </p:spPr>
          <p:txBody>
            <a:bodyPr wrap="none" anchor="ctr"/>
            <a:lstStyle/>
            <a:p>
              <a:endParaRPr lang="en-US"/>
            </a:p>
          </p:txBody>
        </p:sp>
        <p:sp>
          <p:nvSpPr>
            <p:cNvPr id="2486" name="Arc 73"/>
            <p:cNvSpPr>
              <a:spLocks/>
            </p:cNvSpPr>
            <p:nvPr/>
          </p:nvSpPr>
          <p:spPr bwMode="hidden">
            <a:xfrm flipH="1">
              <a:off x="3268" y="982"/>
              <a:ext cx="687" cy="745"/>
            </a:xfrm>
            <a:custGeom>
              <a:avLst/>
              <a:gdLst>
                <a:gd name="T0" fmla="*/ 174 w 21600"/>
                <a:gd name="T1" fmla="*/ 0 h 21602"/>
                <a:gd name="T2" fmla="*/ 687 w 21600"/>
                <a:gd name="T3" fmla="*/ 745 h 21602"/>
                <a:gd name="T4" fmla="*/ 0 w 21600"/>
                <a:gd name="T5" fmla="*/ 721 h 21602"/>
                <a:gd name="T6" fmla="*/ 0 60000 65536"/>
                <a:gd name="T7" fmla="*/ 0 60000 65536"/>
                <a:gd name="T8" fmla="*/ 0 60000 65536"/>
                <a:gd name="T9" fmla="*/ 0 w 21600"/>
                <a:gd name="T10" fmla="*/ 0 h 21602"/>
                <a:gd name="T11" fmla="*/ 21600 w 21600"/>
                <a:gd name="T12" fmla="*/ 21602 h 21602"/>
              </a:gdLst>
              <a:ahLst/>
              <a:cxnLst>
                <a:cxn ang="T6">
                  <a:pos x="T0" y="T1"/>
                </a:cxn>
                <a:cxn ang="T7">
                  <a:pos x="T2" y="T3"/>
                </a:cxn>
                <a:cxn ang="T8">
                  <a:pos x="T4" y="T5"/>
                </a:cxn>
              </a:cxnLst>
              <a:rect l="T9" t="T10" r="T11" b="T12"/>
              <a:pathLst>
                <a:path w="21600" h="21602" fill="none" extrusionOk="0">
                  <a:moveTo>
                    <a:pt x="5466" y="0"/>
                  </a:moveTo>
                  <a:cubicBezTo>
                    <a:pt x="14970" y="2486"/>
                    <a:pt x="21600" y="11073"/>
                    <a:pt x="21600" y="20897"/>
                  </a:cubicBezTo>
                  <a:cubicBezTo>
                    <a:pt x="21600" y="21132"/>
                    <a:pt x="21596" y="21367"/>
                    <a:pt x="21588" y="21601"/>
                  </a:cubicBezTo>
                </a:path>
                <a:path w="21600" h="21602" stroke="0" extrusionOk="0">
                  <a:moveTo>
                    <a:pt x="5466" y="0"/>
                  </a:moveTo>
                  <a:cubicBezTo>
                    <a:pt x="14970" y="2486"/>
                    <a:pt x="21600" y="11073"/>
                    <a:pt x="21600" y="20897"/>
                  </a:cubicBezTo>
                  <a:cubicBezTo>
                    <a:pt x="21600" y="21132"/>
                    <a:pt x="21596" y="21367"/>
                    <a:pt x="21588" y="21601"/>
                  </a:cubicBezTo>
                  <a:lnTo>
                    <a:pt x="0" y="20897"/>
                  </a:lnTo>
                  <a:close/>
                </a:path>
              </a:pathLst>
            </a:custGeom>
            <a:noFill/>
            <a:ln w="9525">
              <a:solidFill>
                <a:schemeClr val="folHlink"/>
              </a:solidFill>
              <a:round/>
              <a:headEnd/>
              <a:tailEnd/>
            </a:ln>
          </p:spPr>
          <p:txBody>
            <a:bodyPr wrap="none" anchor="ctr"/>
            <a:lstStyle/>
            <a:p>
              <a:endParaRPr lang="en-US"/>
            </a:p>
          </p:txBody>
        </p:sp>
        <p:sp>
          <p:nvSpPr>
            <p:cNvPr id="2487" name="Arc 74"/>
            <p:cNvSpPr>
              <a:spLocks/>
            </p:cNvSpPr>
            <p:nvPr/>
          </p:nvSpPr>
          <p:spPr bwMode="hidden">
            <a:xfrm flipV="1">
              <a:off x="3887" y="532"/>
              <a:ext cx="830" cy="661"/>
            </a:xfrm>
            <a:custGeom>
              <a:avLst/>
              <a:gdLst>
                <a:gd name="T0" fmla="*/ 830 w 36729"/>
                <a:gd name="T1" fmla="*/ 320 h 21600"/>
                <a:gd name="T2" fmla="*/ 0 w 36729"/>
                <a:gd name="T3" fmla="*/ 373 h 21600"/>
                <a:gd name="T4" fmla="*/ 403 w 36729"/>
                <a:gd name="T5" fmla="*/ 0 h 21600"/>
                <a:gd name="T6" fmla="*/ 0 60000 65536"/>
                <a:gd name="T7" fmla="*/ 0 60000 65536"/>
                <a:gd name="T8" fmla="*/ 0 60000 65536"/>
                <a:gd name="T9" fmla="*/ 0 w 36729"/>
                <a:gd name="T10" fmla="*/ 0 h 21600"/>
                <a:gd name="T11" fmla="*/ 36729 w 36729"/>
                <a:gd name="T12" fmla="*/ 21600 h 21600"/>
              </a:gdLst>
              <a:ahLst/>
              <a:cxnLst>
                <a:cxn ang="T6">
                  <a:pos x="T0" y="T1"/>
                </a:cxn>
                <a:cxn ang="T7">
                  <a:pos x="T2" y="T3"/>
                </a:cxn>
                <a:cxn ang="T8">
                  <a:pos x="T4" y="T5"/>
                </a:cxn>
              </a:cxnLst>
              <a:rect l="T9" t="T10" r="T11" b="T12"/>
              <a:pathLst>
                <a:path w="36729" h="21600" fill="none" extrusionOk="0">
                  <a:moveTo>
                    <a:pt x="36729" y="10451"/>
                  </a:moveTo>
                  <a:cubicBezTo>
                    <a:pt x="32926" y="17330"/>
                    <a:pt x="25686" y="21599"/>
                    <a:pt x="17826" y="21600"/>
                  </a:cubicBezTo>
                  <a:cubicBezTo>
                    <a:pt x="10696" y="21600"/>
                    <a:pt x="4025" y="18081"/>
                    <a:pt x="-1" y="12197"/>
                  </a:cubicBezTo>
                </a:path>
                <a:path w="36729" h="21600" stroke="0" extrusionOk="0">
                  <a:moveTo>
                    <a:pt x="36729" y="10451"/>
                  </a:moveTo>
                  <a:cubicBezTo>
                    <a:pt x="32926" y="17330"/>
                    <a:pt x="25686" y="21599"/>
                    <a:pt x="17826" y="21600"/>
                  </a:cubicBezTo>
                  <a:cubicBezTo>
                    <a:pt x="10696" y="21600"/>
                    <a:pt x="4025" y="18081"/>
                    <a:pt x="-1" y="12197"/>
                  </a:cubicBezTo>
                  <a:lnTo>
                    <a:pt x="17826" y="0"/>
                  </a:lnTo>
                  <a:close/>
                </a:path>
              </a:pathLst>
            </a:custGeom>
            <a:noFill/>
            <a:ln w="9525">
              <a:solidFill>
                <a:srgbClr val="FF66FF"/>
              </a:solidFill>
              <a:round/>
              <a:headEnd/>
              <a:tailEnd/>
            </a:ln>
          </p:spPr>
          <p:txBody>
            <a:bodyPr wrap="none" anchor="ctr"/>
            <a:lstStyle/>
            <a:p>
              <a:endParaRPr lang="en-US"/>
            </a:p>
          </p:txBody>
        </p:sp>
        <p:sp>
          <p:nvSpPr>
            <p:cNvPr id="2488" name="Arc 75"/>
            <p:cNvSpPr>
              <a:spLocks/>
            </p:cNvSpPr>
            <p:nvPr/>
          </p:nvSpPr>
          <p:spPr bwMode="hidden">
            <a:xfrm flipH="1">
              <a:off x="3338" y="862"/>
              <a:ext cx="401" cy="769"/>
            </a:xfrm>
            <a:custGeom>
              <a:avLst/>
              <a:gdLst>
                <a:gd name="T0" fmla="*/ 0 w 28940"/>
                <a:gd name="T1" fmla="*/ 44 h 22305"/>
                <a:gd name="T2" fmla="*/ 401 w 28940"/>
                <a:gd name="T3" fmla="*/ 769 h 22305"/>
                <a:gd name="T4" fmla="*/ 102 w 28940"/>
                <a:gd name="T5" fmla="*/ 745 h 22305"/>
                <a:gd name="T6" fmla="*/ 0 60000 65536"/>
                <a:gd name="T7" fmla="*/ 0 60000 65536"/>
                <a:gd name="T8" fmla="*/ 0 60000 65536"/>
                <a:gd name="T9" fmla="*/ 0 w 28940"/>
                <a:gd name="T10" fmla="*/ 0 h 22305"/>
                <a:gd name="T11" fmla="*/ 28940 w 28940"/>
                <a:gd name="T12" fmla="*/ 22305 h 22305"/>
              </a:gdLst>
              <a:ahLst/>
              <a:cxnLst>
                <a:cxn ang="T6">
                  <a:pos x="T0" y="T1"/>
                </a:cxn>
                <a:cxn ang="T7">
                  <a:pos x="T2" y="T3"/>
                </a:cxn>
                <a:cxn ang="T8">
                  <a:pos x="T4" y="T5"/>
                </a:cxn>
              </a:cxnLst>
              <a:rect l="T9" t="T10" r="T11" b="T12"/>
              <a:pathLst>
                <a:path w="28940" h="22305" fill="none" extrusionOk="0">
                  <a:moveTo>
                    <a:pt x="0" y="1285"/>
                  </a:moveTo>
                  <a:cubicBezTo>
                    <a:pt x="2353" y="434"/>
                    <a:pt x="4837" y="-1"/>
                    <a:pt x="7340" y="0"/>
                  </a:cubicBezTo>
                  <a:cubicBezTo>
                    <a:pt x="19269" y="0"/>
                    <a:pt x="28940" y="9670"/>
                    <a:pt x="28940" y="21600"/>
                  </a:cubicBezTo>
                  <a:cubicBezTo>
                    <a:pt x="28940" y="21835"/>
                    <a:pt x="28936" y="22070"/>
                    <a:pt x="28928" y="22304"/>
                  </a:cubicBezTo>
                </a:path>
                <a:path w="28940" h="22305" stroke="0" extrusionOk="0">
                  <a:moveTo>
                    <a:pt x="0" y="1285"/>
                  </a:moveTo>
                  <a:cubicBezTo>
                    <a:pt x="2353" y="434"/>
                    <a:pt x="4837" y="-1"/>
                    <a:pt x="7340" y="0"/>
                  </a:cubicBezTo>
                  <a:cubicBezTo>
                    <a:pt x="19269" y="0"/>
                    <a:pt x="28940" y="9670"/>
                    <a:pt x="28940" y="21600"/>
                  </a:cubicBezTo>
                  <a:cubicBezTo>
                    <a:pt x="28940" y="21835"/>
                    <a:pt x="28936" y="22070"/>
                    <a:pt x="28928" y="22304"/>
                  </a:cubicBezTo>
                  <a:lnTo>
                    <a:pt x="7340" y="21600"/>
                  </a:lnTo>
                  <a:close/>
                </a:path>
              </a:pathLst>
            </a:custGeom>
            <a:noFill/>
            <a:ln w="9525">
              <a:solidFill>
                <a:srgbClr val="FF66FF"/>
              </a:solidFill>
              <a:round/>
              <a:headEnd/>
              <a:tailEnd/>
            </a:ln>
          </p:spPr>
          <p:txBody>
            <a:bodyPr wrap="none" anchor="ctr"/>
            <a:lstStyle/>
            <a:p>
              <a:endParaRPr lang="en-US"/>
            </a:p>
          </p:txBody>
        </p:sp>
        <p:sp>
          <p:nvSpPr>
            <p:cNvPr id="2489" name="Arc 76"/>
            <p:cNvSpPr>
              <a:spLocks/>
            </p:cNvSpPr>
            <p:nvPr/>
          </p:nvSpPr>
          <p:spPr bwMode="hidden">
            <a:xfrm flipH="1">
              <a:off x="3053" y="902"/>
              <a:ext cx="652" cy="768"/>
            </a:xfrm>
            <a:custGeom>
              <a:avLst/>
              <a:gdLst>
                <a:gd name="T0" fmla="*/ 0 w 30473"/>
                <a:gd name="T1" fmla="*/ 66 h 22305"/>
                <a:gd name="T2" fmla="*/ 652 w 30473"/>
                <a:gd name="T3" fmla="*/ 768 h 22305"/>
                <a:gd name="T4" fmla="*/ 190 w 30473"/>
                <a:gd name="T5" fmla="*/ 744 h 22305"/>
                <a:gd name="T6" fmla="*/ 0 60000 65536"/>
                <a:gd name="T7" fmla="*/ 0 60000 65536"/>
                <a:gd name="T8" fmla="*/ 0 60000 65536"/>
                <a:gd name="T9" fmla="*/ 0 w 30473"/>
                <a:gd name="T10" fmla="*/ 0 h 22305"/>
                <a:gd name="T11" fmla="*/ 30473 w 30473"/>
                <a:gd name="T12" fmla="*/ 22305 h 22305"/>
              </a:gdLst>
              <a:ahLst/>
              <a:cxnLst>
                <a:cxn ang="T6">
                  <a:pos x="T0" y="T1"/>
                </a:cxn>
                <a:cxn ang="T7">
                  <a:pos x="T2" y="T3"/>
                </a:cxn>
                <a:cxn ang="T8">
                  <a:pos x="T4" y="T5"/>
                </a:cxn>
              </a:cxnLst>
              <a:rect l="T9" t="T10" r="T11" b="T12"/>
              <a:pathLst>
                <a:path w="30473" h="22305" fill="none" extrusionOk="0">
                  <a:moveTo>
                    <a:pt x="-1" y="1906"/>
                  </a:moveTo>
                  <a:cubicBezTo>
                    <a:pt x="2789" y="649"/>
                    <a:pt x="5813" y="-1"/>
                    <a:pt x="8873" y="0"/>
                  </a:cubicBezTo>
                  <a:cubicBezTo>
                    <a:pt x="20802" y="0"/>
                    <a:pt x="30473" y="9670"/>
                    <a:pt x="30473" y="21600"/>
                  </a:cubicBezTo>
                  <a:cubicBezTo>
                    <a:pt x="30473" y="21835"/>
                    <a:pt x="30469" y="22070"/>
                    <a:pt x="30461" y="22304"/>
                  </a:cubicBezTo>
                </a:path>
                <a:path w="30473" h="22305" stroke="0" extrusionOk="0">
                  <a:moveTo>
                    <a:pt x="-1" y="1906"/>
                  </a:moveTo>
                  <a:cubicBezTo>
                    <a:pt x="2789" y="649"/>
                    <a:pt x="5813" y="-1"/>
                    <a:pt x="8873" y="0"/>
                  </a:cubicBezTo>
                  <a:cubicBezTo>
                    <a:pt x="20802" y="0"/>
                    <a:pt x="30473" y="9670"/>
                    <a:pt x="30473" y="21600"/>
                  </a:cubicBezTo>
                  <a:cubicBezTo>
                    <a:pt x="30473" y="21835"/>
                    <a:pt x="30469" y="22070"/>
                    <a:pt x="30461" y="22304"/>
                  </a:cubicBezTo>
                  <a:lnTo>
                    <a:pt x="8873" y="21600"/>
                  </a:lnTo>
                  <a:close/>
                </a:path>
              </a:pathLst>
            </a:custGeom>
            <a:noFill/>
            <a:ln w="9525">
              <a:solidFill>
                <a:schemeClr val="folHlink"/>
              </a:solidFill>
              <a:round/>
              <a:headEnd/>
              <a:tailEnd/>
            </a:ln>
          </p:spPr>
          <p:txBody>
            <a:bodyPr wrap="none" anchor="ctr"/>
            <a:lstStyle/>
            <a:p>
              <a:endParaRPr lang="en-US"/>
            </a:p>
          </p:txBody>
        </p:sp>
        <p:sp>
          <p:nvSpPr>
            <p:cNvPr id="2490" name="Arc 77"/>
            <p:cNvSpPr>
              <a:spLocks/>
            </p:cNvSpPr>
            <p:nvPr/>
          </p:nvSpPr>
          <p:spPr bwMode="hidden">
            <a:xfrm flipH="1">
              <a:off x="2996" y="762"/>
              <a:ext cx="768" cy="769"/>
            </a:xfrm>
            <a:custGeom>
              <a:avLst/>
              <a:gdLst>
                <a:gd name="T0" fmla="*/ 0 w 34455"/>
                <a:gd name="T1" fmla="*/ 146 h 22305"/>
                <a:gd name="T2" fmla="*/ 768 w 34455"/>
                <a:gd name="T3" fmla="*/ 769 h 22305"/>
                <a:gd name="T4" fmla="*/ 287 w 34455"/>
                <a:gd name="T5" fmla="*/ 745 h 22305"/>
                <a:gd name="T6" fmla="*/ 0 60000 65536"/>
                <a:gd name="T7" fmla="*/ 0 60000 65536"/>
                <a:gd name="T8" fmla="*/ 0 60000 65536"/>
                <a:gd name="T9" fmla="*/ 0 w 34455"/>
                <a:gd name="T10" fmla="*/ 0 h 22305"/>
                <a:gd name="T11" fmla="*/ 34455 w 34455"/>
                <a:gd name="T12" fmla="*/ 22305 h 22305"/>
              </a:gdLst>
              <a:ahLst/>
              <a:cxnLst>
                <a:cxn ang="T6">
                  <a:pos x="T0" y="T1"/>
                </a:cxn>
                <a:cxn ang="T7">
                  <a:pos x="T2" y="T3"/>
                </a:cxn>
                <a:cxn ang="T8">
                  <a:pos x="T4" y="T5"/>
                </a:cxn>
              </a:cxnLst>
              <a:rect l="T9" t="T10" r="T11" b="T12"/>
              <a:pathLst>
                <a:path w="34455" h="22305" fill="none" extrusionOk="0">
                  <a:moveTo>
                    <a:pt x="0" y="4241"/>
                  </a:moveTo>
                  <a:cubicBezTo>
                    <a:pt x="3720" y="1486"/>
                    <a:pt x="8226" y="-1"/>
                    <a:pt x="12855" y="0"/>
                  </a:cubicBezTo>
                  <a:cubicBezTo>
                    <a:pt x="24784" y="0"/>
                    <a:pt x="34455" y="9670"/>
                    <a:pt x="34455" y="21600"/>
                  </a:cubicBezTo>
                  <a:cubicBezTo>
                    <a:pt x="34455" y="21835"/>
                    <a:pt x="34451" y="22070"/>
                    <a:pt x="34443" y="22304"/>
                  </a:cubicBezTo>
                </a:path>
                <a:path w="34455" h="22305" stroke="0" extrusionOk="0">
                  <a:moveTo>
                    <a:pt x="0" y="4241"/>
                  </a:moveTo>
                  <a:cubicBezTo>
                    <a:pt x="3720" y="1486"/>
                    <a:pt x="8226" y="-1"/>
                    <a:pt x="12855" y="0"/>
                  </a:cubicBezTo>
                  <a:cubicBezTo>
                    <a:pt x="24784" y="0"/>
                    <a:pt x="34455" y="9670"/>
                    <a:pt x="34455" y="21600"/>
                  </a:cubicBezTo>
                  <a:cubicBezTo>
                    <a:pt x="34455" y="21835"/>
                    <a:pt x="34451" y="22070"/>
                    <a:pt x="34443" y="22304"/>
                  </a:cubicBezTo>
                  <a:lnTo>
                    <a:pt x="12855" y="21600"/>
                  </a:lnTo>
                  <a:close/>
                </a:path>
              </a:pathLst>
            </a:custGeom>
            <a:noFill/>
            <a:ln w="9525">
              <a:solidFill>
                <a:schemeClr val="folHlink"/>
              </a:solidFill>
              <a:round/>
              <a:headEnd/>
              <a:tailEnd/>
            </a:ln>
          </p:spPr>
          <p:txBody>
            <a:bodyPr wrap="none" anchor="ctr"/>
            <a:lstStyle/>
            <a:p>
              <a:endParaRPr lang="en-US"/>
            </a:p>
          </p:txBody>
        </p:sp>
        <p:sp>
          <p:nvSpPr>
            <p:cNvPr id="2491" name="Arc 78"/>
            <p:cNvSpPr>
              <a:spLocks/>
            </p:cNvSpPr>
            <p:nvPr/>
          </p:nvSpPr>
          <p:spPr bwMode="hidden">
            <a:xfrm>
              <a:off x="3846" y="870"/>
              <a:ext cx="123" cy="769"/>
            </a:xfrm>
            <a:custGeom>
              <a:avLst/>
              <a:gdLst>
                <a:gd name="T0" fmla="*/ 0 w 34812"/>
                <a:gd name="T1" fmla="*/ 156 h 22305"/>
                <a:gd name="T2" fmla="*/ 123 w 34812"/>
                <a:gd name="T3" fmla="*/ 769 h 22305"/>
                <a:gd name="T4" fmla="*/ 47 w 34812"/>
                <a:gd name="T5" fmla="*/ 745 h 22305"/>
                <a:gd name="T6" fmla="*/ 0 60000 65536"/>
                <a:gd name="T7" fmla="*/ 0 60000 65536"/>
                <a:gd name="T8" fmla="*/ 0 60000 65536"/>
                <a:gd name="T9" fmla="*/ 0 w 34812"/>
                <a:gd name="T10" fmla="*/ 0 h 22305"/>
                <a:gd name="T11" fmla="*/ 34812 w 34812"/>
                <a:gd name="T12" fmla="*/ 22305 h 22305"/>
              </a:gdLst>
              <a:ahLst/>
              <a:cxnLst>
                <a:cxn ang="T6">
                  <a:pos x="T0" y="T1"/>
                </a:cxn>
                <a:cxn ang="T7">
                  <a:pos x="T2" y="T3"/>
                </a:cxn>
                <a:cxn ang="T8">
                  <a:pos x="T4" y="T5"/>
                </a:cxn>
              </a:cxnLst>
              <a:rect l="T9" t="T10" r="T11" b="T12"/>
              <a:pathLst>
                <a:path w="34812" h="22305" fill="none" extrusionOk="0">
                  <a:moveTo>
                    <a:pt x="-1" y="4511"/>
                  </a:moveTo>
                  <a:cubicBezTo>
                    <a:pt x="3783" y="1586"/>
                    <a:pt x="8429" y="-1"/>
                    <a:pt x="13212" y="0"/>
                  </a:cubicBezTo>
                  <a:cubicBezTo>
                    <a:pt x="25141" y="0"/>
                    <a:pt x="34812" y="9670"/>
                    <a:pt x="34812" y="21600"/>
                  </a:cubicBezTo>
                  <a:cubicBezTo>
                    <a:pt x="34812" y="21835"/>
                    <a:pt x="34808" y="22070"/>
                    <a:pt x="34800" y="22304"/>
                  </a:cubicBezTo>
                </a:path>
                <a:path w="34812" h="22305" stroke="0" extrusionOk="0">
                  <a:moveTo>
                    <a:pt x="-1" y="4511"/>
                  </a:moveTo>
                  <a:cubicBezTo>
                    <a:pt x="3783" y="1586"/>
                    <a:pt x="8429" y="-1"/>
                    <a:pt x="13212" y="0"/>
                  </a:cubicBezTo>
                  <a:cubicBezTo>
                    <a:pt x="25141" y="0"/>
                    <a:pt x="34812" y="9670"/>
                    <a:pt x="34812" y="21600"/>
                  </a:cubicBezTo>
                  <a:cubicBezTo>
                    <a:pt x="34812" y="21835"/>
                    <a:pt x="34808" y="22070"/>
                    <a:pt x="34800" y="22304"/>
                  </a:cubicBezTo>
                  <a:lnTo>
                    <a:pt x="13212" y="21600"/>
                  </a:lnTo>
                  <a:close/>
                </a:path>
              </a:pathLst>
            </a:custGeom>
            <a:noFill/>
            <a:ln w="9525">
              <a:solidFill>
                <a:schemeClr val="accent1"/>
              </a:solidFill>
              <a:round/>
              <a:headEnd/>
              <a:tailEnd/>
            </a:ln>
          </p:spPr>
          <p:txBody>
            <a:bodyPr wrap="none" anchor="ctr"/>
            <a:lstStyle/>
            <a:p>
              <a:endParaRPr lang="en-US"/>
            </a:p>
          </p:txBody>
        </p:sp>
        <p:sp>
          <p:nvSpPr>
            <p:cNvPr id="2492" name="Arc 79"/>
            <p:cNvSpPr>
              <a:spLocks/>
            </p:cNvSpPr>
            <p:nvPr/>
          </p:nvSpPr>
          <p:spPr bwMode="hidden">
            <a:xfrm>
              <a:off x="3879" y="866"/>
              <a:ext cx="324" cy="769"/>
            </a:xfrm>
            <a:custGeom>
              <a:avLst/>
              <a:gdLst>
                <a:gd name="T0" fmla="*/ 0 w 34812"/>
                <a:gd name="T1" fmla="*/ 156 h 22305"/>
                <a:gd name="T2" fmla="*/ 324 w 34812"/>
                <a:gd name="T3" fmla="*/ 769 h 22305"/>
                <a:gd name="T4" fmla="*/ 123 w 34812"/>
                <a:gd name="T5" fmla="*/ 745 h 22305"/>
                <a:gd name="T6" fmla="*/ 0 60000 65536"/>
                <a:gd name="T7" fmla="*/ 0 60000 65536"/>
                <a:gd name="T8" fmla="*/ 0 60000 65536"/>
                <a:gd name="T9" fmla="*/ 0 w 34812"/>
                <a:gd name="T10" fmla="*/ 0 h 22305"/>
                <a:gd name="T11" fmla="*/ 34812 w 34812"/>
                <a:gd name="T12" fmla="*/ 22305 h 22305"/>
              </a:gdLst>
              <a:ahLst/>
              <a:cxnLst>
                <a:cxn ang="T6">
                  <a:pos x="T0" y="T1"/>
                </a:cxn>
                <a:cxn ang="T7">
                  <a:pos x="T2" y="T3"/>
                </a:cxn>
                <a:cxn ang="T8">
                  <a:pos x="T4" y="T5"/>
                </a:cxn>
              </a:cxnLst>
              <a:rect l="T9" t="T10" r="T11" b="T12"/>
              <a:pathLst>
                <a:path w="34812" h="22305" fill="none" extrusionOk="0">
                  <a:moveTo>
                    <a:pt x="-1" y="4511"/>
                  </a:moveTo>
                  <a:cubicBezTo>
                    <a:pt x="3783" y="1586"/>
                    <a:pt x="8429" y="-1"/>
                    <a:pt x="13212" y="0"/>
                  </a:cubicBezTo>
                  <a:cubicBezTo>
                    <a:pt x="25141" y="0"/>
                    <a:pt x="34812" y="9670"/>
                    <a:pt x="34812" y="21600"/>
                  </a:cubicBezTo>
                  <a:cubicBezTo>
                    <a:pt x="34812" y="21835"/>
                    <a:pt x="34808" y="22070"/>
                    <a:pt x="34800" y="22304"/>
                  </a:cubicBezTo>
                </a:path>
                <a:path w="34812" h="22305" stroke="0" extrusionOk="0">
                  <a:moveTo>
                    <a:pt x="-1" y="4511"/>
                  </a:moveTo>
                  <a:cubicBezTo>
                    <a:pt x="3783" y="1586"/>
                    <a:pt x="8429" y="-1"/>
                    <a:pt x="13212" y="0"/>
                  </a:cubicBezTo>
                  <a:cubicBezTo>
                    <a:pt x="25141" y="0"/>
                    <a:pt x="34812" y="9670"/>
                    <a:pt x="34812" y="21600"/>
                  </a:cubicBezTo>
                  <a:cubicBezTo>
                    <a:pt x="34812" y="21835"/>
                    <a:pt x="34808" y="22070"/>
                    <a:pt x="34800" y="22304"/>
                  </a:cubicBezTo>
                  <a:lnTo>
                    <a:pt x="13212" y="21600"/>
                  </a:lnTo>
                  <a:close/>
                </a:path>
              </a:pathLst>
            </a:custGeom>
            <a:noFill/>
            <a:ln w="9525">
              <a:solidFill>
                <a:schemeClr val="folHlink"/>
              </a:solidFill>
              <a:round/>
              <a:headEnd/>
              <a:tailEnd/>
            </a:ln>
          </p:spPr>
          <p:txBody>
            <a:bodyPr wrap="none" anchor="ctr"/>
            <a:lstStyle/>
            <a:p>
              <a:endParaRPr lang="en-US"/>
            </a:p>
          </p:txBody>
        </p:sp>
        <p:sp>
          <p:nvSpPr>
            <p:cNvPr id="2493" name="Arc 80"/>
            <p:cNvSpPr>
              <a:spLocks/>
            </p:cNvSpPr>
            <p:nvPr/>
          </p:nvSpPr>
          <p:spPr bwMode="hidden">
            <a:xfrm>
              <a:off x="3907" y="766"/>
              <a:ext cx="461" cy="769"/>
            </a:xfrm>
            <a:custGeom>
              <a:avLst/>
              <a:gdLst>
                <a:gd name="T0" fmla="*/ 0 w 34812"/>
                <a:gd name="T1" fmla="*/ 156 h 22305"/>
                <a:gd name="T2" fmla="*/ 461 w 34812"/>
                <a:gd name="T3" fmla="*/ 769 h 22305"/>
                <a:gd name="T4" fmla="*/ 175 w 34812"/>
                <a:gd name="T5" fmla="*/ 745 h 22305"/>
                <a:gd name="T6" fmla="*/ 0 60000 65536"/>
                <a:gd name="T7" fmla="*/ 0 60000 65536"/>
                <a:gd name="T8" fmla="*/ 0 60000 65536"/>
                <a:gd name="T9" fmla="*/ 0 w 34812"/>
                <a:gd name="T10" fmla="*/ 0 h 22305"/>
                <a:gd name="T11" fmla="*/ 34812 w 34812"/>
                <a:gd name="T12" fmla="*/ 22305 h 22305"/>
              </a:gdLst>
              <a:ahLst/>
              <a:cxnLst>
                <a:cxn ang="T6">
                  <a:pos x="T0" y="T1"/>
                </a:cxn>
                <a:cxn ang="T7">
                  <a:pos x="T2" y="T3"/>
                </a:cxn>
                <a:cxn ang="T8">
                  <a:pos x="T4" y="T5"/>
                </a:cxn>
              </a:cxnLst>
              <a:rect l="T9" t="T10" r="T11" b="T12"/>
              <a:pathLst>
                <a:path w="34812" h="22305" fill="none" extrusionOk="0">
                  <a:moveTo>
                    <a:pt x="-1" y="4511"/>
                  </a:moveTo>
                  <a:cubicBezTo>
                    <a:pt x="3783" y="1586"/>
                    <a:pt x="8429" y="-1"/>
                    <a:pt x="13212" y="0"/>
                  </a:cubicBezTo>
                  <a:cubicBezTo>
                    <a:pt x="25141" y="0"/>
                    <a:pt x="34812" y="9670"/>
                    <a:pt x="34812" y="21600"/>
                  </a:cubicBezTo>
                  <a:cubicBezTo>
                    <a:pt x="34812" y="21835"/>
                    <a:pt x="34808" y="22070"/>
                    <a:pt x="34800" y="22304"/>
                  </a:cubicBezTo>
                </a:path>
                <a:path w="34812" h="22305" stroke="0" extrusionOk="0">
                  <a:moveTo>
                    <a:pt x="-1" y="4511"/>
                  </a:moveTo>
                  <a:cubicBezTo>
                    <a:pt x="3783" y="1586"/>
                    <a:pt x="8429" y="-1"/>
                    <a:pt x="13212" y="0"/>
                  </a:cubicBezTo>
                  <a:cubicBezTo>
                    <a:pt x="25141" y="0"/>
                    <a:pt x="34812" y="9670"/>
                    <a:pt x="34812" y="21600"/>
                  </a:cubicBezTo>
                  <a:cubicBezTo>
                    <a:pt x="34812" y="21835"/>
                    <a:pt x="34808" y="22070"/>
                    <a:pt x="34800" y="22304"/>
                  </a:cubicBezTo>
                  <a:lnTo>
                    <a:pt x="13212" y="21600"/>
                  </a:lnTo>
                  <a:close/>
                </a:path>
              </a:pathLst>
            </a:custGeom>
            <a:noFill/>
            <a:ln w="9525">
              <a:solidFill>
                <a:srgbClr val="FF66FF"/>
              </a:solidFill>
              <a:round/>
              <a:headEnd/>
              <a:tailEnd/>
            </a:ln>
          </p:spPr>
          <p:txBody>
            <a:bodyPr wrap="none" anchor="ctr"/>
            <a:lstStyle/>
            <a:p>
              <a:endParaRPr lang="en-US"/>
            </a:p>
          </p:txBody>
        </p:sp>
        <p:sp>
          <p:nvSpPr>
            <p:cNvPr id="2494" name="Freeform 81"/>
            <p:cNvSpPr>
              <a:spLocks/>
            </p:cNvSpPr>
            <p:nvPr/>
          </p:nvSpPr>
          <p:spPr bwMode="hidden">
            <a:xfrm>
              <a:off x="3996" y="1236"/>
              <a:ext cx="156" cy="478"/>
            </a:xfrm>
            <a:custGeom>
              <a:avLst/>
              <a:gdLst>
                <a:gd name="T0" fmla="*/ 0 w 776"/>
                <a:gd name="T1" fmla="*/ 64 h 2368"/>
                <a:gd name="T2" fmla="*/ 240 w 776"/>
                <a:gd name="T3" fmla="*/ 16 h 2368"/>
                <a:gd name="T4" fmla="*/ 96 w 776"/>
                <a:gd name="T5" fmla="*/ 160 h 2368"/>
                <a:gd name="T6" fmla="*/ 336 w 776"/>
                <a:gd name="T7" fmla="*/ 160 h 2368"/>
                <a:gd name="T8" fmla="*/ 192 w 776"/>
                <a:gd name="T9" fmla="*/ 304 h 2368"/>
                <a:gd name="T10" fmla="*/ 384 w 776"/>
                <a:gd name="T11" fmla="*/ 352 h 2368"/>
                <a:gd name="T12" fmla="*/ 288 w 776"/>
                <a:gd name="T13" fmla="*/ 448 h 2368"/>
                <a:gd name="T14" fmla="*/ 480 w 776"/>
                <a:gd name="T15" fmla="*/ 496 h 2368"/>
                <a:gd name="T16" fmla="*/ 384 w 776"/>
                <a:gd name="T17" fmla="*/ 592 h 2368"/>
                <a:gd name="T18" fmla="*/ 528 w 776"/>
                <a:gd name="T19" fmla="*/ 640 h 2368"/>
                <a:gd name="T20" fmla="*/ 480 w 776"/>
                <a:gd name="T21" fmla="*/ 736 h 2368"/>
                <a:gd name="T22" fmla="*/ 576 w 776"/>
                <a:gd name="T23" fmla="*/ 832 h 2368"/>
                <a:gd name="T24" fmla="*/ 576 w 776"/>
                <a:gd name="T25" fmla="*/ 928 h 2368"/>
                <a:gd name="T26" fmla="*/ 672 w 776"/>
                <a:gd name="T27" fmla="*/ 1072 h 2368"/>
                <a:gd name="T28" fmla="*/ 624 w 776"/>
                <a:gd name="T29" fmla="*/ 1216 h 2368"/>
                <a:gd name="T30" fmla="*/ 720 w 776"/>
                <a:gd name="T31" fmla="*/ 1312 h 2368"/>
                <a:gd name="T32" fmla="*/ 672 w 776"/>
                <a:gd name="T33" fmla="*/ 1456 h 2368"/>
                <a:gd name="T34" fmla="*/ 720 w 776"/>
                <a:gd name="T35" fmla="*/ 1600 h 2368"/>
                <a:gd name="T36" fmla="*/ 672 w 776"/>
                <a:gd name="T37" fmla="*/ 1696 h 2368"/>
                <a:gd name="T38" fmla="*/ 768 w 776"/>
                <a:gd name="T39" fmla="*/ 1840 h 2368"/>
                <a:gd name="T40" fmla="*/ 720 w 776"/>
                <a:gd name="T41" fmla="*/ 1984 h 2368"/>
                <a:gd name="T42" fmla="*/ 768 w 776"/>
                <a:gd name="T43" fmla="*/ 2176 h 2368"/>
                <a:gd name="T44" fmla="*/ 720 w 776"/>
                <a:gd name="T45" fmla="*/ 2224 h 2368"/>
                <a:gd name="T46" fmla="*/ 768 w 776"/>
                <a:gd name="T47" fmla="*/ 2368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76"/>
                <a:gd name="T73" fmla="*/ 0 h 2368"/>
                <a:gd name="T74" fmla="*/ 776 w 776"/>
                <a:gd name="T75" fmla="*/ 2368 h 236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rgbClr val="FF66FF"/>
              </a:solidFill>
              <a:round/>
              <a:headEnd/>
              <a:tailEnd/>
            </a:ln>
          </p:spPr>
          <p:txBody>
            <a:bodyPr wrap="none" anchor="ctr"/>
            <a:lstStyle/>
            <a:p>
              <a:endParaRPr lang="en-US"/>
            </a:p>
          </p:txBody>
        </p:sp>
        <p:sp>
          <p:nvSpPr>
            <p:cNvPr id="2495" name="Freeform 82"/>
            <p:cNvSpPr>
              <a:spLocks/>
            </p:cNvSpPr>
            <p:nvPr/>
          </p:nvSpPr>
          <p:spPr bwMode="hidden">
            <a:xfrm rot="19660755" flipV="1">
              <a:off x="3752" y="1079"/>
              <a:ext cx="142" cy="270"/>
            </a:xfrm>
            <a:custGeom>
              <a:avLst/>
              <a:gdLst>
                <a:gd name="T0" fmla="*/ 0 w 776"/>
                <a:gd name="T1" fmla="*/ 64 h 2368"/>
                <a:gd name="T2" fmla="*/ 240 w 776"/>
                <a:gd name="T3" fmla="*/ 16 h 2368"/>
                <a:gd name="T4" fmla="*/ 96 w 776"/>
                <a:gd name="T5" fmla="*/ 160 h 2368"/>
                <a:gd name="T6" fmla="*/ 336 w 776"/>
                <a:gd name="T7" fmla="*/ 160 h 2368"/>
                <a:gd name="T8" fmla="*/ 192 w 776"/>
                <a:gd name="T9" fmla="*/ 304 h 2368"/>
                <a:gd name="T10" fmla="*/ 384 w 776"/>
                <a:gd name="T11" fmla="*/ 352 h 2368"/>
                <a:gd name="T12" fmla="*/ 288 w 776"/>
                <a:gd name="T13" fmla="*/ 448 h 2368"/>
                <a:gd name="T14" fmla="*/ 480 w 776"/>
                <a:gd name="T15" fmla="*/ 496 h 2368"/>
                <a:gd name="T16" fmla="*/ 384 w 776"/>
                <a:gd name="T17" fmla="*/ 592 h 2368"/>
                <a:gd name="T18" fmla="*/ 528 w 776"/>
                <a:gd name="T19" fmla="*/ 640 h 2368"/>
                <a:gd name="T20" fmla="*/ 480 w 776"/>
                <a:gd name="T21" fmla="*/ 736 h 2368"/>
                <a:gd name="T22" fmla="*/ 576 w 776"/>
                <a:gd name="T23" fmla="*/ 832 h 2368"/>
                <a:gd name="T24" fmla="*/ 576 w 776"/>
                <a:gd name="T25" fmla="*/ 928 h 2368"/>
                <a:gd name="T26" fmla="*/ 672 w 776"/>
                <a:gd name="T27" fmla="*/ 1072 h 2368"/>
                <a:gd name="T28" fmla="*/ 624 w 776"/>
                <a:gd name="T29" fmla="*/ 1216 h 2368"/>
                <a:gd name="T30" fmla="*/ 720 w 776"/>
                <a:gd name="T31" fmla="*/ 1312 h 2368"/>
                <a:gd name="T32" fmla="*/ 672 w 776"/>
                <a:gd name="T33" fmla="*/ 1456 h 2368"/>
                <a:gd name="T34" fmla="*/ 720 w 776"/>
                <a:gd name="T35" fmla="*/ 1600 h 2368"/>
                <a:gd name="T36" fmla="*/ 672 w 776"/>
                <a:gd name="T37" fmla="*/ 1696 h 2368"/>
                <a:gd name="T38" fmla="*/ 768 w 776"/>
                <a:gd name="T39" fmla="*/ 1840 h 2368"/>
                <a:gd name="T40" fmla="*/ 720 w 776"/>
                <a:gd name="T41" fmla="*/ 1984 h 2368"/>
                <a:gd name="T42" fmla="*/ 768 w 776"/>
                <a:gd name="T43" fmla="*/ 2176 h 2368"/>
                <a:gd name="T44" fmla="*/ 720 w 776"/>
                <a:gd name="T45" fmla="*/ 2224 h 2368"/>
                <a:gd name="T46" fmla="*/ 768 w 776"/>
                <a:gd name="T47" fmla="*/ 2368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76"/>
                <a:gd name="T73" fmla="*/ 0 h 2368"/>
                <a:gd name="T74" fmla="*/ 776 w 776"/>
                <a:gd name="T75" fmla="*/ 2368 h 236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2"/>
              </a:solidFill>
              <a:round/>
              <a:headEnd/>
              <a:tailEnd/>
            </a:ln>
          </p:spPr>
          <p:txBody>
            <a:bodyPr wrap="none" anchor="ctr"/>
            <a:lstStyle/>
            <a:p>
              <a:endParaRPr lang="en-US"/>
            </a:p>
          </p:txBody>
        </p:sp>
        <p:sp>
          <p:nvSpPr>
            <p:cNvPr id="2496" name="Arc 83"/>
            <p:cNvSpPr>
              <a:spLocks/>
            </p:cNvSpPr>
            <p:nvPr/>
          </p:nvSpPr>
          <p:spPr bwMode="hidden">
            <a:xfrm flipH="1">
              <a:off x="2952" y="647"/>
              <a:ext cx="821" cy="769"/>
            </a:xfrm>
            <a:custGeom>
              <a:avLst/>
              <a:gdLst>
                <a:gd name="T0" fmla="*/ 0 w 36830"/>
                <a:gd name="T1" fmla="*/ 217 h 22305"/>
                <a:gd name="T2" fmla="*/ 821 w 36830"/>
                <a:gd name="T3" fmla="*/ 769 h 22305"/>
                <a:gd name="T4" fmla="*/ 340 w 36830"/>
                <a:gd name="T5" fmla="*/ 745 h 22305"/>
                <a:gd name="T6" fmla="*/ 0 60000 65536"/>
                <a:gd name="T7" fmla="*/ 0 60000 65536"/>
                <a:gd name="T8" fmla="*/ 0 60000 65536"/>
                <a:gd name="T9" fmla="*/ 0 w 36830"/>
                <a:gd name="T10" fmla="*/ 0 h 22305"/>
                <a:gd name="T11" fmla="*/ 36830 w 36830"/>
                <a:gd name="T12" fmla="*/ 22305 h 22305"/>
              </a:gdLst>
              <a:ahLst/>
              <a:cxnLst>
                <a:cxn ang="T6">
                  <a:pos x="T0" y="T1"/>
                </a:cxn>
                <a:cxn ang="T7">
                  <a:pos x="T2" y="T3"/>
                </a:cxn>
                <a:cxn ang="T8">
                  <a:pos x="T4" y="T5"/>
                </a:cxn>
              </a:cxnLst>
              <a:rect l="T9" t="T10" r="T11" b="T12"/>
              <a:pathLst>
                <a:path w="36830" h="22305" fill="none" extrusionOk="0">
                  <a:moveTo>
                    <a:pt x="0" y="6283"/>
                  </a:moveTo>
                  <a:cubicBezTo>
                    <a:pt x="4047" y="2258"/>
                    <a:pt x="9522" y="-1"/>
                    <a:pt x="15230" y="0"/>
                  </a:cubicBezTo>
                  <a:cubicBezTo>
                    <a:pt x="27159" y="0"/>
                    <a:pt x="36830" y="9670"/>
                    <a:pt x="36830" y="21600"/>
                  </a:cubicBezTo>
                  <a:cubicBezTo>
                    <a:pt x="36830" y="21835"/>
                    <a:pt x="36826" y="22070"/>
                    <a:pt x="36818" y="22304"/>
                  </a:cubicBezTo>
                </a:path>
                <a:path w="36830" h="22305" stroke="0" extrusionOk="0">
                  <a:moveTo>
                    <a:pt x="0" y="6283"/>
                  </a:moveTo>
                  <a:cubicBezTo>
                    <a:pt x="4047" y="2258"/>
                    <a:pt x="9522" y="-1"/>
                    <a:pt x="15230" y="0"/>
                  </a:cubicBezTo>
                  <a:cubicBezTo>
                    <a:pt x="27159" y="0"/>
                    <a:pt x="36830" y="9670"/>
                    <a:pt x="36830" y="21600"/>
                  </a:cubicBezTo>
                  <a:cubicBezTo>
                    <a:pt x="36830" y="21835"/>
                    <a:pt x="36826" y="22070"/>
                    <a:pt x="36818" y="22304"/>
                  </a:cubicBezTo>
                  <a:lnTo>
                    <a:pt x="15230" y="21600"/>
                  </a:lnTo>
                  <a:close/>
                </a:path>
              </a:pathLst>
            </a:custGeom>
            <a:noFill/>
            <a:ln w="9525">
              <a:solidFill>
                <a:schemeClr val="folHlink"/>
              </a:solidFill>
              <a:round/>
              <a:headEnd/>
              <a:tailEnd/>
            </a:ln>
          </p:spPr>
          <p:txBody>
            <a:bodyPr wrap="none" anchor="ctr"/>
            <a:lstStyle/>
            <a:p>
              <a:endParaRPr lang="en-US"/>
            </a:p>
          </p:txBody>
        </p:sp>
        <p:sp>
          <p:nvSpPr>
            <p:cNvPr id="2497" name="Arc 84"/>
            <p:cNvSpPr>
              <a:spLocks/>
            </p:cNvSpPr>
            <p:nvPr/>
          </p:nvSpPr>
          <p:spPr bwMode="hidden">
            <a:xfrm flipH="1">
              <a:off x="3184" y="485"/>
              <a:ext cx="597" cy="745"/>
            </a:xfrm>
            <a:custGeom>
              <a:avLst/>
              <a:gdLst>
                <a:gd name="T0" fmla="*/ 0 w 31881"/>
                <a:gd name="T1" fmla="*/ 345 h 21600"/>
                <a:gd name="T2" fmla="*/ 597 w 31881"/>
                <a:gd name="T3" fmla="*/ 168 h 21600"/>
                <a:gd name="T4" fmla="*/ 341 w 31881"/>
                <a:gd name="T5" fmla="*/ 745 h 21600"/>
                <a:gd name="T6" fmla="*/ 0 60000 65536"/>
                <a:gd name="T7" fmla="*/ 0 60000 65536"/>
                <a:gd name="T8" fmla="*/ 0 60000 65536"/>
                <a:gd name="T9" fmla="*/ 0 w 31881"/>
                <a:gd name="T10" fmla="*/ 0 h 21600"/>
                <a:gd name="T11" fmla="*/ 31881 w 31881"/>
                <a:gd name="T12" fmla="*/ 21600 h 21600"/>
              </a:gdLst>
              <a:ahLst/>
              <a:cxnLst>
                <a:cxn ang="T6">
                  <a:pos x="T0" y="T1"/>
                </a:cxn>
                <a:cxn ang="T7">
                  <a:pos x="T2" y="T3"/>
                </a:cxn>
                <a:cxn ang="T8">
                  <a:pos x="T4" y="T5"/>
                </a:cxn>
              </a:cxnLst>
              <a:rect l="T9" t="T10" r="T11" b="T12"/>
              <a:pathLst>
                <a:path w="31881" h="21600" fill="none" extrusionOk="0">
                  <a:moveTo>
                    <a:pt x="-1" y="10015"/>
                  </a:moveTo>
                  <a:cubicBezTo>
                    <a:pt x="3963" y="3778"/>
                    <a:pt x="10840" y="-1"/>
                    <a:pt x="18231" y="0"/>
                  </a:cubicBezTo>
                  <a:cubicBezTo>
                    <a:pt x="23204" y="0"/>
                    <a:pt x="28026" y="1716"/>
                    <a:pt x="31881" y="4859"/>
                  </a:cubicBezTo>
                </a:path>
                <a:path w="31881" h="21600" stroke="0" extrusionOk="0">
                  <a:moveTo>
                    <a:pt x="-1" y="10015"/>
                  </a:moveTo>
                  <a:cubicBezTo>
                    <a:pt x="3963" y="3778"/>
                    <a:pt x="10840" y="-1"/>
                    <a:pt x="18231" y="0"/>
                  </a:cubicBezTo>
                  <a:cubicBezTo>
                    <a:pt x="23204" y="0"/>
                    <a:pt x="28026" y="1716"/>
                    <a:pt x="31881" y="4859"/>
                  </a:cubicBezTo>
                  <a:lnTo>
                    <a:pt x="18231" y="21600"/>
                  </a:lnTo>
                  <a:close/>
                </a:path>
              </a:pathLst>
            </a:custGeom>
            <a:noFill/>
            <a:ln w="9525">
              <a:solidFill>
                <a:schemeClr val="accent1"/>
              </a:solidFill>
              <a:round/>
              <a:headEnd/>
              <a:tailEnd/>
            </a:ln>
          </p:spPr>
          <p:txBody>
            <a:bodyPr wrap="none" anchor="ctr"/>
            <a:lstStyle/>
            <a:p>
              <a:endParaRPr lang="en-US"/>
            </a:p>
          </p:txBody>
        </p:sp>
        <p:sp>
          <p:nvSpPr>
            <p:cNvPr id="2498" name="Arc 85"/>
            <p:cNvSpPr>
              <a:spLocks/>
            </p:cNvSpPr>
            <p:nvPr/>
          </p:nvSpPr>
          <p:spPr bwMode="hidden">
            <a:xfrm>
              <a:off x="3822" y="798"/>
              <a:ext cx="246" cy="745"/>
            </a:xfrm>
            <a:custGeom>
              <a:avLst/>
              <a:gdLst>
                <a:gd name="T0" fmla="*/ 0 w 31146"/>
                <a:gd name="T1" fmla="*/ 156 h 21600"/>
                <a:gd name="T2" fmla="*/ 246 w 31146"/>
                <a:gd name="T3" fmla="*/ 330 h 21600"/>
                <a:gd name="T4" fmla="*/ 104 w 31146"/>
                <a:gd name="T5" fmla="*/ 745 h 21600"/>
                <a:gd name="T6" fmla="*/ 0 60000 65536"/>
                <a:gd name="T7" fmla="*/ 0 60000 65536"/>
                <a:gd name="T8" fmla="*/ 0 60000 65536"/>
                <a:gd name="T9" fmla="*/ 0 w 31146"/>
                <a:gd name="T10" fmla="*/ 0 h 21600"/>
                <a:gd name="T11" fmla="*/ 31146 w 31146"/>
                <a:gd name="T12" fmla="*/ 21600 h 21600"/>
              </a:gdLst>
              <a:ahLst/>
              <a:cxnLst>
                <a:cxn ang="T6">
                  <a:pos x="T0" y="T1"/>
                </a:cxn>
                <a:cxn ang="T7">
                  <a:pos x="T2" y="T3"/>
                </a:cxn>
                <a:cxn ang="T8">
                  <a:pos x="T4" y="T5"/>
                </a:cxn>
              </a:cxnLst>
              <a:rect l="T9" t="T10" r="T11" b="T12"/>
              <a:pathLst>
                <a:path w="31146" h="21600" fill="none" extrusionOk="0">
                  <a:moveTo>
                    <a:pt x="-1" y="4511"/>
                  </a:moveTo>
                  <a:cubicBezTo>
                    <a:pt x="3783" y="1586"/>
                    <a:pt x="8429" y="-1"/>
                    <a:pt x="13212" y="0"/>
                  </a:cubicBezTo>
                  <a:cubicBezTo>
                    <a:pt x="20409" y="0"/>
                    <a:pt x="27134" y="3585"/>
                    <a:pt x="31145" y="9561"/>
                  </a:cubicBezTo>
                </a:path>
                <a:path w="31146" h="21600" stroke="0" extrusionOk="0">
                  <a:moveTo>
                    <a:pt x="-1" y="4511"/>
                  </a:moveTo>
                  <a:cubicBezTo>
                    <a:pt x="3783" y="1586"/>
                    <a:pt x="8429" y="-1"/>
                    <a:pt x="13212" y="0"/>
                  </a:cubicBezTo>
                  <a:cubicBezTo>
                    <a:pt x="20409" y="0"/>
                    <a:pt x="27134" y="3585"/>
                    <a:pt x="31145" y="9561"/>
                  </a:cubicBezTo>
                  <a:lnTo>
                    <a:pt x="13212" y="21600"/>
                  </a:lnTo>
                  <a:close/>
                </a:path>
              </a:pathLst>
            </a:custGeom>
            <a:noFill/>
            <a:ln w="9525">
              <a:solidFill>
                <a:schemeClr val="accent2"/>
              </a:solidFill>
              <a:round/>
              <a:headEnd/>
              <a:tailEnd/>
            </a:ln>
          </p:spPr>
          <p:txBody>
            <a:bodyPr wrap="none" anchor="ctr"/>
            <a:lstStyle/>
            <a:p>
              <a:endParaRPr lang="en-US"/>
            </a:p>
          </p:txBody>
        </p:sp>
        <p:sp>
          <p:nvSpPr>
            <p:cNvPr id="2499" name="Freeform 86"/>
            <p:cNvSpPr>
              <a:spLocks/>
            </p:cNvSpPr>
            <p:nvPr/>
          </p:nvSpPr>
          <p:spPr bwMode="hidden">
            <a:xfrm flipH="1">
              <a:off x="3086" y="1193"/>
              <a:ext cx="351" cy="493"/>
            </a:xfrm>
            <a:custGeom>
              <a:avLst/>
              <a:gdLst>
                <a:gd name="T0" fmla="*/ 0 w 776"/>
                <a:gd name="T1" fmla="*/ 64 h 2368"/>
                <a:gd name="T2" fmla="*/ 240 w 776"/>
                <a:gd name="T3" fmla="*/ 16 h 2368"/>
                <a:gd name="T4" fmla="*/ 96 w 776"/>
                <a:gd name="T5" fmla="*/ 160 h 2368"/>
                <a:gd name="T6" fmla="*/ 336 w 776"/>
                <a:gd name="T7" fmla="*/ 160 h 2368"/>
                <a:gd name="T8" fmla="*/ 192 w 776"/>
                <a:gd name="T9" fmla="*/ 304 h 2368"/>
                <a:gd name="T10" fmla="*/ 384 w 776"/>
                <a:gd name="T11" fmla="*/ 352 h 2368"/>
                <a:gd name="T12" fmla="*/ 288 w 776"/>
                <a:gd name="T13" fmla="*/ 448 h 2368"/>
                <a:gd name="T14" fmla="*/ 480 w 776"/>
                <a:gd name="T15" fmla="*/ 496 h 2368"/>
                <a:gd name="T16" fmla="*/ 384 w 776"/>
                <a:gd name="T17" fmla="*/ 592 h 2368"/>
                <a:gd name="T18" fmla="*/ 528 w 776"/>
                <a:gd name="T19" fmla="*/ 640 h 2368"/>
                <a:gd name="T20" fmla="*/ 480 w 776"/>
                <a:gd name="T21" fmla="*/ 736 h 2368"/>
                <a:gd name="T22" fmla="*/ 576 w 776"/>
                <a:gd name="T23" fmla="*/ 832 h 2368"/>
                <a:gd name="T24" fmla="*/ 576 w 776"/>
                <a:gd name="T25" fmla="*/ 928 h 2368"/>
                <a:gd name="T26" fmla="*/ 672 w 776"/>
                <a:gd name="T27" fmla="*/ 1072 h 2368"/>
                <a:gd name="T28" fmla="*/ 624 w 776"/>
                <a:gd name="T29" fmla="*/ 1216 h 2368"/>
                <a:gd name="T30" fmla="*/ 720 w 776"/>
                <a:gd name="T31" fmla="*/ 1312 h 2368"/>
                <a:gd name="T32" fmla="*/ 672 w 776"/>
                <a:gd name="T33" fmla="*/ 1456 h 2368"/>
                <a:gd name="T34" fmla="*/ 720 w 776"/>
                <a:gd name="T35" fmla="*/ 1600 h 2368"/>
                <a:gd name="T36" fmla="*/ 672 w 776"/>
                <a:gd name="T37" fmla="*/ 1696 h 2368"/>
                <a:gd name="T38" fmla="*/ 768 w 776"/>
                <a:gd name="T39" fmla="*/ 1840 h 2368"/>
                <a:gd name="T40" fmla="*/ 720 w 776"/>
                <a:gd name="T41" fmla="*/ 1984 h 2368"/>
                <a:gd name="T42" fmla="*/ 768 w 776"/>
                <a:gd name="T43" fmla="*/ 2176 h 2368"/>
                <a:gd name="T44" fmla="*/ 720 w 776"/>
                <a:gd name="T45" fmla="*/ 2224 h 2368"/>
                <a:gd name="T46" fmla="*/ 768 w 776"/>
                <a:gd name="T47" fmla="*/ 2368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76"/>
                <a:gd name="T73" fmla="*/ 0 h 2368"/>
                <a:gd name="T74" fmla="*/ 776 w 776"/>
                <a:gd name="T75" fmla="*/ 2368 h 236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rgbClr val="FF0000"/>
              </a:solidFill>
              <a:round/>
              <a:headEnd/>
              <a:tailEnd/>
            </a:ln>
          </p:spPr>
          <p:txBody>
            <a:bodyPr wrap="none" anchor="ctr"/>
            <a:lstStyle/>
            <a:p>
              <a:endParaRPr lang="en-US"/>
            </a:p>
          </p:txBody>
        </p:sp>
        <p:sp>
          <p:nvSpPr>
            <p:cNvPr id="2500" name="Freeform 87"/>
            <p:cNvSpPr>
              <a:spLocks/>
            </p:cNvSpPr>
            <p:nvPr/>
          </p:nvSpPr>
          <p:spPr bwMode="hidden">
            <a:xfrm flipH="1">
              <a:off x="3251" y="673"/>
              <a:ext cx="225" cy="492"/>
            </a:xfrm>
            <a:custGeom>
              <a:avLst/>
              <a:gdLst>
                <a:gd name="T0" fmla="*/ 0 w 776"/>
                <a:gd name="T1" fmla="*/ 64 h 2368"/>
                <a:gd name="T2" fmla="*/ 240 w 776"/>
                <a:gd name="T3" fmla="*/ 16 h 2368"/>
                <a:gd name="T4" fmla="*/ 96 w 776"/>
                <a:gd name="T5" fmla="*/ 160 h 2368"/>
                <a:gd name="T6" fmla="*/ 336 w 776"/>
                <a:gd name="T7" fmla="*/ 160 h 2368"/>
                <a:gd name="T8" fmla="*/ 192 w 776"/>
                <a:gd name="T9" fmla="*/ 304 h 2368"/>
                <a:gd name="T10" fmla="*/ 384 w 776"/>
                <a:gd name="T11" fmla="*/ 352 h 2368"/>
                <a:gd name="T12" fmla="*/ 288 w 776"/>
                <a:gd name="T13" fmla="*/ 448 h 2368"/>
                <a:gd name="T14" fmla="*/ 480 w 776"/>
                <a:gd name="T15" fmla="*/ 496 h 2368"/>
                <a:gd name="T16" fmla="*/ 384 w 776"/>
                <a:gd name="T17" fmla="*/ 592 h 2368"/>
                <a:gd name="T18" fmla="*/ 528 w 776"/>
                <a:gd name="T19" fmla="*/ 640 h 2368"/>
                <a:gd name="T20" fmla="*/ 480 w 776"/>
                <a:gd name="T21" fmla="*/ 736 h 2368"/>
                <a:gd name="T22" fmla="*/ 576 w 776"/>
                <a:gd name="T23" fmla="*/ 832 h 2368"/>
                <a:gd name="T24" fmla="*/ 576 w 776"/>
                <a:gd name="T25" fmla="*/ 928 h 2368"/>
                <a:gd name="T26" fmla="*/ 672 w 776"/>
                <a:gd name="T27" fmla="*/ 1072 h 2368"/>
                <a:gd name="T28" fmla="*/ 624 w 776"/>
                <a:gd name="T29" fmla="*/ 1216 h 2368"/>
                <a:gd name="T30" fmla="*/ 720 w 776"/>
                <a:gd name="T31" fmla="*/ 1312 h 2368"/>
                <a:gd name="T32" fmla="*/ 672 w 776"/>
                <a:gd name="T33" fmla="*/ 1456 h 2368"/>
                <a:gd name="T34" fmla="*/ 720 w 776"/>
                <a:gd name="T35" fmla="*/ 1600 h 2368"/>
                <a:gd name="T36" fmla="*/ 672 w 776"/>
                <a:gd name="T37" fmla="*/ 1696 h 2368"/>
                <a:gd name="T38" fmla="*/ 768 w 776"/>
                <a:gd name="T39" fmla="*/ 1840 h 2368"/>
                <a:gd name="T40" fmla="*/ 720 w 776"/>
                <a:gd name="T41" fmla="*/ 1984 h 2368"/>
                <a:gd name="T42" fmla="*/ 768 w 776"/>
                <a:gd name="T43" fmla="*/ 2176 h 2368"/>
                <a:gd name="T44" fmla="*/ 720 w 776"/>
                <a:gd name="T45" fmla="*/ 2224 h 2368"/>
                <a:gd name="T46" fmla="*/ 768 w 776"/>
                <a:gd name="T47" fmla="*/ 2368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76"/>
                <a:gd name="T73" fmla="*/ 0 h 2368"/>
                <a:gd name="T74" fmla="*/ 776 w 776"/>
                <a:gd name="T75" fmla="*/ 2368 h 236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rgbClr val="FF0000"/>
              </a:solidFill>
              <a:round/>
              <a:headEnd/>
              <a:tailEnd/>
            </a:ln>
          </p:spPr>
          <p:txBody>
            <a:bodyPr wrap="none" anchor="ctr"/>
            <a:lstStyle/>
            <a:p>
              <a:endParaRPr lang="en-US"/>
            </a:p>
          </p:txBody>
        </p:sp>
        <p:sp>
          <p:nvSpPr>
            <p:cNvPr id="2501" name="Freeform 88"/>
            <p:cNvSpPr>
              <a:spLocks/>
            </p:cNvSpPr>
            <p:nvPr/>
          </p:nvSpPr>
          <p:spPr bwMode="hidden">
            <a:xfrm flipH="1">
              <a:off x="3510" y="526"/>
              <a:ext cx="135" cy="492"/>
            </a:xfrm>
            <a:custGeom>
              <a:avLst/>
              <a:gdLst>
                <a:gd name="T0" fmla="*/ 0 w 776"/>
                <a:gd name="T1" fmla="*/ 64 h 2368"/>
                <a:gd name="T2" fmla="*/ 240 w 776"/>
                <a:gd name="T3" fmla="*/ 16 h 2368"/>
                <a:gd name="T4" fmla="*/ 96 w 776"/>
                <a:gd name="T5" fmla="*/ 160 h 2368"/>
                <a:gd name="T6" fmla="*/ 336 w 776"/>
                <a:gd name="T7" fmla="*/ 160 h 2368"/>
                <a:gd name="T8" fmla="*/ 192 w 776"/>
                <a:gd name="T9" fmla="*/ 304 h 2368"/>
                <a:gd name="T10" fmla="*/ 384 w 776"/>
                <a:gd name="T11" fmla="*/ 352 h 2368"/>
                <a:gd name="T12" fmla="*/ 288 w 776"/>
                <a:gd name="T13" fmla="*/ 448 h 2368"/>
                <a:gd name="T14" fmla="*/ 480 w 776"/>
                <a:gd name="T15" fmla="*/ 496 h 2368"/>
                <a:gd name="T16" fmla="*/ 384 w 776"/>
                <a:gd name="T17" fmla="*/ 592 h 2368"/>
                <a:gd name="T18" fmla="*/ 528 w 776"/>
                <a:gd name="T19" fmla="*/ 640 h 2368"/>
                <a:gd name="T20" fmla="*/ 480 w 776"/>
                <a:gd name="T21" fmla="*/ 736 h 2368"/>
                <a:gd name="T22" fmla="*/ 576 w 776"/>
                <a:gd name="T23" fmla="*/ 832 h 2368"/>
                <a:gd name="T24" fmla="*/ 576 w 776"/>
                <a:gd name="T25" fmla="*/ 928 h 2368"/>
                <a:gd name="T26" fmla="*/ 672 w 776"/>
                <a:gd name="T27" fmla="*/ 1072 h 2368"/>
                <a:gd name="T28" fmla="*/ 624 w 776"/>
                <a:gd name="T29" fmla="*/ 1216 h 2368"/>
                <a:gd name="T30" fmla="*/ 720 w 776"/>
                <a:gd name="T31" fmla="*/ 1312 h 2368"/>
                <a:gd name="T32" fmla="*/ 672 w 776"/>
                <a:gd name="T33" fmla="*/ 1456 h 2368"/>
                <a:gd name="T34" fmla="*/ 720 w 776"/>
                <a:gd name="T35" fmla="*/ 1600 h 2368"/>
                <a:gd name="T36" fmla="*/ 672 w 776"/>
                <a:gd name="T37" fmla="*/ 1696 h 2368"/>
                <a:gd name="T38" fmla="*/ 768 w 776"/>
                <a:gd name="T39" fmla="*/ 1840 h 2368"/>
                <a:gd name="T40" fmla="*/ 720 w 776"/>
                <a:gd name="T41" fmla="*/ 1984 h 2368"/>
                <a:gd name="T42" fmla="*/ 768 w 776"/>
                <a:gd name="T43" fmla="*/ 2176 h 2368"/>
                <a:gd name="T44" fmla="*/ 720 w 776"/>
                <a:gd name="T45" fmla="*/ 2224 h 2368"/>
                <a:gd name="T46" fmla="*/ 768 w 776"/>
                <a:gd name="T47" fmla="*/ 2368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76"/>
                <a:gd name="T73" fmla="*/ 0 h 2368"/>
                <a:gd name="T74" fmla="*/ 776 w 776"/>
                <a:gd name="T75" fmla="*/ 2368 h 236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rgbClr val="FF0000"/>
              </a:solidFill>
              <a:round/>
              <a:headEnd/>
              <a:tailEnd/>
            </a:ln>
          </p:spPr>
          <p:txBody>
            <a:bodyPr wrap="none" anchor="ctr"/>
            <a:lstStyle/>
            <a:p>
              <a:endParaRPr lang="en-US"/>
            </a:p>
          </p:txBody>
        </p:sp>
        <p:sp>
          <p:nvSpPr>
            <p:cNvPr id="2502" name="Freeform 89"/>
            <p:cNvSpPr>
              <a:spLocks/>
            </p:cNvSpPr>
            <p:nvPr/>
          </p:nvSpPr>
          <p:spPr bwMode="hidden">
            <a:xfrm>
              <a:off x="4351" y="1121"/>
              <a:ext cx="326" cy="518"/>
            </a:xfrm>
            <a:custGeom>
              <a:avLst/>
              <a:gdLst>
                <a:gd name="T0" fmla="*/ 0 w 776"/>
                <a:gd name="T1" fmla="*/ 64 h 2368"/>
                <a:gd name="T2" fmla="*/ 240 w 776"/>
                <a:gd name="T3" fmla="*/ 16 h 2368"/>
                <a:gd name="T4" fmla="*/ 96 w 776"/>
                <a:gd name="T5" fmla="*/ 160 h 2368"/>
                <a:gd name="T6" fmla="*/ 336 w 776"/>
                <a:gd name="T7" fmla="*/ 160 h 2368"/>
                <a:gd name="T8" fmla="*/ 192 w 776"/>
                <a:gd name="T9" fmla="*/ 304 h 2368"/>
                <a:gd name="T10" fmla="*/ 384 w 776"/>
                <a:gd name="T11" fmla="*/ 352 h 2368"/>
                <a:gd name="T12" fmla="*/ 288 w 776"/>
                <a:gd name="T13" fmla="*/ 448 h 2368"/>
                <a:gd name="T14" fmla="*/ 480 w 776"/>
                <a:gd name="T15" fmla="*/ 496 h 2368"/>
                <a:gd name="T16" fmla="*/ 384 w 776"/>
                <a:gd name="T17" fmla="*/ 592 h 2368"/>
                <a:gd name="T18" fmla="*/ 528 w 776"/>
                <a:gd name="T19" fmla="*/ 640 h 2368"/>
                <a:gd name="T20" fmla="*/ 480 w 776"/>
                <a:gd name="T21" fmla="*/ 736 h 2368"/>
                <a:gd name="T22" fmla="*/ 576 w 776"/>
                <a:gd name="T23" fmla="*/ 832 h 2368"/>
                <a:gd name="T24" fmla="*/ 576 w 776"/>
                <a:gd name="T25" fmla="*/ 928 h 2368"/>
                <a:gd name="T26" fmla="*/ 672 w 776"/>
                <a:gd name="T27" fmla="*/ 1072 h 2368"/>
                <a:gd name="T28" fmla="*/ 624 w 776"/>
                <a:gd name="T29" fmla="*/ 1216 h 2368"/>
                <a:gd name="T30" fmla="*/ 720 w 776"/>
                <a:gd name="T31" fmla="*/ 1312 h 2368"/>
                <a:gd name="T32" fmla="*/ 672 w 776"/>
                <a:gd name="T33" fmla="*/ 1456 h 2368"/>
                <a:gd name="T34" fmla="*/ 720 w 776"/>
                <a:gd name="T35" fmla="*/ 1600 h 2368"/>
                <a:gd name="T36" fmla="*/ 672 w 776"/>
                <a:gd name="T37" fmla="*/ 1696 h 2368"/>
                <a:gd name="T38" fmla="*/ 768 w 776"/>
                <a:gd name="T39" fmla="*/ 1840 h 2368"/>
                <a:gd name="T40" fmla="*/ 720 w 776"/>
                <a:gd name="T41" fmla="*/ 1984 h 2368"/>
                <a:gd name="T42" fmla="*/ 768 w 776"/>
                <a:gd name="T43" fmla="*/ 2176 h 2368"/>
                <a:gd name="T44" fmla="*/ 720 w 776"/>
                <a:gd name="T45" fmla="*/ 2224 h 2368"/>
                <a:gd name="T46" fmla="*/ 768 w 776"/>
                <a:gd name="T47" fmla="*/ 2368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76"/>
                <a:gd name="T73" fmla="*/ 0 h 2368"/>
                <a:gd name="T74" fmla="*/ 776 w 776"/>
                <a:gd name="T75" fmla="*/ 2368 h 236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rgbClr val="FF66FF"/>
              </a:solidFill>
              <a:round/>
              <a:headEnd/>
              <a:tailEnd/>
            </a:ln>
          </p:spPr>
          <p:txBody>
            <a:bodyPr wrap="none" anchor="ctr"/>
            <a:lstStyle/>
            <a:p>
              <a:endParaRPr lang="en-US"/>
            </a:p>
          </p:txBody>
        </p:sp>
        <p:sp>
          <p:nvSpPr>
            <p:cNvPr id="2503" name="Freeform 90"/>
            <p:cNvSpPr>
              <a:spLocks/>
            </p:cNvSpPr>
            <p:nvPr/>
          </p:nvSpPr>
          <p:spPr bwMode="hidden">
            <a:xfrm>
              <a:off x="4182" y="859"/>
              <a:ext cx="490" cy="345"/>
            </a:xfrm>
            <a:custGeom>
              <a:avLst/>
              <a:gdLst>
                <a:gd name="T0" fmla="*/ 0 w 776"/>
                <a:gd name="T1" fmla="*/ 64 h 2368"/>
                <a:gd name="T2" fmla="*/ 240 w 776"/>
                <a:gd name="T3" fmla="*/ 16 h 2368"/>
                <a:gd name="T4" fmla="*/ 96 w 776"/>
                <a:gd name="T5" fmla="*/ 160 h 2368"/>
                <a:gd name="T6" fmla="*/ 336 w 776"/>
                <a:gd name="T7" fmla="*/ 160 h 2368"/>
                <a:gd name="T8" fmla="*/ 192 w 776"/>
                <a:gd name="T9" fmla="*/ 304 h 2368"/>
                <a:gd name="T10" fmla="*/ 384 w 776"/>
                <a:gd name="T11" fmla="*/ 352 h 2368"/>
                <a:gd name="T12" fmla="*/ 288 w 776"/>
                <a:gd name="T13" fmla="*/ 448 h 2368"/>
                <a:gd name="T14" fmla="*/ 480 w 776"/>
                <a:gd name="T15" fmla="*/ 496 h 2368"/>
                <a:gd name="T16" fmla="*/ 384 w 776"/>
                <a:gd name="T17" fmla="*/ 592 h 2368"/>
                <a:gd name="T18" fmla="*/ 528 w 776"/>
                <a:gd name="T19" fmla="*/ 640 h 2368"/>
                <a:gd name="T20" fmla="*/ 480 w 776"/>
                <a:gd name="T21" fmla="*/ 736 h 2368"/>
                <a:gd name="T22" fmla="*/ 576 w 776"/>
                <a:gd name="T23" fmla="*/ 832 h 2368"/>
                <a:gd name="T24" fmla="*/ 576 w 776"/>
                <a:gd name="T25" fmla="*/ 928 h 2368"/>
                <a:gd name="T26" fmla="*/ 672 w 776"/>
                <a:gd name="T27" fmla="*/ 1072 h 2368"/>
                <a:gd name="T28" fmla="*/ 624 w 776"/>
                <a:gd name="T29" fmla="*/ 1216 h 2368"/>
                <a:gd name="T30" fmla="*/ 720 w 776"/>
                <a:gd name="T31" fmla="*/ 1312 h 2368"/>
                <a:gd name="T32" fmla="*/ 672 w 776"/>
                <a:gd name="T33" fmla="*/ 1456 h 2368"/>
                <a:gd name="T34" fmla="*/ 720 w 776"/>
                <a:gd name="T35" fmla="*/ 1600 h 2368"/>
                <a:gd name="T36" fmla="*/ 672 w 776"/>
                <a:gd name="T37" fmla="*/ 1696 h 2368"/>
                <a:gd name="T38" fmla="*/ 768 w 776"/>
                <a:gd name="T39" fmla="*/ 1840 h 2368"/>
                <a:gd name="T40" fmla="*/ 720 w 776"/>
                <a:gd name="T41" fmla="*/ 1984 h 2368"/>
                <a:gd name="T42" fmla="*/ 768 w 776"/>
                <a:gd name="T43" fmla="*/ 2176 h 2368"/>
                <a:gd name="T44" fmla="*/ 720 w 776"/>
                <a:gd name="T45" fmla="*/ 2224 h 2368"/>
                <a:gd name="T46" fmla="*/ 768 w 776"/>
                <a:gd name="T47" fmla="*/ 2368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76"/>
                <a:gd name="T73" fmla="*/ 0 h 2368"/>
                <a:gd name="T74" fmla="*/ 776 w 776"/>
                <a:gd name="T75" fmla="*/ 2368 h 236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rgbClr val="FF0000"/>
              </a:solidFill>
              <a:round/>
              <a:headEnd/>
              <a:tailEnd/>
            </a:ln>
          </p:spPr>
          <p:txBody>
            <a:bodyPr wrap="none" anchor="ctr"/>
            <a:lstStyle/>
            <a:p>
              <a:endParaRPr lang="en-US"/>
            </a:p>
          </p:txBody>
        </p:sp>
        <p:sp>
          <p:nvSpPr>
            <p:cNvPr id="2504" name="Freeform 91"/>
            <p:cNvSpPr>
              <a:spLocks/>
            </p:cNvSpPr>
            <p:nvPr/>
          </p:nvSpPr>
          <p:spPr bwMode="hidden">
            <a:xfrm>
              <a:off x="4200" y="493"/>
              <a:ext cx="214" cy="463"/>
            </a:xfrm>
            <a:custGeom>
              <a:avLst/>
              <a:gdLst>
                <a:gd name="T0" fmla="*/ 0 w 776"/>
                <a:gd name="T1" fmla="*/ 64 h 2368"/>
                <a:gd name="T2" fmla="*/ 240 w 776"/>
                <a:gd name="T3" fmla="*/ 16 h 2368"/>
                <a:gd name="T4" fmla="*/ 96 w 776"/>
                <a:gd name="T5" fmla="*/ 160 h 2368"/>
                <a:gd name="T6" fmla="*/ 336 w 776"/>
                <a:gd name="T7" fmla="*/ 160 h 2368"/>
                <a:gd name="T8" fmla="*/ 192 w 776"/>
                <a:gd name="T9" fmla="*/ 304 h 2368"/>
                <a:gd name="T10" fmla="*/ 384 w 776"/>
                <a:gd name="T11" fmla="*/ 352 h 2368"/>
                <a:gd name="T12" fmla="*/ 288 w 776"/>
                <a:gd name="T13" fmla="*/ 448 h 2368"/>
                <a:gd name="T14" fmla="*/ 480 w 776"/>
                <a:gd name="T15" fmla="*/ 496 h 2368"/>
                <a:gd name="T16" fmla="*/ 384 w 776"/>
                <a:gd name="T17" fmla="*/ 592 h 2368"/>
                <a:gd name="T18" fmla="*/ 528 w 776"/>
                <a:gd name="T19" fmla="*/ 640 h 2368"/>
                <a:gd name="T20" fmla="*/ 480 w 776"/>
                <a:gd name="T21" fmla="*/ 736 h 2368"/>
                <a:gd name="T22" fmla="*/ 576 w 776"/>
                <a:gd name="T23" fmla="*/ 832 h 2368"/>
                <a:gd name="T24" fmla="*/ 576 w 776"/>
                <a:gd name="T25" fmla="*/ 928 h 2368"/>
                <a:gd name="T26" fmla="*/ 672 w 776"/>
                <a:gd name="T27" fmla="*/ 1072 h 2368"/>
                <a:gd name="T28" fmla="*/ 624 w 776"/>
                <a:gd name="T29" fmla="*/ 1216 h 2368"/>
                <a:gd name="T30" fmla="*/ 720 w 776"/>
                <a:gd name="T31" fmla="*/ 1312 h 2368"/>
                <a:gd name="T32" fmla="*/ 672 w 776"/>
                <a:gd name="T33" fmla="*/ 1456 h 2368"/>
                <a:gd name="T34" fmla="*/ 720 w 776"/>
                <a:gd name="T35" fmla="*/ 1600 h 2368"/>
                <a:gd name="T36" fmla="*/ 672 w 776"/>
                <a:gd name="T37" fmla="*/ 1696 h 2368"/>
                <a:gd name="T38" fmla="*/ 768 w 776"/>
                <a:gd name="T39" fmla="*/ 1840 h 2368"/>
                <a:gd name="T40" fmla="*/ 720 w 776"/>
                <a:gd name="T41" fmla="*/ 1984 h 2368"/>
                <a:gd name="T42" fmla="*/ 768 w 776"/>
                <a:gd name="T43" fmla="*/ 2176 h 2368"/>
                <a:gd name="T44" fmla="*/ 720 w 776"/>
                <a:gd name="T45" fmla="*/ 2224 h 2368"/>
                <a:gd name="T46" fmla="*/ 768 w 776"/>
                <a:gd name="T47" fmla="*/ 2368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76"/>
                <a:gd name="T73" fmla="*/ 0 h 2368"/>
                <a:gd name="T74" fmla="*/ 776 w 776"/>
                <a:gd name="T75" fmla="*/ 2368 h 236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rgbClr val="FF0000"/>
              </a:solidFill>
              <a:round/>
              <a:headEnd/>
              <a:tailEnd/>
            </a:ln>
          </p:spPr>
          <p:txBody>
            <a:bodyPr wrap="none" anchor="ctr"/>
            <a:lstStyle/>
            <a:p>
              <a:endParaRPr lang="en-US"/>
            </a:p>
          </p:txBody>
        </p:sp>
        <p:sp>
          <p:nvSpPr>
            <p:cNvPr id="2505" name="Freeform 92"/>
            <p:cNvSpPr>
              <a:spLocks/>
            </p:cNvSpPr>
            <p:nvPr/>
          </p:nvSpPr>
          <p:spPr bwMode="hidden">
            <a:xfrm rot="-1346631">
              <a:off x="3988" y="878"/>
              <a:ext cx="144" cy="271"/>
            </a:xfrm>
            <a:custGeom>
              <a:avLst/>
              <a:gdLst>
                <a:gd name="T0" fmla="*/ 0 w 776"/>
                <a:gd name="T1" fmla="*/ 64 h 2368"/>
                <a:gd name="T2" fmla="*/ 240 w 776"/>
                <a:gd name="T3" fmla="*/ 16 h 2368"/>
                <a:gd name="T4" fmla="*/ 96 w 776"/>
                <a:gd name="T5" fmla="*/ 160 h 2368"/>
                <a:gd name="T6" fmla="*/ 336 w 776"/>
                <a:gd name="T7" fmla="*/ 160 h 2368"/>
                <a:gd name="T8" fmla="*/ 192 w 776"/>
                <a:gd name="T9" fmla="*/ 304 h 2368"/>
                <a:gd name="T10" fmla="*/ 384 w 776"/>
                <a:gd name="T11" fmla="*/ 352 h 2368"/>
                <a:gd name="T12" fmla="*/ 288 w 776"/>
                <a:gd name="T13" fmla="*/ 448 h 2368"/>
                <a:gd name="T14" fmla="*/ 480 w 776"/>
                <a:gd name="T15" fmla="*/ 496 h 2368"/>
                <a:gd name="T16" fmla="*/ 384 w 776"/>
                <a:gd name="T17" fmla="*/ 592 h 2368"/>
                <a:gd name="T18" fmla="*/ 528 w 776"/>
                <a:gd name="T19" fmla="*/ 640 h 2368"/>
                <a:gd name="T20" fmla="*/ 480 w 776"/>
                <a:gd name="T21" fmla="*/ 736 h 2368"/>
                <a:gd name="T22" fmla="*/ 576 w 776"/>
                <a:gd name="T23" fmla="*/ 832 h 2368"/>
                <a:gd name="T24" fmla="*/ 576 w 776"/>
                <a:gd name="T25" fmla="*/ 928 h 2368"/>
                <a:gd name="T26" fmla="*/ 672 w 776"/>
                <a:gd name="T27" fmla="*/ 1072 h 2368"/>
                <a:gd name="T28" fmla="*/ 624 w 776"/>
                <a:gd name="T29" fmla="*/ 1216 h 2368"/>
                <a:gd name="T30" fmla="*/ 720 w 776"/>
                <a:gd name="T31" fmla="*/ 1312 h 2368"/>
                <a:gd name="T32" fmla="*/ 672 w 776"/>
                <a:gd name="T33" fmla="*/ 1456 h 2368"/>
                <a:gd name="T34" fmla="*/ 720 w 776"/>
                <a:gd name="T35" fmla="*/ 1600 h 2368"/>
                <a:gd name="T36" fmla="*/ 672 w 776"/>
                <a:gd name="T37" fmla="*/ 1696 h 2368"/>
                <a:gd name="T38" fmla="*/ 768 w 776"/>
                <a:gd name="T39" fmla="*/ 1840 h 2368"/>
                <a:gd name="T40" fmla="*/ 720 w 776"/>
                <a:gd name="T41" fmla="*/ 1984 h 2368"/>
                <a:gd name="T42" fmla="*/ 768 w 776"/>
                <a:gd name="T43" fmla="*/ 2176 h 2368"/>
                <a:gd name="T44" fmla="*/ 720 w 776"/>
                <a:gd name="T45" fmla="*/ 2224 h 2368"/>
                <a:gd name="T46" fmla="*/ 768 w 776"/>
                <a:gd name="T47" fmla="*/ 2368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76"/>
                <a:gd name="T73" fmla="*/ 0 h 2368"/>
                <a:gd name="T74" fmla="*/ 776 w 776"/>
                <a:gd name="T75" fmla="*/ 2368 h 236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2"/>
              </a:solidFill>
              <a:round/>
              <a:headEnd/>
              <a:tailEnd/>
            </a:ln>
          </p:spPr>
          <p:txBody>
            <a:bodyPr wrap="none" anchor="ctr"/>
            <a:lstStyle/>
            <a:p>
              <a:endParaRPr lang="en-US"/>
            </a:p>
          </p:txBody>
        </p:sp>
        <p:sp>
          <p:nvSpPr>
            <p:cNvPr id="2506" name="Freeform 93"/>
            <p:cNvSpPr>
              <a:spLocks/>
            </p:cNvSpPr>
            <p:nvPr/>
          </p:nvSpPr>
          <p:spPr bwMode="hidden">
            <a:xfrm rot="1346631" flipH="1">
              <a:off x="3479" y="870"/>
              <a:ext cx="142" cy="272"/>
            </a:xfrm>
            <a:custGeom>
              <a:avLst/>
              <a:gdLst>
                <a:gd name="T0" fmla="*/ 0 w 776"/>
                <a:gd name="T1" fmla="*/ 64 h 2368"/>
                <a:gd name="T2" fmla="*/ 240 w 776"/>
                <a:gd name="T3" fmla="*/ 16 h 2368"/>
                <a:gd name="T4" fmla="*/ 96 w 776"/>
                <a:gd name="T5" fmla="*/ 160 h 2368"/>
                <a:gd name="T6" fmla="*/ 336 w 776"/>
                <a:gd name="T7" fmla="*/ 160 h 2368"/>
                <a:gd name="T8" fmla="*/ 192 w 776"/>
                <a:gd name="T9" fmla="*/ 304 h 2368"/>
                <a:gd name="T10" fmla="*/ 384 w 776"/>
                <a:gd name="T11" fmla="*/ 352 h 2368"/>
                <a:gd name="T12" fmla="*/ 288 w 776"/>
                <a:gd name="T13" fmla="*/ 448 h 2368"/>
                <a:gd name="T14" fmla="*/ 480 w 776"/>
                <a:gd name="T15" fmla="*/ 496 h 2368"/>
                <a:gd name="T16" fmla="*/ 384 w 776"/>
                <a:gd name="T17" fmla="*/ 592 h 2368"/>
                <a:gd name="T18" fmla="*/ 528 w 776"/>
                <a:gd name="T19" fmla="*/ 640 h 2368"/>
                <a:gd name="T20" fmla="*/ 480 w 776"/>
                <a:gd name="T21" fmla="*/ 736 h 2368"/>
                <a:gd name="T22" fmla="*/ 576 w 776"/>
                <a:gd name="T23" fmla="*/ 832 h 2368"/>
                <a:gd name="T24" fmla="*/ 576 w 776"/>
                <a:gd name="T25" fmla="*/ 928 h 2368"/>
                <a:gd name="T26" fmla="*/ 672 w 776"/>
                <a:gd name="T27" fmla="*/ 1072 h 2368"/>
                <a:gd name="T28" fmla="*/ 624 w 776"/>
                <a:gd name="T29" fmla="*/ 1216 h 2368"/>
                <a:gd name="T30" fmla="*/ 720 w 776"/>
                <a:gd name="T31" fmla="*/ 1312 h 2368"/>
                <a:gd name="T32" fmla="*/ 672 w 776"/>
                <a:gd name="T33" fmla="*/ 1456 h 2368"/>
                <a:gd name="T34" fmla="*/ 720 w 776"/>
                <a:gd name="T35" fmla="*/ 1600 h 2368"/>
                <a:gd name="T36" fmla="*/ 672 w 776"/>
                <a:gd name="T37" fmla="*/ 1696 h 2368"/>
                <a:gd name="T38" fmla="*/ 768 w 776"/>
                <a:gd name="T39" fmla="*/ 1840 h 2368"/>
                <a:gd name="T40" fmla="*/ 720 w 776"/>
                <a:gd name="T41" fmla="*/ 1984 h 2368"/>
                <a:gd name="T42" fmla="*/ 768 w 776"/>
                <a:gd name="T43" fmla="*/ 2176 h 2368"/>
                <a:gd name="T44" fmla="*/ 720 w 776"/>
                <a:gd name="T45" fmla="*/ 2224 h 2368"/>
                <a:gd name="T46" fmla="*/ 768 w 776"/>
                <a:gd name="T47" fmla="*/ 2368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76"/>
                <a:gd name="T73" fmla="*/ 0 h 2368"/>
                <a:gd name="T74" fmla="*/ 776 w 776"/>
                <a:gd name="T75" fmla="*/ 2368 h 236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2"/>
              </a:solidFill>
              <a:round/>
              <a:headEnd/>
              <a:tailEnd/>
            </a:ln>
          </p:spPr>
          <p:txBody>
            <a:bodyPr wrap="none" anchor="ctr"/>
            <a:lstStyle/>
            <a:p>
              <a:endParaRPr lang="en-US"/>
            </a:p>
          </p:txBody>
        </p:sp>
      </p:grpSp>
      <p:grpSp>
        <p:nvGrpSpPr>
          <p:cNvPr id="3" name="Group 94"/>
          <p:cNvGrpSpPr>
            <a:grpSpLocks/>
          </p:cNvGrpSpPr>
          <p:nvPr/>
        </p:nvGrpSpPr>
        <p:grpSpPr bwMode="auto">
          <a:xfrm>
            <a:off x="2590800" y="514351"/>
            <a:ext cx="2840038" cy="1670447"/>
            <a:chOff x="2928" y="384"/>
            <a:chExt cx="1789" cy="1403"/>
          </a:xfrm>
        </p:grpSpPr>
        <p:sp>
          <p:nvSpPr>
            <p:cNvPr id="2327" name="Oval 95"/>
            <p:cNvSpPr>
              <a:spLocks noChangeArrowheads="1"/>
            </p:cNvSpPr>
            <p:nvPr/>
          </p:nvSpPr>
          <p:spPr bwMode="hidden">
            <a:xfrm>
              <a:off x="3361" y="638"/>
              <a:ext cx="944" cy="696"/>
            </a:xfrm>
            <a:prstGeom prst="ellipse">
              <a:avLst/>
            </a:prstGeom>
            <a:gradFill rotWithShape="0">
              <a:gsLst>
                <a:gs pos="0">
                  <a:srgbClr val="FF0000"/>
                </a:gs>
                <a:gs pos="100000">
                  <a:schemeClr val="bg1"/>
                </a:gs>
              </a:gsLst>
              <a:path path="shape">
                <a:fillToRect l="50000" t="50000" r="50000" b="50000"/>
              </a:path>
            </a:gradFill>
            <a:ln w="9525">
              <a:noFill/>
              <a:round/>
              <a:headEnd/>
              <a:tailEnd/>
            </a:ln>
          </p:spPr>
          <p:txBody>
            <a:bodyPr wrap="none" anchor="ctr"/>
            <a:lstStyle/>
            <a:p>
              <a:endParaRPr lang="en-US"/>
            </a:p>
          </p:txBody>
        </p:sp>
        <p:sp>
          <p:nvSpPr>
            <p:cNvPr id="2328" name="Oval 96"/>
            <p:cNvSpPr>
              <a:spLocks noChangeArrowheads="1"/>
            </p:cNvSpPr>
            <p:nvPr/>
          </p:nvSpPr>
          <p:spPr bwMode="hidden">
            <a:xfrm>
              <a:off x="3722" y="893"/>
              <a:ext cx="187" cy="131"/>
            </a:xfrm>
            <a:prstGeom prst="ellipse">
              <a:avLst/>
            </a:prstGeom>
            <a:gradFill rotWithShape="0">
              <a:gsLst>
                <a:gs pos="0">
                  <a:schemeClr val="accent2"/>
                </a:gs>
                <a:gs pos="100000">
                  <a:schemeClr val="bg2"/>
                </a:gs>
              </a:gsLst>
              <a:path path="shape">
                <a:fillToRect l="50000" t="50000" r="50000" b="50000"/>
              </a:path>
            </a:gradFill>
            <a:ln w="9525">
              <a:noFill/>
              <a:round/>
              <a:headEnd/>
              <a:tailEnd/>
            </a:ln>
          </p:spPr>
          <p:txBody>
            <a:bodyPr wrap="none" anchor="ctr"/>
            <a:lstStyle/>
            <a:p>
              <a:endParaRPr lang="en-US"/>
            </a:p>
          </p:txBody>
        </p:sp>
        <p:sp>
          <p:nvSpPr>
            <p:cNvPr id="2329" name="Freeform 97"/>
            <p:cNvSpPr>
              <a:spLocks/>
            </p:cNvSpPr>
            <p:nvPr/>
          </p:nvSpPr>
          <p:spPr bwMode="hidden">
            <a:xfrm rot="2711884">
              <a:off x="3847" y="1097"/>
              <a:ext cx="556" cy="101"/>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p:spPr>
          <p:txBody>
            <a:bodyPr wrap="none" anchor="ctr"/>
            <a:lstStyle/>
            <a:p>
              <a:endParaRPr lang="en-US"/>
            </a:p>
          </p:txBody>
        </p:sp>
        <p:sp>
          <p:nvSpPr>
            <p:cNvPr id="2330" name="Freeform 98"/>
            <p:cNvSpPr>
              <a:spLocks/>
            </p:cNvSpPr>
            <p:nvPr/>
          </p:nvSpPr>
          <p:spPr bwMode="hidden">
            <a:xfrm rot="2711884">
              <a:off x="4251" y="1393"/>
              <a:ext cx="299" cy="158"/>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a:noFill/>
              <a:round/>
              <a:headEnd/>
              <a:tailEnd/>
            </a:ln>
          </p:spPr>
          <p:txBody>
            <a:bodyPr wrap="none" anchor="ctr"/>
            <a:lstStyle/>
            <a:p>
              <a:endParaRPr lang="en-US"/>
            </a:p>
          </p:txBody>
        </p:sp>
        <p:sp>
          <p:nvSpPr>
            <p:cNvPr id="2331" name="Freeform 99"/>
            <p:cNvSpPr>
              <a:spLocks/>
            </p:cNvSpPr>
            <p:nvPr/>
          </p:nvSpPr>
          <p:spPr bwMode="hidden">
            <a:xfrm rot="2104081">
              <a:off x="3878" y="1028"/>
              <a:ext cx="586" cy="112"/>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p:spPr>
          <p:txBody>
            <a:bodyPr wrap="none" anchor="ctr"/>
            <a:lstStyle/>
            <a:p>
              <a:endParaRPr lang="en-US"/>
            </a:p>
          </p:txBody>
        </p:sp>
        <p:sp>
          <p:nvSpPr>
            <p:cNvPr id="2332" name="Freeform 100"/>
            <p:cNvSpPr>
              <a:spLocks/>
            </p:cNvSpPr>
            <p:nvPr/>
          </p:nvSpPr>
          <p:spPr bwMode="hidden">
            <a:xfrm rot="2104081">
              <a:off x="4359" y="1282"/>
              <a:ext cx="315" cy="176"/>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p:spPr>
          <p:txBody>
            <a:bodyPr wrap="none" anchor="ctr"/>
            <a:lstStyle/>
            <a:p>
              <a:endParaRPr lang="en-US"/>
            </a:p>
          </p:txBody>
        </p:sp>
        <p:sp>
          <p:nvSpPr>
            <p:cNvPr id="2333" name="Freeform 101"/>
            <p:cNvSpPr>
              <a:spLocks/>
            </p:cNvSpPr>
            <p:nvPr/>
          </p:nvSpPr>
          <p:spPr bwMode="hidden">
            <a:xfrm rot="1582915">
              <a:off x="3888" y="967"/>
              <a:ext cx="561" cy="98"/>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p:spPr>
          <p:txBody>
            <a:bodyPr wrap="none" anchor="ctr"/>
            <a:lstStyle/>
            <a:p>
              <a:endParaRPr lang="en-US"/>
            </a:p>
          </p:txBody>
        </p:sp>
        <p:sp>
          <p:nvSpPr>
            <p:cNvPr id="2334" name="Freeform 102"/>
            <p:cNvSpPr>
              <a:spLocks/>
            </p:cNvSpPr>
            <p:nvPr/>
          </p:nvSpPr>
          <p:spPr bwMode="hidden">
            <a:xfrm rot="1582915">
              <a:off x="4388" y="1157"/>
              <a:ext cx="301" cy="154"/>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p:spPr>
          <p:txBody>
            <a:bodyPr wrap="none" anchor="ctr"/>
            <a:lstStyle/>
            <a:p>
              <a:endParaRPr lang="en-US"/>
            </a:p>
          </p:txBody>
        </p:sp>
        <p:sp>
          <p:nvSpPr>
            <p:cNvPr id="2335" name="Freeform 103"/>
            <p:cNvSpPr>
              <a:spLocks/>
            </p:cNvSpPr>
            <p:nvPr/>
          </p:nvSpPr>
          <p:spPr bwMode="hidden">
            <a:xfrm rot="1080363">
              <a:off x="3897" y="903"/>
              <a:ext cx="542" cy="108"/>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p:spPr>
          <p:txBody>
            <a:bodyPr wrap="none" anchor="ctr"/>
            <a:lstStyle/>
            <a:p>
              <a:endParaRPr lang="en-US"/>
            </a:p>
          </p:txBody>
        </p:sp>
        <p:sp>
          <p:nvSpPr>
            <p:cNvPr id="2336" name="Freeform 104"/>
            <p:cNvSpPr>
              <a:spLocks/>
            </p:cNvSpPr>
            <p:nvPr/>
          </p:nvSpPr>
          <p:spPr bwMode="hidden">
            <a:xfrm rot="1080363">
              <a:off x="4405" y="1033"/>
              <a:ext cx="291" cy="170"/>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p:spPr>
          <p:txBody>
            <a:bodyPr wrap="none" anchor="ctr"/>
            <a:lstStyle/>
            <a:p>
              <a:endParaRPr lang="en-US"/>
            </a:p>
          </p:txBody>
        </p:sp>
        <p:sp>
          <p:nvSpPr>
            <p:cNvPr id="2337" name="Freeform 105"/>
            <p:cNvSpPr>
              <a:spLocks/>
            </p:cNvSpPr>
            <p:nvPr/>
          </p:nvSpPr>
          <p:spPr bwMode="hidden">
            <a:xfrm rot="463793">
              <a:off x="3908" y="832"/>
              <a:ext cx="499" cy="101"/>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p:spPr>
          <p:txBody>
            <a:bodyPr wrap="none" anchor="ctr"/>
            <a:lstStyle/>
            <a:p>
              <a:endParaRPr lang="en-US"/>
            </a:p>
          </p:txBody>
        </p:sp>
        <p:sp>
          <p:nvSpPr>
            <p:cNvPr id="2338" name="Freeform 106"/>
            <p:cNvSpPr>
              <a:spLocks/>
            </p:cNvSpPr>
            <p:nvPr/>
          </p:nvSpPr>
          <p:spPr bwMode="hidden">
            <a:xfrm rot="463793">
              <a:off x="4397" y="886"/>
              <a:ext cx="268" cy="158"/>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p:spPr>
          <p:txBody>
            <a:bodyPr wrap="none" anchor="ctr"/>
            <a:lstStyle/>
            <a:p>
              <a:endParaRPr lang="en-US"/>
            </a:p>
          </p:txBody>
        </p:sp>
        <p:sp>
          <p:nvSpPr>
            <p:cNvPr id="2339" name="Freeform 107"/>
            <p:cNvSpPr>
              <a:spLocks/>
            </p:cNvSpPr>
            <p:nvPr/>
          </p:nvSpPr>
          <p:spPr bwMode="hidden">
            <a:xfrm rot="-84182">
              <a:off x="3916" y="791"/>
              <a:ext cx="454" cy="71"/>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p:spPr>
          <p:txBody>
            <a:bodyPr wrap="none" anchor="ctr"/>
            <a:lstStyle/>
            <a:p>
              <a:endParaRPr lang="en-US"/>
            </a:p>
          </p:txBody>
        </p:sp>
        <p:sp>
          <p:nvSpPr>
            <p:cNvPr id="2340" name="Freeform 108"/>
            <p:cNvSpPr>
              <a:spLocks/>
            </p:cNvSpPr>
            <p:nvPr/>
          </p:nvSpPr>
          <p:spPr bwMode="hidden">
            <a:xfrm rot="-84182">
              <a:off x="4367" y="785"/>
              <a:ext cx="244" cy="111"/>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p:spPr>
          <p:txBody>
            <a:bodyPr wrap="none" anchor="ctr"/>
            <a:lstStyle/>
            <a:p>
              <a:endParaRPr lang="en-US"/>
            </a:p>
          </p:txBody>
        </p:sp>
        <p:sp>
          <p:nvSpPr>
            <p:cNvPr id="2341" name="Freeform 109"/>
            <p:cNvSpPr>
              <a:spLocks/>
            </p:cNvSpPr>
            <p:nvPr/>
          </p:nvSpPr>
          <p:spPr bwMode="hidden">
            <a:xfrm rot="-802576">
              <a:off x="3901" y="740"/>
              <a:ext cx="399" cy="69"/>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p:spPr>
          <p:txBody>
            <a:bodyPr wrap="none" anchor="ctr"/>
            <a:lstStyle/>
            <a:p>
              <a:endParaRPr lang="en-US"/>
            </a:p>
          </p:txBody>
        </p:sp>
        <p:sp>
          <p:nvSpPr>
            <p:cNvPr id="2342" name="Freeform 110"/>
            <p:cNvSpPr>
              <a:spLocks/>
            </p:cNvSpPr>
            <p:nvPr/>
          </p:nvSpPr>
          <p:spPr bwMode="hidden">
            <a:xfrm rot="-802576">
              <a:off x="4295" y="672"/>
              <a:ext cx="214" cy="108"/>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p:spPr>
          <p:txBody>
            <a:bodyPr wrap="none" anchor="ctr"/>
            <a:lstStyle/>
            <a:p>
              <a:endParaRPr lang="en-US"/>
            </a:p>
          </p:txBody>
        </p:sp>
        <p:sp>
          <p:nvSpPr>
            <p:cNvPr id="2343" name="Freeform 111"/>
            <p:cNvSpPr>
              <a:spLocks/>
            </p:cNvSpPr>
            <p:nvPr/>
          </p:nvSpPr>
          <p:spPr bwMode="hidden">
            <a:xfrm rot="18888116" flipH="1">
              <a:off x="3235" y="1137"/>
              <a:ext cx="557" cy="101"/>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a:noFill/>
              <a:round/>
              <a:headEnd/>
              <a:tailEnd/>
            </a:ln>
          </p:spPr>
          <p:txBody>
            <a:bodyPr wrap="none" anchor="ctr"/>
            <a:lstStyle/>
            <a:p>
              <a:endParaRPr lang="en-US"/>
            </a:p>
          </p:txBody>
        </p:sp>
        <p:sp>
          <p:nvSpPr>
            <p:cNvPr id="2344" name="Freeform 112"/>
            <p:cNvSpPr>
              <a:spLocks/>
            </p:cNvSpPr>
            <p:nvPr/>
          </p:nvSpPr>
          <p:spPr bwMode="hidden">
            <a:xfrm rot="18888116" flipH="1">
              <a:off x="3087" y="1433"/>
              <a:ext cx="299" cy="158"/>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a:noFill/>
              <a:round/>
              <a:headEnd/>
              <a:tailEnd/>
            </a:ln>
          </p:spPr>
          <p:txBody>
            <a:bodyPr wrap="none" anchor="ctr"/>
            <a:lstStyle/>
            <a:p>
              <a:endParaRPr lang="en-US"/>
            </a:p>
          </p:txBody>
        </p:sp>
        <p:sp>
          <p:nvSpPr>
            <p:cNvPr id="2345" name="Freeform 113"/>
            <p:cNvSpPr>
              <a:spLocks/>
            </p:cNvSpPr>
            <p:nvPr/>
          </p:nvSpPr>
          <p:spPr bwMode="hidden">
            <a:xfrm rot="19495919" flipH="1">
              <a:off x="3160" y="1085"/>
              <a:ext cx="586" cy="112"/>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a:noFill/>
              <a:round/>
              <a:headEnd/>
              <a:tailEnd/>
            </a:ln>
          </p:spPr>
          <p:txBody>
            <a:bodyPr wrap="none" anchor="ctr"/>
            <a:lstStyle/>
            <a:p>
              <a:endParaRPr lang="en-US"/>
            </a:p>
          </p:txBody>
        </p:sp>
        <p:sp>
          <p:nvSpPr>
            <p:cNvPr id="2346" name="Freeform 114"/>
            <p:cNvSpPr>
              <a:spLocks/>
            </p:cNvSpPr>
            <p:nvPr/>
          </p:nvSpPr>
          <p:spPr bwMode="hidden">
            <a:xfrm rot="19495919" flipH="1">
              <a:off x="2950" y="1339"/>
              <a:ext cx="315" cy="176"/>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a:noFill/>
              <a:round/>
              <a:headEnd/>
              <a:tailEnd/>
            </a:ln>
          </p:spPr>
          <p:txBody>
            <a:bodyPr wrap="none" anchor="ctr"/>
            <a:lstStyle/>
            <a:p>
              <a:endParaRPr lang="en-US"/>
            </a:p>
          </p:txBody>
        </p:sp>
        <p:sp>
          <p:nvSpPr>
            <p:cNvPr id="2347" name="Freeform 115"/>
            <p:cNvSpPr>
              <a:spLocks/>
            </p:cNvSpPr>
            <p:nvPr/>
          </p:nvSpPr>
          <p:spPr bwMode="hidden">
            <a:xfrm rot="20017085" flipH="1">
              <a:off x="3175" y="1025"/>
              <a:ext cx="561" cy="98"/>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a:noFill/>
              <a:round/>
              <a:headEnd/>
              <a:tailEnd/>
            </a:ln>
          </p:spPr>
          <p:txBody>
            <a:bodyPr wrap="none" anchor="ctr"/>
            <a:lstStyle/>
            <a:p>
              <a:endParaRPr lang="en-US"/>
            </a:p>
          </p:txBody>
        </p:sp>
        <p:sp>
          <p:nvSpPr>
            <p:cNvPr id="2348" name="Freeform 116"/>
            <p:cNvSpPr>
              <a:spLocks/>
            </p:cNvSpPr>
            <p:nvPr/>
          </p:nvSpPr>
          <p:spPr bwMode="hidden">
            <a:xfrm rot="20017085" flipH="1">
              <a:off x="2935" y="1215"/>
              <a:ext cx="301" cy="153"/>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p:spPr>
          <p:txBody>
            <a:bodyPr wrap="none" anchor="ctr"/>
            <a:lstStyle/>
            <a:p>
              <a:endParaRPr lang="en-US"/>
            </a:p>
          </p:txBody>
        </p:sp>
        <p:sp>
          <p:nvSpPr>
            <p:cNvPr id="2349" name="Freeform 117"/>
            <p:cNvSpPr>
              <a:spLocks/>
            </p:cNvSpPr>
            <p:nvPr/>
          </p:nvSpPr>
          <p:spPr bwMode="hidden">
            <a:xfrm rot="20519637" flipH="1">
              <a:off x="3185" y="961"/>
              <a:ext cx="542" cy="108"/>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a:noFill/>
              <a:round/>
              <a:headEnd/>
              <a:tailEnd/>
            </a:ln>
          </p:spPr>
          <p:txBody>
            <a:bodyPr wrap="none" anchor="ctr"/>
            <a:lstStyle/>
            <a:p>
              <a:endParaRPr lang="en-US"/>
            </a:p>
          </p:txBody>
        </p:sp>
        <p:sp>
          <p:nvSpPr>
            <p:cNvPr id="2350" name="Freeform 118"/>
            <p:cNvSpPr>
              <a:spLocks/>
            </p:cNvSpPr>
            <p:nvPr/>
          </p:nvSpPr>
          <p:spPr bwMode="hidden">
            <a:xfrm rot="20519637" flipH="1">
              <a:off x="2928" y="1090"/>
              <a:ext cx="291" cy="170"/>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p:spPr>
          <p:txBody>
            <a:bodyPr wrap="none" anchor="ctr"/>
            <a:lstStyle/>
            <a:p>
              <a:endParaRPr lang="en-US"/>
            </a:p>
          </p:txBody>
        </p:sp>
        <p:sp>
          <p:nvSpPr>
            <p:cNvPr id="2351" name="Freeform 119"/>
            <p:cNvSpPr>
              <a:spLocks/>
            </p:cNvSpPr>
            <p:nvPr/>
          </p:nvSpPr>
          <p:spPr bwMode="hidden">
            <a:xfrm rot="21136207" flipH="1">
              <a:off x="3217" y="889"/>
              <a:ext cx="499" cy="101"/>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a:noFill/>
              <a:round/>
              <a:headEnd/>
              <a:tailEnd/>
            </a:ln>
          </p:spPr>
          <p:txBody>
            <a:bodyPr wrap="none" anchor="ctr"/>
            <a:lstStyle/>
            <a:p>
              <a:endParaRPr lang="en-US"/>
            </a:p>
          </p:txBody>
        </p:sp>
        <p:sp>
          <p:nvSpPr>
            <p:cNvPr id="2352" name="Freeform 120"/>
            <p:cNvSpPr>
              <a:spLocks/>
            </p:cNvSpPr>
            <p:nvPr/>
          </p:nvSpPr>
          <p:spPr bwMode="hidden">
            <a:xfrm rot="21136207" flipH="1">
              <a:off x="2959" y="943"/>
              <a:ext cx="268" cy="158"/>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p:spPr>
          <p:txBody>
            <a:bodyPr wrap="none" anchor="ctr"/>
            <a:lstStyle/>
            <a:p>
              <a:endParaRPr lang="en-US"/>
            </a:p>
          </p:txBody>
        </p:sp>
        <p:sp>
          <p:nvSpPr>
            <p:cNvPr id="2353" name="Freeform 121"/>
            <p:cNvSpPr>
              <a:spLocks/>
            </p:cNvSpPr>
            <p:nvPr/>
          </p:nvSpPr>
          <p:spPr bwMode="hidden">
            <a:xfrm rot="84182" flipH="1">
              <a:off x="3254" y="848"/>
              <a:ext cx="454" cy="71"/>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a:noFill/>
              <a:round/>
              <a:headEnd/>
              <a:tailEnd/>
            </a:ln>
          </p:spPr>
          <p:txBody>
            <a:bodyPr wrap="none" anchor="ctr"/>
            <a:lstStyle/>
            <a:p>
              <a:endParaRPr lang="en-US"/>
            </a:p>
          </p:txBody>
        </p:sp>
        <p:sp>
          <p:nvSpPr>
            <p:cNvPr id="2354" name="Freeform 122"/>
            <p:cNvSpPr>
              <a:spLocks/>
            </p:cNvSpPr>
            <p:nvPr/>
          </p:nvSpPr>
          <p:spPr bwMode="hidden">
            <a:xfrm rot="84182" flipH="1">
              <a:off x="3013" y="842"/>
              <a:ext cx="244" cy="111"/>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p:spPr>
          <p:txBody>
            <a:bodyPr wrap="none" anchor="ctr"/>
            <a:lstStyle/>
            <a:p>
              <a:endParaRPr lang="en-US"/>
            </a:p>
          </p:txBody>
        </p:sp>
        <p:sp>
          <p:nvSpPr>
            <p:cNvPr id="2355" name="Freeform 123"/>
            <p:cNvSpPr>
              <a:spLocks/>
            </p:cNvSpPr>
            <p:nvPr/>
          </p:nvSpPr>
          <p:spPr bwMode="hidden">
            <a:xfrm rot="802576" flipH="1">
              <a:off x="3324" y="797"/>
              <a:ext cx="399" cy="69"/>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a:noFill/>
              <a:round/>
              <a:headEnd/>
              <a:tailEnd/>
            </a:ln>
          </p:spPr>
          <p:txBody>
            <a:bodyPr wrap="none" anchor="ctr"/>
            <a:lstStyle/>
            <a:p>
              <a:endParaRPr lang="en-US"/>
            </a:p>
          </p:txBody>
        </p:sp>
        <p:sp>
          <p:nvSpPr>
            <p:cNvPr id="2356" name="Freeform 124"/>
            <p:cNvSpPr>
              <a:spLocks/>
            </p:cNvSpPr>
            <p:nvPr/>
          </p:nvSpPr>
          <p:spPr bwMode="hidden">
            <a:xfrm rot="802576" flipH="1">
              <a:off x="3115" y="729"/>
              <a:ext cx="214" cy="108"/>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p:spPr>
          <p:txBody>
            <a:bodyPr wrap="none" anchor="ctr"/>
            <a:lstStyle/>
            <a:p>
              <a:endParaRPr lang="en-US"/>
            </a:p>
          </p:txBody>
        </p:sp>
        <p:sp>
          <p:nvSpPr>
            <p:cNvPr id="2357" name="Freeform 125"/>
            <p:cNvSpPr>
              <a:spLocks/>
            </p:cNvSpPr>
            <p:nvPr/>
          </p:nvSpPr>
          <p:spPr bwMode="hidden">
            <a:xfrm rot="1277471" flipH="1">
              <a:off x="3350" y="775"/>
              <a:ext cx="399" cy="70"/>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a:noFill/>
              <a:round/>
              <a:headEnd/>
              <a:tailEnd/>
            </a:ln>
          </p:spPr>
          <p:txBody>
            <a:bodyPr wrap="none" anchor="ctr"/>
            <a:lstStyle/>
            <a:p>
              <a:endParaRPr lang="en-US"/>
            </a:p>
          </p:txBody>
        </p:sp>
        <p:sp>
          <p:nvSpPr>
            <p:cNvPr id="2358" name="Freeform 126"/>
            <p:cNvSpPr>
              <a:spLocks/>
            </p:cNvSpPr>
            <p:nvPr/>
          </p:nvSpPr>
          <p:spPr bwMode="hidden">
            <a:xfrm rot="1277471" flipH="1">
              <a:off x="3151" y="665"/>
              <a:ext cx="214" cy="110"/>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p:spPr>
          <p:txBody>
            <a:bodyPr wrap="none" anchor="ctr"/>
            <a:lstStyle/>
            <a:p>
              <a:endParaRPr lang="en-US"/>
            </a:p>
          </p:txBody>
        </p:sp>
        <p:sp>
          <p:nvSpPr>
            <p:cNvPr id="2359" name="Freeform 127"/>
            <p:cNvSpPr>
              <a:spLocks/>
            </p:cNvSpPr>
            <p:nvPr/>
          </p:nvSpPr>
          <p:spPr bwMode="hidden">
            <a:xfrm rot="2028410" flipH="1">
              <a:off x="3394" y="745"/>
              <a:ext cx="399" cy="69"/>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a:noFill/>
              <a:round/>
              <a:headEnd/>
              <a:tailEnd/>
            </a:ln>
          </p:spPr>
          <p:txBody>
            <a:bodyPr wrap="none" anchor="ctr"/>
            <a:lstStyle/>
            <a:p>
              <a:endParaRPr lang="en-US"/>
            </a:p>
          </p:txBody>
        </p:sp>
        <p:sp>
          <p:nvSpPr>
            <p:cNvPr id="2360" name="Freeform 128"/>
            <p:cNvSpPr>
              <a:spLocks/>
            </p:cNvSpPr>
            <p:nvPr/>
          </p:nvSpPr>
          <p:spPr bwMode="hidden">
            <a:xfrm rot="2028410" flipH="1">
              <a:off x="3222" y="574"/>
              <a:ext cx="214" cy="109"/>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p:spPr>
          <p:txBody>
            <a:bodyPr wrap="none" anchor="ctr"/>
            <a:lstStyle/>
            <a:p>
              <a:endParaRPr lang="en-US"/>
            </a:p>
          </p:txBody>
        </p:sp>
        <p:sp>
          <p:nvSpPr>
            <p:cNvPr id="2361" name="Freeform 129"/>
            <p:cNvSpPr>
              <a:spLocks/>
            </p:cNvSpPr>
            <p:nvPr/>
          </p:nvSpPr>
          <p:spPr bwMode="hidden">
            <a:xfrm rot="2664424" flipH="1">
              <a:off x="3433" y="700"/>
              <a:ext cx="404" cy="69"/>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a:noFill/>
              <a:round/>
              <a:headEnd/>
              <a:tailEnd/>
            </a:ln>
          </p:spPr>
          <p:txBody>
            <a:bodyPr wrap="none" anchor="ctr"/>
            <a:lstStyle/>
            <a:p>
              <a:endParaRPr lang="en-US"/>
            </a:p>
          </p:txBody>
        </p:sp>
        <p:sp>
          <p:nvSpPr>
            <p:cNvPr id="2362" name="Freeform 130"/>
            <p:cNvSpPr>
              <a:spLocks/>
            </p:cNvSpPr>
            <p:nvPr/>
          </p:nvSpPr>
          <p:spPr bwMode="hidden">
            <a:xfrm rot="2664424" flipH="1">
              <a:off x="3290" y="481"/>
              <a:ext cx="217" cy="109"/>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p:spPr>
          <p:txBody>
            <a:bodyPr wrap="none" anchor="ctr"/>
            <a:lstStyle/>
            <a:p>
              <a:endParaRPr lang="en-US"/>
            </a:p>
          </p:txBody>
        </p:sp>
        <p:sp>
          <p:nvSpPr>
            <p:cNvPr id="2363" name="Freeform 131"/>
            <p:cNvSpPr>
              <a:spLocks/>
            </p:cNvSpPr>
            <p:nvPr/>
          </p:nvSpPr>
          <p:spPr bwMode="hidden">
            <a:xfrm rot="3473776" flipH="1">
              <a:off x="3518" y="685"/>
              <a:ext cx="356" cy="70"/>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a:noFill/>
              <a:round/>
              <a:headEnd/>
              <a:tailEnd/>
            </a:ln>
          </p:spPr>
          <p:txBody>
            <a:bodyPr wrap="none" anchor="ctr"/>
            <a:lstStyle/>
            <a:p>
              <a:endParaRPr lang="en-US"/>
            </a:p>
          </p:txBody>
        </p:sp>
        <p:sp>
          <p:nvSpPr>
            <p:cNvPr id="2364" name="Freeform 132"/>
            <p:cNvSpPr>
              <a:spLocks/>
            </p:cNvSpPr>
            <p:nvPr/>
          </p:nvSpPr>
          <p:spPr bwMode="hidden">
            <a:xfrm rot="3473776" flipH="1">
              <a:off x="3438" y="450"/>
              <a:ext cx="191" cy="109"/>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p:spPr>
          <p:txBody>
            <a:bodyPr wrap="none" anchor="ctr"/>
            <a:lstStyle/>
            <a:p>
              <a:endParaRPr lang="en-US"/>
            </a:p>
          </p:txBody>
        </p:sp>
        <p:sp>
          <p:nvSpPr>
            <p:cNvPr id="2365" name="Freeform 133"/>
            <p:cNvSpPr>
              <a:spLocks/>
            </p:cNvSpPr>
            <p:nvPr/>
          </p:nvSpPr>
          <p:spPr bwMode="hidden">
            <a:xfrm rot="4126480" flipH="1">
              <a:off x="3577" y="673"/>
              <a:ext cx="342" cy="69"/>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a:noFill/>
              <a:round/>
              <a:headEnd/>
              <a:tailEnd/>
            </a:ln>
          </p:spPr>
          <p:txBody>
            <a:bodyPr wrap="none" anchor="ctr"/>
            <a:lstStyle/>
            <a:p>
              <a:endParaRPr lang="en-US"/>
            </a:p>
          </p:txBody>
        </p:sp>
        <p:sp>
          <p:nvSpPr>
            <p:cNvPr id="2366" name="Freeform 134"/>
            <p:cNvSpPr>
              <a:spLocks/>
            </p:cNvSpPr>
            <p:nvPr/>
          </p:nvSpPr>
          <p:spPr bwMode="hidden">
            <a:xfrm rot="4126480" flipH="1">
              <a:off x="3541" y="421"/>
              <a:ext cx="184" cy="109"/>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p:spPr>
          <p:txBody>
            <a:bodyPr wrap="none" anchor="ctr"/>
            <a:lstStyle/>
            <a:p>
              <a:endParaRPr lang="en-US"/>
            </a:p>
          </p:txBody>
        </p:sp>
        <p:sp>
          <p:nvSpPr>
            <p:cNvPr id="2367" name="Freeform 135"/>
            <p:cNvSpPr>
              <a:spLocks/>
            </p:cNvSpPr>
            <p:nvPr/>
          </p:nvSpPr>
          <p:spPr bwMode="hidden">
            <a:xfrm rot="-1325434">
              <a:off x="3864" y="705"/>
              <a:ext cx="398" cy="70"/>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p:spPr>
          <p:txBody>
            <a:bodyPr wrap="none" anchor="ctr"/>
            <a:lstStyle/>
            <a:p>
              <a:endParaRPr lang="en-US"/>
            </a:p>
          </p:txBody>
        </p:sp>
        <p:sp>
          <p:nvSpPr>
            <p:cNvPr id="2368" name="Freeform 136"/>
            <p:cNvSpPr>
              <a:spLocks/>
            </p:cNvSpPr>
            <p:nvPr/>
          </p:nvSpPr>
          <p:spPr bwMode="hidden">
            <a:xfrm rot="-1325434">
              <a:off x="4246" y="592"/>
              <a:ext cx="214" cy="109"/>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p:spPr>
          <p:txBody>
            <a:bodyPr wrap="none" anchor="ctr"/>
            <a:lstStyle/>
            <a:p>
              <a:endParaRPr lang="en-US"/>
            </a:p>
          </p:txBody>
        </p:sp>
        <p:sp>
          <p:nvSpPr>
            <p:cNvPr id="2369" name="Freeform 137"/>
            <p:cNvSpPr>
              <a:spLocks/>
            </p:cNvSpPr>
            <p:nvPr/>
          </p:nvSpPr>
          <p:spPr bwMode="hidden">
            <a:xfrm rot="-1921064">
              <a:off x="3819" y="681"/>
              <a:ext cx="399" cy="70"/>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p:spPr>
          <p:txBody>
            <a:bodyPr wrap="none" anchor="ctr"/>
            <a:lstStyle/>
            <a:p>
              <a:endParaRPr lang="en-US"/>
            </a:p>
          </p:txBody>
        </p:sp>
        <p:sp>
          <p:nvSpPr>
            <p:cNvPr id="2370" name="Freeform 138"/>
            <p:cNvSpPr>
              <a:spLocks/>
            </p:cNvSpPr>
            <p:nvPr/>
          </p:nvSpPr>
          <p:spPr bwMode="hidden">
            <a:xfrm rot="-1921064">
              <a:off x="4181" y="518"/>
              <a:ext cx="214" cy="110"/>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p:spPr>
          <p:txBody>
            <a:bodyPr wrap="none" anchor="ctr"/>
            <a:lstStyle/>
            <a:p>
              <a:endParaRPr lang="en-US"/>
            </a:p>
          </p:txBody>
        </p:sp>
        <p:sp>
          <p:nvSpPr>
            <p:cNvPr id="2371" name="Freeform 139"/>
            <p:cNvSpPr>
              <a:spLocks/>
            </p:cNvSpPr>
            <p:nvPr/>
          </p:nvSpPr>
          <p:spPr bwMode="hidden">
            <a:xfrm rot="4578755" flipH="1">
              <a:off x="3632" y="690"/>
              <a:ext cx="332" cy="47"/>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a:noFill/>
              <a:round/>
              <a:headEnd/>
              <a:tailEnd/>
            </a:ln>
          </p:spPr>
          <p:txBody>
            <a:bodyPr wrap="none" anchor="ctr"/>
            <a:lstStyle/>
            <a:p>
              <a:endParaRPr lang="en-US"/>
            </a:p>
          </p:txBody>
        </p:sp>
        <p:sp>
          <p:nvSpPr>
            <p:cNvPr id="2372" name="Freeform 140"/>
            <p:cNvSpPr>
              <a:spLocks/>
            </p:cNvSpPr>
            <p:nvPr/>
          </p:nvSpPr>
          <p:spPr bwMode="hidden">
            <a:xfrm rot="4578755" flipH="1">
              <a:off x="3639" y="447"/>
              <a:ext cx="178" cy="75"/>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p:spPr>
          <p:txBody>
            <a:bodyPr wrap="none" anchor="ctr"/>
            <a:lstStyle/>
            <a:p>
              <a:endParaRPr lang="en-US"/>
            </a:p>
          </p:txBody>
        </p:sp>
        <p:sp>
          <p:nvSpPr>
            <p:cNvPr id="2373" name="Freeform 141"/>
            <p:cNvSpPr>
              <a:spLocks/>
            </p:cNvSpPr>
            <p:nvPr/>
          </p:nvSpPr>
          <p:spPr bwMode="hidden">
            <a:xfrm rot="-3857755">
              <a:off x="3715" y="678"/>
              <a:ext cx="343" cy="60"/>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p:spPr>
          <p:txBody>
            <a:bodyPr wrap="none" anchor="ctr"/>
            <a:lstStyle/>
            <a:p>
              <a:endParaRPr lang="en-US"/>
            </a:p>
          </p:txBody>
        </p:sp>
        <p:sp>
          <p:nvSpPr>
            <p:cNvPr id="2374" name="Freeform 142"/>
            <p:cNvSpPr>
              <a:spLocks/>
            </p:cNvSpPr>
            <p:nvPr/>
          </p:nvSpPr>
          <p:spPr bwMode="hidden">
            <a:xfrm rot="-3857755">
              <a:off x="3926" y="433"/>
              <a:ext cx="184" cy="93"/>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p:spPr>
          <p:txBody>
            <a:bodyPr wrap="none" anchor="ctr"/>
            <a:lstStyle/>
            <a:p>
              <a:endParaRPr lang="en-US"/>
            </a:p>
          </p:txBody>
        </p:sp>
        <p:sp>
          <p:nvSpPr>
            <p:cNvPr id="2375" name="Freeform 143"/>
            <p:cNvSpPr>
              <a:spLocks/>
            </p:cNvSpPr>
            <p:nvPr/>
          </p:nvSpPr>
          <p:spPr bwMode="hidden">
            <a:xfrm rot="-2777260">
              <a:off x="3758" y="671"/>
              <a:ext cx="373" cy="87"/>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p:spPr>
          <p:txBody>
            <a:bodyPr wrap="none" anchor="ctr"/>
            <a:lstStyle/>
            <a:p>
              <a:endParaRPr lang="en-US"/>
            </a:p>
          </p:txBody>
        </p:sp>
        <p:sp>
          <p:nvSpPr>
            <p:cNvPr id="2376" name="Freeform 144"/>
            <p:cNvSpPr>
              <a:spLocks/>
            </p:cNvSpPr>
            <p:nvPr/>
          </p:nvSpPr>
          <p:spPr bwMode="hidden">
            <a:xfrm rot="-2777260">
              <a:off x="4061" y="460"/>
              <a:ext cx="200" cy="136"/>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p:spPr>
          <p:txBody>
            <a:bodyPr wrap="none" anchor="ctr"/>
            <a:lstStyle/>
            <a:p>
              <a:endParaRPr lang="en-US"/>
            </a:p>
          </p:txBody>
        </p:sp>
        <p:sp>
          <p:nvSpPr>
            <p:cNvPr id="2377" name="Freeform 145"/>
            <p:cNvSpPr>
              <a:spLocks/>
            </p:cNvSpPr>
            <p:nvPr/>
          </p:nvSpPr>
          <p:spPr bwMode="hidden">
            <a:xfrm rot="-4903748">
              <a:off x="3695" y="685"/>
              <a:ext cx="308" cy="28"/>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p:spPr>
          <p:txBody>
            <a:bodyPr wrap="none" anchor="ctr"/>
            <a:lstStyle/>
            <a:p>
              <a:endParaRPr lang="en-US"/>
            </a:p>
          </p:txBody>
        </p:sp>
        <p:sp>
          <p:nvSpPr>
            <p:cNvPr id="2378" name="Freeform 146"/>
            <p:cNvSpPr>
              <a:spLocks/>
            </p:cNvSpPr>
            <p:nvPr/>
          </p:nvSpPr>
          <p:spPr bwMode="hidden">
            <a:xfrm rot="-4903748">
              <a:off x="3809" y="447"/>
              <a:ext cx="165" cy="43"/>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p:spPr>
          <p:txBody>
            <a:bodyPr wrap="none" anchor="ctr"/>
            <a:lstStyle/>
            <a:p>
              <a:endParaRPr lang="en-US"/>
            </a:p>
          </p:txBody>
        </p:sp>
        <p:sp>
          <p:nvSpPr>
            <p:cNvPr id="2379" name="Freeform 147"/>
            <p:cNvSpPr>
              <a:spLocks/>
            </p:cNvSpPr>
            <p:nvPr/>
          </p:nvSpPr>
          <p:spPr bwMode="hidden">
            <a:xfrm rot="18335692" flipH="1">
              <a:off x="3278" y="1175"/>
              <a:ext cx="557" cy="101"/>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a:noFill/>
              <a:round/>
              <a:headEnd/>
              <a:tailEnd/>
            </a:ln>
          </p:spPr>
          <p:txBody>
            <a:bodyPr wrap="none" anchor="ctr"/>
            <a:lstStyle/>
            <a:p>
              <a:endParaRPr lang="en-US"/>
            </a:p>
          </p:txBody>
        </p:sp>
        <p:sp>
          <p:nvSpPr>
            <p:cNvPr id="2380" name="Freeform 148"/>
            <p:cNvSpPr>
              <a:spLocks/>
            </p:cNvSpPr>
            <p:nvPr/>
          </p:nvSpPr>
          <p:spPr bwMode="hidden">
            <a:xfrm rot="18335692" flipH="1">
              <a:off x="3186" y="1510"/>
              <a:ext cx="299" cy="158"/>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a:noFill/>
              <a:round/>
              <a:headEnd/>
              <a:tailEnd/>
            </a:ln>
          </p:spPr>
          <p:txBody>
            <a:bodyPr wrap="none" anchor="ctr"/>
            <a:lstStyle/>
            <a:p>
              <a:endParaRPr lang="en-US"/>
            </a:p>
          </p:txBody>
        </p:sp>
        <p:sp>
          <p:nvSpPr>
            <p:cNvPr id="2381" name="Freeform 149"/>
            <p:cNvSpPr>
              <a:spLocks/>
            </p:cNvSpPr>
            <p:nvPr/>
          </p:nvSpPr>
          <p:spPr bwMode="hidden">
            <a:xfrm rot="17542885" flipH="1">
              <a:off x="3362" y="1208"/>
              <a:ext cx="515" cy="101"/>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a:noFill/>
              <a:round/>
              <a:headEnd/>
              <a:tailEnd/>
            </a:ln>
          </p:spPr>
          <p:txBody>
            <a:bodyPr wrap="none" anchor="ctr"/>
            <a:lstStyle/>
            <a:p>
              <a:endParaRPr lang="en-US"/>
            </a:p>
          </p:txBody>
        </p:sp>
        <p:sp>
          <p:nvSpPr>
            <p:cNvPr id="2382" name="Freeform 150"/>
            <p:cNvSpPr>
              <a:spLocks/>
            </p:cNvSpPr>
            <p:nvPr/>
          </p:nvSpPr>
          <p:spPr bwMode="hidden">
            <a:xfrm rot="17542885" flipH="1">
              <a:off x="3364" y="1550"/>
              <a:ext cx="276" cy="158"/>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a:noFill/>
              <a:round/>
              <a:headEnd/>
              <a:tailEnd/>
            </a:ln>
          </p:spPr>
          <p:txBody>
            <a:bodyPr wrap="none" anchor="ctr"/>
            <a:lstStyle/>
            <a:p>
              <a:endParaRPr lang="en-US"/>
            </a:p>
          </p:txBody>
        </p:sp>
        <p:sp>
          <p:nvSpPr>
            <p:cNvPr id="2383" name="Freeform 151"/>
            <p:cNvSpPr>
              <a:spLocks/>
            </p:cNvSpPr>
            <p:nvPr/>
          </p:nvSpPr>
          <p:spPr bwMode="hidden">
            <a:xfrm rot="16870650" flipH="1">
              <a:off x="3452" y="1220"/>
              <a:ext cx="495" cy="91"/>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a:noFill/>
              <a:round/>
              <a:headEnd/>
              <a:tailEnd/>
            </a:ln>
          </p:spPr>
          <p:txBody>
            <a:bodyPr wrap="none" anchor="ctr"/>
            <a:lstStyle/>
            <a:p>
              <a:endParaRPr lang="en-US"/>
            </a:p>
          </p:txBody>
        </p:sp>
        <p:sp>
          <p:nvSpPr>
            <p:cNvPr id="2384" name="Freeform 152"/>
            <p:cNvSpPr>
              <a:spLocks/>
            </p:cNvSpPr>
            <p:nvPr/>
          </p:nvSpPr>
          <p:spPr bwMode="hidden">
            <a:xfrm rot="16870650" flipH="1">
              <a:off x="3525" y="1567"/>
              <a:ext cx="265" cy="142"/>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a:noFill/>
              <a:round/>
              <a:headEnd/>
              <a:tailEnd/>
            </a:ln>
          </p:spPr>
          <p:txBody>
            <a:bodyPr wrap="none" anchor="ctr"/>
            <a:lstStyle/>
            <a:p>
              <a:endParaRPr lang="en-US"/>
            </a:p>
          </p:txBody>
        </p:sp>
        <p:sp>
          <p:nvSpPr>
            <p:cNvPr id="2385" name="Freeform 153"/>
            <p:cNvSpPr>
              <a:spLocks/>
            </p:cNvSpPr>
            <p:nvPr/>
          </p:nvSpPr>
          <p:spPr bwMode="hidden">
            <a:xfrm rot="3144576">
              <a:off x="3801" y="1158"/>
              <a:ext cx="557" cy="101"/>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p:spPr>
          <p:txBody>
            <a:bodyPr wrap="none" anchor="ctr"/>
            <a:lstStyle/>
            <a:p>
              <a:endParaRPr lang="en-US"/>
            </a:p>
          </p:txBody>
        </p:sp>
        <p:sp>
          <p:nvSpPr>
            <p:cNvPr id="2386" name="Freeform 154"/>
            <p:cNvSpPr>
              <a:spLocks/>
            </p:cNvSpPr>
            <p:nvPr/>
          </p:nvSpPr>
          <p:spPr bwMode="hidden">
            <a:xfrm rot="3144576">
              <a:off x="4165" y="1485"/>
              <a:ext cx="299" cy="159"/>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a:noFill/>
              <a:round/>
              <a:headEnd/>
              <a:tailEnd/>
            </a:ln>
          </p:spPr>
          <p:txBody>
            <a:bodyPr wrap="none" anchor="ctr"/>
            <a:lstStyle/>
            <a:p>
              <a:endParaRPr lang="en-US"/>
            </a:p>
          </p:txBody>
        </p:sp>
        <p:sp>
          <p:nvSpPr>
            <p:cNvPr id="2387" name="Freeform 155"/>
            <p:cNvSpPr>
              <a:spLocks/>
            </p:cNvSpPr>
            <p:nvPr/>
          </p:nvSpPr>
          <p:spPr bwMode="hidden">
            <a:xfrm rot="3745735">
              <a:off x="3762" y="1196"/>
              <a:ext cx="533" cy="97"/>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p:spPr>
          <p:txBody>
            <a:bodyPr wrap="none" anchor="ctr"/>
            <a:lstStyle/>
            <a:p>
              <a:endParaRPr lang="en-US"/>
            </a:p>
          </p:txBody>
        </p:sp>
        <p:sp>
          <p:nvSpPr>
            <p:cNvPr id="2388" name="Freeform 156"/>
            <p:cNvSpPr>
              <a:spLocks/>
            </p:cNvSpPr>
            <p:nvPr/>
          </p:nvSpPr>
          <p:spPr bwMode="hidden">
            <a:xfrm rot="3745735">
              <a:off x="4047" y="1543"/>
              <a:ext cx="286" cy="152"/>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a:noFill/>
              <a:round/>
              <a:headEnd/>
              <a:tailEnd/>
            </a:ln>
          </p:spPr>
          <p:txBody>
            <a:bodyPr wrap="none" anchor="ctr"/>
            <a:lstStyle/>
            <a:p>
              <a:endParaRPr lang="en-US"/>
            </a:p>
          </p:txBody>
        </p:sp>
        <p:sp>
          <p:nvSpPr>
            <p:cNvPr id="2389" name="Freeform 157"/>
            <p:cNvSpPr>
              <a:spLocks/>
            </p:cNvSpPr>
            <p:nvPr/>
          </p:nvSpPr>
          <p:spPr bwMode="hidden">
            <a:xfrm rot="4286818">
              <a:off x="3705" y="1235"/>
              <a:ext cx="517" cy="79"/>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p:spPr>
          <p:txBody>
            <a:bodyPr wrap="none" anchor="ctr"/>
            <a:lstStyle/>
            <a:p>
              <a:endParaRPr lang="en-US"/>
            </a:p>
          </p:txBody>
        </p:sp>
        <p:sp>
          <p:nvSpPr>
            <p:cNvPr id="2390" name="Freeform 158"/>
            <p:cNvSpPr>
              <a:spLocks/>
            </p:cNvSpPr>
            <p:nvPr/>
          </p:nvSpPr>
          <p:spPr bwMode="hidden">
            <a:xfrm rot="4286818">
              <a:off x="3923" y="1585"/>
              <a:ext cx="278" cy="125"/>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a:noFill/>
              <a:round/>
              <a:headEnd/>
              <a:tailEnd/>
            </a:ln>
          </p:spPr>
          <p:txBody>
            <a:bodyPr wrap="none" anchor="ctr"/>
            <a:lstStyle/>
            <a:p>
              <a:endParaRPr lang="en-US"/>
            </a:p>
          </p:txBody>
        </p:sp>
        <p:sp>
          <p:nvSpPr>
            <p:cNvPr id="2391" name="Freeform 159"/>
            <p:cNvSpPr>
              <a:spLocks/>
            </p:cNvSpPr>
            <p:nvPr/>
          </p:nvSpPr>
          <p:spPr bwMode="hidden">
            <a:xfrm rot="4898956">
              <a:off x="3665" y="1252"/>
              <a:ext cx="475" cy="80"/>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p:spPr>
          <p:txBody>
            <a:bodyPr wrap="none" anchor="ctr"/>
            <a:lstStyle/>
            <a:p>
              <a:endParaRPr lang="en-US"/>
            </a:p>
          </p:txBody>
        </p:sp>
        <p:sp>
          <p:nvSpPr>
            <p:cNvPr id="2392" name="Freeform 160"/>
            <p:cNvSpPr>
              <a:spLocks/>
            </p:cNvSpPr>
            <p:nvPr/>
          </p:nvSpPr>
          <p:spPr bwMode="hidden">
            <a:xfrm rot="4898956">
              <a:off x="3804" y="1581"/>
              <a:ext cx="255" cy="125"/>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a:noFill/>
              <a:round/>
              <a:headEnd/>
              <a:tailEnd/>
            </a:ln>
          </p:spPr>
          <p:txBody>
            <a:bodyPr wrap="none" anchor="ctr"/>
            <a:lstStyle/>
            <a:p>
              <a:endParaRPr lang="en-US"/>
            </a:p>
          </p:txBody>
        </p:sp>
        <p:sp>
          <p:nvSpPr>
            <p:cNvPr id="2393" name="Freeform 161"/>
            <p:cNvSpPr>
              <a:spLocks/>
            </p:cNvSpPr>
            <p:nvPr/>
          </p:nvSpPr>
          <p:spPr bwMode="hidden">
            <a:xfrm rot="5755659">
              <a:off x="3570" y="1267"/>
              <a:ext cx="464" cy="60"/>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5400000" scaled="1"/>
            </a:gradFill>
            <a:ln w="9525">
              <a:noFill/>
              <a:round/>
              <a:headEnd/>
              <a:tailEnd/>
            </a:ln>
          </p:spPr>
          <p:txBody>
            <a:bodyPr wrap="none" anchor="ctr"/>
            <a:lstStyle/>
            <a:p>
              <a:endParaRPr lang="en-US"/>
            </a:p>
          </p:txBody>
        </p:sp>
        <p:sp>
          <p:nvSpPr>
            <p:cNvPr id="2394" name="Freeform 162"/>
            <p:cNvSpPr>
              <a:spLocks/>
            </p:cNvSpPr>
            <p:nvPr/>
          </p:nvSpPr>
          <p:spPr bwMode="hidden">
            <a:xfrm rot="5755659">
              <a:off x="3618" y="1599"/>
              <a:ext cx="249" cy="95"/>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a:noFill/>
              <a:round/>
              <a:headEnd/>
              <a:tailEnd/>
            </a:ln>
          </p:spPr>
          <p:txBody>
            <a:bodyPr wrap="none" anchor="ctr"/>
            <a:lstStyle/>
            <a:p>
              <a:endParaRPr lang="en-US"/>
            </a:p>
          </p:txBody>
        </p:sp>
        <p:sp>
          <p:nvSpPr>
            <p:cNvPr id="2395" name="Freeform 163"/>
            <p:cNvSpPr>
              <a:spLocks/>
            </p:cNvSpPr>
            <p:nvPr/>
          </p:nvSpPr>
          <p:spPr bwMode="hidden">
            <a:xfrm flipH="1">
              <a:off x="3553" y="1154"/>
              <a:ext cx="157" cy="478"/>
            </a:xfrm>
            <a:custGeom>
              <a:avLst/>
              <a:gdLst>
                <a:gd name="T0" fmla="*/ 0 w 776"/>
                <a:gd name="T1" fmla="*/ 64 h 2368"/>
                <a:gd name="T2" fmla="*/ 240 w 776"/>
                <a:gd name="T3" fmla="*/ 16 h 2368"/>
                <a:gd name="T4" fmla="*/ 96 w 776"/>
                <a:gd name="T5" fmla="*/ 160 h 2368"/>
                <a:gd name="T6" fmla="*/ 336 w 776"/>
                <a:gd name="T7" fmla="*/ 160 h 2368"/>
                <a:gd name="T8" fmla="*/ 192 w 776"/>
                <a:gd name="T9" fmla="*/ 304 h 2368"/>
                <a:gd name="T10" fmla="*/ 384 w 776"/>
                <a:gd name="T11" fmla="*/ 352 h 2368"/>
                <a:gd name="T12" fmla="*/ 288 w 776"/>
                <a:gd name="T13" fmla="*/ 448 h 2368"/>
                <a:gd name="T14" fmla="*/ 480 w 776"/>
                <a:gd name="T15" fmla="*/ 496 h 2368"/>
                <a:gd name="T16" fmla="*/ 384 w 776"/>
                <a:gd name="T17" fmla="*/ 592 h 2368"/>
                <a:gd name="T18" fmla="*/ 528 w 776"/>
                <a:gd name="T19" fmla="*/ 640 h 2368"/>
                <a:gd name="T20" fmla="*/ 480 w 776"/>
                <a:gd name="T21" fmla="*/ 736 h 2368"/>
                <a:gd name="T22" fmla="*/ 576 w 776"/>
                <a:gd name="T23" fmla="*/ 832 h 2368"/>
                <a:gd name="T24" fmla="*/ 576 w 776"/>
                <a:gd name="T25" fmla="*/ 928 h 2368"/>
                <a:gd name="T26" fmla="*/ 672 w 776"/>
                <a:gd name="T27" fmla="*/ 1072 h 2368"/>
                <a:gd name="T28" fmla="*/ 624 w 776"/>
                <a:gd name="T29" fmla="*/ 1216 h 2368"/>
                <a:gd name="T30" fmla="*/ 720 w 776"/>
                <a:gd name="T31" fmla="*/ 1312 h 2368"/>
                <a:gd name="T32" fmla="*/ 672 w 776"/>
                <a:gd name="T33" fmla="*/ 1456 h 2368"/>
                <a:gd name="T34" fmla="*/ 720 w 776"/>
                <a:gd name="T35" fmla="*/ 1600 h 2368"/>
                <a:gd name="T36" fmla="*/ 672 w 776"/>
                <a:gd name="T37" fmla="*/ 1696 h 2368"/>
                <a:gd name="T38" fmla="*/ 768 w 776"/>
                <a:gd name="T39" fmla="*/ 1840 h 2368"/>
                <a:gd name="T40" fmla="*/ 720 w 776"/>
                <a:gd name="T41" fmla="*/ 1984 h 2368"/>
                <a:gd name="T42" fmla="*/ 768 w 776"/>
                <a:gd name="T43" fmla="*/ 2176 h 2368"/>
                <a:gd name="T44" fmla="*/ 720 w 776"/>
                <a:gd name="T45" fmla="*/ 2224 h 2368"/>
                <a:gd name="T46" fmla="*/ 768 w 776"/>
                <a:gd name="T47" fmla="*/ 2368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76"/>
                <a:gd name="T73" fmla="*/ 0 h 2368"/>
                <a:gd name="T74" fmla="*/ 776 w 776"/>
                <a:gd name="T75" fmla="*/ 2368 h 236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rgbClr val="FF66FF"/>
              </a:solidFill>
              <a:round/>
              <a:headEnd/>
              <a:tailEnd/>
            </a:ln>
          </p:spPr>
          <p:txBody>
            <a:bodyPr wrap="none" anchor="ctr"/>
            <a:lstStyle/>
            <a:p>
              <a:endParaRPr lang="en-US"/>
            </a:p>
          </p:txBody>
        </p:sp>
        <p:sp>
          <p:nvSpPr>
            <p:cNvPr id="2396" name="Arc 164"/>
            <p:cNvSpPr>
              <a:spLocks/>
            </p:cNvSpPr>
            <p:nvPr/>
          </p:nvSpPr>
          <p:spPr bwMode="hidden">
            <a:xfrm flipH="1">
              <a:off x="3268" y="982"/>
              <a:ext cx="687" cy="745"/>
            </a:xfrm>
            <a:custGeom>
              <a:avLst/>
              <a:gdLst>
                <a:gd name="T0" fmla="*/ 174 w 21600"/>
                <a:gd name="T1" fmla="*/ 0 h 21602"/>
                <a:gd name="T2" fmla="*/ 687 w 21600"/>
                <a:gd name="T3" fmla="*/ 745 h 21602"/>
                <a:gd name="T4" fmla="*/ 0 w 21600"/>
                <a:gd name="T5" fmla="*/ 721 h 21602"/>
                <a:gd name="T6" fmla="*/ 0 60000 65536"/>
                <a:gd name="T7" fmla="*/ 0 60000 65536"/>
                <a:gd name="T8" fmla="*/ 0 60000 65536"/>
                <a:gd name="T9" fmla="*/ 0 w 21600"/>
                <a:gd name="T10" fmla="*/ 0 h 21602"/>
                <a:gd name="T11" fmla="*/ 21600 w 21600"/>
                <a:gd name="T12" fmla="*/ 21602 h 21602"/>
              </a:gdLst>
              <a:ahLst/>
              <a:cxnLst>
                <a:cxn ang="T6">
                  <a:pos x="T0" y="T1"/>
                </a:cxn>
                <a:cxn ang="T7">
                  <a:pos x="T2" y="T3"/>
                </a:cxn>
                <a:cxn ang="T8">
                  <a:pos x="T4" y="T5"/>
                </a:cxn>
              </a:cxnLst>
              <a:rect l="T9" t="T10" r="T11" b="T12"/>
              <a:pathLst>
                <a:path w="21600" h="21602" fill="none" extrusionOk="0">
                  <a:moveTo>
                    <a:pt x="5466" y="0"/>
                  </a:moveTo>
                  <a:cubicBezTo>
                    <a:pt x="14970" y="2486"/>
                    <a:pt x="21600" y="11073"/>
                    <a:pt x="21600" y="20897"/>
                  </a:cubicBezTo>
                  <a:cubicBezTo>
                    <a:pt x="21600" y="21132"/>
                    <a:pt x="21596" y="21367"/>
                    <a:pt x="21588" y="21601"/>
                  </a:cubicBezTo>
                </a:path>
                <a:path w="21600" h="21602" stroke="0" extrusionOk="0">
                  <a:moveTo>
                    <a:pt x="5466" y="0"/>
                  </a:moveTo>
                  <a:cubicBezTo>
                    <a:pt x="14970" y="2486"/>
                    <a:pt x="21600" y="11073"/>
                    <a:pt x="21600" y="20897"/>
                  </a:cubicBezTo>
                  <a:cubicBezTo>
                    <a:pt x="21600" y="21132"/>
                    <a:pt x="21596" y="21367"/>
                    <a:pt x="21588" y="21601"/>
                  </a:cubicBezTo>
                  <a:lnTo>
                    <a:pt x="0" y="20897"/>
                  </a:lnTo>
                  <a:close/>
                </a:path>
              </a:pathLst>
            </a:custGeom>
            <a:noFill/>
            <a:ln w="9525">
              <a:solidFill>
                <a:schemeClr val="folHlink"/>
              </a:solidFill>
              <a:round/>
              <a:headEnd/>
              <a:tailEnd/>
            </a:ln>
          </p:spPr>
          <p:txBody>
            <a:bodyPr wrap="none" anchor="ctr"/>
            <a:lstStyle/>
            <a:p>
              <a:endParaRPr lang="en-US"/>
            </a:p>
          </p:txBody>
        </p:sp>
        <p:sp>
          <p:nvSpPr>
            <p:cNvPr id="2397" name="Arc 165"/>
            <p:cNvSpPr>
              <a:spLocks/>
            </p:cNvSpPr>
            <p:nvPr/>
          </p:nvSpPr>
          <p:spPr bwMode="hidden">
            <a:xfrm flipV="1">
              <a:off x="3887" y="532"/>
              <a:ext cx="830" cy="661"/>
            </a:xfrm>
            <a:custGeom>
              <a:avLst/>
              <a:gdLst>
                <a:gd name="T0" fmla="*/ 830 w 36729"/>
                <a:gd name="T1" fmla="*/ 320 h 21600"/>
                <a:gd name="T2" fmla="*/ 0 w 36729"/>
                <a:gd name="T3" fmla="*/ 373 h 21600"/>
                <a:gd name="T4" fmla="*/ 403 w 36729"/>
                <a:gd name="T5" fmla="*/ 0 h 21600"/>
                <a:gd name="T6" fmla="*/ 0 60000 65536"/>
                <a:gd name="T7" fmla="*/ 0 60000 65536"/>
                <a:gd name="T8" fmla="*/ 0 60000 65536"/>
                <a:gd name="T9" fmla="*/ 0 w 36729"/>
                <a:gd name="T10" fmla="*/ 0 h 21600"/>
                <a:gd name="T11" fmla="*/ 36729 w 36729"/>
                <a:gd name="T12" fmla="*/ 21600 h 21600"/>
              </a:gdLst>
              <a:ahLst/>
              <a:cxnLst>
                <a:cxn ang="T6">
                  <a:pos x="T0" y="T1"/>
                </a:cxn>
                <a:cxn ang="T7">
                  <a:pos x="T2" y="T3"/>
                </a:cxn>
                <a:cxn ang="T8">
                  <a:pos x="T4" y="T5"/>
                </a:cxn>
              </a:cxnLst>
              <a:rect l="T9" t="T10" r="T11" b="T12"/>
              <a:pathLst>
                <a:path w="36729" h="21600" fill="none" extrusionOk="0">
                  <a:moveTo>
                    <a:pt x="36729" y="10451"/>
                  </a:moveTo>
                  <a:cubicBezTo>
                    <a:pt x="32926" y="17330"/>
                    <a:pt x="25686" y="21599"/>
                    <a:pt x="17826" y="21600"/>
                  </a:cubicBezTo>
                  <a:cubicBezTo>
                    <a:pt x="10696" y="21600"/>
                    <a:pt x="4025" y="18081"/>
                    <a:pt x="-1" y="12197"/>
                  </a:cubicBezTo>
                </a:path>
                <a:path w="36729" h="21600" stroke="0" extrusionOk="0">
                  <a:moveTo>
                    <a:pt x="36729" y="10451"/>
                  </a:moveTo>
                  <a:cubicBezTo>
                    <a:pt x="32926" y="17330"/>
                    <a:pt x="25686" y="21599"/>
                    <a:pt x="17826" y="21600"/>
                  </a:cubicBezTo>
                  <a:cubicBezTo>
                    <a:pt x="10696" y="21600"/>
                    <a:pt x="4025" y="18081"/>
                    <a:pt x="-1" y="12197"/>
                  </a:cubicBezTo>
                  <a:lnTo>
                    <a:pt x="17826" y="0"/>
                  </a:lnTo>
                  <a:close/>
                </a:path>
              </a:pathLst>
            </a:custGeom>
            <a:noFill/>
            <a:ln w="9525">
              <a:solidFill>
                <a:srgbClr val="FF66FF"/>
              </a:solidFill>
              <a:round/>
              <a:headEnd/>
              <a:tailEnd/>
            </a:ln>
          </p:spPr>
          <p:txBody>
            <a:bodyPr wrap="none" anchor="ctr"/>
            <a:lstStyle/>
            <a:p>
              <a:endParaRPr lang="en-US"/>
            </a:p>
          </p:txBody>
        </p:sp>
        <p:sp>
          <p:nvSpPr>
            <p:cNvPr id="2398" name="Arc 166"/>
            <p:cNvSpPr>
              <a:spLocks/>
            </p:cNvSpPr>
            <p:nvPr/>
          </p:nvSpPr>
          <p:spPr bwMode="hidden">
            <a:xfrm flipH="1">
              <a:off x="3338" y="862"/>
              <a:ext cx="401" cy="769"/>
            </a:xfrm>
            <a:custGeom>
              <a:avLst/>
              <a:gdLst>
                <a:gd name="T0" fmla="*/ 0 w 28940"/>
                <a:gd name="T1" fmla="*/ 44 h 22305"/>
                <a:gd name="T2" fmla="*/ 401 w 28940"/>
                <a:gd name="T3" fmla="*/ 769 h 22305"/>
                <a:gd name="T4" fmla="*/ 102 w 28940"/>
                <a:gd name="T5" fmla="*/ 745 h 22305"/>
                <a:gd name="T6" fmla="*/ 0 60000 65536"/>
                <a:gd name="T7" fmla="*/ 0 60000 65536"/>
                <a:gd name="T8" fmla="*/ 0 60000 65536"/>
                <a:gd name="T9" fmla="*/ 0 w 28940"/>
                <a:gd name="T10" fmla="*/ 0 h 22305"/>
                <a:gd name="T11" fmla="*/ 28940 w 28940"/>
                <a:gd name="T12" fmla="*/ 22305 h 22305"/>
              </a:gdLst>
              <a:ahLst/>
              <a:cxnLst>
                <a:cxn ang="T6">
                  <a:pos x="T0" y="T1"/>
                </a:cxn>
                <a:cxn ang="T7">
                  <a:pos x="T2" y="T3"/>
                </a:cxn>
                <a:cxn ang="T8">
                  <a:pos x="T4" y="T5"/>
                </a:cxn>
              </a:cxnLst>
              <a:rect l="T9" t="T10" r="T11" b="T12"/>
              <a:pathLst>
                <a:path w="28940" h="22305" fill="none" extrusionOk="0">
                  <a:moveTo>
                    <a:pt x="0" y="1285"/>
                  </a:moveTo>
                  <a:cubicBezTo>
                    <a:pt x="2353" y="434"/>
                    <a:pt x="4837" y="-1"/>
                    <a:pt x="7340" y="0"/>
                  </a:cubicBezTo>
                  <a:cubicBezTo>
                    <a:pt x="19269" y="0"/>
                    <a:pt x="28940" y="9670"/>
                    <a:pt x="28940" y="21600"/>
                  </a:cubicBezTo>
                  <a:cubicBezTo>
                    <a:pt x="28940" y="21835"/>
                    <a:pt x="28936" y="22070"/>
                    <a:pt x="28928" y="22304"/>
                  </a:cubicBezTo>
                </a:path>
                <a:path w="28940" h="22305" stroke="0" extrusionOk="0">
                  <a:moveTo>
                    <a:pt x="0" y="1285"/>
                  </a:moveTo>
                  <a:cubicBezTo>
                    <a:pt x="2353" y="434"/>
                    <a:pt x="4837" y="-1"/>
                    <a:pt x="7340" y="0"/>
                  </a:cubicBezTo>
                  <a:cubicBezTo>
                    <a:pt x="19269" y="0"/>
                    <a:pt x="28940" y="9670"/>
                    <a:pt x="28940" y="21600"/>
                  </a:cubicBezTo>
                  <a:cubicBezTo>
                    <a:pt x="28940" y="21835"/>
                    <a:pt x="28936" y="22070"/>
                    <a:pt x="28928" y="22304"/>
                  </a:cubicBezTo>
                  <a:lnTo>
                    <a:pt x="7340" y="21600"/>
                  </a:lnTo>
                  <a:close/>
                </a:path>
              </a:pathLst>
            </a:custGeom>
            <a:noFill/>
            <a:ln w="9525">
              <a:solidFill>
                <a:srgbClr val="FF66FF"/>
              </a:solidFill>
              <a:round/>
              <a:headEnd/>
              <a:tailEnd/>
            </a:ln>
          </p:spPr>
          <p:txBody>
            <a:bodyPr wrap="none" anchor="ctr"/>
            <a:lstStyle/>
            <a:p>
              <a:endParaRPr lang="en-US"/>
            </a:p>
          </p:txBody>
        </p:sp>
        <p:sp>
          <p:nvSpPr>
            <p:cNvPr id="2399" name="Arc 167"/>
            <p:cNvSpPr>
              <a:spLocks/>
            </p:cNvSpPr>
            <p:nvPr/>
          </p:nvSpPr>
          <p:spPr bwMode="hidden">
            <a:xfrm flipH="1">
              <a:off x="3053" y="902"/>
              <a:ext cx="652" cy="768"/>
            </a:xfrm>
            <a:custGeom>
              <a:avLst/>
              <a:gdLst>
                <a:gd name="T0" fmla="*/ 0 w 30473"/>
                <a:gd name="T1" fmla="*/ 66 h 22305"/>
                <a:gd name="T2" fmla="*/ 652 w 30473"/>
                <a:gd name="T3" fmla="*/ 768 h 22305"/>
                <a:gd name="T4" fmla="*/ 190 w 30473"/>
                <a:gd name="T5" fmla="*/ 744 h 22305"/>
                <a:gd name="T6" fmla="*/ 0 60000 65536"/>
                <a:gd name="T7" fmla="*/ 0 60000 65536"/>
                <a:gd name="T8" fmla="*/ 0 60000 65536"/>
                <a:gd name="T9" fmla="*/ 0 w 30473"/>
                <a:gd name="T10" fmla="*/ 0 h 22305"/>
                <a:gd name="T11" fmla="*/ 30473 w 30473"/>
                <a:gd name="T12" fmla="*/ 22305 h 22305"/>
              </a:gdLst>
              <a:ahLst/>
              <a:cxnLst>
                <a:cxn ang="T6">
                  <a:pos x="T0" y="T1"/>
                </a:cxn>
                <a:cxn ang="T7">
                  <a:pos x="T2" y="T3"/>
                </a:cxn>
                <a:cxn ang="T8">
                  <a:pos x="T4" y="T5"/>
                </a:cxn>
              </a:cxnLst>
              <a:rect l="T9" t="T10" r="T11" b="T12"/>
              <a:pathLst>
                <a:path w="30473" h="22305" fill="none" extrusionOk="0">
                  <a:moveTo>
                    <a:pt x="-1" y="1906"/>
                  </a:moveTo>
                  <a:cubicBezTo>
                    <a:pt x="2789" y="649"/>
                    <a:pt x="5813" y="-1"/>
                    <a:pt x="8873" y="0"/>
                  </a:cubicBezTo>
                  <a:cubicBezTo>
                    <a:pt x="20802" y="0"/>
                    <a:pt x="30473" y="9670"/>
                    <a:pt x="30473" y="21600"/>
                  </a:cubicBezTo>
                  <a:cubicBezTo>
                    <a:pt x="30473" y="21835"/>
                    <a:pt x="30469" y="22070"/>
                    <a:pt x="30461" y="22304"/>
                  </a:cubicBezTo>
                </a:path>
                <a:path w="30473" h="22305" stroke="0" extrusionOk="0">
                  <a:moveTo>
                    <a:pt x="-1" y="1906"/>
                  </a:moveTo>
                  <a:cubicBezTo>
                    <a:pt x="2789" y="649"/>
                    <a:pt x="5813" y="-1"/>
                    <a:pt x="8873" y="0"/>
                  </a:cubicBezTo>
                  <a:cubicBezTo>
                    <a:pt x="20802" y="0"/>
                    <a:pt x="30473" y="9670"/>
                    <a:pt x="30473" y="21600"/>
                  </a:cubicBezTo>
                  <a:cubicBezTo>
                    <a:pt x="30473" y="21835"/>
                    <a:pt x="30469" y="22070"/>
                    <a:pt x="30461" y="22304"/>
                  </a:cubicBezTo>
                  <a:lnTo>
                    <a:pt x="8873" y="21600"/>
                  </a:lnTo>
                  <a:close/>
                </a:path>
              </a:pathLst>
            </a:custGeom>
            <a:noFill/>
            <a:ln w="9525">
              <a:solidFill>
                <a:schemeClr val="folHlink"/>
              </a:solidFill>
              <a:round/>
              <a:headEnd/>
              <a:tailEnd/>
            </a:ln>
          </p:spPr>
          <p:txBody>
            <a:bodyPr wrap="none" anchor="ctr"/>
            <a:lstStyle/>
            <a:p>
              <a:endParaRPr lang="en-US"/>
            </a:p>
          </p:txBody>
        </p:sp>
        <p:sp>
          <p:nvSpPr>
            <p:cNvPr id="2400" name="Arc 168"/>
            <p:cNvSpPr>
              <a:spLocks/>
            </p:cNvSpPr>
            <p:nvPr/>
          </p:nvSpPr>
          <p:spPr bwMode="hidden">
            <a:xfrm flipH="1">
              <a:off x="2996" y="762"/>
              <a:ext cx="768" cy="769"/>
            </a:xfrm>
            <a:custGeom>
              <a:avLst/>
              <a:gdLst>
                <a:gd name="T0" fmla="*/ 0 w 34455"/>
                <a:gd name="T1" fmla="*/ 146 h 22305"/>
                <a:gd name="T2" fmla="*/ 768 w 34455"/>
                <a:gd name="T3" fmla="*/ 769 h 22305"/>
                <a:gd name="T4" fmla="*/ 287 w 34455"/>
                <a:gd name="T5" fmla="*/ 745 h 22305"/>
                <a:gd name="T6" fmla="*/ 0 60000 65536"/>
                <a:gd name="T7" fmla="*/ 0 60000 65536"/>
                <a:gd name="T8" fmla="*/ 0 60000 65536"/>
                <a:gd name="T9" fmla="*/ 0 w 34455"/>
                <a:gd name="T10" fmla="*/ 0 h 22305"/>
                <a:gd name="T11" fmla="*/ 34455 w 34455"/>
                <a:gd name="T12" fmla="*/ 22305 h 22305"/>
              </a:gdLst>
              <a:ahLst/>
              <a:cxnLst>
                <a:cxn ang="T6">
                  <a:pos x="T0" y="T1"/>
                </a:cxn>
                <a:cxn ang="T7">
                  <a:pos x="T2" y="T3"/>
                </a:cxn>
                <a:cxn ang="T8">
                  <a:pos x="T4" y="T5"/>
                </a:cxn>
              </a:cxnLst>
              <a:rect l="T9" t="T10" r="T11" b="T12"/>
              <a:pathLst>
                <a:path w="34455" h="22305" fill="none" extrusionOk="0">
                  <a:moveTo>
                    <a:pt x="0" y="4241"/>
                  </a:moveTo>
                  <a:cubicBezTo>
                    <a:pt x="3720" y="1486"/>
                    <a:pt x="8226" y="-1"/>
                    <a:pt x="12855" y="0"/>
                  </a:cubicBezTo>
                  <a:cubicBezTo>
                    <a:pt x="24784" y="0"/>
                    <a:pt x="34455" y="9670"/>
                    <a:pt x="34455" y="21600"/>
                  </a:cubicBezTo>
                  <a:cubicBezTo>
                    <a:pt x="34455" y="21835"/>
                    <a:pt x="34451" y="22070"/>
                    <a:pt x="34443" y="22304"/>
                  </a:cubicBezTo>
                </a:path>
                <a:path w="34455" h="22305" stroke="0" extrusionOk="0">
                  <a:moveTo>
                    <a:pt x="0" y="4241"/>
                  </a:moveTo>
                  <a:cubicBezTo>
                    <a:pt x="3720" y="1486"/>
                    <a:pt x="8226" y="-1"/>
                    <a:pt x="12855" y="0"/>
                  </a:cubicBezTo>
                  <a:cubicBezTo>
                    <a:pt x="24784" y="0"/>
                    <a:pt x="34455" y="9670"/>
                    <a:pt x="34455" y="21600"/>
                  </a:cubicBezTo>
                  <a:cubicBezTo>
                    <a:pt x="34455" y="21835"/>
                    <a:pt x="34451" y="22070"/>
                    <a:pt x="34443" y="22304"/>
                  </a:cubicBezTo>
                  <a:lnTo>
                    <a:pt x="12855" y="21600"/>
                  </a:lnTo>
                  <a:close/>
                </a:path>
              </a:pathLst>
            </a:custGeom>
            <a:noFill/>
            <a:ln w="9525">
              <a:solidFill>
                <a:schemeClr val="folHlink"/>
              </a:solidFill>
              <a:round/>
              <a:headEnd/>
              <a:tailEnd/>
            </a:ln>
          </p:spPr>
          <p:txBody>
            <a:bodyPr wrap="none" anchor="ctr"/>
            <a:lstStyle/>
            <a:p>
              <a:endParaRPr lang="en-US"/>
            </a:p>
          </p:txBody>
        </p:sp>
        <p:sp>
          <p:nvSpPr>
            <p:cNvPr id="2401" name="Arc 169"/>
            <p:cNvSpPr>
              <a:spLocks/>
            </p:cNvSpPr>
            <p:nvPr/>
          </p:nvSpPr>
          <p:spPr bwMode="hidden">
            <a:xfrm>
              <a:off x="3846" y="870"/>
              <a:ext cx="123" cy="769"/>
            </a:xfrm>
            <a:custGeom>
              <a:avLst/>
              <a:gdLst>
                <a:gd name="T0" fmla="*/ 0 w 34812"/>
                <a:gd name="T1" fmla="*/ 156 h 22305"/>
                <a:gd name="T2" fmla="*/ 123 w 34812"/>
                <a:gd name="T3" fmla="*/ 769 h 22305"/>
                <a:gd name="T4" fmla="*/ 47 w 34812"/>
                <a:gd name="T5" fmla="*/ 745 h 22305"/>
                <a:gd name="T6" fmla="*/ 0 60000 65536"/>
                <a:gd name="T7" fmla="*/ 0 60000 65536"/>
                <a:gd name="T8" fmla="*/ 0 60000 65536"/>
                <a:gd name="T9" fmla="*/ 0 w 34812"/>
                <a:gd name="T10" fmla="*/ 0 h 22305"/>
                <a:gd name="T11" fmla="*/ 34812 w 34812"/>
                <a:gd name="T12" fmla="*/ 22305 h 22305"/>
              </a:gdLst>
              <a:ahLst/>
              <a:cxnLst>
                <a:cxn ang="T6">
                  <a:pos x="T0" y="T1"/>
                </a:cxn>
                <a:cxn ang="T7">
                  <a:pos x="T2" y="T3"/>
                </a:cxn>
                <a:cxn ang="T8">
                  <a:pos x="T4" y="T5"/>
                </a:cxn>
              </a:cxnLst>
              <a:rect l="T9" t="T10" r="T11" b="T12"/>
              <a:pathLst>
                <a:path w="34812" h="22305" fill="none" extrusionOk="0">
                  <a:moveTo>
                    <a:pt x="-1" y="4511"/>
                  </a:moveTo>
                  <a:cubicBezTo>
                    <a:pt x="3783" y="1586"/>
                    <a:pt x="8429" y="-1"/>
                    <a:pt x="13212" y="0"/>
                  </a:cubicBezTo>
                  <a:cubicBezTo>
                    <a:pt x="25141" y="0"/>
                    <a:pt x="34812" y="9670"/>
                    <a:pt x="34812" y="21600"/>
                  </a:cubicBezTo>
                  <a:cubicBezTo>
                    <a:pt x="34812" y="21835"/>
                    <a:pt x="34808" y="22070"/>
                    <a:pt x="34800" y="22304"/>
                  </a:cubicBezTo>
                </a:path>
                <a:path w="34812" h="22305" stroke="0" extrusionOk="0">
                  <a:moveTo>
                    <a:pt x="-1" y="4511"/>
                  </a:moveTo>
                  <a:cubicBezTo>
                    <a:pt x="3783" y="1586"/>
                    <a:pt x="8429" y="-1"/>
                    <a:pt x="13212" y="0"/>
                  </a:cubicBezTo>
                  <a:cubicBezTo>
                    <a:pt x="25141" y="0"/>
                    <a:pt x="34812" y="9670"/>
                    <a:pt x="34812" y="21600"/>
                  </a:cubicBezTo>
                  <a:cubicBezTo>
                    <a:pt x="34812" y="21835"/>
                    <a:pt x="34808" y="22070"/>
                    <a:pt x="34800" y="22304"/>
                  </a:cubicBezTo>
                  <a:lnTo>
                    <a:pt x="13212" y="21600"/>
                  </a:lnTo>
                  <a:close/>
                </a:path>
              </a:pathLst>
            </a:custGeom>
            <a:noFill/>
            <a:ln w="9525">
              <a:solidFill>
                <a:schemeClr val="accent1"/>
              </a:solidFill>
              <a:round/>
              <a:headEnd/>
              <a:tailEnd/>
            </a:ln>
          </p:spPr>
          <p:txBody>
            <a:bodyPr wrap="none" anchor="ctr"/>
            <a:lstStyle/>
            <a:p>
              <a:endParaRPr lang="en-US"/>
            </a:p>
          </p:txBody>
        </p:sp>
        <p:sp>
          <p:nvSpPr>
            <p:cNvPr id="2402" name="Arc 170"/>
            <p:cNvSpPr>
              <a:spLocks/>
            </p:cNvSpPr>
            <p:nvPr/>
          </p:nvSpPr>
          <p:spPr bwMode="hidden">
            <a:xfrm>
              <a:off x="3879" y="866"/>
              <a:ext cx="324" cy="769"/>
            </a:xfrm>
            <a:custGeom>
              <a:avLst/>
              <a:gdLst>
                <a:gd name="T0" fmla="*/ 0 w 34812"/>
                <a:gd name="T1" fmla="*/ 156 h 22305"/>
                <a:gd name="T2" fmla="*/ 324 w 34812"/>
                <a:gd name="T3" fmla="*/ 769 h 22305"/>
                <a:gd name="T4" fmla="*/ 123 w 34812"/>
                <a:gd name="T5" fmla="*/ 745 h 22305"/>
                <a:gd name="T6" fmla="*/ 0 60000 65536"/>
                <a:gd name="T7" fmla="*/ 0 60000 65536"/>
                <a:gd name="T8" fmla="*/ 0 60000 65536"/>
                <a:gd name="T9" fmla="*/ 0 w 34812"/>
                <a:gd name="T10" fmla="*/ 0 h 22305"/>
                <a:gd name="T11" fmla="*/ 34812 w 34812"/>
                <a:gd name="T12" fmla="*/ 22305 h 22305"/>
              </a:gdLst>
              <a:ahLst/>
              <a:cxnLst>
                <a:cxn ang="T6">
                  <a:pos x="T0" y="T1"/>
                </a:cxn>
                <a:cxn ang="T7">
                  <a:pos x="T2" y="T3"/>
                </a:cxn>
                <a:cxn ang="T8">
                  <a:pos x="T4" y="T5"/>
                </a:cxn>
              </a:cxnLst>
              <a:rect l="T9" t="T10" r="T11" b="T12"/>
              <a:pathLst>
                <a:path w="34812" h="22305" fill="none" extrusionOk="0">
                  <a:moveTo>
                    <a:pt x="-1" y="4511"/>
                  </a:moveTo>
                  <a:cubicBezTo>
                    <a:pt x="3783" y="1586"/>
                    <a:pt x="8429" y="-1"/>
                    <a:pt x="13212" y="0"/>
                  </a:cubicBezTo>
                  <a:cubicBezTo>
                    <a:pt x="25141" y="0"/>
                    <a:pt x="34812" y="9670"/>
                    <a:pt x="34812" y="21600"/>
                  </a:cubicBezTo>
                  <a:cubicBezTo>
                    <a:pt x="34812" y="21835"/>
                    <a:pt x="34808" y="22070"/>
                    <a:pt x="34800" y="22304"/>
                  </a:cubicBezTo>
                </a:path>
                <a:path w="34812" h="22305" stroke="0" extrusionOk="0">
                  <a:moveTo>
                    <a:pt x="-1" y="4511"/>
                  </a:moveTo>
                  <a:cubicBezTo>
                    <a:pt x="3783" y="1586"/>
                    <a:pt x="8429" y="-1"/>
                    <a:pt x="13212" y="0"/>
                  </a:cubicBezTo>
                  <a:cubicBezTo>
                    <a:pt x="25141" y="0"/>
                    <a:pt x="34812" y="9670"/>
                    <a:pt x="34812" y="21600"/>
                  </a:cubicBezTo>
                  <a:cubicBezTo>
                    <a:pt x="34812" y="21835"/>
                    <a:pt x="34808" y="22070"/>
                    <a:pt x="34800" y="22304"/>
                  </a:cubicBezTo>
                  <a:lnTo>
                    <a:pt x="13212" y="21600"/>
                  </a:lnTo>
                  <a:close/>
                </a:path>
              </a:pathLst>
            </a:custGeom>
            <a:noFill/>
            <a:ln w="9525">
              <a:solidFill>
                <a:schemeClr val="folHlink"/>
              </a:solidFill>
              <a:round/>
              <a:headEnd/>
              <a:tailEnd/>
            </a:ln>
          </p:spPr>
          <p:txBody>
            <a:bodyPr wrap="none" anchor="ctr"/>
            <a:lstStyle/>
            <a:p>
              <a:endParaRPr lang="en-US"/>
            </a:p>
          </p:txBody>
        </p:sp>
        <p:sp>
          <p:nvSpPr>
            <p:cNvPr id="2403" name="Arc 171"/>
            <p:cNvSpPr>
              <a:spLocks/>
            </p:cNvSpPr>
            <p:nvPr/>
          </p:nvSpPr>
          <p:spPr bwMode="hidden">
            <a:xfrm>
              <a:off x="3907" y="766"/>
              <a:ext cx="461" cy="769"/>
            </a:xfrm>
            <a:custGeom>
              <a:avLst/>
              <a:gdLst>
                <a:gd name="T0" fmla="*/ 0 w 34812"/>
                <a:gd name="T1" fmla="*/ 156 h 22305"/>
                <a:gd name="T2" fmla="*/ 461 w 34812"/>
                <a:gd name="T3" fmla="*/ 769 h 22305"/>
                <a:gd name="T4" fmla="*/ 175 w 34812"/>
                <a:gd name="T5" fmla="*/ 745 h 22305"/>
                <a:gd name="T6" fmla="*/ 0 60000 65536"/>
                <a:gd name="T7" fmla="*/ 0 60000 65536"/>
                <a:gd name="T8" fmla="*/ 0 60000 65536"/>
                <a:gd name="T9" fmla="*/ 0 w 34812"/>
                <a:gd name="T10" fmla="*/ 0 h 22305"/>
                <a:gd name="T11" fmla="*/ 34812 w 34812"/>
                <a:gd name="T12" fmla="*/ 22305 h 22305"/>
              </a:gdLst>
              <a:ahLst/>
              <a:cxnLst>
                <a:cxn ang="T6">
                  <a:pos x="T0" y="T1"/>
                </a:cxn>
                <a:cxn ang="T7">
                  <a:pos x="T2" y="T3"/>
                </a:cxn>
                <a:cxn ang="T8">
                  <a:pos x="T4" y="T5"/>
                </a:cxn>
              </a:cxnLst>
              <a:rect l="T9" t="T10" r="T11" b="T12"/>
              <a:pathLst>
                <a:path w="34812" h="22305" fill="none" extrusionOk="0">
                  <a:moveTo>
                    <a:pt x="-1" y="4511"/>
                  </a:moveTo>
                  <a:cubicBezTo>
                    <a:pt x="3783" y="1586"/>
                    <a:pt x="8429" y="-1"/>
                    <a:pt x="13212" y="0"/>
                  </a:cubicBezTo>
                  <a:cubicBezTo>
                    <a:pt x="25141" y="0"/>
                    <a:pt x="34812" y="9670"/>
                    <a:pt x="34812" y="21600"/>
                  </a:cubicBezTo>
                  <a:cubicBezTo>
                    <a:pt x="34812" y="21835"/>
                    <a:pt x="34808" y="22070"/>
                    <a:pt x="34800" y="22304"/>
                  </a:cubicBezTo>
                </a:path>
                <a:path w="34812" h="22305" stroke="0" extrusionOk="0">
                  <a:moveTo>
                    <a:pt x="-1" y="4511"/>
                  </a:moveTo>
                  <a:cubicBezTo>
                    <a:pt x="3783" y="1586"/>
                    <a:pt x="8429" y="-1"/>
                    <a:pt x="13212" y="0"/>
                  </a:cubicBezTo>
                  <a:cubicBezTo>
                    <a:pt x="25141" y="0"/>
                    <a:pt x="34812" y="9670"/>
                    <a:pt x="34812" y="21600"/>
                  </a:cubicBezTo>
                  <a:cubicBezTo>
                    <a:pt x="34812" y="21835"/>
                    <a:pt x="34808" y="22070"/>
                    <a:pt x="34800" y="22304"/>
                  </a:cubicBezTo>
                  <a:lnTo>
                    <a:pt x="13212" y="21600"/>
                  </a:lnTo>
                  <a:close/>
                </a:path>
              </a:pathLst>
            </a:custGeom>
            <a:noFill/>
            <a:ln w="9525">
              <a:solidFill>
                <a:srgbClr val="FF66FF"/>
              </a:solidFill>
              <a:round/>
              <a:headEnd/>
              <a:tailEnd/>
            </a:ln>
          </p:spPr>
          <p:txBody>
            <a:bodyPr wrap="none" anchor="ctr"/>
            <a:lstStyle/>
            <a:p>
              <a:endParaRPr lang="en-US"/>
            </a:p>
          </p:txBody>
        </p:sp>
        <p:sp>
          <p:nvSpPr>
            <p:cNvPr id="2404" name="Freeform 172"/>
            <p:cNvSpPr>
              <a:spLocks/>
            </p:cNvSpPr>
            <p:nvPr/>
          </p:nvSpPr>
          <p:spPr bwMode="hidden">
            <a:xfrm>
              <a:off x="3996" y="1236"/>
              <a:ext cx="156" cy="478"/>
            </a:xfrm>
            <a:custGeom>
              <a:avLst/>
              <a:gdLst>
                <a:gd name="T0" fmla="*/ 0 w 776"/>
                <a:gd name="T1" fmla="*/ 64 h 2368"/>
                <a:gd name="T2" fmla="*/ 240 w 776"/>
                <a:gd name="T3" fmla="*/ 16 h 2368"/>
                <a:gd name="T4" fmla="*/ 96 w 776"/>
                <a:gd name="T5" fmla="*/ 160 h 2368"/>
                <a:gd name="T6" fmla="*/ 336 w 776"/>
                <a:gd name="T7" fmla="*/ 160 h 2368"/>
                <a:gd name="T8" fmla="*/ 192 w 776"/>
                <a:gd name="T9" fmla="*/ 304 h 2368"/>
                <a:gd name="T10" fmla="*/ 384 w 776"/>
                <a:gd name="T11" fmla="*/ 352 h 2368"/>
                <a:gd name="T12" fmla="*/ 288 w 776"/>
                <a:gd name="T13" fmla="*/ 448 h 2368"/>
                <a:gd name="T14" fmla="*/ 480 w 776"/>
                <a:gd name="T15" fmla="*/ 496 h 2368"/>
                <a:gd name="T16" fmla="*/ 384 w 776"/>
                <a:gd name="T17" fmla="*/ 592 h 2368"/>
                <a:gd name="T18" fmla="*/ 528 w 776"/>
                <a:gd name="T19" fmla="*/ 640 h 2368"/>
                <a:gd name="T20" fmla="*/ 480 w 776"/>
                <a:gd name="T21" fmla="*/ 736 h 2368"/>
                <a:gd name="T22" fmla="*/ 576 w 776"/>
                <a:gd name="T23" fmla="*/ 832 h 2368"/>
                <a:gd name="T24" fmla="*/ 576 w 776"/>
                <a:gd name="T25" fmla="*/ 928 h 2368"/>
                <a:gd name="T26" fmla="*/ 672 w 776"/>
                <a:gd name="T27" fmla="*/ 1072 h 2368"/>
                <a:gd name="T28" fmla="*/ 624 w 776"/>
                <a:gd name="T29" fmla="*/ 1216 h 2368"/>
                <a:gd name="T30" fmla="*/ 720 w 776"/>
                <a:gd name="T31" fmla="*/ 1312 h 2368"/>
                <a:gd name="T32" fmla="*/ 672 w 776"/>
                <a:gd name="T33" fmla="*/ 1456 h 2368"/>
                <a:gd name="T34" fmla="*/ 720 w 776"/>
                <a:gd name="T35" fmla="*/ 1600 h 2368"/>
                <a:gd name="T36" fmla="*/ 672 w 776"/>
                <a:gd name="T37" fmla="*/ 1696 h 2368"/>
                <a:gd name="T38" fmla="*/ 768 w 776"/>
                <a:gd name="T39" fmla="*/ 1840 h 2368"/>
                <a:gd name="T40" fmla="*/ 720 w 776"/>
                <a:gd name="T41" fmla="*/ 1984 h 2368"/>
                <a:gd name="T42" fmla="*/ 768 w 776"/>
                <a:gd name="T43" fmla="*/ 2176 h 2368"/>
                <a:gd name="T44" fmla="*/ 720 w 776"/>
                <a:gd name="T45" fmla="*/ 2224 h 2368"/>
                <a:gd name="T46" fmla="*/ 768 w 776"/>
                <a:gd name="T47" fmla="*/ 2368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76"/>
                <a:gd name="T73" fmla="*/ 0 h 2368"/>
                <a:gd name="T74" fmla="*/ 776 w 776"/>
                <a:gd name="T75" fmla="*/ 2368 h 236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rgbClr val="FF66FF"/>
              </a:solidFill>
              <a:round/>
              <a:headEnd/>
              <a:tailEnd/>
            </a:ln>
          </p:spPr>
          <p:txBody>
            <a:bodyPr wrap="none" anchor="ctr"/>
            <a:lstStyle/>
            <a:p>
              <a:endParaRPr lang="en-US"/>
            </a:p>
          </p:txBody>
        </p:sp>
        <p:sp>
          <p:nvSpPr>
            <p:cNvPr id="2405" name="Freeform 173"/>
            <p:cNvSpPr>
              <a:spLocks/>
            </p:cNvSpPr>
            <p:nvPr/>
          </p:nvSpPr>
          <p:spPr bwMode="hidden">
            <a:xfrm rot="19660755" flipV="1">
              <a:off x="3752" y="1079"/>
              <a:ext cx="142" cy="270"/>
            </a:xfrm>
            <a:custGeom>
              <a:avLst/>
              <a:gdLst>
                <a:gd name="T0" fmla="*/ 0 w 776"/>
                <a:gd name="T1" fmla="*/ 64 h 2368"/>
                <a:gd name="T2" fmla="*/ 240 w 776"/>
                <a:gd name="T3" fmla="*/ 16 h 2368"/>
                <a:gd name="T4" fmla="*/ 96 w 776"/>
                <a:gd name="T5" fmla="*/ 160 h 2368"/>
                <a:gd name="T6" fmla="*/ 336 w 776"/>
                <a:gd name="T7" fmla="*/ 160 h 2368"/>
                <a:gd name="T8" fmla="*/ 192 w 776"/>
                <a:gd name="T9" fmla="*/ 304 h 2368"/>
                <a:gd name="T10" fmla="*/ 384 w 776"/>
                <a:gd name="T11" fmla="*/ 352 h 2368"/>
                <a:gd name="T12" fmla="*/ 288 w 776"/>
                <a:gd name="T13" fmla="*/ 448 h 2368"/>
                <a:gd name="T14" fmla="*/ 480 w 776"/>
                <a:gd name="T15" fmla="*/ 496 h 2368"/>
                <a:gd name="T16" fmla="*/ 384 w 776"/>
                <a:gd name="T17" fmla="*/ 592 h 2368"/>
                <a:gd name="T18" fmla="*/ 528 w 776"/>
                <a:gd name="T19" fmla="*/ 640 h 2368"/>
                <a:gd name="T20" fmla="*/ 480 w 776"/>
                <a:gd name="T21" fmla="*/ 736 h 2368"/>
                <a:gd name="T22" fmla="*/ 576 w 776"/>
                <a:gd name="T23" fmla="*/ 832 h 2368"/>
                <a:gd name="T24" fmla="*/ 576 w 776"/>
                <a:gd name="T25" fmla="*/ 928 h 2368"/>
                <a:gd name="T26" fmla="*/ 672 w 776"/>
                <a:gd name="T27" fmla="*/ 1072 h 2368"/>
                <a:gd name="T28" fmla="*/ 624 w 776"/>
                <a:gd name="T29" fmla="*/ 1216 h 2368"/>
                <a:gd name="T30" fmla="*/ 720 w 776"/>
                <a:gd name="T31" fmla="*/ 1312 h 2368"/>
                <a:gd name="T32" fmla="*/ 672 w 776"/>
                <a:gd name="T33" fmla="*/ 1456 h 2368"/>
                <a:gd name="T34" fmla="*/ 720 w 776"/>
                <a:gd name="T35" fmla="*/ 1600 h 2368"/>
                <a:gd name="T36" fmla="*/ 672 w 776"/>
                <a:gd name="T37" fmla="*/ 1696 h 2368"/>
                <a:gd name="T38" fmla="*/ 768 w 776"/>
                <a:gd name="T39" fmla="*/ 1840 h 2368"/>
                <a:gd name="T40" fmla="*/ 720 w 776"/>
                <a:gd name="T41" fmla="*/ 1984 h 2368"/>
                <a:gd name="T42" fmla="*/ 768 w 776"/>
                <a:gd name="T43" fmla="*/ 2176 h 2368"/>
                <a:gd name="T44" fmla="*/ 720 w 776"/>
                <a:gd name="T45" fmla="*/ 2224 h 2368"/>
                <a:gd name="T46" fmla="*/ 768 w 776"/>
                <a:gd name="T47" fmla="*/ 2368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76"/>
                <a:gd name="T73" fmla="*/ 0 h 2368"/>
                <a:gd name="T74" fmla="*/ 776 w 776"/>
                <a:gd name="T75" fmla="*/ 2368 h 236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2"/>
              </a:solidFill>
              <a:round/>
              <a:headEnd/>
              <a:tailEnd/>
            </a:ln>
          </p:spPr>
          <p:txBody>
            <a:bodyPr wrap="none" anchor="ctr"/>
            <a:lstStyle/>
            <a:p>
              <a:endParaRPr lang="en-US"/>
            </a:p>
          </p:txBody>
        </p:sp>
        <p:sp>
          <p:nvSpPr>
            <p:cNvPr id="2406" name="Arc 174"/>
            <p:cNvSpPr>
              <a:spLocks/>
            </p:cNvSpPr>
            <p:nvPr/>
          </p:nvSpPr>
          <p:spPr bwMode="hidden">
            <a:xfrm flipH="1">
              <a:off x="2952" y="647"/>
              <a:ext cx="821" cy="769"/>
            </a:xfrm>
            <a:custGeom>
              <a:avLst/>
              <a:gdLst>
                <a:gd name="T0" fmla="*/ 0 w 36830"/>
                <a:gd name="T1" fmla="*/ 217 h 22305"/>
                <a:gd name="T2" fmla="*/ 821 w 36830"/>
                <a:gd name="T3" fmla="*/ 769 h 22305"/>
                <a:gd name="T4" fmla="*/ 340 w 36830"/>
                <a:gd name="T5" fmla="*/ 745 h 22305"/>
                <a:gd name="T6" fmla="*/ 0 60000 65536"/>
                <a:gd name="T7" fmla="*/ 0 60000 65536"/>
                <a:gd name="T8" fmla="*/ 0 60000 65536"/>
                <a:gd name="T9" fmla="*/ 0 w 36830"/>
                <a:gd name="T10" fmla="*/ 0 h 22305"/>
                <a:gd name="T11" fmla="*/ 36830 w 36830"/>
                <a:gd name="T12" fmla="*/ 22305 h 22305"/>
              </a:gdLst>
              <a:ahLst/>
              <a:cxnLst>
                <a:cxn ang="T6">
                  <a:pos x="T0" y="T1"/>
                </a:cxn>
                <a:cxn ang="T7">
                  <a:pos x="T2" y="T3"/>
                </a:cxn>
                <a:cxn ang="T8">
                  <a:pos x="T4" y="T5"/>
                </a:cxn>
              </a:cxnLst>
              <a:rect l="T9" t="T10" r="T11" b="T12"/>
              <a:pathLst>
                <a:path w="36830" h="22305" fill="none" extrusionOk="0">
                  <a:moveTo>
                    <a:pt x="0" y="6283"/>
                  </a:moveTo>
                  <a:cubicBezTo>
                    <a:pt x="4047" y="2258"/>
                    <a:pt x="9522" y="-1"/>
                    <a:pt x="15230" y="0"/>
                  </a:cubicBezTo>
                  <a:cubicBezTo>
                    <a:pt x="27159" y="0"/>
                    <a:pt x="36830" y="9670"/>
                    <a:pt x="36830" y="21600"/>
                  </a:cubicBezTo>
                  <a:cubicBezTo>
                    <a:pt x="36830" y="21835"/>
                    <a:pt x="36826" y="22070"/>
                    <a:pt x="36818" y="22304"/>
                  </a:cubicBezTo>
                </a:path>
                <a:path w="36830" h="22305" stroke="0" extrusionOk="0">
                  <a:moveTo>
                    <a:pt x="0" y="6283"/>
                  </a:moveTo>
                  <a:cubicBezTo>
                    <a:pt x="4047" y="2258"/>
                    <a:pt x="9522" y="-1"/>
                    <a:pt x="15230" y="0"/>
                  </a:cubicBezTo>
                  <a:cubicBezTo>
                    <a:pt x="27159" y="0"/>
                    <a:pt x="36830" y="9670"/>
                    <a:pt x="36830" y="21600"/>
                  </a:cubicBezTo>
                  <a:cubicBezTo>
                    <a:pt x="36830" y="21835"/>
                    <a:pt x="36826" y="22070"/>
                    <a:pt x="36818" y="22304"/>
                  </a:cubicBezTo>
                  <a:lnTo>
                    <a:pt x="15230" y="21600"/>
                  </a:lnTo>
                  <a:close/>
                </a:path>
              </a:pathLst>
            </a:custGeom>
            <a:noFill/>
            <a:ln w="9525">
              <a:solidFill>
                <a:schemeClr val="folHlink"/>
              </a:solidFill>
              <a:round/>
              <a:headEnd/>
              <a:tailEnd/>
            </a:ln>
          </p:spPr>
          <p:txBody>
            <a:bodyPr wrap="none" anchor="ctr"/>
            <a:lstStyle/>
            <a:p>
              <a:endParaRPr lang="en-US"/>
            </a:p>
          </p:txBody>
        </p:sp>
        <p:sp>
          <p:nvSpPr>
            <p:cNvPr id="2407" name="Arc 175"/>
            <p:cNvSpPr>
              <a:spLocks/>
            </p:cNvSpPr>
            <p:nvPr/>
          </p:nvSpPr>
          <p:spPr bwMode="hidden">
            <a:xfrm flipH="1">
              <a:off x="3184" y="485"/>
              <a:ext cx="597" cy="745"/>
            </a:xfrm>
            <a:custGeom>
              <a:avLst/>
              <a:gdLst>
                <a:gd name="T0" fmla="*/ 0 w 31881"/>
                <a:gd name="T1" fmla="*/ 345 h 21600"/>
                <a:gd name="T2" fmla="*/ 597 w 31881"/>
                <a:gd name="T3" fmla="*/ 168 h 21600"/>
                <a:gd name="T4" fmla="*/ 341 w 31881"/>
                <a:gd name="T5" fmla="*/ 745 h 21600"/>
                <a:gd name="T6" fmla="*/ 0 60000 65536"/>
                <a:gd name="T7" fmla="*/ 0 60000 65536"/>
                <a:gd name="T8" fmla="*/ 0 60000 65536"/>
                <a:gd name="T9" fmla="*/ 0 w 31881"/>
                <a:gd name="T10" fmla="*/ 0 h 21600"/>
                <a:gd name="T11" fmla="*/ 31881 w 31881"/>
                <a:gd name="T12" fmla="*/ 21600 h 21600"/>
              </a:gdLst>
              <a:ahLst/>
              <a:cxnLst>
                <a:cxn ang="T6">
                  <a:pos x="T0" y="T1"/>
                </a:cxn>
                <a:cxn ang="T7">
                  <a:pos x="T2" y="T3"/>
                </a:cxn>
                <a:cxn ang="T8">
                  <a:pos x="T4" y="T5"/>
                </a:cxn>
              </a:cxnLst>
              <a:rect l="T9" t="T10" r="T11" b="T12"/>
              <a:pathLst>
                <a:path w="31881" h="21600" fill="none" extrusionOk="0">
                  <a:moveTo>
                    <a:pt x="-1" y="10015"/>
                  </a:moveTo>
                  <a:cubicBezTo>
                    <a:pt x="3963" y="3778"/>
                    <a:pt x="10840" y="-1"/>
                    <a:pt x="18231" y="0"/>
                  </a:cubicBezTo>
                  <a:cubicBezTo>
                    <a:pt x="23204" y="0"/>
                    <a:pt x="28026" y="1716"/>
                    <a:pt x="31881" y="4859"/>
                  </a:cubicBezTo>
                </a:path>
                <a:path w="31881" h="21600" stroke="0" extrusionOk="0">
                  <a:moveTo>
                    <a:pt x="-1" y="10015"/>
                  </a:moveTo>
                  <a:cubicBezTo>
                    <a:pt x="3963" y="3778"/>
                    <a:pt x="10840" y="-1"/>
                    <a:pt x="18231" y="0"/>
                  </a:cubicBezTo>
                  <a:cubicBezTo>
                    <a:pt x="23204" y="0"/>
                    <a:pt x="28026" y="1716"/>
                    <a:pt x="31881" y="4859"/>
                  </a:cubicBezTo>
                  <a:lnTo>
                    <a:pt x="18231" y="21600"/>
                  </a:lnTo>
                  <a:close/>
                </a:path>
              </a:pathLst>
            </a:custGeom>
            <a:noFill/>
            <a:ln w="9525">
              <a:solidFill>
                <a:schemeClr val="accent1"/>
              </a:solidFill>
              <a:round/>
              <a:headEnd/>
              <a:tailEnd/>
            </a:ln>
          </p:spPr>
          <p:txBody>
            <a:bodyPr wrap="none" anchor="ctr"/>
            <a:lstStyle/>
            <a:p>
              <a:endParaRPr lang="en-US"/>
            </a:p>
          </p:txBody>
        </p:sp>
        <p:sp>
          <p:nvSpPr>
            <p:cNvPr id="2408" name="Arc 176"/>
            <p:cNvSpPr>
              <a:spLocks/>
            </p:cNvSpPr>
            <p:nvPr/>
          </p:nvSpPr>
          <p:spPr bwMode="hidden">
            <a:xfrm>
              <a:off x="3822" y="798"/>
              <a:ext cx="246" cy="745"/>
            </a:xfrm>
            <a:custGeom>
              <a:avLst/>
              <a:gdLst>
                <a:gd name="T0" fmla="*/ 0 w 31146"/>
                <a:gd name="T1" fmla="*/ 156 h 21600"/>
                <a:gd name="T2" fmla="*/ 246 w 31146"/>
                <a:gd name="T3" fmla="*/ 330 h 21600"/>
                <a:gd name="T4" fmla="*/ 104 w 31146"/>
                <a:gd name="T5" fmla="*/ 745 h 21600"/>
                <a:gd name="T6" fmla="*/ 0 60000 65536"/>
                <a:gd name="T7" fmla="*/ 0 60000 65536"/>
                <a:gd name="T8" fmla="*/ 0 60000 65536"/>
                <a:gd name="T9" fmla="*/ 0 w 31146"/>
                <a:gd name="T10" fmla="*/ 0 h 21600"/>
                <a:gd name="T11" fmla="*/ 31146 w 31146"/>
                <a:gd name="T12" fmla="*/ 21600 h 21600"/>
              </a:gdLst>
              <a:ahLst/>
              <a:cxnLst>
                <a:cxn ang="T6">
                  <a:pos x="T0" y="T1"/>
                </a:cxn>
                <a:cxn ang="T7">
                  <a:pos x="T2" y="T3"/>
                </a:cxn>
                <a:cxn ang="T8">
                  <a:pos x="T4" y="T5"/>
                </a:cxn>
              </a:cxnLst>
              <a:rect l="T9" t="T10" r="T11" b="T12"/>
              <a:pathLst>
                <a:path w="31146" h="21600" fill="none" extrusionOk="0">
                  <a:moveTo>
                    <a:pt x="-1" y="4511"/>
                  </a:moveTo>
                  <a:cubicBezTo>
                    <a:pt x="3783" y="1586"/>
                    <a:pt x="8429" y="-1"/>
                    <a:pt x="13212" y="0"/>
                  </a:cubicBezTo>
                  <a:cubicBezTo>
                    <a:pt x="20409" y="0"/>
                    <a:pt x="27134" y="3585"/>
                    <a:pt x="31145" y="9561"/>
                  </a:cubicBezTo>
                </a:path>
                <a:path w="31146" h="21600" stroke="0" extrusionOk="0">
                  <a:moveTo>
                    <a:pt x="-1" y="4511"/>
                  </a:moveTo>
                  <a:cubicBezTo>
                    <a:pt x="3783" y="1586"/>
                    <a:pt x="8429" y="-1"/>
                    <a:pt x="13212" y="0"/>
                  </a:cubicBezTo>
                  <a:cubicBezTo>
                    <a:pt x="20409" y="0"/>
                    <a:pt x="27134" y="3585"/>
                    <a:pt x="31145" y="9561"/>
                  </a:cubicBezTo>
                  <a:lnTo>
                    <a:pt x="13212" y="21600"/>
                  </a:lnTo>
                  <a:close/>
                </a:path>
              </a:pathLst>
            </a:custGeom>
            <a:noFill/>
            <a:ln w="9525">
              <a:solidFill>
                <a:schemeClr val="accent2"/>
              </a:solidFill>
              <a:round/>
              <a:headEnd/>
              <a:tailEnd/>
            </a:ln>
          </p:spPr>
          <p:txBody>
            <a:bodyPr wrap="none" anchor="ctr"/>
            <a:lstStyle/>
            <a:p>
              <a:endParaRPr lang="en-US"/>
            </a:p>
          </p:txBody>
        </p:sp>
        <p:sp>
          <p:nvSpPr>
            <p:cNvPr id="2409" name="Freeform 177"/>
            <p:cNvSpPr>
              <a:spLocks/>
            </p:cNvSpPr>
            <p:nvPr/>
          </p:nvSpPr>
          <p:spPr bwMode="hidden">
            <a:xfrm flipH="1">
              <a:off x="3086" y="1193"/>
              <a:ext cx="351" cy="493"/>
            </a:xfrm>
            <a:custGeom>
              <a:avLst/>
              <a:gdLst>
                <a:gd name="T0" fmla="*/ 0 w 776"/>
                <a:gd name="T1" fmla="*/ 64 h 2368"/>
                <a:gd name="T2" fmla="*/ 240 w 776"/>
                <a:gd name="T3" fmla="*/ 16 h 2368"/>
                <a:gd name="T4" fmla="*/ 96 w 776"/>
                <a:gd name="T5" fmla="*/ 160 h 2368"/>
                <a:gd name="T6" fmla="*/ 336 w 776"/>
                <a:gd name="T7" fmla="*/ 160 h 2368"/>
                <a:gd name="T8" fmla="*/ 192 w 776"/>
                <a:gd name="T9" fmla="*/ 304 h 2368"/>
                <a:gd name="T10" fmla="*/ 384 w 776"/>
                <a:gd name="T11" fmla="*/ 352 h 2368"/>
                <a:gd name="T12" fmla="*/ 288 w 776"/>
                <a:gd name="T13" fmla="*/ 448 h 2368"/>
                <a:gd name="T14" fmla="*/ 480 w 776"/>
                <a:gd name="T15" fmla="*/ 496 h 2368"/>
                <a:gd name="T16" fmla="*/ 384 w 776"/>
                <a:gd name="T17" fmla="*/ 592 h 2368"/>
                <a:gd name="T18" fmla="*/ 528 w 776"/>
                <a:gd name="T19" fmla="*/ 640 h 2368"/>
                <a:gd name="T20" fmla="*/ 480 w 776"/>
                <a:gd name="T21" fmla="*/ 736 h 2368"/>
                <a:gd name="T22" fmla="*/ 576 w 776"/>
                <a:gd name="T23" fmla="*/ 832 h 2368"/>
                <a:gd name="T24" fmla="*/ 576 w 776"/>
                <a:gd name="T25" fmla="*/ 928 h 2368"/>
                <a:gd name="T26" fmla="*/ 672 w 776"/>
                <a:gd name="T27" fmla="*/ 1072 h 2368"/>
                <a:gd name="T28" fmla="*/ 624 w 776"/>
                <a:gd name="T29" fmla="*/ 1216 h 2368"/>
                <a:gd name="T30" fmla="*/ 720 w 776"/>
                <a:gd name="T31" fmla="*/ 1312 h 2368"/>
                <a:gd name="T32" fmla="*/ 672 w 776"/>
                <a:gd name="T33" fmla="*/ 1456 h 2368"/>
                <a:gd name="T34" fmla="*/ 720 w 776"/>
                <a:gd name="T35" fmla="*/ 1600 h 2368"/>
                <a:gd name="T36" fmla="*/ 672 w 776"/>
                <a:gd name="T37" fmla="*/ 1696 h 2368"/>
                <a:gd name="T38" fmla="*/ 768 w 776"/>
                <a:gd name="T39" fmla="*/ 1840 h 2368"/>
                <a:gd name="T40" fmla="*/ 720 w 776"/>
                <a:gd name="T41" fmla="*/ 1984 h 2368"/>
                <a:gd name="T42" fmla="*/ 768 w 776"/>
                <a:gd name="T43" fmla="*/ 2176 h 2368"/>
                <a:gd name="T44" fmla="*/ 720 w 776"/>
                <a:gd name="T45" fmla="*/ 2224 h 2368"/>
                <a:gd name="T46" fmla="*/ 768 w 776"/>
                <a:gd name="T47" fmla="*/ 2368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76"/>
                <a:gd name="T73" fmla="*/ 0 h 2368"/>
                <a:gd name="T74" fmla="*/ 776 w 776"/>
                <a:gd name="T75" fmla="*/ 2368 h 236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rgbClr val="FF0000"/>
              </a:solidFill>
              <a:round/>
              <a:headEnd/>
              <a:tailEnd/>
            </a:ln>
          </p:spPr>
          <p:txBody>
            <a:bodyPr wrap="none" anchor="ctr"/>
            <a:lstStyle/>
            <a:p>
              <a:endParaRPr lang="en-US"/>
            </a:p>
          </p:txBody>
        </p:sp>
        <p:sp>
          <p:nvSpPr>
            <p:cNvPr id="2410" name="Freeform 178"/>
            <p:cNvSpPr>
              <a:spLocks/>
            </p:cNvSpPr>
            <p:nvPr/>
          </p:nvSpPr>
          <p:spPr bwMode="hidden">
            <a:xfrm flipH="1">
              <a:off x="3251" y="673"/>
              <a:ext cx="225" cy="492"/>
            </a:xfrm>
            <a:custGeom>
              <a:avLst/>
              <a:gdLst>
                <a:gd name="T0" fmla="*/ 0 w 776"/>
                <a:gd name="T1" fmla="*/ 64 h 2368"/>
                <a:gd name="T2" fmla="*/ 240 w 776"/>
                <a:gd name="T3" fmla="*/ 16 h 2368"/>
                <a:gd name="T4" fmla="*/ 96 w 776"/>
                <a:gd name="T5" fmla="*/ 160 h 2368"/>
                <a:gd name="T6" fmla="*/ 336 w 776"/>
                <a:gd name="T7" fmla="*/ 160 h 2368"/>
                <a:gd name="T8" fmla="*/ 192 w 776"/>
                <a:gd name="T9" fmla="*/ 304 h 2368"/>
                <a:gd name="T10" fmla="*/ 384 w 776"/>
                <a:gd name="T11" fmla="*/ 352 h 2368"/>
                <a:gd name="T12" fmla="*/ 288 w 776"/>
                <a:gd name="T13" fmla="*/ 448 h 2368"/>
                <a:gd name="T14" fmla="*/ 480 w 776"/>
                <a:gd name="T15" fmla="*/ 496 h 2368"/>
                <a:gd name="T16" fmla="*/ 384 w 776"/>
                <a:gd name="T17" fmla="*/ 592 h 2368"/>
                <a:gd name="T18" fmla="*/ 528 w 776"/>
                <a:gd name="T19" fmla="*/ 640 h 2368"/>
                <a:gd name="T20" fmla="*/ 480 w 776"/>
                <a:gd name="T21" fmla="*/ 736 h 2368"/>
                <a:gd name="T22" fmla="*/ 576 w 776"/>
                <a:gd name="T23" fmla="*/ 832 h 2368"/>
                <a:gd name="T24" fmla="*/ 576 w 776"/>
                <a:gd name="T25" fmla="*/ 928 h 2368"/>
                <a:gd name="T26" fmla="*/ 672 w 776"/>
                <a:gd name="T27" fmla="*/ 1072 h 2368"/>
                <a:gd name="T28" fmla="*/ 624 w 776"/>
                <a:gd name="T29" fmla="*/ 1216 h 2368"/>
                <a:gd name="T30" fmla="*/ 720 w 776"/>
                <a:gd name="T31" fmla="*/ 1312 h 2368"/>
                <a:gd name="T32" fmla="*/ 672 w 776"/>
                <a:gd name="T33" fmla="*/ 1456 h 2368"/>
                <a:gd name="T34" fmla="*/ 720 w 776"/>
                <a:gd name="T35" fmla="*/ 1600 h 2368"/>
                <a:gd name="T36" fmla="*/ 672 w 776"/>
                <a:gd name="T37" fmla="*/ 1696 h 2368"/>
                <a:gd name="T38" fmla="*/ 768 w 776"/>
                <a:gd name="T39" fmla="*/ 1840 h 2368"/>
                <a:gd name="T40" fmla="*/ 720 w 776"/>
                <a:gd name="T41" fmla="*/ 1984 h 2368"/>
                <a:gd name="T42" fmla="*/ 768 w 776"/>
                <a:gd name="T43" fmla="*/ 2176 h 2368"/>
                <a:gd name="T44" fmla="*/ 720 w 776"/>
                <a:gd name="T45" fmla="*/ 2224 h 2368"/>
                <a:gd name="T46" fmla="*/ 768 w 776"/>
                <a:gd name="T47" fmla="*/ 2368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76"/>
                <a:gd name="T73" fmla="*/ 0 h 2368"/>
                <a:gd name="T74" fmla="*/ 776 w 776"/>
                <a:gd name="T75" fmla="*/ 2368 h 236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rgbClr val="FF0000"/>
              </a:solidFill>
              <a:round/>
              <a:headEnd/>
              <a:tailEnd/>
            </a:ln>
          </p:spPr>
          <p:txBody>
            <a:bodyPr wrap="none" anchor="ctr"/>
            <a:lstStyle/>
            <a:p>
              <a:endParaRPr lang="en-US"/>
            </a:p>
          </p:txBody>
        </p:sp>
        <p:sp>
          <p:nvSpPr>
            <p:cNvPr id="2411" name="Freeform 179"/>
            <p:cNvSpPr>
              <a:spLocks/>
            </p:cNvSpPr>
            <p:nvPr/>
          </p:nvSpPr>
          <p:spPr bwMode="hidden">
            <a:xfrm flipH="1">
              <a:off x="3510" y="526"/>
              <a:ext cx="135" cy="492"/>
            </a:xfrm>
            <a:custGeom>
              <a:avLst/>
              <a:gdLst>
                <a:gd name="T0" fmla="*/ 0 w 776"/>
                <a:gd name="T1" fmla="*/ 64 h 2368"/>
                <a:gd name="T2" fmla="*/ 240 w 776"/>
                <a:gd name="T3" fmla="*/ 16 h 2368"/>
                <a:gd name="T4" fmla="*/ 96 w 776"/>
                <a:gd name="T5" fmla="*/ 160 h 2368"/>
                <a:gd name="T6" fmla="*/ 336 w 776"/>
                <a:gd name="T7" fmla="*/ 160 h 2368"/>
                <a:gd name="T8" fmla="*/ 192 w 776"/>
                <a:gd name="T9" fmla="*/ 304 h 2368"/>
                <a:gd name="T10" fmla="*/ 384 w 776"/>
                <a:gd name="T11" fmla="*/ 352 h 2368"/>
                <a:gd name="T12" fmla="*/ 288 w 776"/>
                <a:gd name="T13" fmla="*/ 448 h 2368"/>
                <a:gd name="T14" fmla="*/ 480 w 776"/>
                <a:gd name="T15" fmla="*/ 496 h 2368"/>
                <a:gd name="T16" fmla="*/ 384 w 776"/>
                <a:gd name="T17" fmla="*/ 592 h 2368"/>
                <a:gd name="T18" fmla="*/ 528 w 776"/>
                <a:gd name="T19" fmla="*/ 640 h 2368"/>
                <a:gd name="T20" fmla="*/ 480 w 776"/>
                <a:gd name="T21" fmla="*/ 736 h 2368"/>
                <a:gd name="T22" fmla="*/ 576 w 776"/>
                <a:gd name="T23" fmla="*/ 832 h 2368"/>
                <a:gd name="T24" fmla="*/ 576 w 776"/>
                <a:gd name="T25" fmla="*/ 928 h 2368"/>
                <a:gd name="T26" fmla="*/ 672 w 776"/>
                <a:gd name="T27" fmla="*/ 1072 h 2368"/>
                <a:gd name="T28" fmla="*/ 624 w 776"/>
                <a:gd name="T29" fmla="*/ 1216 h 2368"/>
                <a:gd name="T30" fmla="*/ 720 w 776"/>
                <a:gd name="T31" fmla="*/ 1312 h 2368"/>
                <a:gd name="T32" fmla="*/ 672 w 776"/>
                <a:gd name="T33" fmla="*/ 1456 h 2368"/>
                <a:gd name="T34" fmla="*/ 720 w 776"/>
                <a:gd name="T35" fmla="*/ 1600 h 2368"/>
                <a:gd name="T36" fmla="*/ 672 w 776"/>
                <a:gd name="T37" fmla="*/ 1696 h 2368"/>
                <a:gd name="T38" fmla="*/ 768 w 776"/>
                <a:gd name="T39" fmla="*/ 1840 h 2368"/>
                <a:gd name="T40" fmla="*/ 720 w 776"/>
                <a:gd name="T41" fmla="*/ 1984 h 2368"/>
                <a:gd name="T42" fmla="*/ 768 w 776"/>
                <a:gd name="T43" fmla="*/ 2176 h 2368"/>
                <a:gd name="T44" fmla="*/ 720 w 776"/>
                <a:gd name="T45" fmla="*/ 2224 h 2368"/>
                <a:gd name="T46" fmla="*/ 768 w 776"/>
                <a:gd name="T47" fmla="*/ 2368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76"/>
                <a:gd name="T73" fmla="*/ 0 h 2368"/>
                <a:gd name="T74" fmla="*/ 776 w 776"/>
                <a:gd name="T75" fmla="*/ 2368 h 236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rgbClr val="FF0000"/>
              </a:solidFill>
              <a:round/>
              <a:headEnd/>
              <a:tailEnd/>
            </a:ln>
          </p:spPr>
          <p:txBody>
            <a:bodyPr wrap="none" anchor="ctr"/>
            <a:lstStyle/>
            <a:p>
              <a:endParaRPr lang="en-US"/>
            </a:p>
          </p:txBody>
        </p:sp>
        <p:sp>
          <p:nvSpPr>
            <p:cNvPr id="2412" name="Freeform 180"/>
            <p:cNvSpPr>
              <a:spLocks/>
            </p:cNvSpPr>
            <p:nvPr/>
          </p:nvSpPr>
          <p:spPr bwMode="hidden">
            <a:xfrm>
              <a:off x="4351" y="1121"/>
              <a:ext cx="326" cy="518"/>
            </a:xfrm>
            <a:custGeom>
              <a:avLst/>
              <a:gdLst>
                <a:gd name="T0" fmla="*/ 0 w 776"/>
                <a:gd name="T1" fmla="*/ 64 h 2368"/>
                <a:gd name="T2" fmla="*/ 240 w 776"/>
                <a:gd name="T3" fmla="*/ 16 h 2368"/>
                <a:gd name="T4" fmla="*/ 96 w 776"/>
                <a:gd name="T5" fmla="*/ 160 h 2368"/>
                <a:gd name="T6" fmla="*/ 336 w 776"/>
                <a:gd name="T7" fmla="*/ 160 h 2368"/>
                <a:gd name="T8" fmla="*/ 192 w 776"/>
                <a:gd name="T9" fmla="*/ 304 h 2368"/>
                <a:gd name="T10" fmla="*/ 384 w 776"/>
                <a:gd name="T11" fmla="*/ 352 h 2368"/>
                <a:gd name="T12" fmla="*/ 288 w 776"/>
                <a:gd name="T13" fmla="*/ 448 h 2368"/>
                <a:gd name="T14" fmla="*/ 480 w 776"/>
                <a:gd name="T15" fmla="*/ 496 h 2368"/>
                <a:gd name="T16" fmla="*/ 384 w 776"/>
                <a:gd name="T17" fmla="*/ 592 h 2368"/>
                <a:gd name="T18" fmla="*/ 528 w 776"/>
                <a:gd name="T19" fmla="*/ 640 h 2368"/>
                <a:gd name="T20" fmla="*/ 480 w 776"/>
                <a:gd name="T21" fmla="*/ 736 h 2368"/>
                <a:gd name="T22" fmla="*/ 576 w 776"/>
                <a:gd name="T23" fmla="*/ 832 h 2368"/>
                <a:gd name="T24" fmla="*/ 576 w 776"/>
                <a:gd name="T25" fmla="*/ 928 h 2368"/>
                <a:gd name="T26" fmla="*/ 672 w 776"/>
                <a:gd name="T27" fmla="*/ 1072 h 2368"/>
                <a:gd name="T28" fmla="*/ 624 w 776"/>
                <a:gd name="T29" fmla="*/ 1216 h 2368"/>
                <a:gd name="T30" fmla="*/ 720 w 776"/>
                <a:gd name="T31" fmla="*/ 1312 h 2368"/>
                <a:gd name="T32" fmla="*/ 672 w 776"/>
                <a:gd name="T33" fmla="*/ 1456 h 2368"/>
                <a:gd name="T34" fmla="*/ 720 w 776"/>
                <a:gd name="T35" fmla="*/ 1600 h 2368"/>
                <a:gd name="T36" fmla="*/ 672 w 776"/>
                <a:gd name="T37" fmla="*/ 1696 h 2368"/>
                <a:gd name="T38" fmla="*/ 768 w 776"/>
                <a:gd name="T39" fmla="*/ 1840 h 2368"/>
                <a:gd name="T40" fmla="*/ 720 w 776"/>
                <a:gd name="T41" fmla="*/ 1984 h 2368"/>
                <a:gd name="T42" fmla="*/ 768 w 776"/>
                <a:gd name="T43" fmla="*/ 2176 h 2368"/>
                <a:gd name="T44" fmla="*/ 720 w 776"/>
                <a:gd name="T45" fmla="*/ 2224 h 2368"/>
                <a:gd name="T46" fmla="*/ 768 w 776"/>
                <a:gd name="T47" fmla="*/ 2368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76"/>
                <a:gd name="T73" fmla="*/ 0 h 2368"/>
                <a:gd name="T74" fmla="*/ 776 w 776"/>
                <a:gd name="T75" fmla="*/ 2368 h 236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rgbClr val="FF66FF"/>
              </a:solidFill>
              <a:round/>
              <a:headEnd/>
              <a:tailEnd/>
            </a:ln>
          </p:spPr>
          <p:txBody>
            <a:bodyPr wrap="none" anchor="ctr"/>
            <a:lstStyle/>
            <a:p>
              <a:endParaRPr lang="en-US"/>
            </a:p>
          </p:txBody>
        </p:sp>
        <p:sp>
          <p:nvSpPr>
            <p:cNvPr id="2413" name="Freeform 181"/>
            <p:cNvSpPr>
              <a:spLocks/>
            </p:cNvSpPr>
            <p:nvPr/>
          </p:nvSpPr>
          <p:spPr bwMode="hidden">
            <a:xfrm>
              <a:off x="4182" y="859"/>
              <a:ext cx="490" cy="345"/>
            </a:xfrm>
            <a:custGeom>
              <a:avLst/>
              <a:gdLst>
                <a:gd name="T0" fmla="*/ 0 w 776"/>
                <a:gd name="T1" fmla="*/ 64 h 2368"/>
                <a:gd name="T2" fmla="*/ 240 w 776"/>
                <a:gd name="T3" fmla="*/ 16 h 2368"/>
                <a:gd name="T4" fmla="*/ 96 w 776"/>
                <a:gd name="T5" fmla="*/ 160 h 2368"/>
                <a:gd name="T6" fmla="*/ 336 w 776"/>
                <a:gd name="T7" fmla="*/ 160 h 2368"/>
                <a:gd name="T8" fmla="*/ 192 w 776"/>
                <a:gd name="T9" fmla="*/ 304 h 2368"/>
                <a:gd name="T10" fmla="*/ 384 w 776"/>
                <a:gd name="T11" fmla="*/ 352 h 2368"/>
                <a:gd name="T12" fmla="*/ 288 w 776"/>
                <a:gd name="T13" fmla="*/ 448 h 2368"/>
                <a:gd name="T14" fmla="*/ 480 w 776"/>
                <a:gd name="T15" fmla="*/ 496 h 2368"/>
                <a:gd name="T16" fmla="*/ 384 w 776"/>
                <a:gd name="T17" fmla="*/ 592 h 2368"/>
                <a:gd name="T18" fmla="*/ 528 w 776"/>
                <a:gd name="T19" fmla="*/ 640 h 2368"/>
                <a:gd name="T20" fmla="*/ 480 w 776"/>
                <a:gd name="T21" fmla="*/ 736 h 2368"/>
                <a:gd name="T22" fmla="*/ 576 w 776"/>
                <a:gd name="T23" fmla="*/ 832 h 2368"/>
                <a:gd name="T24" fmla="*/ 576 w 776"/>
                <a:gd name="T25" fmla="*/ 928 h 2368"/>
                <a:gd name="T26" fmla="*/ 672 w 776"/>
                <a:gd name="T27" fmla="*/ 1072 h 2368"/>
                <a:gd name="T28" fmla="*/ 624 w 776"/>
                <a:gd name="T29" fmla="*/ 1216 h 2368"/>
                <a:gd name="T30" fmla="*/ 720 w 776"/>
                <a:gd name="T31" fmla="*/ 1312 h 2368"/>
                <a:gd name="T32" fmla="*/ 672 w 776"/>
                <a:gd name="T33" fmla="*/ 1456 h 2368"/>
                <a:gd name="T34" fmla="*/ 720 w 776"/>
                <a:gd name="T35" fmla="*/ 1600 h 2368"/>
                <a:gd name="T36" fmla="*/ 672 w 776"/>
                <a:gd name="T37" fmla="*/ 1696 h 2368"/>
                <a:gd name="T38" fmla="*/ 768 w 776"/>
                <a:gd name="T39" fmla="*/ 1840 h 2368"/>
                <a:gd name="T40" fmla="*/ 720 w 776"/>
                <a:gd name="T41" fmla="*/ 1984 h 2368"/>
                <a:gd name="T42" fmla="*/ 768 w 776"/>
                <a:gd name="T43" fmla="*/ 2176 h 2368"/>
                <a:gd name="T44" fmla="*/ 720 w 776"/>
                <a:gd name="T45" fmla="*/ 2224 h 2368"/>
                <a:gd name="T46" fmla="*/ 768 w 776"/>
                <a:gd name="T47" fmla="*/ 2368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76"/>
                <a:gd name="T73" fmla="*/ 0 h 2368"/>
                <a:gd name="T74" fmla="*/ 776 w 776"/>
                <a:gd name="T75" fmla="*/ 2368 h 236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rgbClr val="FF0000"/>
              </a:solidFill>
              <a:round/>
              <a:headEnd/>
              <a:tailEnd/>
            </a:ln>
          </p:spPr>
          <p:txBody>
            <a:bodyPr wrap="none" anchor="ctr"/>
            <a:lstStyle/>
            <a:p>
              <a:endParaRPr lang="en-US"/>
            </a:p>
          </p:txBody>
        </p:sp>
        <p:sp>
          <p:nvSpPr>
            <p:cNvPr id="2414" name="Freeform 182"/>
            <p:cNvSpPr>
              <a:spLocks/>
            </p:cNvSpPr>
            <p:nvPr/>
          </p:nvSpPr>
          <p:spPr bwMode="hidden">
            <a:xfrm>
              <a:off x="4200" y="493"/>
              <a:ext cx="214" cy="463"/>
            </a:xfrm>
            <a:custGeom>
              <a:avLst/>
              <a:gdLst>
                <a:gd name="T0" fmla="*/ 0 w 776"/>
                <a:gd name="T1" fmla="*/ 64 h 2368"/>
                <a:gd name="T2" fmla="*/ 240 w 776"/>
                <a:gd name="T3" fmla="*/ 16 h 2368"/>
                <a:gd name="T4" fmla="*/ 96 w 776"/>
                <a:gd name="T5" fmla="*/ 160 h 2368"/>
                <a:gd name="T6" fmla="*/ 336 w 776"/>
                <a:gd name="T7" fmla="*/ 160 h 2368"/>
                <a:gd name="T8" fmla="*/ 192 w 776"/>
                <a:gd name="T9" fmla="*/ 304 h 2368"/>
                <a:gd name="T10" fmla="*/ 384 w 776"/>
                <a:gd name="T11" fmla="*/ 352 h 2368"/>
                <a:gd name="T12" fmla="*/ 288 w 776"/>
                <a:gd name="T13" fmla="*/ 448 h 2368"/>
                <a:gd name="T14" fmla="*/ 480 w 776"/>
                <a:gd name="T15" fmla="*/ 496 h 2368"/>
                <a:gd name="T16" fmla="*/ 384 w 776"/>
                <a:gd name="T17" fmla="*/ 592 h 2368"/>
                <a:gd name="T18" fmla="*/ 528 w 776"/>
                <a:gd name="T19" fmla="*/ 640 h 2368"/>
                <a:gd name="T20" fmla="*/ 480 w 776"/>
                <a:gd name="T21" fmla="*/ 736 h 2368"/>
                <a:gd name="T22" fmla="*/ 576 w 776"/>
                <a:gd name="T23" fmla="*/ 832 h 2368"/>
                <a:gd name="T24" fmla="*/ 576 w 776"/>
                <a:gd name="T25" fmla="*/ 928 h 2368"/>
                <a:gd name="T26" fmla="*/ 672 w 776"/>
                <a:gd name="T27" fmla="*/ 1072 h 2368"/>
                <a:gd name="T28" fmla="*/ 624 w 776"/>
                <a:gd name="T29" fmla="*/ 1216 h 2368"/>
                <a:gd name="T30" fmla="*/ 720 w 776"/>
                <a:gd name="T31" fmla="*/ 1312 h 2368"/>
                <a:gd name="T32" fmla="*/ 672 w 776"/>
                <a:gd name="T33" fmla="*/ 1456 h 2368"/>
                <a:gd name="T34" fmla="*/ 720 w 776"/>
                <a:gd name="T35" fmla="*/ 1600 h 2368"/>
                <a:gd name="T36" fmla="*/ 672 w 776"/>
                <a:gd name="T37" fmla="*/ 1696 h 2368"/>
                <a:gd name="T38" fmla="*/ 768 w 776"/>
                <a:gd name="T39" fmla="*/ 1840 h 2368"/>
                <a:gd name="T40" fmla="*/ 720 w 776"/>
                <a:gd name="T41" fmla="*/ 1984 h 2368"/>
                <a:gd name="T42" fmla="*/ 768 w 776"/>
                <a:gd name="T43" fmla="*/ 2176 h 2368"/>
                <a:gd name="T44" fmla="*/ 720 w 776"/>
                <a:gd name="T45" fmla="*/ 2224 h 2368"/>
                <a:gd name="T46" fmla="*/ 768 w 776"/>
                <a:gd name="T47" fmla="*/ 2368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76"/>
                <a:gd name="T73" fmla="*/ 0 h 2368"/>
                <a:gd name="T74" fmla="*/ 776 w 776"/>
                <a:gd name="T75" fmla="*/ 2368 h 236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rgbClr val="FF0000"/>
              </a:solidFill>
              <a:round/>
              <a:headEnd/>
              <a:tailEnd/>
            </a:ln>
          </p:spPr>
          <p:txBody>
            <a:bodyPr wrap="none" anchor="ctr"/>
            <a:lstStyle/>
            <a:p>
              <a:endParaRPr lang="en-US"/>
            </a:p>
          </p:txBody>
        </p:sp>
        <p:sp>
          <p:nvSpPr>
            <p:cNvPr id="2415" name="Freeform 183"/>
            <p:cNvSpPr>
              <a:spLocks/>
            </p:cNvSpPr>
            <p:nvPr/>
          </p:nvSpPr>
          <p:spPr bwMode="hidden">
            <a:xfrm rot="-1346631">
              <a:off x="3988" y="878"/>
              <a:ext cx="144" cy="271"/>
            </a:xfrm>
            <a:custGeom>
              <a:avLst/>
              <a:gdLst>
                <a:gd name="T0" fmla="*/ 0 w 776"/>
                <a:gd name="T1" fmla="*/ 64 h 2368"/>
                <a:gd name="T2" fmla="*/ 240 w 776"/>
                <a:gd name="T3" fmla="*/ 16 h 2368"/>
                <a:gd name="T4" fmla="*/ 96 w 776"/>
                <a:gd name="T5" fmla="*/ 160 h 2368"/>
                <a:gd name="T6" fmla="*/ 336 w 776"/>
                <a:gd name="T7" fmla="*/ 160 h 2368"/>
                <a:gd name="T8" fmla="*/ 192 w 776"/>
                <a:gd name="T9" fmla="*/ 304 h 2368"/>
                <a:gd name="T10" fmla="*/ 384 w 776"/>
                <a:gd name="T11" fmla="*/ 352 h 2368"/>
                <a:gd name="T12" fmla="*/ 288 w 776"/>
                <a:gd name="T13" fmla="*/ 448 h 2368"/>
                <a:gd name="T14" fmla="*/ 480 w 776"/>
                <a:gd name="T15" fmla="*/ 496 h 2368"/>
                <a:gd name="T16" fmla="*/ 384 w 776"/>
                <a:gd name="T17" fmla="*/ 592 h 2368"/>
                <a:gd name="T18" fmla="*/ 528 w 776"/>
                <a:gd name="T19" fmla="*/ 640 h 2368"/>
                <a:gd name="T20" fmla="*/ 480 w 776"/>
                <a:gd name="T21" fmla="*/ 736 h 2368"/>
                <a:gd name="T22" fmla="*/ 576 w 776"/>
                <a:gd name="T23" fmla="*/ 832 h 2368"/>
                <a:gd name="T24" fmla="*/ 576 w 776"/>
                <a:gd name="T25" fmla="*/ 928 h 2368"/>
                <a:gd name="T26" fmla="*/ 672 w 776"/>
                <a:gd name="T27" fmla="*/ 1072 h 2368"/>
                <a:gd name="T28" fmla="*/ 624 w 776"/>
                <a:gd name="T29" fmla="*/ 1216 h 2368"/>
                <a:gd name="T30" fmla="*/ 720 w 776"/>
                <a:gd name="T31" fmla="*/ 1312 h 2368"/>
                <a:gd name="T32" fmla="*/ 672 w 776"/>
                <a:gd name="T33" fmla="*/ 1456 h 2368"/>
                <a:gd name="T34" fmla="*/ 720 w 776"/>
                <a:gd name="T35" fmla="*/ 1600 h 2368"/>
                <a:gd name="T36" fmla="*/ 672 w 776"/>
                <a:gd name="T37" fmla="*/ 1696 h 2368"/>
                <a:gd name="T38" fmla="*/ 768 w 776"/>
                <a:gd name="T39" fmla="*/ 1840 h 2368"/>
                <a:gd name="T40" fmla="*/ 720 w 776"/>
                <a:gd name="T41" fmla="*/ 1984 h 2368"/>
                <a:gd name="T42" fmla="*/ 768 w 776"/>
                <a:gd name="T43" fmla="*/ 2176 h 2368"/>
                <a:gd name="T44" fmla="*/ 720 w 776"/>
                <a:gd name="T45" fmla="*/ 2224 h 2368"/>
                <a:gd name="T46" fmla="*/ 768 w 776"/>
                <a:gd name="T47" fmla="*/ 2368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76"/>
                <a:gd name="T73" fmla="*/ 0 h 2368"/>
                <a:gd name="T74" fmla="*/ 776 w 776"/>
                <a:gd name="T75" fmla="*/ 2368 h 236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2"/>
              </a:solidFill>
              <a:round/>
              <a:headEnd/>
              <a:tailEnd/>
            </a:ln>
          </p:spPr>
          <p:txBody>
            <a:bodyPr wrap="none" anchor="ctr"/>
            <a:lstStyle/>
            <a:p>
              <a:endParaRPr lang="en-US"/>
            </a:p>
          </p:txBody>
        </p:sp>
        <p:sp>
          <p:nvSpPr>
            <p:cNvPr id="2416" name="Freeform 184"/>
            <p:cNvSpPr>
              <a:spLocks/>
            </p:cNvSpPr>
            <p:nvPr/>
          </p:nvSpPr>
          <p:spPr bwMode="hidden">
            <a:xfrm rot="1346631" flipH="1">
              <a:off x="3479" y="870"/>
              <a:ext cx="142" cy="272"/>
            </a:xfrm>
            <a:custGeom>
              <a:avLst/>
              <a:gdLst>
                <a:gd name="T0" fmla="*/ 0 w 776"/>
                <a:gd name="T1" fmla="*/ 64 h 2368"/>
                <a:gd name="T2" fmla="*/ 240 w 776"/>
                <a:gd name="T3" fmla="*/ 16 h 2368"/>
                <a:gd name="T4" fmla="*/ 96 w 776"/>
                <a:gd name="T5" fmla="*/ 160 h 2368"/>
                <a:gd name="T6" fmla="*/ 336 w 776"/>
                <a:gd name="T7" fmla="*/ 160 h 2368"/>
                <a:gd name="T8" fmla="*/ 192 w 776"/>
                <a:gd name="T9" fmla="*/ 304 h 2368"/>
                <a:gd name="T10" fmla="*/ 384 w 776"/>
                <a:gd name="T11" fmla="*/ 352 h 2368"/>
                <a:gd name="T12" fmla="*/ 288 w 776"/>
                <a:gd name="T13" fmla="*/ 448 h 2368"/>
                <a:gd name="T14" fmla="*/ 480 w 776"/>
                <a:gd name="T15" fmla="*/ 496 h 2368"/>
                <a:gd name="T16" fmla="*/ 384 w 776"/>
                <a:gd name="T17" fmla="*/ 592 h 2368"/>
                <a:gd name="T18" fmla="*/ 528 w 776"/>
                <a:gd name="T19" fmla="*/ 640 h 2368"/>
                <a:gd name="T20" fmla="*/ 480 w 776"/>
                <a:gd name="T21" fmla="*/ 736 h 2368"/>
                <a:gd name="T22" fmla="*/ 576 w 776"/>
                <a:gd name="T23" fmla="*/ 832 h 2368"/>
                <a:gd name="T24" fmla="*/ 576 w 776"/>
                <a:gd name="T25" fmla="*/ 928 h 2368"/>
                <a:gd name="T26" fmla="*/ 672 w 776"/>
                <a:gd name="T27" fmla="*/ 1072 h 2368"/>
                <a:gd name="T28" fmla="*/ 624 w 776"/>
                <a:gd name="T29" fmla="*/ 1216 h 2368"/>
                <a:gd name="T30" fmla="*/ 720 w 776"/>
                <a:gd name="T31" fmla="*/ 1312 h 2368"/>
                <a:gd name="T32" fmla="*/ 672 w 776"/>
                <a:gd name="T33" fmla="*/ 1456 h 2368"/>
                <a:gd name="T34" fmla="*/ 720 w 776"/>
                <a:gd name="T35" fmla="*/ 1600 h 2368"/>
                <a:gd name="T36" fmla="*/ 672 w 776"/>
                <a:gd name="T37" fmla="*/ 1696 h 2368"/>
                <a:gd name="T38" fmla="*/ 768 w 776"/>
                <a:gd name="T39" fmla="*/ 1840 h 2368"/>
                <a:gd name="T40" fmla="*/ 720 w 776"/>
                <a:gd name="T41" fmla="*/ 1984 h 2368"/>
                <a:gd name="T42" fmla="*/ 768 w 776"/>
                <a:gd name="T43" fmla="*/ 2176 h 2368"/>
                <a:gd name="T44" fmla="*/ 720 w 776"/>
                <a:gd name="T45" fmla="*/ 2224 h 2368"/>
                <a:gd name="T46" fmla="*/ 768 w 776"/>
                <a:gd name="T47" fmla="*/ 2368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76"/>
                <a:gd name="T73" fmla="*/ 0 h 2368"/>
                <a:gd name="T74" fmla="*/ 776 w 776"/>
                <a:gd name="T75" fmla="*/ 2368 h 236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2"/>
              </a:solidFill>
              <a:round/>
              <a:headEnd/>
              <a:tailEnd/>
            </a:ln>
          </p:spPr>
          <p:txBody>
            <a:bodyPr wrap="none" anchor="ctr"/>
            <a:lstStyle/>
            <a:p>
              <a:endParaRPr lang="en-US"/>
            </a:p>
          </p:txBody>
        </p:sp>
      </p:grpSp>
      <p:grpSp>
        <p:nvGrpSpPr>
          <p:cNvPr id="4" name="Group 185"/>
          <p:cNvGrpSpPr>
            <a:grpSpLocks/>
          </p:cNvGrpSpPr>
          <p:nvPr/>
        </p:nvGrpSpPr>
        <p:grpSpPr bwMode="auto">
          <a:xfrm>
            <a:off x="5465764" y="2800351"/>
            <a:ext cx="2840037" cy="1670447"/>
            <a:chOff x="2928" y="384"/>
            <a:chExt cx="1789" cy="1403"/>
          </a:xfrm>
        </p:grpSpPr>
        <p:sp>
          <p:nvSpPr>
            <p:cNvPr id="2237" name="Oval 186"/>
            <p:cNvSpPr>
              <a:spLocks noChangeArrowheads="1"/>
            </p:cNvSpPr>
            <p:nvPr/>
          </p:nvSpPr>
          <p:spPr bwMode="hidden">
            <a:xfrm>
              <a:off x="3361" y="638"/>
              <a:ext cx="944" cy="696"/>
            </a:xfrm>
            <a:prstGeom prst="ellipse">
              <a:avLst/>
            </a:prstGeom>
            <a:gradFill rotWithShape="0">
              <a:gsLst>
                <a:gs pos="0">
                  <a:srgbClr val="FF0000"/>
                </a:gs>
                <a:gs pos="100000">
                  <a:schemeClr val="bg1"/>
                </a:gs>
              </a:gsLst>
              <a:path path="shape">
                <a:fillToRect l="50000" t="50000" r="50000" b="50000"/>
              </a:path>
            </a:gradFill>
            <a:ln w="9525">
              <a:noFill/>
              <a:round/>
              <a:headEnd/>
              <a:tailEnd/>
            </a:ln>
          </p:spPr>
          <p:txBody>
            <a:bodyPr wrap="none" anchor="ctr"/>
            <a:lstStyle/>
            <a:p>
              <a:endParaRPr lang="en-US"/>
            </a:p>
          </p:txBody>
        </p:sp>
        <p:sp>
          <p:nvSpPr>
            <p:cNvPr id="2238" name="Oval 187"/>
            <p:cNvSpPr>
              <a:spLocks noChangeArrowheads="1"/>
            </p:cNvSpPr>
            <p:nvPr/>
          </p:nvSpPr>
          <p:spPr bwMode="hidden">
            <a:xfrm>
              <a:off x="3722" y="893"/>
              <a:ext cx="187" cy="131"/>
            </a:xfrm>
            <a:prstGeom prst="ellipse">
              <a:avLst/>
            </a:prstGeom>
            <a:gradFill rotWithShape="0">
              <a:gsLst>
                <a:gs pos="0">
                  <a:schemeClr val="accent2"/>
                </a:gs>
                <a:gs pos="100000">
                  <a:schemeClr val="bg2"/>
                </a:gs>
              </a:gsLst>
              <a:path path="shape">
                <a:fillToRect l="50000" t="50000" r="50000" b="50000"/>
              </a:path>
            </a:gradFill>
            <a:ln w="9525">
              <a:noFill/>
              <a:round/>
              <a:headEnd/>
              <a:tailEnd/>
            </a:ln>
          </p:spPr>
          <p:txBody>
            <a:bodyPr wrap="none" anchor="ctr"/>
            <a:lstStyle/>
            <a:p>
              <a:endParaRPr lang="en-US"/>
            </a:p>
          </p:txBody>
        </p:sp>
        <p:sp>
          <p:nvSpPr>
            <p:cNvPr id="2239" name="Freeform 188"/>
            <p:cNvSpPr>
              <a:spLocks/>
            </p:cNvSpPr>
            <p:nvPr/>
          </p:nvSpPr>
          <p:spPr bwMode="hidden">
            <a:xfrm rot="2711884">
              <a:off x="3847" y="1097"/>
              <a:ext cx="556" cy="101"/>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p:spPr>
          <p:txBody>
            <a:bodyPr wrap="none" anchor="ctr"/>
            <a:lstStyle/>
            <a:p>
              <a:endParaRPr lang="en-US"/>
            </a:p>
          </p:txBody>
        </p:sp>
        <p:sp>
          <p:nvSpPr>
            <p:cNvPr id="2240" name="Freeform 189"/>
            <p:cNvSpPr>
              <a:spLocks/>
            </p:cNvSpPr>
            <p:nvPr/>
          </p:nvSpPr>
          <p:spPr bwMode="hidden">
            <a:xfrm rot="2711884">
              <a:off x="4251" y="1393"/>
              <a:ext cx="299" cy="158"/>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a:noFill/>
              <a:round/>
              <a:headEnd/>
              <a:tailEnd/>
            </a:ln>
          </p:spPr>
          <p:txBody>
            <a:bodyPr wrap="none" anchor="ctr"/>
            <a:lstStyle/>
            <a:p>
              <a:endParaRPr lang="en-US"/>
            </a:p>
          </p:txBody>
        </p:sp>
        <p:sp>
          <p:nvSpPr>
            <p:cNvPr id="2241" name="Freeform 190"/>
            <p:cNvSpPr>
              <a:spLocks/>
            </p:cNvSpPr>
            <p:nvPr/>
          </p:nvSpPr>
          <p:spPr bwMode="hidden">
            <a:xfrm rot="2104081">
              <a:off x="3878" y="1028"/>
              <a:ext cx="586" cy="112"/>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p:spPr>
          <p:txBody>
            <a:bodyPr wrap="none" anchor="ctr"/>
            <a:lstStyle/>
            <a:p>
              <a:endParaRPr lang="en-US"/>
            </a:p>
          </p:txBody>
        </p:sp>
        <p:sp>
          <p:nvSpPr>
            <p:cNvPr id="2242" name="Freeform 191"/>
            <p:cNvSpPr>
              <a:spLocks/>
            </p:cNvSpPr>
            <p:nvPr/>
          </p:nvSpPr>
          <p:spPr bwMode="hidden">
            <a:xfrm rot="2104081">
              <a:off x="4359" y="1282"/>
              <a:ext cx="315" cy="176"/>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p:spPr>
          <p:txBody>
            <a:bodyPr wrap="none" anchor="ctr"/>
            <a:lstStyle/>
            <a:p>
              <a:endParaRPr lang="en-US"/>
            </a:p>
          </p:txBody>
        </p:sp>
        <p:sp>
          <p:nvSpPr>
            <p:cNvPr id="2243" name="Freeform 192"/>
            <p:cNvSpPr>
              <a:spLocks/>
            </p:cNvSpPr>
            <p:nvPr/>
          </p:nvSpPr>
          <p:spPr bwMode="hidden">
            <a:xfrm rot="1582915">
              <a:off x="3888" y="967"/>
              <a:ext cx="561" cy="98"/>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p:spPr>
          <p:txBody>
            <a:bodyPr wrap="none" anchor="ctr"/>
            <a:lstStyle/>
            <a:p>
              <a:endParaRPr lang="en-US"/>
            </a:p>
          </p:txBody>
        </p:sp>
        <p:sp>
          <p:nvSpPr>
            <p:cNvPr id="2244" name="Freeform 193"/>
            <p:cNvSpPr>
              <a:spLocks/>
            </p:cNvSpPr>
            <p:nvPr/>
          </p:nvSpPr>
          <p:spPr bwMode="hidden">
            <a:xfrm rot="1582915">
              <a:off x="4388" y="1157"/>
              <a:ext cx="301" cy="154"/>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p:spPr>
          <p:txBody>
            <a:bodyPr wrap="none" anchor="ctr"/>
            <a:lstStyle/>
            <a:p>
              <a:endParaRPr lang="en-US"/>
            </a:p>
          </p:txBody>
        </p:sp>
        <p:sp>
          <p:nvSpPr>
            <p:cNvPr id="2245" name="Freeform 194"/>
            <p:cNvSpPr>
              <a:spLocks/>
            </p:cNvSpPr>
            <p:nvPr/>
          </p:nvSpPr>
          <p:spPr bwMode="hidden">
            <a:xfrm rot="1080363">
              <a:off x="3897" y="903"/>
              <a:ext cx="542" cy="108"/>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p:spPr>
          <p:txBody>
            <a:bodyPr wrap="none" anchor="ctr"/>
            <a:lstStyle/>
            <a:p>
              <a:endParaRPr lang="en-US"/>
            </a:p>
          </p:txBody>
        </p:sp>
        <p:sp>
          <p:nvSpPr>
            <p:cNvPr id="2246" name="Freeform 195"/>
            <p:cNvSpPr>
              <a:spLocks/>
            </p:cNvSpPr>
            <p:nvPr/>
          </p:nvSpPr>
          <p:spPr bwMode="hidden">
            <a:xfrm rot="1080363">
              <a:off x="4405" y="1033"/>
              <a:ext cx="291" cy="170"/>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p:spPr>
          <p:txBody>
            <a:bodyPr wrap="none" anchor="ctr"/>
            <a:lstStyle/>
            <a:p>
              <a:endParaRPr lang="en-US"/>
            </a:p>
          </p:txBody>
        </p:sp>
        <p:sp>
          <p:nvSpPr>
            <p:cNvPr id="2247" name="Freeform 196"/>
            <p:cNvSpPr>
              <a:spLocks/>
            </p:cNvSpPr>
            <p:nvPr/>
          </p:nvSpPr>
          <p:spPr bwMode="hidden">
            <a:xfrm rot="463793">
              <a:off x="3908" y="832"/>
              <a:ext cx="499" cy="101"/>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p:spPr>
          <p:txBody>
            <a:bodyPr wrap="none" anchor="ctr"/>
            <a:lstStyle/>
            <a:p>
              <a:endParaRPr lang="en-US"/>
            </a:p>
          </p:txBody>
        </p:sp>
        <p:sp>
          <p:nvSpPr>
            <p:cNvPr id="2248" name="Freeform 197"/>
            <p:cNvSpPr>
              <a:spLocks/>
            </p:cNvSpPr>
            <p:nvPr/>
          </p:nvSpPr>
          <p:spPr bwMode="hidden">
            <a:xfrm rot="463793">
              <a:off x="4397" y="886"/>
              <a:ext cx="268" cy="158"/>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p:spPr>
          <p:txBody>
            <a:bodyPr wrap="none" anchor="ctr"/>
            <a:lstStyle/>
            <a:p>
              <a:endParaRPr lang="en-US"/>
            </a:p>
          </p:txBody>
        </p:sp>
        <p:sp>
          <p:nvSpPr>
            <p:cNvPr id="2249" name="Freeform 198"/>
            <p:cNvSpPr>
              <a:spLocks/>
            </p:cNvSpPr>
            <p:nvPr/>
          </p:nvSpPr>
          <p:spPr bwMode="hidden">
            <a:xfrm rot="-84182">
              <a:off x="3916" y="791"/>
              <a:ext cx="454" cy="71"/>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p:spPr>
          <p:txBody>
            <a:bodyPr wrap="none" anchor="ctr"/>
            <a:lstStyle/>
            <a:p>
              <a:endParaRPr lang="en-US"/>
            </a:p>
          </p:txBody>
        </p:sp>
        <p:sp>
          <p:nvSpPr>
            <p:cNvPr id="2250" name="Freeform 199"/>
            <p:cNvSpPr>
              <a:spLocks/>
            </p:cNvSpPr>
            <p:nvPr/>
          </p:nvSpPr>
          <p:spPr bwMode="hidden">
            <a:xfrm rot="-84182">
              <a:off x="4367" y="785"/>
              <a:ext cx="244" cy="111"/>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p:spPr>
          <p:txBody>
            <a:bodyPr wrap="none" anchor="ctr"/>
            <a:lstStyle/>
            <a:p>
              <a:endParaRPr lang="en-US"/>
            </a:p>
          </p:txBody>
        </p:sp>
        <p:sp>
          <p:nvSpPr>
            <p:cNvPr id="2251" name="Freeform 200"/>
            <p:cNvSpPr>
              <a:spLocks/>
            </p:cNvSpPr>
            <p:nvPr/>
          </p:nvSpPr>
          <p:spPr bwMode="hidden">
            <a:xfrm rot="-802576">
              <a:off x="3901" y="740"/>
              <a:ext cx="399" cy="69"/>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p:spPr>
          <p:txBody>
            <a:bodyPr wrap="none" anchor="ctr"/>
            <a:lstStyle/>
            <a:p>
              <a:endParaRPr lang="en-US"/>
            </a:p>
          </p:txBody>
        </p:sp>
        <p:sp>
          <p:nvSpPr>
            <p:cNvPr id="2252" name="Freeform 201"/>
            <p:cNvSpPr>
              <a:spLocks/>
            </p:cNvSpPr>
            <p:nvPr/>
          </p:nvSpPr>
          <p:spPr bwMode="hidden">
            <a:xfrm rot="-802576">
              <a:off x="4295" y="672"/>
              <a:ext cx="214" cy="108"/>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p:spPr>
          <p:txBody>
            <a:bodyPr wrap="none" anchor="ctr"/>
            <a:lstStyle/>
            <a:p>
              <a:endParaRPr lang="en-US"/>
            </a:p>
          </p:txBody>
        </p:sp>
        <p:sp>
          <p:nvSpPr>
            <p:cNvPr id="2253" name="Freeform 202"/>
            <p:cNvSpPr>
              <a:spLocks/>
            </p:cNvSpPr>
            <p:nvPr/>
          </p:nvSpPr>
          <p:spPr bwMode="hidden">
            <a:xfrm rot="18888116" flipH="1">
              <a:off x="3235" y="1137"/>
              <a:ext cx="557" cy="101"/>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a:noFill/>
              <a:round/>
              <a:headEnd/>
              <a:tailEnd/>
            </a:ln>
          </p:spPr>
          <p:txBody>
            <a:bodyPr wrap="none" anchor="ctr"/>
            <a:lstStyle/>
            <a:p>
              <a:endParaRPr lang="en-US"/>
            </a:p>
          </p:txBody>
        </p:sp>
        <p:sp>
          <p:nvSpPr>
            <p:cNvPr id="2254" name="Freeform 203"/>
            <p:cNvSpPr>
              <a:spLocks/>
            </p:cNvSpPr>
            <p:nvPr/>
          </p:nvSpPr>
          <p:spPr bwMode="hidden">
            <a:xfrm rot="18888116" flipH="1">
              <a:off x="3087" y="1433"/>
              <a:ext cx="299" cy="158"/>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a:noFill/>
              <a:round/>
              <a:headEnd/>
              <a:tailEnd/>
            </a:ln>
          </p:spPr>
          <p:txBody>
            <a:bodyPr wrap="none" anchor="ctr"/>
            <a:lstStyle/>
            <a:p>
              <a:endParaRPr lang="en-US"/>
            </a:p>
          </p:txBody>
        </p:sp>
        <p:sp>
          <p:nvSpPr>
            <p:cNvPr id="2255" name="Freeform 204"/>
            <p:cNvSpPr>
              <a:spLocks/>
            </p:cNvSpPr>
            <p:nvPr/>
          </p:nvSpPr>
          <p:spPr bwMode="hidden">
            <a:xfrm rot="19495919" flipH="1">
              <a:off x="3160" y="1085"/>
              <a:ext cx="586" cy="112"/>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a:noFill/>
              <a:round/>
              <a:headEnd/>
              <a:tailEnd/>
            </a:ln>
          </p:spPr>
          <p:txBody>
            <a:bodyPr wrap="none" anchor="ctr"/>
            <a:lstStyle/>
            <a:p>
              <a:endParaRPr lang="en-US"/>
            </a:p>
          </p:txBody>
        </p:sp>
        <p:sp>
          <p:nvSpPr>
            <p:cNvPr id="2256" name="Freeform 205"/>
            <p:cNvSpPr>
              <a:spLocks/>
            </p:cNvSpPr>
            <p:nvPr/>
          </p:nvSpPr>
          <p:spPr bwMode="hidden">
            <a:xfrm rot="19495919" flipH="1">
              <a:off x="2950" y="1339"/>
              <a:ext cx="315" cy="176"/>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a:noFill/>
              <a:round/>
              <a:headEnd/>
              <a:tailEnd/>
            </a:ln>
          </p:spPr>
          <p:txBody>
            <a:bodyPr wrap="none" anchor="ctr"/>
            <a:lstStyle/>
            <a:p>
              <a:endParaRPr lang="en-US"/>
            </a:p>
          </p:txBody>
        </p:sp>
        <p:sp>
          <p:nvSpPr>
            <p:cNvPr id="2257" name="Freeform 206"/>
            <p:cNvSpPr>
              <a:spLocks/>
            </p:cNvSpPr>
            <p:nvPr/>
          </p:nvSpPr>
          <p:spPr bwMode="hidden">
            <a:xfrm rot="20017085" flipH="1">
              <a:off x="3175" y="1025"/>
              <a:ext cx="561" cy="98"/>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a:noFill/>
              <a:round/>
              <a:headEnd/>
              <a:tailEnd/>
            </a:ln>
          </p:spPr>
          <p:txBody>
            <a:bodyPr wrap="none" anchor="ctr"/>
            <a:lstStyle/>
            <a:p>
              <a:endParaRPr lang="en-US"/>
            </a:p>
          </p:txBody>
        </p:sp>
        <p:sp>
          <p:nvSpPr>
            <p:cNvPr id="2258" name="Freeform 207"/>
            <p:cNvSpPr>
              <a:spLocks/>
            </p:cNvSpPr>
            <p:nvPr/>
          </p:nvSpPr>
          <p:spPr bwMode="hidden">
            <a:xfrm rot="20017085" flipH="1">
              <a:off x="2935" y="1215"/>
              <a:ext cx="301" cy="153"/>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p:spPr>
          <p:txBody>
            <a:bodyPr wrap="none" anchor="ctr"/>
            <a:lstStyle/>
            <a:p>
              <a:endParaRPr lang="en-US"/>
            </a:p>
          </p:txBody>
        </p:sp>
        <p:sp>
          <p:nvSpPr>
            <p:cNvPr id="2259" name="Freeform 208"/>
            <p:cNvSpPr>
              <a:spLocks/>
            </p:cNvSpPr>
            <p:nvPr/>
          </p:nvSpPr>
          <p:spPr bwMode="hidden">
            <a:xfrm rot="20519637" flipH="1">
              <a:off x="3185" y="961"/>
              <a:ext cx="542" cy="108"/>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a:noFill/>
              <a:round/>
              <a:headEnd/>
              <a:tailEnd/>
            </a:ln>
          </p:spPr>
          <p:txBody>
            <a:bodyPr wrap="none" anchor="ctr"/>
            <a:lstStyle/>
            <a:p>
              <a:endParaRPr lang="en-US"/>
            </a:p>
          </p:txBody>
        </p:sp>
        <p:sp>
          <p:nvSpPr>
            <p:cNvPr id="2260" name="Freeform 209"/>
            <p:cNvSpPr>
              <a:spLocks/>
            </p:cNvSpPr>
            <p:nvPr/>
          </p:nvSpPr>
          <p:spPr bwMode="hidden">
            <a:xfrm rot="20519637" flipH="1">
              <a:off x="2928" y="1090"/>
              <a:ext cx="291" cy="170"/>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p:spPr>
          <p:txBody>
            <a:bodyPr wrap="none" anchor="ctr"/>
            <a:lstStyle/>
            <a:p>
              <a:endParaRPr lang="en-US"/>
            </a:p>
          </p:txBody>
        </p:sp>
        <p:sp>
          <p:nvSpPr>
            <p:cNvPr id="2261" name="Freeform 210"/>
            <p:cNvSpPr>
              <a:spLocks/>
            </p:cNvSpPr>
            <p:nvPr/>
          </p:nvSpPr>
          <p:spPr bwMode="hidden">
            <a:xfrm rot="21136207" flipH="1">
              <a:off x="3217" y="889"/>
              <a:ext cx="499" cy="101"/>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a:noFill/>
              <a:round/>
              <a:headEnd/>
              <a:tailEnd/>
            </a:ln>
          </p:spPr>
          <p:txBody>
            <a:bodyPr wrap="none" anchor="ctr"/>
            <a:lstStyle/>
            <a:p>
              <a:endParaRPr lang="en-US"/>
            </a:p>
          </p:txBody>
        </p:sp>
        <p:sp>
          <p:nvSpPr>
            <p:cNvPr id="2262" name="Freeform 211"/>
            <p:cNvSpPr>
              <a:spLocks/>
            </p:cNvSpPr>
            <p:nvPr/>
          </p:nvSpPr>
          <p:spPr bwMode="hidden">
            <a:xfrm rot="21136207" flipH="1">
              <a:off x="2959" y="943"/>
              <a:ext cx="268" cy="158"/>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p:spPr>
          <p:txBody>
            <a:bodyPr wrap="none" anchor="ctr"/>
            <a:lstStyle/>
            <a:p>
              <a:endParaRPr lang="en-US"/>
            </a:p>
          </p:txBody>
        </p:sp>
        <p:sp>
          <p:nvSpPr>
            <p:cNvPr id="2263" name="Freeform 212"/>
            <p:cNvSpPr>
              <a:spLocks/>
            </p:cNvSpPr>
            <p:nvPr/>
          </p:nvSpPr>
          <p:spPr bwMode="hidden">
            <a:xfrm rot="84182" flipH="1">
              <a:off x="3254" y="848"/>
              <a:ext cx="454" cy="71"/>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a:noFill/>
              <a:round/>
              <a:headEnd/>
              <a:tailEnd/>
            </a:ln>
          </p:spPr>
          <p:txBody>
            <a:bodyPr wrap="none" anchor="ctr"/>
            <a:lstStyle/>
            <a:p>
              <a:endParaRPr lang="en-US"/>
            </a:p>
          </p:txBody>
        </p:sp>
        <p:sp>
          <p:nvSpPr>
            <p:cNvPr id="2264" name="Freeform 213"/>
            <p:cNvSpPr>
              <a:spLocks/>
            </p:cNvSpPr>
            <p:nvPr/>
          </p:nvSpPr>
          <p:spPr bwMode="hidden">
            <a:xfrm rot="84182" flipH="1">
              <a:off x="3013" y="842"/>
              <a:ext cx="244" cy="111"/>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p:spPr>
          <p:txBody>
            <a:bodyPr wrap="none" anchor="ctr"/>
            <a:lstStyle/>
            <a:p>
              <a:endParaRPr lang="en-US"/>
            </a:p>
          </p:txBody>
        </p:sp>
        <p:sp>
          <p:nvSpPr>
            <p:cNvPr id="2265" name="Freeform 214"/>
            <p:cNvSpPr>
              <a:spLocks/>
            </p:cNvSpPr>
            <p:nvPr/>
          </p:nvSpPr>
          <p:spPr bwMode="hidden">
            <a:xfrm rot="802576" flipH="1">
              <a:off x="3324" y="797"/>
              <a:ext cx="399" cy="69"/>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a:noFill/>
              <a:round/>
              <a:headEnd/>
              <a:tailEnd/>
            </a:ln>
          </p:spPr>
          <p:txBody>
            <a:bodyPr wrap="none" anchor="ctr"/>
            <a:lstStyle/>
            <a:p>
              <a:endParaRPr lang="en-US"/>
            </a:p>
          </p:txBody>
        </p:sp>
        <p:sp>
          <p:nvSpPr>
            <p:cNvPr id="2266" name="Freeform 215"/>
            <p:cNvSpPr>
              <a:spLocks/>
            </p:cNvSpPr>
            <p:nvPr/>
          </p:nvSpPr>
          <p:spPr bwMode="hidden">
            <a:xfrm rot="802576" flipH="1">
              <a:off x="3115" y="729"/>
              <a:ext cx="214" cy="108"/>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p:spPr>
          <p:txBody>
            <a:bodyPr wrap="none" anchor="ctr"/>
            <a:lstStyle/>
            <a:p>
              <a:endParaRPr lang="en-US"/>
            </a:p>
          </p:txBody>
        </p:sp>
        <p:sp>
          <p:nvSpPr>
            <p:cNvPr id="2267" name="Freeform 216"/>
            <p:cNvSpPr>
              <a:spLocks/>
            </p:cNvSpPr>
            <p:nvPr/>
          </p:nvSpPr>
          <p:spPr bwMode="hidden">
            <a:xfrm rot="1277471" flipH="1">
              <a:off x="3350" y="775"/>
              <a:ext cx="399" cy="70"/>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a:noFill/>
              <a:round/>
              <a:headEnd/>
              <a:tailEnd/>
            </a:ln>
          </p:spPr>
          <p:txBody>
            <a:bodyPr wrap="none" anchor="ctr"/>
            <a:lstStyle/>
            <a:p>
              <a:endParaRPr lang="en-US"/>
            </a:p>
          </p:txBody>
        </p:sp>
        <p:sp>
          <p:nvSpPr>
            <p:cNvPr id="2268" name="Freeform 217"/>
            <p:cNvSpPr>
              <a:spLocks/>
            </p:cNvSpPr>
            <p:nvPr/>
          </p:nvSpPr>
          <p:spPr bwMode="hidden">
            <a:xfrm rot="1277471" flipH="1">
              <a:off x="3151" y="665"/>
              <a:ext cx="214" cy="110"/>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p:spPr>
          <p:txBody>
            <a:bodyPr wrap="none" anchor="ctr"/>
            <a:lstStyle/>
            <a:p>
              <a:endParaRPr lang="en-US"/>
            </a:p>
          </p:txBody>
        </p:sp>
        <p:sp>
          <p:nvSpPr>
            <p:cNvPr id="2269" name="Freeform 218"/>
            <p:cNvSpPr>
              <a:spLocks/>
            </p:cNvSpPr>
            <p:nvPr/>
          </p:nvSpPr>
          <p:spPr bwMode="hidden">
            <a:xfrm rot="2028410" flipH="1">
              <a:off x="3394" y="745"/>
              <a:ext cx="399" cy="69"/>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a:noFill/>
              <a:round/>
              <a:headEnd/>
              <a:tailEnd/>
            </a:ln>
          </p:spPr>
          <p:txBody>
            <a:bodyPr wrap="none" anchor="ctr"/>
            <a:lstStyle/>
            <a:p>
              <a:endParaRPr lang="en-US"/>
            </a:p>
          </p:txBody>
        </p:sp>
        <p:sp>
          <p:nvSpPr>
            <p:cNvPr id="2270" name="Freeform 219"/>
            <p:cNvSpPr>
              <a:spLocks/>
            </p:cNvSpPr>
            <p:nvPr/>
          </p:nvSpPr>
          <p:spPr bwMode="hidden">
            <a:xfrm rot="2028410" flipH="1">
              <a:off x="3222" y="574"/>
              <a:ext cx="214" cy="109"/>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p:spPr>
          <p:txBody>
            <a:bodyPr wrap="none" anchor="ctr"/>
            <a:lstStyle/>
            <a:p>
              <a:endParaRPr lang="en-US"/>
            </a:p>
          </p:txBody>
        </p:sp>
        <p:sp>
          <p:nvSpPr>
            <p:cNvPr id="2271" name="Freeform 220"/>
            <p:cNvSpPr>
              <a:spLocks/>
            </p:cNvSpPr>
            <p:nvPr/>
          </p:nvSpPr>
          <p:spPr bwMode="hidden">
            <a:xfrm rot="2664424" flipH="1">
              <a:off x="3433" y="700"/>
              <a:ext cx="404" cy="69"/>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a:noFill/>
              <a:round/>
              <a:headEnd/>
              <a:tailEnd/>
            </a:ln>
          </p:spPr>
          <p:txBody>
            <a:bodyPr wrap="none" anchor="ctr"/>
            <a:lstStyle/>
            <a:p>
              <a:endParaRPr lang="en-US"/>
            </a:p>
          </p:txBody>
        </p:sp>
        <p:sp>
          <p:nvSpPr>
            <p:cNvPr id="2272" name="Freeform 221"/>
            <p:cNvSpPr>
              <a:spLocks/>
            </p:cNvSpPr>
            <p:nvPr/>
          </p:nvSpPr>
          <p:spPr bwMode="hidden">
            <a:xfrm rot="2664424" flipH="1">
              <a:off x="3290" y="481"/>
              <a:ext cx="217" cy="109"/>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p:spPr>
          <p:txBody>
            <a:bodyPr wrap="none" anchor="ctr"/>
            <a:lstStyle/>
            <a:p>
              <a:endParaRPr lang="en-US"/>
            </a:p>
          </p:txBody>
        </p:sp>
        <p:sp>
          <p:nvSpPr>
            <p:cNvPr id="2273" name="Freeform 222"/>
            <p:cNvSpPr>
              <a:spLocks/>
            </p:cNvSpPr>
            <p:nvPr/>
          </p:nvSpPr>
          <p:spPr bwMode="hidden">
            <a:xfrm rot="3473776" flipH="1">
              <a:off x="3518" y="685"/>
              <a:ext cx="356" cy="70"/>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a:noFill/>
              <a:round/>
              <a:headEnd/>
              <a:tailEnd/>
            </a:ln>
          </p:spPr>
          <p:txBody>
            <a:bodyPr wrap="none" anchor="ctr"/>
            <a:lstStyle/>
            <a:p>
              <a:endParaRPr lang="en-US"/>
            </a:p>
          </p:txBody>
        </p:sp>
        <p:sp>
          <p:nvSpPr>
            <p:cNvPr id="2274" name="Freeform 223"/>
            <p:cNvSpPr>
              <a:spLocks/>
            </p:cNvSpPr>
            <p:nvPr/>
          </p:nvSpPr>
          <p:spPr bwMode="hidden">
            <a:xfrm rot="3473776" flipH="1">
              <a:off x="3438" y="450"/>
              <a:ext cx="191" cy="109"/>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p:spPr>
          <p:txBody>
            <a:bodyPr wrap="none" anchor="ctr"/>
            <a:lstStyle/>
            <a:p>
              <a:endParaRPr lang="en-US"/>
            </a:p>
          </p:txBody>
        </p:sp>
        <p:sp>
          <p:nvSpPr>
            <p:cNvPr id="2275" name="Freeform 224"/>
            <p:cNvSpPr>
              <a:spLocks/>
            </p:cNvSpPr>
            <p:nvPr/>
          </p:nvSpPr>
          <p:spPr bwMode="hidden">
            <a:xfrm rot="4126480" flipH="1">
              <a:off x="3577" y="673"/>
              <a:ext cx="342" cy="69"/>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a:noFill/>
              <a:round/>
              <a:headEnd/>
              <a:tailEnd/>
            </a:ln>
          </p:spPr>
          <p:txBody>
            <a:bodyPr wrap="none" anchor="ctr"/>
            <a:lstStyle/>
            <a:p>
              <a:endParaRPr lang="en-US"/>
            </a:p>
          </p:txBody>
        </p:sp>
        <p:sp>
          <p:nvSpPr>
            <p:cNvPr id="2276" name="Freeform 225"/>
            <p:cNvSpPr>
              <a:spLocks/>
            </p:cNvSpPr>
            <p:nvPr/>
          </p:nvSpPr>
          <p:spPr bwMode="hidden">
            <a:xfrm rot="4126480" flipH="1">
              <a:off x="3541" y="421"/>
              <a:ext cx="184" cy="109"/>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p:spPr>
          <p:txBody>
            <a:bodyPr wrap="none" anchor="ctr"/>
            <a:lstStyle/>
            <a:p>
              <a:endParaRPr lang="en-US"/>
            </a:p>
          </p:txBody>
        </p:sp>
        <p:sp>
          <p:nvSpPr>
            <p:cNvPr id="2277" name="Freeform 226"/>
            <p:cNvSpPr>
              <a:spLocks/>
            </p:cNvSpPr>
            <p:nvPr/>
          </p:nvSpPr>
          <p:spPr bwMode="hidden">
            <a:xfrm rot="-1325434">
              <a:off x="3864" y="705"/>
              <a:ext cx="398" cy="70"/>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p:spPr>
          <p:txBody>
            <a:bodyPr wrap="none" anchor="ctr"/>
            <a:lstStyle/>
            <a:p>
              <a:endParaRPr lang="en-US"/>
            </a:p>
          </p:txBody>
        </p:sp>
        <p:sp>
          <p:nvSpPr>
            <p:cNvPr id="2278" name="Freeform 227"/>
            <p:cNvSpPr>
              <a:spLocks/>
            </p:cNvSpPr>
            <p:nvPr/>
          </p:nvSpPr>
          <p:spPr bwMode="hidden">
            <a:xfrm rot="-1325434">
              <a:off x="4246" y="592"/>
              <a:ext cx="214" cy="109"/>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p:spPr>
          <p:txBody>
            <a:bodyPr wrap="none" anchor="ctr"/>
            <a:lstStyle/>
            <a:p>
              <a:endParaRPr lang="en-US"/>
            </a:p>
          </p:txBody>
        </p:sp>
        <p:sp>
          <p:nvSpPr>
            <p:cNvPr id="2279" name="Freeform 228"/>
            <p:cNvSpPr>
              <a:spLocks/>
            </p:cNvSpPr>
            <p:nvPr/>
          </p:nvSpPr>
          <p:spPr bwMode="hidden">
            <a:xfrm rot="-1921064">
              <a:off x="3819" y="681"/>
              <a:ext cx="399" cy="70"/>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p:spPr>
          <p:txBody>
            <a:bodyPr wrap="none" anchor="ctr"/>
            <a:lstStyle/>
            <a:p>
              <a:endParaRPr lang="en-US"/>
            </a:p>
          </p:txBody>
        </p:sp>
        <p:sp>
          <p:nvSpPr>
            <p:cNvPr id="2280" name="Freeform 229"/>
            <p:cNvSpPr>
              <a:spLocks/>
            </p:cNvSpPr>
            <p:nvPr/>
          </p:nvSpPr>
          <p:spPr bwMode="hidden">
            <a:xfrm rot="-1921064">
              <a:off x="4181" y="518"/>
              <a:ext cx="214" cy="110"/>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p:spPr>
          <p:txBody>
            <a:bodyPr wrap="none" anchor="ctr"/>
            <a:lstStyle/>
            <a:p>
              <a:endParaRPr lang="en-US"/>
            </a:p>
          </p:txBody>
        </p:sp>
        <p:sp>
          <p:nvSpPr>
            <p:cNvPr id="2281" name="Freeform 230"/>
            <p:cNvSpPr>
              <a:spLocks/>
            </p:cNvSpPr>
            <p:nvPr/>
          </p:nvSpPr>
          <p:spPr bwMode="hidden">
            <a:xfrm rot="4578755" flipH="1">
              <a:off x="3632" y="690"/>
              <a:ext cx="332" cy="47"/>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a:noFill/>
              <a:round/>
              <a:headEnd/>
              <a:tailEnd/>
            </a:ln>
          </p:spPr>
          <p:txBody>
            <a:bodyPr wrap="none" anchor="ctr"/>
            <a:lstStyle/>
            <a:p>
              <a:endParaRPr lang="en-US"/>
            </a:p>
          </p:txBody>
        </p:sp>
        <p:sp>
          <p:nvSpPr>
            <p:cNvPr id="2282" name="Freeform 231"/>
            <p:cNvSpPr>
              <a:spLocks/>
            </p:cNvSpPr>
            <p:nvPr/>
          </p:nvSpPr>
          <p:spPr bwMode="hidden">
            <a:xfrm rot="4578755" flipH="1">
              <a:off x="3639" y="447"/>
              <a:ext cx="178" cy="75"/>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p:spPr>
          <p:txBody>
            <a:bodyPr wrap="none" anchor="ctr"/>
            <a:lstStyle/>
            <a:p>
              <a:endParaRPr lang="en-US"/>
            </a:p>
          </p:txBody>
        </p:sp>
        <p:sp>
          <p:nvSpPr>
            <p:cNvPr id="2283" name="Freeform 232"/>
            <p:cNvSpPr>
              <a:spLocks/>
            </p:cNvSpPr>
            <p:nvPr/>
          </p:nvSpPr>
          <p:spPr bwMode="hidden">
            <a:xfrm rot="-3857755">
              <a:off x="3715" y="678"/>
              <a:ext cx="343" cy="60"/>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p:spPr>
          <p:txBody>
            <a:bodyPr wrap="none" anchor="ctr"/>
            <a:lstStyle/>
            <a:p>
              <a:endParaRPr lang="en-US"/>
            </a:p>
          </p:txBody>
        </p:sp>
        <p:sp>
          <p:nvSpPr>
            <p:cNvPr id="2284" name="Freeform 233"/>
            <p:cNvSpPr>
              <a:spLocks/>
            </p:cNvSpPr>
            <p:nvPr/>
          </p:nvSpPr>
          <p:spPr bwMode="hidden">
            <a:xfrm rot="-3857755">
              <a:off x="3926" y="433"/>
              <a:ext cx="184" cy="93"/>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p:spPr>
          <p:txBody>
            <a:bodyPr wrap="none" anchor="ctr"/>
            <a:lstStyle/>
            <a:p>
              <a:endParaRPr lang="en-US"/>
            </a:p>
          </p:txBody>
        </p:sp>
        <p:sp>
          <p:nvSpPr>
            <p:cNvPr id="2285" name="Freeform 234"/>
            <p:cNvSpPr>
              <a:spLocks/>
            </p:cNvSpPr>
            <p:nvPr/>
          </p:nvSpPr>
          <p:spPr bwMode="hidden">
            <a:xfrm rot="-2777260">
              <a:off x="3758" y="671"/>
              <a:ext cx="373" cy="87"/>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p:spPr>
          <p:txBody>
            <a:bodyPr wrap="none" anchor="ctr"/>
            <a:lstStyle/>
            <a:p>
              <a:endParaRPr lang="en-US"/>
            </a:p>
          </p:txBody>
        </p:sp>
        <p:sp>
          <p:nvSpPr>
            <p:cNvPr id="2286" name="Freeform 235"/>
            <p:cNvSpPr>
              <a:spLocks/>
            </p:cNvSpPr>
            <p:nvPr/>
          </p:nvSpPr>
          <p:spPr bwMode="hidden">
            <a:xfrm rot="-2777260">
              <a:off x="4061" y="460"/>
              <a:ext cx="200" cy="136"/>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p:spPr>
          <p:txBody>
            <a:bodyPr wrap="none" anchor="ctr"/>
            <a:lstStyle/>
            <a:p>
              <a:endParaRPr lang="en-US"/>
            </a:p>
          </p:txBody>
        </p:sp>
        <p:sp>
          <p:nvSpPr>
            <p:cNvPr id="2287" name="Freeform 236"/>
            <p:cNvSpPr>
              <a:spLocks/>
            </p:cNvSpPr>
            <p:nvPr/>
          </p:nvSpPr>
          <p:spPr bwMode="hidden">
            <a:xfrm rot="-4903748">
              <a:off x="3695" y="685"/>
              <a:ext cx="308" cy="28"/>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p:spPr>
          <p:txBody>
            <a:bodyPr wrap="none" anchor="ctr"/>
            <a:lstStyle/>
            <a:p>
              <a:endParaRPr lang="en-US"/>
            </a:p>
          </p:txBody>
        </p:sp>
        <p:sp>
          <p:nvSpPr>
            <p:cNvPr id="2288" name="Freeform 237"/>
            <p:cNvSpPr>
              <a:spLocks/>
            </p:cNvSpPr>
            <p:nvPr/>
          </p:nvSpPr>
          <p:spPr bwMode="hidden">
            <a:xfrm rot="-4903748">
              <a:off x="3809" y="447"/>
              <a:ext cx="165" cy="43"/>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p:spPr>
          <p:txBody>
            <a:bodyPr wrap="none" anchor="ctr"/>
            <a:lstStyle/>
            <a:p>
              <a:endParaRPr lang="en-US"/>
            </a:p>
          </p:txBody>
        </p:sp>
        <p:sp>
          <p:nvSpPr>
            <p:cNvPr id="2289" name="Freeform 238"/>
            <p:cNvSpPr>
              <a:spLocks/>
            </p:cNvSpPr>
            <p:nvPr/>
          </p:nvSpPr>
          <p:spPr bwMode="hidden">
            <a:xfrm rot="18335692" flipH="1">
              <a:off x="3278" y="1175"/>
              <a:ext cx="557" cy="101"/>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a:noFill/>
              <a:round/>
              <a:headEnd/>
              <a:tailEnd/>
            </a:ln>
          </p:spPr>
          <p:txBody>
            <a:bodyPr wrap="none" anchor="ctr"/>
            <a:lstStyle/>
            <a:p>
              <a:endParaRPr lang="en-US"/>
            </a:p>
          </p:txBody>
        </p:sp>
        <p:sp>
          <p:nvSpPr>
            <p:cNvPr id="2290" name="Freeform 239"/>
            <p:cNvSpPr>
              <a:spLocks/>
            </p:cNvSpPr>
            <p:nvPr/>
          </p:nvSpPr>
          <p:spPr bwMode="hidden">
            <a:xfrm rot="18335692" flipH="1">
              <a:off x="3186" y="1510"/>
              <a:ext cx="299" cy="158"/>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a:noFill/>
              <a:round/>
              <a:headEnd/>
              <a:tailEnd/>
            </a:ln>
          </p:spPr>
          <p:txBody>
            <a:bodyPr wrap="none" anchor="ctr"/>
            <a:lstStyle/>
            <a:p>
              <a:endParaRPr lang="en-US"/>
            </a:p>
          </p:txBody>
        </p:sp>
        <p:sp>
          <p:nvSpPr>
            <p:cNvPr id="2291" name="Freeform 240"/>
            <p:cNvSpPr>
              <a:spLocks/>
            </p:cNvSpPr>
            <p:nvPr/>
          </p:nvSpPr>
          <p:spPr bwMode="hidden">
            <a:xfrm rot="17542885" flipH="1">
              <a:off x="3362" y="1208"/>
              <a:ext cx="515" cy="101"/>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a:noFill/>
              <a:round/>
              <a:headEnd/>
              <a:tailEnd/>
            </a:ln>
          </p:spPr>
          <p:txBody>
            <a:bodyPr wrap="none" anchor="ctr"/>
            <a:lstStyle/>
            <a:p>
              <a:endParaRPr lang="en-US"/>
            </a:p>
          </p:txBody>
        </p:sp>
        <p:sp>
          <p:nvSpPr>
            <p:cNvPr id="2292" name="Freeform 241"/>
            <p:cNvSpPr>
              <a:spLocks/>
            </p:cNvSpPr>
            <p:nvPr/>
          </p:nvSpPr>
          <p:spPr bwMode="hidden">
            <a:xfrm rot="17542885" flipH="1">
              <a:off x="3364" y="1550"/>
              <a:ext cx="276" cy="158"/>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a:noFill/>
              <a:round/>
              <a:headEnd/>
              <a:tailEnd/>
            </a:ln>
          </p:spPr>
          <p:txBody>
            <a:bodyPr wrap="none" anchor="ctr"/>
            <a:lstStyle/>
            <a:p>
              <a:endParaRPr lang="en-US"/>
            </a:p>
          </p:txBody>
        </p:sp>
        <p:sp>
          <p:nvSpPr>
            <p:cNvPr id="2293" name="Freeform 242"/>
            <p:cNvSpPr>
              <a:spLocks/>
            </p:cNvSpPr>
            <p:nvPr/>
          </p:nvSpPr>
          <p:spPr bwMode="hidden">
            <a:xfrm rot="16870650" flipH="1">
              <a:off x="3452" y="1220"/>
              <a:ext cx="495" cy="91"/>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a:noFill/>
              <a:round/>
              <a:headEnd/>
              <a:tailEnd/>
            </a:ln>
          </p:spPr>
          <p:txBody>
            <a:bodyPr wrap="none" anchor="ctr"/>
            <a:lstStyle/>
            <a:p>
              <a:endParaRPr lang="en-US"/>
            </a:p>
          </p:txBody>
        </p:sp>
        <p:sp>
          <p:nvSpPr>
            <p:cNvPr id="2294" name="Freeform 243"/>
            <p:cNvSpPr>
              <a:spLocks/>
            </p:cNvSpPr>
            <p:nvPr/>
          </p:nvSpPr>
          <p:spPr bwMode="hidden">
            <a:xfrm rot="16870650" flipH="1">
              <a:off x="3525" y="1567"/>
              <a:ext cx="265" cy="142"/>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a:noFill/>
              <a:round/>
              <a:headEnd/>
              <a:tailEnd/>
            </a:ln>
          </p:spPr>
          <p:txBody>
            <a:bodyPr wrap="none" anchor="ctr"/>
            <a:lstStyle/>
            <a:p>
              <a:endParaRPr lang="en-US"/>
            </a:p>
          </p:txBody>
        </p:sp>
        <p:sp>
          <p:nvSpPr>
            <p:cNvPr id="2295" name="Freeform 244"/>
            <p:cNvSpPr>
              <a:spLocks/>
            </p:cNvSpPr>
            <p:nvPr/>
          </p:nvSpPr>
          <p:spPr bwMode="hidden">
            <a:xfrm rot="3144576">
              <a:off x="3801" y="1158"/>
              <a:ext cx="557" cy="101"/>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p:spPr>
          <p:txBody>
            <a:bodyPr wrap="none" anchor="ctr"/>
            <a:lstStyle/>
            <a:p>
              <a:endParaRPr lang="en-US"/>
            </a:p>
          </p:txBody>
        </p:sp>
        <p:sp>
          <p:nvSpPr>
            <p:cNvPr id="2296" name="Freeform 245"/>
            <p:cNvSpPr>
              <a:spLocks/>
            </p:cNvSpPr>
            <p:nvPr/>
          </p:nvSpPr>
          <p:spPr bwMode="hidden">
            <a:xfrm rot="3144576">
              <a:off x="4165" y="1485"/>
              <a:ext cx="299" cy="159"/>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a:noFill/>
              <a:round/>
              <a:headEnd/>
              <a:tailEnd/>
            </a:ln>
          </p:spPr>
          <p:txBody>
            <a:bodyPr wrap="none" anchor="ctr"/>
            <a:lstStyle/>
            <a:p>
              <a:endParaRPr lang="en-US"/>
            </a:p>
          </p:txBody>
        </p:sp>
        <p:sp>
          <p:nvSpPr>
            <p:cNvPr id="2297" name="Freeform 246"/>
            <p:cNvSpPr>
              <a:spLocks/>
            </p:cNvSpPr>
            <p:nvPr/>
          </p:nvSpPr>
          <p:spPr bwMode="hidden">
            <a:xfrm rot="3745735">
              <a:off x="3762" y="1196"/>
              <a:ext cx="533" cy="97"/>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p:spPr>
          <p:txBody>
            <a:bodyPr wrap="none" anchor="ctr"/>
            <a:lstStyle/>
            <a:p>
              <a:endParaRPr lang="en-US"/>
            </a:p>
          </p:txBody>
        </p:sp>
        <p:sp>
          <p:nvSpPr>
            <p:cNvPr id="2298" name="Freeform 247"/>
            <p:cNvSpPr>
              <a:spLocks/>
            </p:cNvSpPr>
            <p:nvPr/>
          </p:nvSpPr>
          <p:spPr bwMode="hidden">
            <a:xfrm rot="3745735">
              <a:off x="4047" y="1543"/>
              <a:ext cx="286" cy="152"/>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a:noFill/>
              <a:round/>
              <a:headEnd/>
              <a:tailEnd/>
            </a:ln>
          </p:spPr>
          <p:txBody>
            <a:bodyPr wrap="none" anchor="ctr"/>
            <a:lstStyle/>
            <a:p>
              <a:endParaRPr lang="en-US"/>
            </a:p>
          </p:txBody>
        </p:sp>
        <p:sp>
          <p:nvSpPr>
            <p:cNvPr id="2299" name="Freeform 248"/>
            <p:cNvSpPr>
              <a:spLocks/>
            </p:cNvSpPr>
            <p:nvPr/>
          </p:nvSpPr>
          <p:spPr bwMode="hidden">
            <a:xfrm rot="4286818">
              <a:off x="3705" y="1235"/>
              <a:ext cx="517" cy="79"/>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p:spPr>
          <p:txBody>
            <a:bodyPr wrap="none" anchor="ctr"/>
            <a:lstStyle/>
            <a:p>
              <a:endParaRPr lang="en-US"/>
            </a:p>
          </p:txBody>
        </p:sp>
        <p:sp>
          <p:nvSpPr>
            <p:cNvPr id="2300" name="Freeform 249"/>
            <p:cNvSpPr>
              <a:spLocks/>
            </p:cNvSpPr>
            <p:nvPr/>
          </p:nvSpPr>
          <p:spPr bwMode="hidden">
            <a:xfrm rot="4286818">
              <a:off x="3923" y="1585"/>
              <a:ext cx="278" cy="125"/>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a:noFill/>
              <a:round/>
              <a:headEnd/>
              <a:tailEnd/>
            </a:ln>
          </p:spPr>
          <p:txBody>
            <a:bodyPr wrap="none" anchor="ctr"/>
            <a:lstStyle/>
            <a:p>
              <a:endParaRPr lang="en-US"/>
            </a:p>
          </p:txBody>
        </p:sp>
        <p:sp>
          <p:nvSpPr>
            <p:cNvPr id="2301" name="Freeform 250"/>
            <p:cNvSpPr>
              <a:spLocks/>
            </p:cNvSpPr>
            <p:nvPr/>
          </p:nvSpPr>
          <p:spPr bwMode="hidden">
            <a:xfrm rot="4898956">
              <a:off x="3665" y="1252"/>
              <a:ext cx="475" cy="80"/>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p:spPr>
          <p:txBody>
            <a:bodyPr wrap="none" anchor="ctr"/>
            <a:lstStyle/>
            <a:p>
              <a:endParaRPr lang="en-US"/>
            </a:p>
          </p:txBody>
        </p:sp>
        <p:sp>
          <p:nvSpPr>
            <p:cNvPr id="2302" name="Freeform 251"/>
            <p:cNvSpPr>
              <a:spLocks/>
            </p:cNvSpPr>
            <p:nvPr/>
          </p:nvSpPr>
          <p:spPr bwMode="hidden">
            <a:xfrm rot="4898956">
              <a:off x="3804" y="1581"/>
              <a:ext cx="255" cy="125"/>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a:noFill/>
              <a:round/>
              <a:headEnd/>
              <a:tailEnd/>
            </a:ln>
          </p:spPr>
          <p:txBody>
            <a:bodyPr wrap="none" anchor="ctr"/>
            <a:lstStyle/>
            <a:p>
              <a:endParaRPr lang="en-US"/>
            </a:p>
          </p:txBody>
        </p:sp>
        <p:sp>
          <p:nvSpPr>
            <p:cNvPr id="2303" name="Freeform 252"/>
            <p:cNvSpPr>
              <a:spLocks/>
            </p:cNvSpPr>
            <p:nvPr/>
          </p:nvSpPr>
          <p:spPr bwMode="hidden">
            <a:xfrm rot="5755659">
              <a:off x="3570" y="1267"/>
              <a:ext cx="464" cy="60"/>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5400000" scaled="1"/>
            </a:gradFill>
            <a:ln w="9525">
              <a:noFill/>
              <a:round/>
              <a:headEnd/>
              <a:tailEnd/>
            </a:ln>
          </p:spPr>
          <p:txBody>
            <a:bodyPr wrap="none" anchor="ctr"/>
            <a:lstStyle/>
            <a:p>
              <a:endParaRPr lang="en-US"/>
            </a:p>
          </p:txBody>
        </p:sp>
        <p:sp>
          <p:nvSpPr>
            <p:cNvPr id="2304" name="Freeform 253"/>
            <p:cNvSpPr>
              <a:spLocks/>
            </p:cNvSpPr>
            <p:nvPr/>
          </p:nvSpPr>
          <p:spPr bwMode="hidden">
            <a:xfrm rot="5755659">
              <a:off x="3618" y="1599"/>
              <a:ext cx="249" cy="95"/>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a:noFill/>
              <a:round/>
              <a:headEnd/>
              <a:tailEnd/>
            </a:ln>
          </p:spPr>
          <p:txBody>
            <a:bodyPr wrap="none" anchor="ctr"/>
            <a:lstStyle/>
            <a:p>
              <a:endParaRPr lang="en-US"/>
            </a:p>
          </p:txBody>
        </p:sp>
        <p:sp>
          <p:nvSpPr>
            <p:cNvPr id="2305" name="Freeform 254"/>
            <p:cNvSpPr>
              <a:spLocks/>
            </p:cNvSpPr>
            <p:nvPr/>
          </p:nvSpPr>
          <p:spPr bwMode="hidden">
            <a:xfrm flipH="1">
              <a:off x="3553" y="1154"/>
              <a:ext cx="157" cy="478"/>
            </a:xfrm>
            <a:custGeom>
              <a:avLst/>
              <a:gdLst>
                <a:gd name="T0" fmla="*/ 0 w 776"/>
                <a:gd name="T1" fmla="*/ 64 h 2368"/>
                <a:gd name="T2" fmla="*/ 240 w 776"/>
                <a:gd name="T3" fmla="*/ 16 h 2368"/>
                <a:gd name="T4" fmla="*/ 96 w 776"/>
                <a:gd name="T5" fmla="*/ 160 h 2368"/>
                <a:gd name="T6" fmla="*/ 336 w 776"/>
                <a:gd name="T7" fmla="*/ 160 h 2368"/>
                <a:gd name="T8" fmla="*/ 192 w 776"/>
                <a:gd name="T9" fmla="*/ 304 h 2368"/>
                <a:gd name="T10" fmla="*/ 384 w 776"/>
                <a:gd name="T11" fmla="*/ 352 h 2368"/>
                <a:gd name="T12" fmla="*/ 288 w 776"/>
                <a:gd name="T13" fmla="*/ 448 h 2368"/>
                <a:gd name="T14" fmla="*/ 480 w 776"/>
                <a:gd name="T15" fmla="*/ 496 h 2368"/>
                <a:gd name="T16" fmla="*/ 384 w 776"/>
                <a:gd name="T17" fmla="*/ 592 h 2368"/>
                <a:gd name="T18" fmla="*/ 528 w 776"/>
                <a:gd name="T19" fmla="*/ 640 h 2368"/>
                <a:gd name="T20" fmla="*/ 480 w 776"/>
                <a:gd name="T21" fmla="*/ 736 h 2368"/>
                <a:gd name="T22" fmla="*/ 576 w 776"/>
                <a:gd name="T23" fmla="*/ 832 h 2368"/>
                <a:gd name="T24" fmla="*/ 576 w 776"/>
                <a:gd name="T25" fmla="*/ 928 h 2368"/>
                <a:gd name="T26" fmla="*/ 672 w 776"/>
                <a:gd name="T27" fmla="*/ 1072 h 2368"/>
                <a:gd name="T28" fmla="*/ 624 w 776"/>
                <a:gd name="T29" fmla="*/ 1216 h 2368"/>
                <a:gd name="T30" fmla="*/ 720 w 776"/>
                <a:gd name="T31" fmla="*/ 1312 h 2368"/>
                <a:gd name="T32" fmla="*/ 672 w 776"/>
                <a:gd name="T33" fmla="*/ 1456 h 2368"/>
                <a:gd name="T34" fmla="*/ 720 w 776"/>
                <a:gd name="T35" fmla="*/ 1600 h 2368"/>
                <a:gd name="T36" fmla="*/ 672 w 776"/>
                <a:gd name="T37" fmla="*/ 1696 h 2368"/>
                <a:gd name="T38" fmla="*/ 768 w 776"/>
                <a:gd name="T39" fmla="*/ 1840 h 2368"/>
                <a:gd name="T40" fmla="*/ 720 w 776"/>
                <a:gd name="T41" fmla="*/ 1984 h 2368"/>
                <a:gd name="T42" fmla="*/ 768 w 776"/>
                <a:gd name="T43" fmla="*/ 2176 h 2368"/>
                <a:gd name="T44" fmla="*/ 720 w 776"/>
                <a:gd name="T45" fmla="*/ 2224 h 2368"/>
                <a:gd name="T46" fmla="*/ 768 w 776"/>
                <a:gd name="T47" fmla="*/ 2368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76"/>
                <a:gd name="T73" fmla="*/ 0 h 2368"/>
                <a:gd name="T74" fmla="*/ 776 w 776"/>
                <a:gd name="T75" fmla="*/ 2368 h 236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rgbClr val="FF66FF"/>
              </a:solidFill>
              <a:round/>
              <a:headEnd/>
              <a:tailEnd/>
            </a:ln>
          </p:spPr>
          <p:txBody>
            <a:bodyPr wrap="none" anchor="ctr"/>
            <a:lstStyle/>
            <a:p>
              <a:endParaRPr lang="en-US"/>
            </a:p>
          </p:txBody>
        </p:sp>
        <p:sp>
          <p:nvSpPr>
            <p:cNvPr id="2306" name="Arc 255"/>
            <p:cNvSpPr>
              <a:spLocks/>
            </p:cNvSpPr>
            <p:nvPr/>
          </p:nvSpPr>
          <p:spPr bwMode="hidden">
            <a:xfrm flipH="1">
              <a:off x="3268" y="982"/>
              <a:ext cx="687" cy="745"/>
            </a:xfrm>
            <a:custGeom>
              <a:avLst/>
              <a:gdLst>
                <a:gd name="T0" fmla="*/ 174 w 21600"/>
                <a:gd name="T1" fmla="*/ 0 h 21602"/>
                <a:gd name="T2" fmla="*/ 687 w 21600"/>
                <a:gd name="T3" fmla="*/ 745 h 21602"/>
                <a:gd name="T4" fmla="*/ 0 w 21600"/>
                <a:gd name="T5" fmla="*/ 721 h 21602"/>
                <a:gd name="T6" fmla="*/ 0 60000 65536"/>
                <a:gd name="T7" fmla="*/ 0 60000 65536"/>
                <a:gd name="T8" fmla="*/ 0 60000 65536"/>
                <a:gd name="T9" fmla="*/ 0 w 21600"/>
                <a:gd name="T10" fmla="*/ 0 h 21602"/>
                <a:gd name="T11" fmla="*/ 21600 w 21600"/>
                <a:gd name="T12" fmla="*/ 21602 h 21602"/>
              </a:gdLst>
              <a:ahLst/>
              <a:cxnLst>
                <a:cxn ang="T6">
                  <a:pos x="T0" y="T1"/>
                </a:cxn>
                <a:cxn ang="T7">
                  <a:pos x="T2" y="T3"/>
                </a:cxn>
                <a:cxn ang="T8">
                  <a:pos x="T4" y="T5"/>
                </a:cxn>
              </a:cxnLst>
              <a:rect l="T9" t="T10" r="T11" b="T12"/>
              <a:pathLst>
                <a:path w="21600" h="21602" fill="none" extrusionOk="0">
                  <a:moveTo>
                    <a:pt x="5466" y="0"/>
                  </a:moveTo>
                  <a:cubicBezTo>
                    <a:pt x="14970" y="2486"/>
                    <a:pt x="21600" y="11073"/>
                    <a:pt x="21600" y="20897"/>
                  </a:cubicBezTo>
                  <a:cubicBezTo>
                    <a:pt x="21600" y="21132"/>
                    <a:pt x="21596" y="21367"/>
                    <a:pt x="21588" y="21601"/>
                  </a:cubicBezTo>
                </a:path>
                <a:path w="21600" h="21602" stroke="0" extrusionOk="0">
                  <a:moveTo>
                    <a:pt x="5466" y="0"/>
                  </a:moveTo>
                  <a:cubicBezTo>
                    <a:pt x="14970" y="2486"/>
                    <a:pt x="21600" y="11073"/>
                    <a:pt x="21600" y="20897"/>
                  </a:cubicBezTo>
                  <a:cubicBezTo>
                    <a:pt x="21600" y="21132"/>
                    <a:pt x="21596" y="21367"/>
                    <a:pt x="21588" y="21601"/>
                  </a:cubicBezTo>
                  <a:lnTo>
                    <a:pt x="0" y="20897"/>
                  </a:lnTo>
                  <a:close/>
                </a:path>
              </a:pathLst>
            </a:custGeom>
            <a:noFill/>
            <a:ln w="9525">
              <a:solidFill>
                <a:schemeClr val="folHlink"/>
              </a:solidFill>
              <a:round/>
              <a:headEnd/>
              <a:tailEnd/>
            </a:ln>
          </p:spPr>
          <p:txBody>
            <a:bodyPr wrap="none" anchor="ctr"/>
            <a:lstStyle/>
            <a:p>
              <a:endParaRPr lang="en-US"/>
            </a:p>
          </p:txBody>
        </p:sp>
        <p:sp>
          <p:nvSpPr>
            <p:cNvPr id="2307" name="Arc 256"/>
            <p:cNvSpPr>
              <a:spLocks/>
            </p:cNvSpPr>
            <p:nvPr/>
          </p:nvSpPr>
          <p:spPr bwMode="hidden">
            <a:xfrm flipV="1">
              <a:off x="3887" y="532"/>
              <a:ext cx="830" cy="661"/>
            </a:xfrm>
            <a:custGeom>
              <a:avLst/>
              <a:gdLst>
                <a:gd name="T0" fmla="*/ 830 w 36729"/>
                <a:gd name="T1" fmla="*/ 320 h 21600"/>
                <a:gd name="T2" fmla="*/ 0 w 36729"/>
                <a:gd name="T3" fmla="*/ 373 h 21600"/>
                <a:gd name="T4" fmla="*/ 403 w 36729"/>
                <a:gd name="T5" fmla="*/ 0 h 21600"/>
                <a:gd name="T6" fmla="*/ 0 60000 65536"/>
                <a:gd name="T7" fmla="*/ 0 60000 65536"/>
                <a:gd name="T8" fmla="*/ 0 60000 65536"/>
                <a:gd name="T9" fmla="*/ 0 w 36729"/>
                <a:gd name="T10" fmla="*/ 0 h 21600"/>
                <a:gd name="T11" fmla="*/ 36729 w 36729"/>
                <a:gd name="T12" fmla="*/ 21600 h 21600"/>
              </a:gdLst>
              <a:ahLst/>
              <a:cxnLst>
                <a:cxn ang="T6">
                  <a:pos x="T0" y="T1"/>
                </a:cxn>
                <a:cxn ang="T7">
                  <a:pos x="T2" y="T3"/>
                </a:cxn>
                <a:cxn ang="T8">
                  <a:pos x="T4" y="T5"/>
                </a:cxn>
              </a:cxnLst>
              <a:rect l="T9" t="T10" r="T11" b="T12"/>
              <a:pathLst>
                <a:path w="36729" h="21600" fill="none" extrusionOk="0">
                  <a:moveTo>
                    <a:pt x="36729" y="10451"/>
                  </a:moveTo>
                  <a:cubicBezTo>
                    <a:pt x="32926" y="17330"/>
                    <a:pt x="25686" y="21599"/>
                    <a:pt x="17826" y="21600"/>
                  </a:cubicBezTo>
                  <a:cubicBezTo>
                    <a:pt x="10696" y="21600"/>
                    <a:pt x="4025" y="18081"/>
                    <a:pt x="-1" y="12197"/>
                  </a:cubicBezTo>
                </a:path>
                <a:path w="36729" h="21600" stroke="0" extrusionOk="0">
                  <a:moveTo>
                    <a:pt x="36729" y="10451"/>
                  </a:moveTo>
                  <a:cubicBezTo>
                    <a:pt x="32926" y="17330"/>
                    <a:pt x="25686" y="21599"/>
                    <a:pt x="17826" y="21600"/>
                  </a:cubicBezTo>
                  <a:cubicBezTo>
                    <a:pt x="10696" y="21600"/>
                    <a:pt x="4025" y="18081"/>
                    <a:pt x="-1" y="12197"/>
                  </a:cubicBezTo>
                  <a:lnTo>
                    <a:pt x="17826" y="0"/>
                  </a:lnTo>
                  <a:close/>
                </a:path>
              </a:pathLst>
            </a:custGeom>
            <a:noFill/>
            <a:ln w="9525">
              <a:solidFill>
                <a:srgbClr val="FF66FF"/>
              </a:solidFill>
              <a:round/>
              <a:headEnd/>
              <a:tailEnd/>
            </a:ln>
          </p:spPr>
          <p:txBody>
            <a:bodyPr wrap="none" anchor="ctr"/>
            <a:lstStyle/>
            <a:p>
              <a:endParaRPr lang="en-US"/>
            </a:p>
          </p:txBody>
        </p:sp>
        <p:sp>
          <p:nvSpPr>
            <p:cNvPr id="2308" name="Arc 257"/>
            <p:cNvSpPr>
              <a:spLocks/>
            </p:cNvSpPr>
            <p:nvPr/>
          </p:nvSpPr>
          <p:spPr bwMode="hidden">
            <a:xfrm flipH="1">
              <a:off x="3338" y="862"/>
              <a:ext cx="401" cy="769"/>
            </a:xfrm>
            <a:custGeom>
              <a:avLst/>
              <a:gdLst>
                <a:gd name="T0" fmla="*/ 0 w 28940"/>
                <a:gd name="T1" fmla="*/ 44 h 22305"/>
                <a:gd name="T2" fmla="*/ 401 w 28940"/>
                <a:gd name="T3" fmla="*/ 769 h 22305"/>
                <a:gd name="T4" fmla="*/ 102 w 28940"/>
                <a:gd name="T5" fmla="*/ 745 h 22305"/>
                <a:gd name="T6" fmla="*/ 0 60000 65536"/>
                <a:gd name="T7" fmla="*/ 0 60000 65536"/>
                <a:gd name="T8" fmla="*/ 0 60000 65536"/>
                <a:gd name="T9" fmla="*/ 0 w 28940"/>
                <a:gd name="T10" fmla="*/ 0 h 22305"/>
                <a:gd name="T11" fmla="*/ 28940 w 28940"/>
                <a:gd name="T12" fmla="*/ 22305 h 22305"/>
              </a:gdLst>
              <a:ahLst/>
              <a:cxnLst>
                <a:cxn ang="T6">
                  <a:pos x="T0" y="T1"/>
                </a:cxn>
                <a:cxn ang="T7">
                  <a:pos x="T2" y="T3"/>
                </a:cxn>
                <a:cxn ang="T8">
                  <a:pos x="T4" y="T5"/>
                </a:cxn>
              </a:cxnLst>
              <a:rect l="T9" t="T10" r="T11" b="T12"/>
              <a:pathLst>
                <a:path w="28940" h="22305" fill="none" extrusionOk="0">
                  <a:moveTo>
                    <a:pt x="0" y="1285"/>
                  </a:moveTo>
                  <a:cubicBezTo>
                    <a:pt x="2353" y="434"/>
                    <a:pt x="4837" y="-1"/>
                    <a:pt x="7340" y="0"/>
                  </a:cubicBezTo>
                  <a:cubicBezTo>
                    <a:pt x="19269" y="0"/>
                    <a:pt x="28940" y="9670"/>
                    <a:pt x="28940" y="21600"/>
                  </a:cubicBezTo>
                  <a:cubicBezTo>
                    <a:pt x="28940" y="21835"/>
                    <a:pt x="28936" y="22070"/>
                    <a:pt x="28928" y="22304"/>
                  </a:cubicBezTo>
                </a:path>
                <a:path w="28940" h="22305" stroke="0" extrusionOk="0">
                  <a:moveTo>
                    <a:pt x="0" y="1285"/>
                  </a:moveTo>
                  <a:cubicBezTo>
                    <a:pt x="2353" y="434"/>
                    <a:pt x="4837" y="-1"/>
                    <a:pt x="7340" y="0"/>
                  </a:cubicBezTo>
                  <a:cubicBezTo>
                    <a:pt x="19269" y="0"/>
                    <a:pt x="28940" y="9670"/>
                    <a:pt x="28940" y="21600"/>
                  </a:cubicBezTo>
                  <a:cubicBezTo>
                    <a:pt x="28940" y="21835"/>
                    <a:pt x="28936" y="22070"/>
                    <a:pt x="28928" y="22304"/>
                  </a:cubicBezTo>
                  <a:lnTo>
                    <a:pt x="7340" y="21600"/>
                  </a:lnTo>
                  <a:close/>
                </a:path>
              </a:pathLst>
            </a:custGeom>
            <a:noFill/>
            <a:ln w="9525">
              <a:solidFill>
                <a:srgbClr val="FF66FF"/>
              </a:solidFill>
              <a:round/>
              <a:headEnd/>
              <a:tailEnd/>
            </a:ln>
          </p:spPr>
          <p:txBody>
            <a:bodyPr wrap="none" anchor="ctr"/>
            <a:lstStyle/>
            <a:p>
              <a:endParaRPr lang="en-US"/>
            </a:p>
          </p:txBody>
        </p:sp>
        <p:sp>
          <p:nvSpPr>
            <p:cNvPr id="2309" name="Arc 258"/>
            <p:cNvSpPr>
              <a:spLocks/>
            </p:cNvSpPr>
            <p:nvPr/>
          </p:nvSpPr>
          <p:spPr bwMode="hidden">
            <a:xfrm flipH="1">
              <a:off x="3053" y="902"/>
              <a:ext cx="652" cy="768"/>
            </a:xfrm>
            <a:custGeom>
              <a:avLst/>
              <a:gdLst>
                <a:gd name="T0" fmla="*/ 0 w 30473"/>
                <a:gd name="T1" fmla="*/ 66 h 22305"/>
                <a:gd name="T2" fmla="*/ 652 w 30473"/>
                <a:gd name="T3" fmla="*/ 768 h 22305"/>
                <a:gd name="T4" fmla="*/ 190 w 30473"/>
                <a:gd name="T5" fmla="*/ 744 h 22305"/>
                <a:gd name="T6" fmla="*/ 0 60000 65536"/>
                <a:gd name="T7" fmla="*/ 0 60000 65536"/>
                <a:gd name="T8" fmla="*/ 0 60000 65536"/>
                <a:gd name="T9" fmla="*/ 0 w 30473"/>
                <a:gd name="T10" fmla="*/ 0 h 22305"/>
                <a:gd name="T11" fmla="*/ 30473 w 30473"/>
                <a:gd name="T12" fmla="*/ 22305 h 22305"/>
              </a:gdLst>
              <a:ahLst/>
              <a:cxnLst>
                <a:cxn ang="T6">
                  <a:pos x="T0" y="T1"/>
                </a:cxn>
                <a:cxn ang="T7">
                  <a:pos x="T2" y="T3"/>
                </a:cxn>
                <a:cxn ang="T8">
                  <a:pos x="T4" y="T5"/>
                </a:cxn>
              </a:cxnLst>
              <a:rect l="T9" t="T10" r="T11" b="T12"/>
              <a:pathLst>
                <a:path w="30473" h="22305" fill="none" extrusionOk="0">
                  <a:moveTo>
                    <a:pt x="-1" y="1906"/>
                  </a:moveTo>
                  <a:cubicBezTo>
                    <a:pt x="2789" y="649"/>
                    <a:pt x="5813" y="-1"/>
                    <a:pt x="8873" y="0"/>
                  </a:cubicBezTo>
                  <a:cubicBezTo>
                    <a:pt x="20802" y="0"/>
                    <a:pt x="30473" y="9670"/>
                    <a:pt x="30473" y="21600"/>
                  </a:cubicBezTo>
                  <a:cubicBezTo>
                    <a:pt x="30473" y="21835"/>
                    <a:pt x="30469" y="22070"/>
                    <a:pt x="30461" y="22304"/>
                  </a:cubicBezTo>
                </a:path>
                <a:path w="30473" h="22305" stroke="0" extrusionOk="0">
                  <a:moveTo>
                    <a:pt x="-1" y="1906"/>
                  </a:moveTo>
                  <a:cubicBezTo>
                    <a:pt x="2789" y="649"/>
                    <a:pt x="5813" y="-1"/>
                    <a:pt x="8873" y="0"/>
                  </a:cubicBezTo>
                  <a:cubicBezTo>
                    <a:pt x="20802" y="0"/>
                    <a:pt x="30473" y="9670"/>
                    <a:pt x="30473" y="21600"/>
                  </a:cubicBezTo>
                  <a:cubicBezTo>
                    <a:pt x="30473" y="21835"/>
                    <a:pt x="30469" y="22070"/>
                    <a:pt x="30461" y="22304"/>
                  </a:cubicBezTo>
                  <a:lnTo>
                    <a:pt x="8873" y="21600"/>
                  </a:lnTo>
                  <a:close/>
                </a:path>
              </a:pathLst>
            </a:custGeom>
            <a:noFill/>
            <a:ln w="9525">
              <a:solidFill>
                <a:schemeClr val="folHlink"/>
              </a:solidFill>
              <a:round/>
              <a:headEnd/>
              <a:tailEnd/>
            </a:ln>
          </p:spPr>
          <p:txBody>
            <a:bodyPr wrap="none" anchor="ctr"/>
            <a:lstStyle/>
            <a:p>
              <a:endParaRPr lang="en-US"/>
            </a:p>
          </p:txBody>
        </p:sp>
        <p:sp>
          <p:nvSpPr>
            <p:cNvPr id="2310" name="Arc 259"/>
            <p:cNvSpPr>
              <a:spLocks/>
            </p:cNvSpPr>
            <p:nvPr/>
          </p:nvSpPr>
          <p:spPr bwMode="hidden">
            <a:xfrm flipH="1">
              <a:off x="2996" y="762"/>
              <a:ext cx="768" cy="769"/>
            </a:xfrm>
            <a:custGeom>
              <a:avLst/>
              <a:gdLst>
                <a:gd name="T0" fmla="*/ 0 w 34455"/>
                <a:gd name="T1" fmla="*/ 146 h 22305"/>
                <a:gd name="T2" fmla="*/ 768 w 34455"/>
                <a:gd name="T3" fmla="*/ 769 h 22305"/>
                <a:gd name="T4" fmla="*/ 287 w 34455"/>
                <a:gd name="T5" fmla="*/ 745 h 22305"/>
                <a:gd name="T6" fmla="*/ 0 60000 65536"/>
                <a:gd name="T7" fmla="*/ 0 60000 65536"/>
                <a:gd name="T8" fmla="*/ 0 60000 65536"/>
                <a:gd name="T9" fmla="*/ 0 w 34455"/>
                <a:gd name="T10" fmla="*/ 0 h 22305"/>
                <a:gd name="T11" fmla="*/ 34455 w 34455"/>
                <a:gd name="T12" fmla="*/ 22305 h 22305"/>
              </a:gdLst>
              <a:ahLst/>
              <a:cxnLst>
                <a:cxn ang="T6">
                  <a:pos x="T0" y="T1"/>
                </a:cxn>
                <a:cxn ang="T7">
                  <a:pos x="T2" y="T3"/>
                </a:cxn>
                <a:cxn ang="T8">
                  <a:pos x="T4" y="T5"/>
                </a:cxn>
              </a:cxnLst>
              <a:rect l="T9" t="T10" r="T11" b="T12"/>
              <a:pathLst>
                <a:path w="34455" h="22305" fill="none" extrusionOk="0">
                  <a:moveTo>
                    <a:pt x="0" y="4241"/>
                  </a:moveTo>
                  <a:cubicBezTo>
                    <a:pt x="3720" y="1486"/>
                    <a:pt x="8226" y="-1"/>
                    <a:pt x="12855" y="0"/>
                  </a:cubicBezTo>
                  <a:cubicBezTo>
                    <a:pt x="24784" y="0"/>
                    <a:pt x="34455" y="9670"/>
                    <a:pt x="34455" y="21600"/>
                  </a:cubicBezTo>
                  <a:cubicBezTo>
                    <a:pt x="34455" y="21835"/>
                    <a:pt x="34451" y="22070"/>
                    <a:pt x="34443" y="22304"/>
                  </a:cubicBezTo>
                </a:path>
                <a:path w="34455" h="22305" stroke="0" extrusionOk="0">
                  <a:moveTo>
                    <a:pt x="0" y="4241"/>
                  </a:moveTo>
                  <a:cubicBezTo>
                    <a:pt x="3720" y="1486"/>
                    <a:pt x="8226" y="-1"/>
                    <a:pt x="12855" y="0"/>
                  </a:cubicBezTo>
                  <a:cubicBezTo>
                    <a:pt x="24784" y="0"/>
                    <a:pt x="34455" y="9670"/>
                    <a:pt x="34455" y="21600"/>
                  </a:cubicBezTo>
                  <a:cubicBezTo>
                    <a:pt x="34455" y="21835"/>
                    <a:pt x="34451" y="22070"/>
                    <a:pt x="34443" y="22304"/>
                  </a:cubicBezTo>
                  <a:lnTo>
                    <a:pt x="12855" y="21600"/>
                  </a:lnTo>
                  <a:close/>
                </a:path>
              </a:pathLst>
            </a:custGeom>
            <a:noFill/>
            <a:ln w="9525">
              <a:solidFill>
                <a:schemeClr val="folHlink"/>
              </a:solidFill>
              <a:round/>
              <a:headEnd/>
              <a:tailEnd/>
            </a:ln>
          </p:spPr>
          <p:txBody>
            <a:bodyPr wrap="none" anchor="ctr"/>
            <a:lstStyle/>
            <a:p>
              <a:endParaRPr lang="en-US"/>
            </a:p>
          </p:txBody>
        </p:sp>
        <p:sp>
          <p:nvSpPr>
            <p:cNvPr id="2311" name="Arc 260"/>
            <p:cNvSpPr>
              <a:spLocks/>
            </p:cNvSpPr>
            <p:nvPr/>
          </p:nvSpPr>
          <p:spPr bwMode="hidden">
            <a:xfrm>
              <a:off x="3846" y="870"/>
              <a:ext cx="123" cy="769"/>
            </a:xfrm>
            <a:custGeom>
              <a:avLst/>
              <a:gdLst>
                <a:gd name="T0" fmla="*/ 0 w 34812"/>
                <a:gd name="T1" fmla="*/ 156 h 22305"/>
                <a:gd name="T2" fmla="*/ 123 w 34812"/>
                <a:gd name="T3" fmla="*/ 769 h 22305"/>
                <a:gd name="T4" fmla="*/ 47 w 34812"/>
                <a:gd name="T5" fmla="*/ 745 h 22305"/>
                <a:gd name="T6" fmla="*/ 0 60000 65536"/>
                <a:gd name="T7" fmla="*/ 0 60000 65536"/>
                <a:gd name="T8" fmla="*/ 0 60000 65536"/>
                <a:gd name="T9" fmla="*/ 0 w 34812"/>
                <a:gd name="T10" fmla="*/ 0 h 22305"/>
                <a:gd name="T11" fmla="*/ 34812 w 34812"/>
                <a:gd name="T12" fmla="*/ 22305 h 22305"/>
              </a:gdLst>
              <a:ahLst/>
              <a:cxnLst>
                <a:cxn ang="T6">
                  <a:pos x="T0" y="T1"/>
                </a:cxn>
                <a:cxn ang="T7">
                  <a:pos x="T2" y="T3"/>
                </a:cxn>
                <a:cxn ang="T8">
                  <a:pos x="T4" y="T5"/>
                </a:cxn>
              </a:cxnLst>
              <a:rect l="T9" t="T10" r="T11" b="T12"/>
              <a:pathLst>
                <a:path w="34812" h="22305" fill="none" extrusionOk="0">
                  <a:moveTo>
                    <a:pt x="-1" y="4511"/>
                  </a:moveTo>
                  <a:cubicBezTo>
                    <a:pt x="3783" y="1586"/>
                    <a:pt x="8429" y="-1"/>
                    <a:pt x="13212" y="0"/>
                  </a:cubicBezTo>
                  <a:cubicBezTo>
                    <a:pt x="25141" y="0"/>
                    <a:pt x="34812" y="9670"/>
                    <a:pt x="34812" y="21600"/>
                  </a:cubicBezTo>
                  <a:cubicBezTo>
                    <a:pt x="34812" y="21835"/>
                    <a:pt x="34808" y="22070"/>
                    <a:pt x="34800" y="22304"/>
                  </a:cubicBezTo>
                </a:path>
                <a:path w="34812" h="22305" stroke="0" extrusionOk="0">
                  <a:moveTo>
                    <a:pt x="-1" y="4511"/>
                  </a:moveTo>
                  <a:cubicBezTo>
                    <a:pt x="3783" y="1586"/>
                    <a:pt x="8429" y="-1"/>
                    <a:pt x="13212" y="0"/>
                  </a:cubicBezTo>
                  <a:cubicBezTo>
                    <a:pt x="25141" y="0"/>
                    <a:pt x="34812" y="9670"/>
                    <a:pt x="34812" y="21600"/>
                  </a:cubicBezTo>
                  <a:cubicBezTo>
                    <a:pt x="34812" y="21835"/>
                    <a:pt x="34808" y="22070"/>
                    <a:pt x="34800" y="22304"/>
                  </a:cubicBezTo>
                  <a:lnTo>
                    <a:pt x="13212" y="21600"/>
                  </a:lnTo>
                  <a:close/>
                </a:path>
              </a:pathLst>
            </a:custGeom>
            <a:noFill/>
            <a:ln w="9525">
              <a:solidFill>
                <a:schemeClr val="accent1"/>
              </a:solidFill>
              <a:round/>
              <a:headEnd/>
              <a:tailEnd/>
            </a:ln>
          </p:spPr>
          <p:txBody>
            <a:bodyPr wrap="none" anchor="ctr"/>
            <a:lstStyle/>
            <a:p>
              <a:endParaRPr lang="en-US"/>
            </a:p>
          </p:txBody>
        </p:sp>
        <p:sp>
          <p:nvSpPr>
            <p:cNvPr id="2312" name="Arc 261"/>
            <p:cNvSpPr>
              <a:spLocks/>
            </p:cNvSpPr>
            <p:nvPr/>
          </p:nvSpPr>
          <p:spPr bwMode="hidden">
            <a:xfrm>
              <a:off x="3879" y="866"/>
              <a:ext cx="324" cy="769"/>
            </a:xfrm>
            <a:custGeom>
              <a:avLst/>
              <a:gdLst>
                <a:gd name="T0" fmla="*/ 0 w 34812"/>
                <a:gd name="T1" fmla="*/ 156 h 22305"/>
                <a:gd name="T2" fmla="*/ 324 w 34812"/>
                <a:gd name="T3" fmla="*/ 769 h 22305"/>
                <a:gd name="T4" fmla="*/ 123 w 34812"/>
                <a:gd name="T5" fmla="*/ 745 h 22305"/>
                <a:gd name="T6" fmla="*/ 0 60000 65536"/>
                <a:gd name="T7" fmla="*/ 0 60000 65536"/>
                <a:gd name="T8" fmla="*/ 0 60000 65536"/>
                <a:gd name="T9" fmla="*/ 0 w 34812"/>
                <a:gd name="T10" fmla="*/ 0 h 22305"/>
                <a:gd name="T11" fmla="*/ 34812 w 34812"/>
                <a:gd name="T12" fmla="*/ 22305 h 22305"/>
              </a:gdLst>
              <a:ahLst/>
              <a:cxnLst>
                <a:cxn ang="T6">
                  <a:pos x="T0" y="T1"/>
                </a:cxn>
                <a:cxn ang="T7">
                  <a:pos x="T2" y="T3"/>
                </a:cxn>
                <a:cxn ang="T8">
                  <a:pos x="T4" y="T5"/>
                </a:cxn>
              </a:cxnLst>
              <a:rect l="T9" t="T10" r="T11" b="T12"/>
              <a:pathLst>
                <a:path w="34812" h="22305" fill="none" extrusionOk="0">
                  <a:moveTo>
                    <a:pt x="-1" y="4511"/>
                  </a:moveTo>
                  <a:cubicBezTo>
                    <a:pt x="3783" y="1586"/>
                    <a:pt x="8429" y="-1"/>
                    <a:pt x="13212" y="0"/>
                  </a:cubicBezTo>
                  <a:cubicBezTo>
                    <a:pt x="25141" y="0"/>
                    <a:pt x="34812" y="9670"/>
                    <a:pt x="34812" y="21600"/>
                  </a:cubicBezTo>
                  <a:cubicBezTo>
                    <a:pt x="34812" y="21835"/>
                    <a:pt x="34808" y="22070"/>
                    <a:pt x="34800" y="22304"/>
                  </a:cubicBezTo>
                </a:path>
                <a:path w="34812" h="22305" stroke="0" extrusionOk="0">
                  <a:moveTo>
                    <a:pt x="-1" y="4511"/>
                  </a:moveTo>
                  <a:cubicBezTo>
                    <a:pt x="3783" y="1586"/>
                    <a:pt x="8429" y="-1"/>
                    <a:pt x="13212" y="0"/>
                  </a:cubicBezTo>
                  <a:cubicBezTo>
                    <a:pt x="25141" y="0"/>
                    <a:pt x="34812" y="9670"/>
                    <a:pt x="34812" y="21600"/>
                  </a:cubicBezTo>
                  <a:cubicBezTo>
                    <a:pt x="34812" y="21835"/>
                    <a:pt x="34808" y="22070"/>
                    <a:pt x="34800" y="22304"/>
                  </a:cubicBezTo>
                  <a:lnTo>
                    <a:pt x="13212" y="21600"/>
                  </a:lnTo>
                  <a:close/>
                </a:path>
              </a:pathLst>
            </a:custGeom>
            <a:noFill/>
            <a:ln w="9525">
              <a:solidFill>
                <a:schemeClr val="folHlink"/>
              </a:solidFill>
              <a:round/>
              <a:headEnd/>
              <a:tailEnd/>
            </a:ln>
          </p:spPr>
          <p:txBody>
            <a:bodyPr wrap="none" anchor="ctr"/>
            <a:lstStyle/>
            <a:p>
              <a:endParaRPr lang="en-US"/>
            </a:p>
          </p:txBody>
        </p:sp>
        <p:sp>
          <p:nvSpPr>
            <p:cNvPr id="2313" name="Arc 262"/>
            <p:cNvSpPr>
              <a:spLocks/>
            </p:cNvSpPr>
            <p:nvPr/>
          </p:nvSpPr>
          <p:spPr bwMode="hidden">
            <a:xfrm>
              <a:off x="3907" y="766"/>
              <a:ext cx="461" cy="769"/>
            </a:xfrm>
            <a:custGeom>
              <a:avLst/>
              <a:gdLst>
                <a:gd name="T0" fmla="*/ 0 w 34812"/>
                <a:gd name="T1" fmla="*/ 156 h 22305"/>
                <a:gd name="T2" fmla="*/ 461 w 34812"/>
                <a:gd name="T3" fmla="*/ 769 h 22305"/>
                <a:gd name="T4" fmla="*/ 175 w 34812"/>
                <a:gd name="T5" fmla="*/ 745 h 22305"/>
                <a:gd name="T6" fmla="*/ 0 60000 65536"/>
                <a:gd name="T7" fmla="*/ 0 60000 65536"/>
                <a:gd name="T8" fmla="*/ 0 60000 65536"/>
                <a:gd name="T9" fmla="*/ 0 w 34812"/>
                <a:gd name="T10" fmla="*/ 0 h 22305"/>
                <a:gd name="T11" fmla="*/ 34812 w 34812"/>
                <a:gd name="T12" fmla="*/ 22305 h 22305"/>
              </a:gdLst>
              <a:ahLst/>
              <a:cxnLst>
                <a:cxn ang="T6">
                  <a:pos x="T0" y="T1"/>
                </a:cxn>
                <a:cxn ang="T7">
                  <a:pos x="T2" y="T3"/>
                </a:cxn>
                <a:cxn ang="T8">
                  <a:pos x="T4" y="T5"/>
                </a:cxn>
              </a:cxnLst>
              <a:rect l="T9" t="T10" r="T11" b="T12"/>
              <a:pathLst>
                <a:path w="34812" h="22305" fill="none" extrusionOk="0">
                  <a:moveTo>
                    <a:pt x="-1" y="4511"/>
                  </a:moveTo>
                  <a:cubicBezTo>
                    <a:pt x="3783" y="1586"/>
                    <a:pt x="8429" y="-1"/>
                    <a:pt x="13212" y="0"/>
                  </a:cubicBezTo>
                  <a:cubicBezTo>
                    <a:pt x="25141" y="0"/>
                    <a:pt x="34812" y="9670"/>
                    <a:pt x="34812" y="21600"/>
                  </a:cubicBezTo>
                  <a:cubicBezTo>
                    <a:pt x="34812" y="21835"/>
                    <a:pt x="34808" y="22070"/>
                    <a:pt x="34800" y="22304"/>
                  </a:cubicBezTo>
                </a:path>
                <a:path w="34812" h="22305" stroke="0" extrusionOk="0">
                  <a:moveTo>
                    <a:pt x="-1" y="4511"/>
                  </a:moveTo>
                  <a:cubicBezTo>
                    <a:pt x="3783" y="1586"/>
                    <a:pt x="8429" y="-1"/>
                    <a:pt x="13212" y="0"/>
                  </a:cubicBezTo>
                  <a:cubicBezTo>
                    <a:pt x="25141" y="0"/>
                    <a:pt x="34812" y="9670"/>
                    <a:pt x="34812" y="21600"/>
                  </a:cubicBezTo>
                  <a:cubicBezTo>
                    <a:pt x="34812" y="21835"/>
                    <a:pt x="34808" y="22070"/>
                    <a:pt x="34800" y="22304"/>
                  </a:cubicBezTo>
                  <a:lnTo>
                    <a:pt x="13212" y="21600"/>
                  </a:lnTo>
                  <a:close/>
                </a:path>
              </a:pathLst>
            </a:custGeom>
            <a:noFill/>
            <a:ln w="9525">
              <a:solidFill>
                <a:srgbClr val="FF66FF"/>
              </a:solidFill>
              <a:round/>
              <a:headEnd/>
              <a:tailEnd/>
            </a:ln>
          </p:spPr>
          <p:txBody>
            <a:bodyPr wrap="none" anchor="ctr"/>
            <a:lstStyle/>
            <a:p>
              <a:endParaRPr lang="en-US"/>
            </a:p>
          </p:txBody>
        </p:sp>
        <p:sp>
          <p:nvSpPr>
            <p:cNvPr id="2314" name="Freeform 263"/>
            <p:cNvSpPr>
              <a:spLocks/>
            </p:cNvSpPr>
            <p:nvPr/>
          </p:nvSpPr>
          <p:spPr bwMode="hidden">
            <a:xfrm>
              <a:off x="3996" y="1236"/>
              <a:ext cx="156" cy="478"/>
            </a:xfrm>
            <a:custGeom>
              <a:avLst/>
              <a:gdLst>
                <a:gd name="T0" fmla="*/ 0 w 776"/>
                <a:gd name="T1" fmla="*/ 64 h 2368"/>
                <a:gd name="T2" fmla="*/ 240 w 776"/>
                <a:gd name="T3" fmla="*/ 16 h 2368"/>
                <a:gd name="T4" fmla="*/ 96 w 776"/>
                <a:gd name="T5" fmla="*/ 160 h 2368"/>
                <a:gd name="T6" fmla="*/ 336 w 776"/>
                <a:gd name="T7" fmla="*/ 160 h 2368"/>
                <a:gd name="T8" fmla="*/ 192 w 776"/>
                <a:gd name="T9" fmla="*/ 304 h 2368"/>
                <a:gd name="T10" fmla="*/ 384 w 776"/>
                <a:gd name="T11" fmla="*/ 352 h 2368"/>
                <a:gd name="T12" fmla="*/ 288 w 776"/>
                <a:gd name="T13" fmla="*/ 448 h 2368"/>
                <a:gd name="T14" fmla="*/ 480 w 776"/>
                <a:gd name="T15" fmla="*/ 496 h 2368"/>
                <a:gd name="T16" fmla="*/ 384 w 776"/>
                <a:gd name="T17" fmla="*/ 592 h 2368"/>
                <a:gd name="T18" fmla="*/ 528 w 776"/>
                <a:gd name="T19" fmla="*/ 640 h 2368"/>
                <a:gd name="T20" fmla="*/ 480 w 776"/>
                <a:gd name="T21" fmla="*/ 736 h 2368"/>
                <a:gd name="T22" fmla="*/ 576 w 776"/>
                <a:gd name="T23" fmla="*/ 832 h 2368"/>
                <a:gd name="T24" fmla="*/ 576 w 776"/>
                <a:gd name="T25" fmla="*/ 928 h 2368"/>
                <a:gd name="T26" fmla="*/ 672 w 776"/>
                <a:gd name="T27" fmla="*/ 1072 h 2368"/>
                <a:gd name="T28" fmla="*/ 624 w 776"/>
                <a:gd name="T29" fmla="*/ 1216 h 2368"/>
                <a:gd name="T30" fmla="*/ 720 w 776"/>
                <a:gd name="T31" fmla="*/ 1312 h 2368"/>
                <a:gd name="T32" fmla="*/ 672 w 776"/>
                <a:gd name="T33" fmla="*/ 1456 h 2368"/>
                <a:gd name="T34" fmla="*/ 720 w 776"/>
                <a:gd name="T35" fmla="*/ 1600 h 2368"/>
                <a:gd name="T36" fmla="*/ 672 w 776"/>
                <a:gd name="T37" fmla="*/ 1696 h 2368"/>
                <a:gd name="T38" fmla="*/ 768 w 776"/>
                <a:gd name="T39" fmla="*/ 1840 h 2368"/>
                <a:gd name="T40" fmla="*/ 720 w 776"/>
                <a:gd name="T41" fmla="*/ 1984 h 2368"/>
                <a:gd name="T42" fmla="*/ 768 w 776"/>
                <a:gd name="T43" fmla="*/ 2176 h 2368"/>
                <a:gd name="T44" fmla="*/ 720 w 776"/>
                <a:gd name="T45" fmla="*/ 2224 h 2368"/>
                <a:gd name="T46" fmla="*/ 768 w 776"/>
                <a:gd name="T47" fmla="*/ 2368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76"/>
                <a:gd name="T73" fmla="*/ 0 h 2368"/>
                <a:gd name="T74" fmla="*/ 776 w 776"/>
                <a:gd name="T75" fmla="*/ 2368 h 236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rgbClr val="FF66FF"/>
              </a:solidFill>
              <a:round/>
              <a:headEnd/>
              <a:tailEnd/>
            </a:ln>
          </p:spPr>
          <p:txBody>
            <a:bodyPr wrap="none" anchor="ctr"/>
            <a:lstStyle/>
            <a:p>
              <a:endParaRPr lang="en-US"/>
            </a:p>
          </p:txBody>
        </p:sp>
        <p:sp>
          <p:nvSpPr>
            <p:cNvPr id="2315" name="Freeform 264"/>
            <p:cNvSpPr>
              <a:spLocks/>
            </p:cNvSpPr>
            <p:nvPr/>
          </p:nvSpPr>
          <p:spPr bwMode="hidden">
            <a:xfrm rot="19660755" flipV="1">
              <a:off x="3752" y="1079"/>
              <a:ext cx="142" cy="270"/>
            </a:xfrm>
            <a:custGeom>
              <a:avLst/>
              <a:gdLst>
                <a:gd name="T0" fmla="*/ 0 w 776"/>
                <a:gd name="T1" fmla="*/ 64 h 2368"/>
                <a:gd name="T2" fmla="*/ 240 w 776"/>
                <a:gd name="T3" fmla="*/ 16 h 2368"/>
                <a:gd name="T4" fmla="*/ 96 w 776"/>
                <a:gd name="T5" fmla="*/ 160 h 2368"/>
                <a:gd name="T6" fmla="*/ 336 w 776"/>
                <a:gd name="T7" fmla="*/ 160 h 2368"/>
                <a:gd name="T8" fmla="*/ 192 w 776"/>
                <a:gd name="T9" fmla="*/ 304 h 2368"/>
                <a:gd name="T10" fmla="*/ 384 w 776"/>
                <a:gd name="T11" fmla="*/ 352 h 2368"/>
                <a:gd name="T12" fmla="*/ 288 w 776"/>
                <a:gd name="T13" fmla="*/ 448 h 2368"/>
                <a:gd name="T14" fmla="*/ 480 w 776"/>
                <a:gd name="T15" fmla="*/ 496 h 2368"/>
                <a:gd name="T16" fmla="*/ 384 w 776"/>
                <a:gd name="T17" fmla="*/ 592 h 2368"/>
                <a:gd name="T18" fmla="*/ 528 w 776"/>
                <a:gd name="T19" fmla="*/ 640 h 2368"/>
                <a:gd name="T20" fmla="*/ 480 w 776"/>
                <a:gd name="T21" fmla="*/ 736 h 2368"/>
                <a:gd name="T22" fmla="*/ 576 w 776"/>
                <a:gd name="T23" fmla="*/ 832 h 2368"/>
                <a:gd name="T24" fmla="*/ 576 w 776"/>
                <a:gd name="T25" fmla="*/ 928 h 2368"/>
                <a:gd name="T26" fmla="*/ 672 w 776"/>
                <a:gd name="T27" fmla="*/ 1072 h 2368"/>
                <a:gd name="T28" fmla="*/ 624 w 776"/>
                <a:gd name="T29" fmla="*/ 1216 h 2368"/>
                <a:gd name="T30" fmla="*/ 720 w 776"/>
                <a:gd name="T31" fmla="*/ 1312 h 2368"/>
                <a:gd name="T32" fmla="*/ 672 w 776"/>
                <a:gd name="T33" fmla="*/ 1456 h 2368"/>
                <a:gd name="T34" fmla="*/ 720 w 776"/>
                <a:gd name="T35" fmla="*/ 1600 h 2368"/>
                <a:gd name="T36" fmla="*/ 672 w 776"/>
                <a:gd name="T37" fmla="*/ 1696 h 2368"/>
                <a:gd name="T38" fmla="*/ 768 w 776"/>
                <a:gd name="T39" fmla="*/ 1840 h 2368"/>
                <a:gd name="T40" fmla="*/ 720 w 776"/>
                <a:gd name="T41" fmla="*/ 1984 h 2368"/>
                <a:gd name="T42" fmla="*/ 768 w 776"/>
                <a:gd name="T43" fmla="*/ 2176 h 2368"/>
                <a:gd name="T44" fmla="*/ 720 w 776"/>
                <a:gd name="T45" fmla="*/ 2224 h 2368"/>
                <a:gd name="T46" fmla="*/ 768 w 776"/>
                <a:gd name="T47" fmla="*/ 2368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76"/>
                <a:gd name="T73" fmla="*/ 0 h 2368"/>
                <a:gd name="T74" fmla="*/ 776 w 776"/>
                <a:gd name="T75" fmla="*/ 2368 h 236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2"/>
              </a:solidFill>
              <a:round/>
              <a:headEnd/>
              <a:tailEnd/>
            </a:ln>
          </p:spPr>
          <p:txBody>
            <a:bodyPr wrap="none" anchor="ctr"/>
            <a:lstStyle/>
            <a:p>
              <a:endParaRPr lang="en-US"/>
            </a:p>
          </p:txBody>
        </p:sp>
        <p:sp>
          <p:nvSpPr>
            <p:cNvPr id="2316" name="Arc 265"/>
            <p:cNvSpPr>
              <a:spLocks/>
            </p:cNvSpPr>
            <p:nvPr/>
          </p:nvSpPr>
          <p:spPr bwMode="hidden">
            <a:xfrm flipH="1">
              <a:off x="2952" y="647"/>
              <a:ext cx="821" cy="769"/>
            </a:xfrm>
            <a:custGeom>
              <a:avLst/>
              <a:gdLst>
                <a:gd name="T0" fmla="*/ 0 w 36830"/>
                <a:gd name="T1" fmla="*/ 217 h 22305"/>
                <a:gd name="T2" fmla="*/ 821 w 36830"/>
                <a:gd name="T3" fmla="*/ 769 h 22305"/>
                <a:gd name="T4" fmla="*/ 340 w 36830"/>
                <a:gd name="T5" fmla="*/ 745 h 22305"/>
                <a:gd name="T6" fmla="*/ 0 60000 65536"/>
                <a:gd name="T7" fmla="*/ 0 60000 65536"/>
                <a:gd name="T8" fmla="*/ 0 60000 65536"/>
                <a:gd name="T9" fmla="*/ 0 w 36830"/>
                <a:gd name="T10" fmla="*/ 0 h 22305"/>
                <a:gd name="T11" fmla="*/ 36830 w 36830"/>
                <a:gd name="T12" fmla="*/ 22305 h 22305"/>
              </a:gdLst>
              <a:ahLst/>
              <a:cxnLst>
                <a:cxn ang="T6">
                  <a:pos x="T0" y="T1"/>
                </a:cxn>
                <a:cxn ang="T7">
                  <a:pos x="T2" y="T3"/>
                </a:cxn>
                <a:cxn ang="T8">
                  <a:pos x="T4" y="T5"/>
                </a:cxn>
              </a:cxnLst>
              <a:rect l="T9" t="T10" r="T11" b="T12"/>
              <a:pathLst>
                <a:path w="36830" h="22305" fill="none" extrusionOk="0">
                  <a:moveTo>
                    <a:pt x="0" y="6283"/>
                  </a:moveTo>
                  <a:cubicBezTo>
                    <a:pt x="4047" y="2258"/>
                    <a:pt x="9522" y="-1"/>
                    <a:pt x="15230" y="0"/>
                  </a:cubicBezTo>
                  <a:cubicBezTo>
                    <a:pt x="27159" y="0"/>
                    <a:pt x="36830" y="9670"/>
                    <a:pt x="36830" y="21600"/>
                  </a:cubicBezTo>
                  <a:cubicBezTo>
                    <a:pt x="36830" y="21835"/>
                    <a:pt x="36826" y="22070"/>
                    <a:pt x="36818" y="22304"/>
                  </a:cubicBezTo>
                </a:path>
                <a:path w="36830" h="22305" stroke="0" extrusionOk="0">
                  <a:moveTo>
                    <a:pt x="0" y="6283"/>
                  </a:moveTo>
                  <a:cubicBezTo>
                    <a:pt x="4047" y="2258"/>
                    <a:pt x="9522" y="-1"/>
                    <a:pt x="15230" y="0"/>
                  </a:cubicBezTo>
                  <a:cubicBezTo>
                    <a:pt x="27159" y="0"/>
                    <a:pt x="36830" y="9670"/>
                    <a:pt x="36830" y="21600"/>
                  </a:cubicBezTo>
                  <a:cubicBezTo>
                    <a:pt x="36830" y="21835"/>
                    <a:pt x="36826" y="22070"/>
                    <a:pt x="36818" y="22304"/>
                  </a:cubicBezTo>
                  <a:lnTo>
                    <a:pt x="15230" y="21600"/>
                  </a:lnTo>
                  <a:close/>
                </a:path>
              </a:pathLst>
            </a:custGeom>
            <a:noFill/>
            <a:ln w="9525">
              <a:solidFill>
                <a:schemeClr val="folHlink"/>
              </a:solidFill>
              <a:round/>
              <a:headEnd/>
              <a:tailEnd/>
            </a:ln>
          </p:spPr>
          <p:txBody>
            <a:bodyPr wrap="none" anchor="ctr"/>
            <a:lstStyle/>
            <a:p>
              <a:endParaRPr lang="en-US"/>
            </a:p>
          </p:txBody>
        </p:sp>
        <p:sp>
          <p:nvSpPr>
            <p:cNvPr id="2317" name="Arc 266"/>
            <p:cNvSpPr>
              <a:spLocks/>
            </p:cNvSpPr>
            <p:nvPr/>
          </p:nvSpPr>
          <p:spPr bwMode="hidden">
            <a:xfrm flipH="1">
              <a:off x="3184" y="485"/>
              <a:ext cx="597" cy="745"/>
            </a:xfrm>
            <a:custGeom>
              <a:avLst/>
              <a:gdLst>
                <a:gd name="T0" fmla="*/ 0 w 31881"/>
                <a:gd name="T1" fmla="*/ 345 h 21600"/>
                <a:gd name="T2" fmla="*/ 597 w 31881"/>
                <a:gd name="T3" fmla="*/ 168 h 21600"/>
                <a:gd name="T4" fmla="*/ 341 w 31881"/>
                <a:gd name="T5" fmla="*/ 745 h 21600"/>
                <a:gd name="T6" fmla="*/ 0 60000 65536"/>
                <a:gd name="T7" fmla="*/ 0 60000 65536"/>
                <a:gd name="T8" fmla="*/ 0 60000 65536"/>
                <a:gd name="T9" fmla="*/ 0 w 31881"/>
                <a:gd name="T10" fmla="*/ 0 h 21600"/>
                <a:gd name="T11" fmla="*/ 31881 w 31881"/>
                <a:gd name="T12" fmla="*/ 21600 h 21600"/>
              </a:gdLst>
              <a:ahLst/>
              <a:cxnLst>
                <a:cxn ang="T6">
                  <a:pos x="T0" y="T1"/>
                </a:cxn>
                <a:cxn ang="T7">
                  <a:pos x="T2" y="T3"/>
                </a:cxn>
                <a:cxn ang="T8">
                  <a:pos x="T4" y="T5"/>
                </a:cxn>
              </a:cxnLst>
              <a:rect l="T9" t="T10" r="T11" b="T12"/>
              <a:pathLst>
                <a:path w="31881" h="21600" fill="none" extrusionOk="0">
                  <a:moveTo>
                    <a:pt x="-1" y="10015"/>
                  </a:moveTo>
                  <a:cubicBezTo>
                    <a:pt x="3963" y="3778"/>
                    <a:pt x="10840" y="-1"/>
                    <a:pt x="18231" y="0"/>
                  </a:cubicBezTo>
                  <a:cubicBezTo>
                    <a:pt x="23204" y="0"/>
                    <a:pt x="28026" y="1716"/>
                    <a:pt x="31881" y="4859"/>
                  </a:cubicBezTo>
                </a:path>
                <a:path w="31881" h="21600" stroke="0" extrusionOk="0">
                  <a:moveTo>
                    <a:pt x="-1" y="10015"/>
                  </a:moveTo>
                  <a:cubicBezTo>
                    <a:pt x="3963" y="3778"/>
                    <a:pt x="10840" y="-1"/>
                    <a:pt x="18231" y="0"/>
                  </a:cubicBezTo>
                  <a:cubicBezTo>
                    <a:pt x="23204" y="0"/>
                    <a:pt x="28026" y="1716"/>
                    <a:pt x="31881" y="4859"/>
                  </a:cubicBezTo>
                  <a:lnTo>
                    <a:pt x="18231" y="21600"/>
                  </a:lnTo>
                  <a:close/>
                </a:path>
              </a:pathLst>
            </a:custGeom>
            <a:noFill/>
            <a:ln w="9525">
              <a:solidFill>
                <a:schemeClr val="accent1"/>
              </a:solidFill>
              <a:round/>
              <a:headEnd/>
              <a:tailEnd/>
            </a:ln>
          </p:spPr>
          <p:txBody>
            <a:bodyPr wrap="none" anchor="ctr"/>
            <a:lstStyle/>
            <a:p>
              <a:endParaRPr lang="en-US"/>
            </a:p>
          </p:txBody>
        </p:sp>
        <p:sp>
          <p:nvSpPr>
            <p:cNvPr id="2318" name="Arc 267"/>
            <p:cNvSpPr>
              <a:spLocks/>
            </p:cNvSpPr>
            <p:nvPr/>
          </p:nvSpPr>
          <p:spPr bwMode="hidden">
            <a:xfrm>
              <a:off x="3822" y="798"/>
              <a:ext cx="246" cy="745"/>
            </a:xfrm>
            <a:custGeom>
              <a:avLst/>
              <a:gdLst>
                <a:gd name="T0" fmla="*/ 0 w 31146"/>
                <a:gd name="T1" fmla="*/ 156 h 21600"/>
                <a:gd name="T2" fmla="*/ 246 w 31146"/>
                <a:gd name="T3" fmla="*/ 330 h 21600"/>
                <a:gd name="T4" fmla="*/ 104 w 31146"/>
                <a:gd name="T5" fmla="*/ 745 h 21600"/>
                <a:gd name="T6" fmla="*/ 0 60000 65536"/>
                <a:gd name="T7" fmla="*/ 0 60000 65536"/>
                <a:gd name="T8" fmla="*/ 0 60000 65536"/>
                <a:gd name="T9" fmla="*/ 0 w 31146"/>
                <a:gd name="T10" fmla="*/ 0 h 21600"/>
                <a:gd name="T11" fmla="*/ 31146 w 31146"/>
                <a:gd name="T12" fmla="*/ 21600 h 21600"/>
              </a:gdLst>
              <a:ahLst/>
              <a:cxnLst>
                <a:cxn ang="T6">
                  <a:pos x="T0" y="T1"/>
                </a:cxn>
                <a:cxn ang="T7">
                  <a:pos x="T2" y="T3"/>
                </a:cxn>
                <a:cxn ang="T8">
                  <a:pos x="T4" y="T5"/>
                </a:cxn>
              </a:cxnLst>
              <a:rect l="T9" t="T10" r="T11" b="T12"/>
              <a:pathLst>
                <a:path w="31146" h="21600" fill="none" extrusionOk="0">
                  <a:moveTo>
                    <a:pt x="-1" y="4511"/>
                  </a:moveTo>
                  <a:cubicBezTo>
                    <a:pt x="3783" y="1586"/>
                    <a:pt x="8429" y="-1"/>
                    <a:pt x="13212" y="0"/>
                  </a:cubicBezTo>
                  <a:cubicBezTo>
                    <a:pt x="20409" y="0"/>
                    <a:pt x="27134" y="3585"/>
                    <a:pt x="31145" y="9561"/>
                  </a:cubicBezTo>
                </a:path>
                <a:path w="31146" h="21600" stroke="0" extrusionOk="0">
                  <a:moveTo>
                    <a:pt x="-1" y="4511"/>
                  </a:moveTo>
                  <a:cubicBezTo>
                    <a:pt x="3783" y="1586"/>
                    <a:pt x="8429" y="-1"/>
                    <a:pt x="13212" y="0"/>
                  </a:cubicBezTo>
                  <a:cubicBezTo>
                    <a:pt x="20409" y="0"/>
                    <a:pt x="27134" y="3585"/>
                    <a:pt x="31145" y="9561"/>
                  </a:cubicBezTo>
                  <a:lnTo>
                    <a:pt x="13212" y="21600"/>
                  </a:lnTo>
                  <a:close/>
                </a:path>
              </a:pathLst>
            </a:custGeom>
            <a:noFill/>
            <a:ln w="9525">
              <a:solidFill>
                <a:schemeClr val="accent2"/>
              </a:solidFill>
              <a:round/>
              <a:headEnd/>
              <a:tailEnd/>
            </a:ln>
          </p:spPr>
          <p:txBody>
            <a:bodyPr wrap="none" anchor="ctr"/>
            <a:lstStyle/>
            <a:p>
              <a:endParaRPr lang="en-US"/>
            </a:p>
          </p:txBody>
        </p:sp>
        <p:sp>
          <p:nvSpPr>
            <p:cNvPr id="2319" name="Freeform 268"/>
            <p:cNvSpPr>
              <a:spLocks/>
            </p:cNvSpPr>
            <p:nvPr/>
          </p:nvSpPr>
          <p:spPr bwMode="hidden">
            <a:xfrm flipH="1">
              <a:off x="3086" y="1193"/>
              <a:ext cx="351" cy="493"/>
            </a:xfrm>
            <a:custGeom>
              <a:avLst/>
              <a:gdLst>
                <a:gd name="T0" fmla="*/ 0 w 776"/>
                <a:gd name="T1" fmla="*/ 64 h 2368"/>
                <a:gd name="T2" fmla="*/ 240 w 776"/>
                <a:gd name="T3" fmla="*/ 16 h 2368"/>
                <a:gd name="T4" fmla="*/ 96 w 776"/>
                <a:gd name="T5" fmla="*/ 160 h 2368"/>
                <a:gd name="T6" fmla="*/ 336 w 776"/>
                <a:gd name="T7" fmla="*/ 160 h 2368"/>
                <a:gd name="T8" fmla="*/ 192 w 776"/>
                <a:gd name="T9" fmla="*/ 304 h 2368"/>
                <a:gd name="T10" fmla="*/ 384 w 776"/>
                <a:gd name="T11" fmla="*/ 352 h 2368"/>
                <a:gd name="T12" fmla="*/ 288 w 776"/>
                <a:gd name="T13" fmla="*/ 448 h 2368"/>
                <a:gd name="T14" fmla="*/ 480 w 776"/>
                <a:gd name="T15" fmla="*/ 496 h 2368"/>
                <a:gd name="T16" fmla="*/ 384 w 776"/>
                <a:gd name="T17" fmla="*/ 592 h 2368"/>
                <a:gd name="T18" fmla="*/ 528 w 776"/>
                <a:gd name="T19" fmla="*/ 640 h 2368"/>
                <a:gd name="T20" fmla="*/ 480 w 776"/>
                <a:gd name="T21" fmla="*/ 736 h 2368"/>
                <a:gd name="T22" fmla="*/ 576 w 776"/>
                <a:gd name="T23" fmla="*/ 832 h 2368"/>
                <a:gd name="T24" fmla="*/ 576 w 776"/>
                <a:gd name="T25" fmla="*/ 928 h 2368"/>
                <a:gd name="T26" fmla="*/ 672 w 776"/>
                <a:gd name="T27" fmla="*/ 1072 h 2368"/>
                <a:gd name="T28" fmla="*/ 624 w 776"/>
                <a:gd name="T29" fmla="*/ 1216 h 2368"/>
                <a:gd name="T30" fmla="*/ 720 w 776"/>
                <a:gd name="T31" fmla="*/ 1312 h 2368"/>
                <a:gd name="T32" fmla="*/ 672 w 776"/>
                <a:gd name="T33" fmla="*/ 1456 h 2368"/>
                <a:gd name="T34" fmla="*/ 720 w 776"/>
                <a:gd name="T35" fmla="*/ 1600 h 2368"/>
                <a:gd name="T36" fmla="*/ 672 w 776"/>
                <a:gd name="T37" fmla="*/ 1696 h 2368"/>
                <a:gd name="T38" fmla="*/ 768 w 776"/>
                <a:gd name="T39" fmla="*/ 1840 h 2368"/>
                <a:gd name="T40" fmla="*/ 720 w 776"/>
                <a:gd name="T41" fmla="*/ 1984 h 2368"/>
                <a:gd name="T42" fmla="*/ 768 w 776"/>
                <a:gd name="T43" fmla="*/ 2176 h 2368"/>
                <a:gd name="T44" fmla="*/ 720 w 776"/>
                <a:gd name="T45" fmla="*/ 2224 h 2368"/>
                <a:gd name="T46" fmla="*/ 768 w 776"/>
                <a:gd name="T47" fmla="*/ 2368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76"/>
                <a:gd name="T73" fmla="*/ 0 h 2368"/>
                <a:gd name="T74" fmla="*/ 776 w 776"/>
                <a:gd name="T75" fmla="*/ 2368 h 236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rgbClr val="FF0000"/>
              </a:solidFill>
              <a:round/>
              <a:headEnd/>
              <a:tailEnd/>
            </a:ln>
          </p:spPr>
          <p:txBody>
            <a:bodyPr wrap="none" anchor="ctr"/>
            <a:lstStyle/>
            <a:p>
              <a:endParaRPr lang="en-US"/>
            </a:p>
          </p:txBody>
        </p:sp>
        <p:sp>
          <p:nvSpPr>
            <p:cNvPr id="2320" name="Freeform 269"/>
            <p:cNvSpPr>
              <a:spLocks/>
            </p:cNvSpPr>
            <p:nvPr/>
          </p:nvSpPr>
          <p:spPr bwMode="hidden">
            <a:xfrm flipH="1">
              <a:off x="3251" y="673"/>
              <a:ext cx="225" cy="492"/>
            </a:xfrm>
            <a:custGeom>
              <a:avLst/>
              <a:gdLst>
                <a:gd name="T0" fmla="*/ 0 w 776"/>
                <a:gd name="T1" fmla="*/ 64 h 2368"/>
                <a:gd name="T2" fmla="*/ 240 w 776"/>
                <a:gd name="T3" fmla="*/ 16 h 2368"/>
                <a:gd name="T4" fmla="*/ 96 w 776"/>
                <a:gd name="T5" fmla="*/ 160 h 2368"/>
                <a:gd name="T6" fmla="*/ 336 w 776"/>
                <a:gd name="T7" fmla="*/ 160 h 2368"/>
                <a:gd name="T8" fmla="*/ 192 w 776"/>
                <a:gd name="T9" fmla="*/ 304 h 2368"/>
                <a:gd name="T10" fmla="*/ 384 w 776"/>
                <a:gd name="T11" fmla="*/ 352 h 2368"/>
                <a:gd name="T12" fmla="*/ 288 w 776"/>
                <a:gd name="T13" fmla="*/ 448 h 2368"/>
                <a:gd name="T14" fmla="*/ 480 w 776"/>
                <a:gd name="T15" fmla="*/ 496 h 2368"/>
                <a:gd name="T16" fmla="*/ 384 w 776"/>
                <a:gd name="T17" fmla="*/ 592 h 2368"/>
                <a:gd name="T18" fmla="*/ 528 w 776"/>
                <a:gd name="T19" fmla="*/ 640 h 2368"/>
                <a:gd name="T20" fmla="*/ 480 w 776"/>
                <a:gd name="T21" fmla="*/ 736 h 2368"/>
                <a:gd name="T22" fmla="*/ 576 w 776"/>
                <a:gd name="T23" fmla="*/ 832 h 2368"/>
                <a:gd name="T24" fmla="*/ 576 w 776"/>
                <a:gd name="T25" fmla="*/ 928 h 2368"/>
                <a:gd name="T26" fmla="*/ 672 w 776"/>
                <a:gd name="T27" fmla="*/ 1072 h 2368"/>
                <a:gd name="T28" fmla="*/ 624 w 776"/>
                <a:gd name="T29" fmla="*/ 1216 h 2368"/>
                <a:gd name="T30" fmla="*/ 720 w 776"/>
                <a:gd name="T31" fmla="*/ 1312 h 2368"/>
                <a:gd name="T32" fmla="*/ 672 w 776"/>
                <a:gd name="T33" fmla="*/ 1456 h 2368"/>
                <a:gd name="T34" fmla="*/ 720 w 776"/>
                <a:gd name="T35" fmla="*/ 1600 h 2368"/>
                <a:gd name="T36" fmla="*/ 672 w 776"/>
                <a:gd name="T37" fmla="*/ 1696 h 2368"/>
                <a:gd name="T38" fmla="*/ 768 w 776"/>
                <a:gd name="T39" fmla="*/ 1840 h 2368"/>
                <a:gd name="T40" fmla="*/ 720 w 776"/>
                <a:gd name="T41" fmla="*/ 1984 h 2368"/>
                <a:gd name="T42" fmla="*/ 768 w 776"/>
                <a:gd name="T43" fmla="*/ 2176 h 2368"/>
                <a:gd name="T44" fmla="*/ 720 w 776"/>
                <a:gd name="T45" fmla="*/ 2224 h 2368"/>
                <a:gd name="T46" fmla="*/ 768 w 776"/>
                <a:gd name="T47" fmla="*/ 2368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76"/>
                <a:gd name="T73" fmla="*/ 0 h 2368"/>
                <a:gd name="T74" fmla="*/ 776 w 776"/>
                <a:gd name="T75" fmla="*/ 2368 h 236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rgbClr val="FF0000"/>
              </a:solidFill>
              <a:round/>
              <a:headEnd/>
              <a:tailEnd/>
            </a:ln>
          </p:spPr>
          <p:txBody>
            <a:bodyPr wrap="none" anchor="ctr"/>
            <a:lstStyle/>
            <a:p>
              <a:endParaRPr lang="en-US"/>
            </a:p>
          </p:txBody>
        </p:sp>
        <p:sp>
          <p:nvSpPr>
            <p:cNvPr id="2321" name="Freeform 270"/>
            <p:cNvSpPr>
              <a:spLocks/>
            </p:cNvSpPr>
            <p:nvPr/>
          </p:nvSpPr>
          <p:spPr bwMode="hidden">
            <a:xfrm flipH="1">
              <a:off x="3510" y="526"/>
              <a:ext cx="135" cy="492"/>
            </a:xfrm>
            <a:custGeom>
              <a:avLst/>
              <a:gdLst>
                <a:gd name="T0" fmla="*/ 0 w 776"/>
                <a:gd name="T1" fmla="*/ 64 h 2368"/>
                <a:gd name="T2" fmla="*/ 240 w 776"/>
                <a:gd name="T3" fmla="*/ 16 h 2368"/>
                <a:gd name="T4" fmla="*/ 96 w 776"/>
                <a:gd name="T5" fmla="*/ 160 h 2368"/>
                <a:gd name="T6" fmla="*/ 336 w 776"/>
                <a:gd name="T7" fmla="*/ 160 h 2368"/>
                <a:gd name="T8" fmla="*/ 192 w 776"/>
                <a:gd name="T9" fmla="*/ 304 h 2368"/>
                <a:gd name="T10" fmla="*/ 384 w 776"/>
                <a:gd name="T11" fmla="*/ 352 h 2368"/>
                <a:gd name="T12" fmla="*/ 288 w 776"/>
                <a:gd name="T13" fmla="*/ 448 h 2368"/>
                <a:gd name="T14" fmla="*/ 480 w 776"/>
                <a:gd name="T15" fmla="*/ 496 h 2368"/>
                <a:gd name="T16" fmla="*/ 384 w 776"/>
                <a:gd name="T17" fmla="*/ 592 h 2368"/>
                <a:gd name="T18" fmla="*/ 528 w 776"/>
                <a:gd name="T19" fmla="*/ 640 h 2368"/>
                <a:gd name="T20" fmla="*/ 480 w 776"/>
                <a:gd name="T21" fmla="*/ 736 h 2368"/>
                <a:gd name="T22" fmla="*/ 576 w 776"/>
                <a:gd name="T23" fmla="*/ 832 h 2368"/>
                <a:gd name="T24" fmla="*/ 576 w 776"/>
                <a:gd name="T25" fmla="*/ 928 h 2368"/>
                <a:gd name="T26" fmla="*/ 672 w 776"/>
                <a:gd name="T27" fmla="*/ 1072 h 2368"/>
                <a:gd name="T28" fmla="*/ 624 w 776"/>
                <a:gd name="T29" fmla="*/ 1216 h 2368"/>
                <a:gd name="T30" fmla="*/ 720 w 776"/>
                <a:gd name="T31" fmla="*/ 1312 h 2368"/>
                <a:gd name="T32" fmla="*/ 672 w 776"/>
                <a:gd name="T33" fmla="*/ 1456 h 2368"/>
                <a:gd name="T34" fmla="*/ 720 w 776"/>
                <a:gd name="T35" fmla="*/ 1600 h 2368"/>
                <a:gd name="T36" fmla="*/ 672 w 776"/>
                <a:gd name="T37" fmla="*/ 1696 h 2368"/>
                <a:gd name="T38" fmla="*/ 768 w 776"/>
                <a:gd name="T39" fmla="*/ 1840 h 2368"/>
                <a:gd name="T40" fmla="*/ 720 w 776"/>
                <a:gd name="T41" fmla="*/ 1984 h 2368"/>
                <a:gd name="T42" fmla="*/ 768 w 776"/>
                <a:gd name="T43" fmla="*/ 2176 h 2368"/>
                <a:gd name="T44" fmla="*/ 720 w 776"/>
                <a:gd name="T45" fmla="*/ 2224 h 2368"/>
                <a:gd name="T46" fmla="*/ 768 w 776"/>
                <a:gd name="T47" fmla="*/ 2368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76"/>
                <a:gd name="T73" fmla="*/ 0 h 2368"/>
                <a:gd name="T74" fmla="*/ 776 w 776"/>
                <a:gd name="T75" fmla="*/ 2368 h 236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rgbClr val="FF0000"/>
              </a:solidFill>
              <a:round/>
              <a:headEnd/>
              <a:tailEnd/>
            </a:ln>
          </p:spPr>
          <p:txBody>
            <a:bodyPr wrap="none" anchor="ctr"/>
            <a:lstStyle/>
            <a:p>
              <a:endParaRPr lang="en-US"/>
            </a:p>
          </p:txBody>
        </p:sp>
        <p:sp>
          <p:nvSpPr>
            <p:cNvPr id="2322" name="Freeform 271"/>
            <p:cNvSpPr>
              <a:spLocks/>
            </p:cNvSpPr>
            <p:nvPr/>
          </p:nvSpPr>
          <p:spPr bwMode="hidden">
            <a:xfrm>
              <a:off x="4351" y="1121"/>
              <a:ext cx="326" cy="518"/>
            </a:xfrm>
            <a:custGeom>
              <a:avLst/>
              <a:gdLst>
                <a:gd name="T0" fmla="*/ 0 w 776"/>
                <a:gd name="T1" fmla="*/ 64 h 2368"/>
                <a:gd name="T2" fmla="*/ 240 w 776"/>
                <a:gd name="T3" fmla="*/ 16 h 2368"/>
                <a:gd name="T4" fmla="*/ 96 w 776"/>
                <a:gd name="T5" fmla="*/ 160 h 2368"/>
                <a:gd name="T6" fmla="*/ 336 w 776"/>
                <a:gd name="T7" fmla="*/ 160 h 2368"/>
                <a:gd name="T8" fmla="*/ 192 w 776"/>
                <a:gd name="T9" fmla="*/ 304 h 2368"/>
                <a:gd name="T10" fmla="*/ 384 w 776"/>
                <a:gd name="T11" fmla="*/ 352 h 2368"/>
                <a:gd name="T12" fmla="*/ 288 w 776"/>
                <a:gd name="T13" fmla="*/ 448 h 2368"/>
                <a:gd name="T14" fmla="*/ 480 w 776"/>
                <a:gd name="T15" fmla="*/ 496 h 2368"/>
                <a:gd name="T16" fmla="*/ 384 w 776"/>
                <a:gd name="T17" fmla="*/ 592 h 2368"/>
                <a:gd name="T18" fmla="*/ 528 w 776"/>
                <a:gd name="T19" fmla="*/ 640 h 2368"/>
                <a:gd name="T20" fmla="*/ 480 w 776"/>
                <a:gd name="T21" fmla="*/ 736 h 2368"/>
                <a:gd name="T22" fmla="*/ 576 w 776"/>
                <a:gd name="T23" fmla="*/ 832 h 2368"/>
                <a:gd name="T24" fmla="*/ 576 w 776"/>
                <a:gd name="T25" fmla="*/ 928 h 2368"/>
                <a:gd name="T26" fmla="*/ 672 w 776"/>
                <a:gd name="T27" fmla="*/ 1072 h 2368"/>
                <a:gd name="T28" fmla="*/ 624 w 776"/>
                <a:gd name="T29" fmla="*/ 1216 h 2368"/>
                <a:gd name="T30" fmla="*/ 720 w 776"/>
                <a:gd name="T31" fmla="*/ 1312 h 2368"/>
                <a:gd name="T32" fmla="*/ 672 w 776"/>
                <a:gd name="T33" fmla="*/ 1456 h 2368"/>
                <a:gd name="T34" fmla="*/ 720 w 776"/>
                <a:gd name="T35" fmla="*/ 1600 h 2368"/>
                <a:gd name="T36" fmla="*/ 672 w 776"/>
                <a:gd name="T37" fmla="*/ 1696 h 2368"/>
                <a:gd name="T38" fmla="*/ 768 w 776"/>
                <a:gd name="T39" fmla="*/ 1840 h 2368"/>
                <a:gd name="T40" fmla="*/ 720 w 776"/>
                <a:gd name="T41" fmla="*/ 1984 h 2368"/>
                <a:gd name="T42" fmla="*/ 768 w 776"/>
                <a:gd name="T43" fmla="*/ 2176 h 2368"/>
                <a:gd name="T44" fmla="*/ 720 w 776"/>
                <a:gd name="T45" fmla="*/ 2224 h 2368"/>
                <a:gd name="T46" fmla="*/ 768 w 776"/>
                <a:gd name="T47" fmla="*/ 2368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76"/>
                <a:gd name="T73" fmla="*/ 0 h 2368"/>
                <a:gd name="T74" fmla="*/ 776 w 776"/>
                <a:gd name="T75" fmla="*/ 2368 h 236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rgbClr val="FF66FF"/>
              </a:solidFill>
              <a:round/>
              <a:headEnd/>
              <a:tailEnd/>
            </a:ln>
          </p:spPr>
          <p:txBody>
            <a:bodyPr wrap="none" anchor="ctr"/>
            <a:lstStyle/>
            <a:p>
              <a:endParaRPr lang="en-US"/>
            </a:p>
          </p:txBody>
        </p:sp>
        <p:sp>
          <p:nvSpPr>
            <p:cNvPr id="2323" name="Freeform 272"/>
            <p:cNvSpPr>
              <a:spLocks/>
            </p:cNvSpPr>
            <p:nvPr/>
          </p:nvSpPr>
          <p:spPr bwMode="hidden">
            <a:xfrm>
              <a:off x="4182" y="859"/>
              <a:ext cx="490" cy="345"/>
            </a:xfrm>
            <a:custGeom>
              <a:avLst/>
              <a:gdLst>
                <a:gd name="T0" fmla="*/ 0 w 776"/>
                <a:gd name="T1" fmla="*/ 64 h 2368"/>
                <a:gd name="T2" fmla="*/ 240 w 776"/>
                <a:gd name="T3" fmla="*/ 16 h 2368"/>
                <a:gd name="T4" fmla="*/ 96 w 776"/>
                <a:gd name="T5" fmla="*/ 160 h 2368"/>
                <a:gd name="T6" fmla="*/ 336 w 776"/>
                <a:gd name="T7" fmla="*/ 160 h 2368"/>
                <a:gd name="T8" fmla="*/ 192 w 776"/>
                <a:gd name="T9" fmla="*/ 304 h 2368"/>
                <a:gd name="T10" fmla="*/ 384 w 776"/>
                <a:gd name="T11" fmla="*/ 352 h 2368"/>
                <a:gd name="T12" fmla="*/ 288 w 776"/>
                <a:gd name="T13" fmla="*/ 448 h 2368"/>
                <a:gd name="T14" fmla="*/ 480 w 776"/>
                <a:gd name="T15" fmla="*/ 496 h 2368"/>
                <a:gd name="T16" fmla="*/ 384 w 776"/>
                <a:gd name="T17" fmla="*/ 592 h 2368"/>
                <a:gd name="T18" fmla="*/ 528 w 776"/>
                <a:gd name="T19" fmla="*/ 640 h 2368"/>
                <a:gd name="T20" fmla="*/ 480 w 776"/>
                <a:gd name="T21" fmla="*/ 736 h 2368"/>
                <a:gd name="T22" fmla="*/ 576 w 776"/>
                <a:gd name="T23" fmla="*/ 832 h 2368"/>
                <a:gd name="T24" fmla="*/ 576 w 776"/>
                <a:gd name="T25" fmla="*/ 928 h 2368"/>
                <a:gd name="T26" fmla="*/ 672 w 776"/>
                <a:gd name="T27" fmla="*/ 1072 h 2368"/>
                <a:gd name="T28" fmla="*/ 624 w 776"/>
                <a:gd name="T29" fmla="*/ 1216 h 2368"/>
                <a:gd name="T30" fmla="*/ 720 w 776"/>
                <a:gd name="T31" fmla="*/ 1312 h 2368"/>
                <a:gd name="T32" fmla="*/ 672 w 776"/>
                <a:gd name="T33" fmla="*/ 1456 h 2368"/>
                <a:gd name="T34" fmla="*/ 720 w 776"/>
                <a:gd name="T35" fmla="*/ 1600 h 2368"/>
                <a:gd name="T36" fmla="*/ 672 w 776"/>
                <a:gd name="T37" fmla="*/ 1696 h 2368"/>
                <a:gd name="T38" fmla="*/ 768 w 776"/>
                <a:gd name="T39" fmla="*/ 1840 h 2368"/>
                <a:gd name="T40" fmla="*/ 720 w 776"/>
                <a:gd name="T41" fmla="*/ 1984 h 2368"/>
                <a:gd name="T42" fmla="*/ 768 w 776"/>
                <a:gd name="T43" fmla="*/ 2176 h 2368"/>
                <a:gd name="T44" fmla="*/ 720 w 776"/>
                <a:gd name="T45" fmla="*/ 2224 h 2368"/>
                <a:gd name="T46" fmla="*/ 768 w 776"/>
                <a:gd name="T47" fmla="*/ 2368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76"/>
                <a:gd name="T73" fmla="*/ 0 h 2368"/>
                <a:gd name="T74" fmla="*/ 776 w 776"/>
                <a:gd name="T75" fmla="*/ 2368 h 236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rgbClr val="FF0000"/>
              </a:solidFill>
              <a:round/>
              <a:headEnd/>
              <a:tailEnd/>
            </a:ln>
          </p:spPr>
          <p:txBody>
            <a:bodyPr wrap="none" anchor="ctr"/>
            <a:lstStyle/>
            <a:p>
              <a:endParaRPr lang="en-US"/>
            </a:p>
          </p:txBody>
        </p:sp>
        <p:sp>
          <p:nvSpPr>
            <p:cNvPr id="2324" name="Freeform 273"/>
            <p:cNvSpPr>
              <a:spLocks/>
            </p:cNvSpPr>
            <p:nvPr/>
          </p:nvSpPr>
          <p:spPr bwMode="hidden">
            <a:xfrm>
              <a:off x="4200" y="493"/>
              <a:ext cx="214" cy="463"/>
            </a:xfrm>
            <a:custGeom>
              <a:avLst/>
              <a:gdLst>
                <a:gd name="T0" fmla="*/ 0 w 776"/>
                <a:gd name="T1" fmla="*/ 64 h 2368"/>
                <a:gd name="T2" fmla="*/ 240 w 776"/>
                <a:gd name="T3" fmla="*/ 16 h 2368"/>
                <a:gd name="T4" fmla="*/ 96 w 776"/>
                <a:gd name="T5" fmla="*/ 160 h 2368"/>
                <a:gd name="T6" fmla="*/ 336 w 776"/>
                <a:gd name="T7" fmla="*/ 160 h 2368"/>
                <a:gd name="T8" fmla="*/ 192 w 776"/>
                <a:gd name="T9" fmla="*/ 304 h 2368"/>
                <a:gd name="T10" fmla="*/ 384 w 776"/>
                <a:gd name="T11" fmla="*/ 352 h 2368"/>
                <a:gd name="T12" fmla="*/ 288 w 776"/>
                <a:gd name="T13" fmla="*/ 448 h 2368"/>
                <a:gd name="T14" fmla="*/ 480 w 776"/>
                <a:gd name="T15" fmla="*/ 496 h 2368"/>
                <a:gd name="T16" fmla="*/ 384 w 776"/>
                <a:gd name="T17" fmla="*/ 592 h 2368"/>
                <a:gd name="T18" fmla="*/ 528 w 776"/>
                <a:gd name="T19" fmla="*/ 640 h 2368"/>
                <a:gd name="T20" fmla="*/ 480 w 776"/>
                <a:gd name="T21" fmla="*/ 736 h 2368"/>
                <a:gd name="T22" fmla="*/ 576 w 776"/>
                <a:gd name="T23" fmla="*/ 832 h 2368"/>
                <a:gd name="T24" fmla="*/ 576 w 776"/>
                <a:gd name="T25" fmla="*/ 928 h 2368"/>
                <a:gd name="T26" fmla="*/ 672 w 776"/>
                <a:gd name="T27" fmla="*/ 1072 h 2368"/>
                <a:gd name="T28" fmla="*/ 624 w 776"/>
                <a:gd name="T29" fmla="*/ 1216 h 2368"/>
                <a:gd name="T30" fmla="*/ 720 w 776"/>
                <a:gd name="T31" fmla="*/ 1312 h 2368"/>
                <a:gd name="T32" fmla="*/ 672 w 776"/>
                <a:gd name="T33" fmla="*/ 1456 h 2368"/>
                <a:gd name="T34" fmla="*/ 720 w 776"/>
                <a:gd name="T35" fmla="*/ 1600 h 2368"/>
                <a:gd name="T36" fmla="*/ 672 w 776"/>
                <a:gd name="T37" fmla="*/ 1696 h 2368"/>
                <a:gd name="T38" fmla="*/ 768 w 776"/>
                <a:gd name="T39" fmla="*/ 1840 h 2368"/>
                <a:gd name="T40" fmla="*/ 720 w 776"/>
                <a:gd name="T41" fmla="*/ 1984 h 2368"/>
                <a:gd name="T42" fmla="*/ 768 w 776"/>
                <a:gd name="T43" fmla="*/ 2176 h 2368"/>
                <a:gd name="T44" fmla="*/ 720 w 776"/>
                <a:gd name="T45" fmla="*/ 2224 h 2368"/>
                <a:gd name="T46" fmla="*/ 768 w 776"/>
                <a:gd name="T47" fmla="*/ 2368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76"/>
                <a:gd name="T73" fmla="*/ 0 h 2368"/>
                <a:gd name="T74" fmla="*/ 776 w 776"/>
                <a:gd name="T75" fmla="*/ 2368 h 236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rgbClr val="FF0000"/>
              </a:solidFill>
              <a:round/>
              <a:headEnd/>
              <a:tailEnd/>
            </a:ln>
          </p:spPr>
          <p:txBody>
            <a:bodyPr wrap="none" anchor="ctr"/>
            <a:lstStyle/>
            <a:p>
              <a:endParaRPr lang="en-US"/>
            </a:p>
          </p:txBody>
        </p:sp>
        <p:sp>
          <p:nvSpPr>
            <p:cNvPr id="2325" name="Freeform 274"/>
            <p:cNvSpPr>
              <a:spLocks/>
            </p:cNvSpPr>
            <p:nvPr/>
          </p:nvSpPr>
          <p:spPr bwMode="hidden">
            <a:xfrm rot="-1346631">
              <a:off x="3988" y="878"/>
              <a:ext cx="144" cy="271"/>
            </a:xfrm>
            <a:custGeom>
              <a:avLst/>
              <a:gdLst>
                <a:gd name="T0" fmla="*/ 0 w 776"/>
                <a:gd name="T1" fmla="*/ 64 h 2368"/>
                <a:gd name="T2" fmla="*/ 240 w 776"/>
                <a:gd name="T3" fmla="*/ 16 h 2368"/>
                <a:gd name="T4" fmla="*/ 96 w 776"/>
                <a:gd name="T5" fmla="*/ 160 h 2368"/>
                <a:gd name="T6" fmla="*/ 336 w 776"/>
                <a:gd name="T7" fmla="*/ 160 h 2368"/>
                <a:gd name="T8" fmla="*/ 192 w 776"/>
                <a:gd name="T9" fmla="*/ 304 h 2368"/>
                <a:gd name="T10" fmla="*/ 384 w 776"/>
                <a:gd name="T11" fmla="*/ 352 h 2368"/>
                <a:gd name="T12" fmla="*/ 288 w 776"/>
                <a:gd name="T13" fmla="*/ 448 h 2368"/>
                <a:gd name="T14" fmla="*/ 480 w 776"/>
                <a:gd name="T15" fmla="*/ 496 h 2368"/>
                <a:gd name="T16" fmla="*/ 384 w 776"/>
                <a:gd name="T17" fmla="*/ 592 h 2368"/>
                <a:gd name="T18" fmla="*/ 528 w 776"/>
                <a:gd name="T19" fmla="*/ 640 h 2368"/>
                <a:gd name="T20" fmla="*/ 480 w 776"/>
                <a:gd name="T21" fmla="*/ 736 h 2368"/>
                <a:gd name="T22" fmla="*/ 576 w 776"/>
                <a:gd name="T23" fmla="*/ 832 h 2368"/>
                <a:gd name="T24" fmla="*/ 576 w 776"/>
                <a:gd name="T25" fmla="*/ 928 h 2368"/>
                <a:gd name="T26" fmla="*/ 672 w 776"/>
                <a:gd name="T27" fmla="*/ 1072 h 2368"/>
                <a:gd name="T28" fmla="*/ 624 w 776"/>
                <a:gd name="T29" fmla="*/ 1216 h 2368"/>
                <a:gd name="T30" fmla="*/ 720 w 776"/>
                <a:gd name="T31" fmla="*/ 1312 h 2368"/>
                <a:gd name="T32" fmla="*/ 672 w 776"/>
                <a:gd name="T33" fmla="*/ 1456 h 2368"/>
                <a:gd name="T34" fmla="*/ 720 w 776"/>
                <a:gd name="T35" fmla="*/ 1600 h 2368"/>
                <a:gd name="T36" fmla="*/ 672 w 776"/>
                <a:gd name="T37" fmla="*/ 1696 h 2368"/>
                <a:gd name="T38" fmla="*/ 768 w 776"/>
                <a:gd name="T39" fmla="*/ 1840 h 2368"/>
                <a:gd name="T40" fmla="*/ 720 w 776"/>
                <a:gd name="T41" fmla="*/ 1984 h 2368"/>
                <a:gd name="T42" fmla="*/ 768 w 776"/>
                <a:gd name="T43" fmla="*/ 2176 h 2368"/>
                <a:gd name="T44" fmla="*/ 720 w 776"/>
                <a:gd name="T45" fmla="*/ 2224 h 2368"/>
                <a:gd name="T46" fmla="*/ 768 w 776"/>
                <a:gd name="T47" fmla="*/ 2368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76"/>
                <a:gd name="T73" fmla="*/ 0 h 2368"/>
                <a:gd name="T74" fmla="*/ 776 w 776"/>
                <a:gd name="T75" fmla="*/ 2368 h 236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2"/>
              </a:solidFill>
              <a:round/>
              <a:headEnd/>
              <a:tailEnd/>
            </a:ln>
          </p:spPr>
          <p:txBody>
            <a:bodyPr wrap="none" anchor="ctr"/>
            <a:lstStyle/>
            <a:p>
              <a:endParaRPr lang="en-US"/>
            </a:p>
          </p:txBody>
        </p:sp>
        <p:sp>
          <p:nvSpPr>
            <p:cNvPr id="2326" name="Freeform 275"/>
            <p:cNvSpPr>
              <a:spLocks/>
            </p:cNvSpPr>
            <p:nvPr/>
          </p:nvSpPr>
          <p:spPr bwMode="hidden">
            <a:xfrm rot="1346631" flipH="1">
              <a:off x="3479" y="870"/>
              <a:ext cx="142" cy="272"/>
            </a:xfrm>
            <a:custGeom>
              <a:avLst/>
              <a:gdLst>
                <a:gd name="T0" fmla="*/ 0 w 776"/>
                <a:gd name="T1" fmla="*/ 64 h 2368"/>
                <a:gd name="T2" fmla="*/ 240 w 776"/>
                <a:gd name="T3" fmla="*/ 16 h 2368"/>
                <a:gd name="T4" fmla="*/ 96 w 776"/>
                <a:gd name="T5" fmla="*/ 160 h 2368"/>
                <a:gd name="T6" fmla="*/ 336 w 776"/>
                <a:gd name="T7" fmla="*/ 160 h 2368"/>
                <a:gd name="T8" fmla="*/ 192 w 776"/>
                <a:gd name="T9" fmla="*/ 304 h 2368"/>
                <a:gd name="T10" fmla="*/ 384 w 776"/>
                <a:gd name="T11" fmla="*/ 352 h 2368"/>
                <a:gd name="T12" fmla="*/ 288 w 776"/>
                <a:gd name="T13" fmla="*/ 448 h 2368"/>
                <a:gd name="T14" fmla="*/ 480 w 776"/>
                <a:gd name="T15" fmla="*/ 496 h 2368"/>
                <a:gd name="T16" fmla="*/ 384 w 776"/>
                <a:gd name="T17" fmla="*/ 592 h 2368"/>
                <a:gd name="T18" fmla="*/ 528 w 776"/>
                <a:gd name="T19" fmla="*/ 640 h 2368"/>
                <a:gd name="T20" fmla="*/ 480 w 776"/>
                <a:gd name="T21" fmla="*/ 736 h 2368"/>
                <a:gd name="T22" fmla="*/ 576 w 776"/>
                <a:gd name="T23" fmla="*/ 832 h 2368"/>
                <a:gd name="T24" fmla="*/ 576 w 776"/>
                <a:gd name="T25" fmla="*/ 928 h 2368"/>
                <a:gd name="T26" fmla="*/ 672 w 776"/>
                <a:gd name="T27" fmla="*/ 1072 h 2368"/>
                <a:gd name="T28" fmla="*/ 624 w 776"/>
                <a:gd name="T29" fmla="*/ 1216 h 2368"/>
                <a:gd name="T30" fmla="*/ 720 w 776"/>
                <a:gd name="T31" fmla="*/ 1312 h 2368"/>
                <a:gd name="T32" fmla="*/ 672 w 776"/>
                <a:gd name="T33" fmla="*/ 1456 h 2368"/>
                <a:gd name="T34" fmla="*/ 720 w 776"/>
                <a:gd name="T35" fmla="*/ 1600 h 2368"/>
                <a:gd name="T36" fmla="*/ 672 w 776"/>
                <a:gd name="T37" fmla="*/ 1696 h 2368"/>
                <a:gd name="T38" fmla="*/ 768 w 776"/>
                <a:gd name="T39" fmla="*/ 1840 h 2368"/>
                <a:gd name="T40" fmla="*/ 720 w 776"/>
                <a:gd name="T41" fmla="*/ 1984 h 2368"/>
                <a:gd name="T42" fmla="*/ 768 w 776"/>
                <a:gd name="T43" fmla="*/ 2176 h 2368"/>
                <a:gd name="T44" fmla="*/ 720 w 776"/>
                <a:gd name="T45" fmla="*/ 2224 h 2368"/>
                <a:gd name="T46" fmla="*/ 768 w 776"/>
                <a:gd name="T47" fmla="*/ 2368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76"/>
                <a:gd name="T73" fmla="*/ 0 h 2368"/>
                <a:gd name="T74" fmla="*/ 776 w 776"/>
                <a:gd name="T75" fmla="*/ 2368 h 236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2"/>
              </a:solidFill>
              <a:round/>
              <a:headEnd/>
              <a:tailEnd/>
            </a:ln>
          </p:spPr>
          <p:txBody>
            <a:bodyPr wrap="none" anchor="ctr"/>
            <a:lstStyle/>
            <a:p>
              <a:endParaRPr lang="en-US"/>
            </a:p>
          </p:txBody>
        </p:sp>
      </p:grpSp>
      <p:grpSp>
        <p:nvGrpSpPr>
          <p:cNvPr id="5" name="Group 276"/>
          <p:cNvGrpSpPr>
            <a:grpSpLocks/>
          </p:cNvGrpSpPr>
          <p:nvPr/>
        </p:nvGrpSpPr>
        <p:grpSpPr bwMode="auto">
          <a:xfrm>
            <a:off x="969964" y="3086101"/>
            <a:ext cx="2840037" cy="1670447"/>
            <a:chOff x="2928" y="384"/>
            <a:chExt cx="1789" cy="1403"/>
          </a:xfrm>
        </p:grpSpPr>
        <p:sp>
          <p:nvSpPr>
            <p:cNvPr id="2147" name="Oval 277"/>
            <p:cNvSpPr>
              <a:spLocks noChangeArrowheads="1"/>
            </p:cNvSpPr>
            <p:nvPr/>
          </p:nvSpPr>
          <p:spPr bwMode="hidden">
            <a:xfrm>
              <a:off x="3361" y="638"/>
              <a:ext cx="944" cy="696"/>
            </a:xfrm>
            <a:prstGeom prst="ellipse">
              <a:avLst/>
            </a:prstGeom>
            <a:gradFill rotWithShape="0">
              <a:gsLst>
                <a:gs pos="0">
                  <a:srgbClr val="FF0000"/>
                </a:gs>
                <a:gs pos="100000">
                  <a:schemeClr val="bg1"/>
                </a:gs>
              </a:gsLst>
              <a:path path="shape">
                <a:fillToRect l="50000" t="50000" r="50000" b="50000"/>
              </a:path>
            </a:gradFill>
            <a:ln w="9525">
              <a:noFill/>
              <a:round/>
              <a:headEnd/>
              <a:tailEnd/>
            </a:ln>
          </p:spPr>
          <p:txBody>
            <a:bodyPr wrap="none" anchor="ctr"/>
            <a:lstStyle/>
            <a:p>
              <a:endParaRPr lang="en-US"/>
            </a:p>
          </p:txBody>
        </p:sp>
        <p:sp>
          <p:nvSpPr>
            <p:cNvPr id="2148" name="Oval 278"/>
            <p:cNvSpPr>
              <a:spLocks noChangeArrowheads="1"/>
            </p:cNvSpPr>
            <p:nvPr/>
          </p:nvSpPr>
          <p:spPr bwMode="hidden">
            <a:xfrm>
              <a:off x="3722" y="893"/>
              <a:ext cx="187" cy="131"/>
            </a:xfrm>
            <a:prstGeom prst="ellipse">
              <a:avLst/>
            </a:prstGeom>
            <a:gradFill rotWithShape="0">
              <a:gsLst>
                <a:gs pos="0">
                  <a:schemeClr val="accent2"/>
                </a:gs>
                <a:gs pos="100000">
                  <a:schemeClr val="bg2"/>
                </a:gs>
              </a:gsLst>
              <a:path path="shape">
                <a:fillToRect l="50000" t="50000" r="50000" b="50000"/>
              </a:path>
            </a:gradFill>
            <a:ln w="9525">
              <a:noFill/>
              <a:round/>
              <a:headEnd/>
              <a:tailEnd/>
            </a:ln>
          </p:spPr>
          <p:txBody>
            <a:bodyPr wrap="none" anchor="ctr"/>
            <a:lstStyle/>
            <a:p>
              <a:endParaRPr lang="en-US"/>
            </a:p>
          </p:txBody>
        </p:sp>
        <p:sp>
          <p:nvSpPr>
            <p:cNvPr id="2149" name="Freeform 279"/>
            <p:cNvSpPr>
              <a:spLocks/>
            </p:cNvSpPr>
            <p:nvPr/>
          </p:nvSpPr>
          <p:spPr bwMode="hidden">
            <a:xfrm rot="2711884">
              <a:off x="3847" y="1097"/>
              <a:ext cx="556" cy="101"/>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p:spPr>
          <p:txBody>
            <a:bodyPr wrap="none" anchor="ctr"/>
            <a:lstStyle/>
            <a:p>
              <a:endParaRPr lang="en-US"/>
            </a:p>
          </p:txBody>
        </p:sp>
        <p:sp>
          <p:nvSpPr>
            <p:cNvPr id="2150" name="Freeform 280"/>
            <p:cNvSpPr>
              <a:spLocks/>
            </p:cNvSpPr>
            <p:nvPr/>
          </p:nvSpPr>
          <p:spPr bwMode="hidden">
            <a:xfrm rot="2711884">
              <a:off x="4251" y="1393"/>
              <a:ext cx="299" cy="158"/>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a:noFill/>
              <a:round/>
              <a:headEnd/>
              <a:tailEnd/>
            </a:ln>
          </p:spPr>
          <p:txBody>
            <a:bodyPr wrap="none" anchor="ctr"/>
            <a:lstStyle/>
            <a:p>
              <a:endParaRPr lang="en-US"/>
            </a:p>
          </p:txBody>
        </p:sp>
        <p:sp>
          <p:nvSpPr>
            <p:cNvPr id="2151" name="Freeform 281"/>
            <p:cNvSpPr>
              <a:spLocks/>
            </p:cNvSpPr>
            <p:nvPr/>
          </p:nvSpPr>
          <p:spPr bwMode="hidden">
            <a:xfrm rot="2104081">
              <a:off x="3878" y="1028"/>
              <a:ext cx="586" cy="112"/>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p:spPr>
          <p:txBody>
            <a:bodyPr wrap="none" anchor="ctr"/>
            <a:lstStyle/>
            <a:p>
              <a:endParaRPr lang="en-US"/>
            </a:p>
          </p:txBody>
        </p:sp>
        <p:sp>
          <p:nvSpPr>
            <p:cNvPr id="2152" name="Freeform 282"/>
            <p:cNvSpPr>
              <a:spLocks/>
            </p:cNvSpPr>
            <p:nvPr/>
          </p:nvSpPr>
          <p:spPr bwMode="hidden">
            <a:xfrm rot="2104081">
              <a:off x="4359" y="1282"/>
              <a:ext cx="315" cy="176"/>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p:spPr>
          <p:txBody>
            <a:bodyPr wrap="none" anchor="ctr"/>
            <a:lstStyle/>
            <a:p>
              <a:endParaRPr lang="en-US"/>
            </a:p>
          </p:txBody>
        </p:sp>
        <p:sp>
          <p:nvSpPr>
            <p:cNvPr id="2153" name="Freeform 283"/>
            <p:cNvSpPr>
              <a:spLocks/>
            </p:cNvSpPr>
            <p:nvPr/>
          </p:nvSpPr>
          <p:spPr bwMode="hidden">
            <a:xfrm rot="1582915">
              <a:off x="3888" y="967"/>
              <a:ext cx="561" cy="98"/>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p:spPr>
          <p:txBody>
            <a:bodyPr wrap="none" anchor="ctr"/>
            <a:lstStyle/>
            <a:p>
              <a:endParaRPr lang="en-US"/>
            </a:p>
          </p:txBody>
        </p:sp>
        <p:sp>
          <p:nvSpPr>
            <p:cNvPr id="2154" name="Freeform 284"/>
            <p:cNvSpPr>
              <a:spLocks/>
            </p:cNvSpPr>
            <p:nvPr/>
          </p:nvSpPr>
          <p:spPr bwMode="hidden">
            <a:xfrm rot="1582915">
              <a:off x="4388" y="1157"/>
              <a:ext cx="301" cy="154"/>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p:spPr>
          <p:txBody>
            <a:bodyPr wrap="none" anchor="ctr"/>
            <a:lstStyle/>
            <a:p>
              <a:endParaRPr lang="en-US"/>
            </a:p>
          </p:txBody>
        </p:sp>
        <p:sp>
          <p:nvSpPr>
            <p:cNvPr id="2155" name="Freeform 285"/>
            <p:cNvSpPr>
              <a:spLocks/>
            </p:cNvSpPr>
            <p:nvPr/>
          </p:nvSpPr>
          <p:spPr bwMode="hidden">
            <a:xfrm rot="1080363">
              <a:off x="3897" y="903"/>
              <a:ext cx="542" cy="108"/>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p:spPr>
          <p:txBody>
            <a:bodyPr wrap="none" anchor="ctr"/>
            <a:lstStyle/>
            <a:p>
              <a:endParaRPr lang="en-US"/>
            </a:p>
          </p:txBody>
        </p:sp>
        <p:sp>
          <p:nvSpPr>
            <p:cNvPr id="2156" name="Freeform 286"/>
            <p:cNvSpPr>
              <a:spLocks/>
            </p:cNvSpPr>
            <p:nvPr/>
          </p:nvSpPr>
          <p:spPr bwMode="hidden">
            <a:xfrm rot="1080363">
              <a:off x="4405" y="1033"/>
              <a:ext cx="291" cy="170"/>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p:spPr>
          <p:txBody>
            <a:bodyPr wrap="none" anchor="ctr"/>
            <a:lstStyle/>
            <a:p>
              <a:endParaRPr lang="en-US"/>
            </a:p>
          </p:txBody>
        </p:sp>
        <p:sp>
          <p:nvSpPr>
            <p:cNvPr id="2157" name="Freeform 287"/>
            <p:cNvSpPr>
              <a:spLocks/>
            </p:cNvSpPr>
            <p:nvPr/>
          </p:nvSpPr>
          <p:spPr bwMode="hidden">
            <a:xfrm rot="463793">
              <a:off x="3908" y="832"/>
              <a:ext cx="499" cy="101"/>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p:spPr>
          <p:txBody>
            <a:bodyPr wrap="none" anchor="ctr"/>
            <a:lstStyle/>
            <a:p>
              <a:endParaRPr lang="en-US"/>
            </a:p>
          </p:txBody>
        </p:sp>
        <p:sp>
          <p:nvSpPr>
            <p:cNvPr id="2158" name="Freeform 288"/>
            <p:cNvSpPr>
              <a:spLocks/>
            </p:cNvSpPr>
            <p:nvPr/>
          </p:nvSpPr>
          <p:spPr bwMode="hidden">
            <a:xfrm rot="463793">
              <a:off x="4397" y="886"/>
              <a:ext cx="268" cy="158"/>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p:spPr>
          <p:txBody>
            <a:bodyPr wrap="none" anchor="ctr"/>
            <a:lstStyle/>
            <a:p>
              <a:endParaRPr lang="en-US"/>
            </a:p>
          </p:txBody>
        </p:sp>
        <p:sp>
          <p:nvSpPr>
            <p:cNvPr id="2159" name="Freeform 289"/>
            <p:cNvSpPr>
              <a:spLocks/>
            </p:cNvSpPr>
            <p:nvPr/>
          </p:nvSpPr>
          <p:spPr bwMode="hidden">
            <a:xfrm rot="-84182">
              <a:off x="3916" y="791"/>
              <a:ext cx="454" cy="71"/>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p:spPr>
          <p:txBody>
            <a:bodyPr wrap="none" anchor="ctr"/>
            <a:lstStyle/>
            <a:p>
              <a:endParaRPr lang="en-US"/>
            </a:p>
          </p:txBody>
        </p:sp>
        <p:sp>
          <p:nvSpPr>
            <p:cNvPr id="2160" name="Freeform 290"/>
            <p:cNvSpPr>
              <a:spLocks/>
            </p:cNvSpPr>
            <p:nvPr/>
          </p:nvSpPr>
          <p:spPr bwMode="hidden">
            <a:xfrm rot="-84182">
              <a:off x="4367" y="785"/>
              <a:ext cx="244" cy="111"/>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p:spPr>
          <p:txBody>
            <a:bodyPr wrap="none" anchor="ctr"/>
            <a:lstStyle/>
            <a:p>
              <a:endParaRPr lang="en-US"/>
            </a:p>
          </p:txBody>
        </p:sp>
        <p:sp>
          <p:nvSpPr>
            <p:cNvPr id="2161" name="Freeform 291"/>
            <p:cNvSpPr>
              <a:spLocks/>
            </p:cNvSpPr>
            <p:nvPr/>
          </p:nvSpPr>
          <p:spPr bwMode="hidden">
            <a:xfrm rot="-802576">
              <a:off x="3901" y="740"/>
              <a:ext cx="399" cy="69"/>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p:spPr>
          <p:txBody>
            <a:bodyPr wrap="none" anchor="ctr"/>
            <a:lstStyle/>
            <a:p>
              <a:endParaRPr lang="en-US"/>
            </a:p>
          </p:txBody>
        </p:sp>
        <p:sp>
          <p:nvSpPr>
            <p:cNvPr id="2162" name="Freeform 292"/>
            <p:cNvSpPr>
              <a:spLocks/>
            </p:cNvSpPr>
            <p:nvPr/>
          </p:nvSpPr>
          <p:spPr bwMode="hidden">
            <a:xfrm rot="-802576">
              <a:off x="4295" y="672"/>
              <a:ext cx="214" cy="108"/>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p:spPr>
          <p:txBody>
            <a:bodyPr wrap="none" anchor="ctr"/>
            <a:lstStyle/>
            <a:p>
              <a:endParaRPr lang="en-US"/>
            </a:p>
          </p:txBody>
        </p:sp>
        <p:sp>
          <p:nvSpPr>
            <p:cNvPr id="2163" name="Freeform 293"/>
            <p:cNvSpPr>
              <a:spLocks/>
            </p:cNvSpPr>
            <p:nvPr/>
          </p:nvSpPr>
          <p:spPr bwMode="hidden">
            <a:xfrm rot="18888116" flipH="1">
              <a:off x="3235" y="1137"/>
              <a:ext cx="557" cy="101"/>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a:noFill/>
              <a:round/>
              <a:headEnd/>
              <a:tailEnd/>
            </a:ln>
          </p:spPr>
          <p:txBody>
            <a:bodyPr wrap="none" anchor="ctr"/>
            <a:lstStyle/>
            <a:p>
              <a:endParaRPr lang="en-US"/>
            </a:p>
          </p:txBody>
        </p:sp>
        <p:sp>
          <p:nvSpPr>
            <p:cNvPr id="2164" name="Freeform 294"/>
            <p:cNvSpPr>
              <a:spLocks/>
            </p:cNvSpPr>
            <p:nvPr/>
          </p:nvSpPr>
          <p:spPr bwMode="hidden">
            <a:xfrm rot="18888116" flipH="1">
              <a:off x="3087" y="1433"/>
              <a:ext cx="299" cy="158"/>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a:noFill/>
              <a:round/>
              <a:headEnd/>
              <a:tailEnd/>
            </a:ln>
          </p:spPr>
          <p:txBody>
            <a:bodyPr wrap="none" anchor="ctr"/>
            <a:lstStyle/>
            <a:p>
              <a:endParaRPr lang="en-US"/>
            </a:p>
          </p:txBody>
        </p:sp>
        <p:sp>
          <p:nvSpPr>
            <p:cNvPr id="2165" name="Freeform 295"/>
            <p:cNvSpPr>
              <a:spLocks/>
            </p:cNvSpPr>
            <p:nvPr/>
          </p:nvSpPr>
          <p:spPr bwMode="hidden">
            <a:xfrm rot="19495919" flipH="1">
              <a:off x="3160" y="1085"/>
              <a:ext cx="586" cy="112"/>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a:noFill/>
              <a:round/>
              <a:headEnd/>
              <a:tailEnd/>
            </a:ln>
          </p:spPr>
          <p:txBody>
            <a:bodyPr wrap="none" anchor="ctr"/>
            <a:lstStyle/>
            <a:p>
              <a:endParaRPr lang="en-US"/>
            </a:p>
          </p:txBody>
        </p:sp>
        <p:sp>
          <p:nvSpPr>
            <p:cNvPr id="2166" name="Freeform 296"/>
            <p:cNvSpPr>
              <a:spLocks/>
            </p:cNvSpPr>
            <p:nvPr/>
          </p:nvSpPr>
          <p:spPr bwMode="hidden">
            <a:xfrm rot="19495919" flipH="1">
              <a:off x="2950" y="1339"/>
              <a:ext cx="315" cy="176"/>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a:noFill/>
              <a:round/>
              <a:headEnd/>
              <a:tailEnd/>
            </a:ln>
          </p:spPr>
          <p:txBody>
            <a:bodyPr wrap="none" anchor="ctr"/>
            <a:lstStyle/>
            <a:p>
              <a:endParaRPr lang="en-US"/>
            </a:p>
          </p:txBody>
        </p:sp>
        <p:sp>
          <p:nvSpPr>
            <p:cNvPr id="2167" name="Freeform 297"/>
            <p:cNvSpPr>
              <a:spLocks/>
            </p:cNvSpPr>
            <p:nvPr/>
          </p:nvSpPr>
          <p:spPr bwMode="hidden">
            <a:xfrm rot="20017085" flipH="1">
              <a:off x="3175" y="1025"/>
              <a:ext cx="561" cy="98"/>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a:noFill/>
              <a:round/>
              <a:headEnd/>
              <a:tailEnd/>
            </a:ln>
          </p:spPr>
          <p:txBody>
            <a:bodyPr wrap="none" anchor="ctr"/>
            <a:lstStyle/>
            <a:p>
              <a:endParaRPr lang="en-US"/>
            </a:p>
          </p:txBody>
        </p:sp>
        <p:sp>
          <p:nvSpPr>
            <p:cNvPr id="2168" name="Freeform 298"/>
            <p:cNvSpPr>
              <a:spLocks/>
            </p:cNvSpPr>
            <p:nvPr/>
          </p:nvSpPr>
          <p:spPr bwMode="hidden">
            <a:xfrm rot="20017085" flipH="1">
              <a:off x="2935" y="1215"/>
              <a:ext cx="301" cy="153"/>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p:spPr>
          <p:txBody>
            <a:bodyPr wrap="none" anchor="ctr"/>
            <a:lstStyle/>
            <a:p>
              <a:endParaRPr lang="en-US"/>
            </a:p>
          </p:txBody>
        </p:sp>
        <p:sp>
          <p:nvSpPr>
            <p:cNvPr id="2169" name="Freeform 299"/>
            <p:cNvSpPr>
              <a:spLocks/>
            </p:cNvSpPr>
            <p:nvPr/>
          </p:nvSpPr>
          <p:spPr bwMode="hidden">
            <a:xfrm rot="20519637" flipH="1">
              <a:off x="3185" y="961"/>
              <a:ext cx="542" cy="108"/>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a:noFill/>
              <a:round/>
              <a:headEnd/>
              <a:tailEnd/>
            </a:ln>
          </p:spPr>
          <p:txBody>
            <a:bodyPr wrap="none" anchor="ctr"/>
            <a:lstStyle/>
            <a:p>
              <a:endParaRPr lang="en-US"/>
            </a:p>
          </p:txBody>
        </p:sp>
        <p:sp>
          <p:nvSpPr>
            <p:cNvPr id="2170" name="Freeform 300"/>
            <p:cNvSpPr>
              <a:spLocks/>
            </p:cNvSpPr>
            <p:nvPr/>
          </p:nvSpPr>
          <p:spPr bwMode="hidden">
            <a:xfrm rot="20519637" flipH="1">
              <a:off x="2928" y="1090"/>
              <a:ext cx="291" cy="170"/>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p:spPr>
          <p:txBody>
            <a:bodyPr wrap="none" anchor="ctr"/>
            <a:lstStyle/>
            <a:p>
              <a:endParaRPr lang="en-US"/>
            </a:p>
          </p:txBody>
        </p:sp>
        <p:sp>
          <p:nvSpPr>
            <p:cNvPr id="2171" name="Freeform 301"/>
            <p:cNvSpPr>
              <a:spLocks/>
            </p:cNvSpPr>
            <p:nvPr/>
          </p:nvSpPr>
          <p:spPr bwMode="hidden">
            <a:xfrm rot="21136207" flipH="1">
              <a:off x="3217" y="889"/>
              <a:ext cx="499" cy="101"/>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a:noFill/>
              <a:round/>
              <a:headEnd/>
              <a:tailEnd/>
            </a:ln>
          </p:spPr>
          <p:txBody>
            <a:bodyPr wrap="none" anchor="ctr"/>
            <a:lstStyle/>
            <a:p>
              <a:endParaRPr lang="en-US"/>
            </a:p>
          </p:txBody>
        </p:sp>
        <p:sp>
          <p:nvSpPr>
            <p:cNvPr id="2172" name="Freeform 302"/>
            <p:cNvSpPr>
              <a:spLocks/>
            </p:cNvSpPr>
            <p:nvPr/>
          </p:nvSpPr>
          <p:spPr bwMode="hidden">
            <a:xfrm rot="21136207" flipH="1">
              <a:off x="2959" y="943"/>
              <a:ext cx="268" cy="158"/>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p:spPr>
          <p:txBody>
            <a:bodyPr wrap="none" anchor="ctr"/>
            <a:lstStyle/>
            <a:p>
              <a:endParaRPr lang="en-US"/>
            </a:p>
          </p:txBody>
        </p:sp>
        <p:sp>
          <p:nvSpPr>
            <p:cNvPr id="2173" name="Freeform 303"/>
            <p:cNvSpPr>
              <a:spLocks/>
            </p:cNvSpPr>
            <p:nvPr/>
          </p:nvSpPr>
          <p:spPr bwMode="hidden">
            <a:xfrm rot="84182" flipH="1">
              <a:off x="3254" y="848"/>
              <a:ext cx="454" cy="71"/>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a:noFill/>
              <a:round/>
              <a:headEnd/>
              <a:tailEnd/>
            </a:ln>
          </p:spPr>
          <p:txBody>
            <a:bodyPr wrap="none" anchor="ctr"/>
            <a:lstStyle/>
            <a:p>
              <a:endParaRPr lang="en-US"/>
            </a:p>
          </p:txBody>
        </p:sp>
        <p:sp>
          <p:nvSpPr>
            <p:cNvPr id="2174" name="Freeform 304"/>
            <p:cNvSpPr>
              <a:spLocks/>
            </p:cNvSpPr>
            <p:nvPr/>
          </p:nvSpPr>
          <p:spPr bwMode="hidden">
            <a:xfrm rot="84182" flipH="1">
              <a:off x="3013" y="842"/>
              <a:ext cx="244" cy="111"/>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p:spPr>
          <p:txBody>
            <a:bodyPr wrap="none" anchor="ctr"/>
            <a:lstStyle/>
            <a:p>
              <a:endParaRPr lang="en-US"/>
            </a:p>
          </p:txBody>
        </p:sp>
        <p:sp>
          <p:nvSpPr>
            <p:cNvPr id="2175" name="Freeform 305"/>
            <p:cNvSpPr>
              <a:spLocks/>
            </p:cNvSpPr>
            <p:nvPr/>
          </p:nvSpPr>
          <p:spPr bwMode="hidden">
            <a:xfrm rot="802576" flipH="1">
              <a:off x="3324" y="797"/>
              <a:ext cx="399" cy="69"/>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a:noFill/>
              <a:round/>
              <a:headEnd/>
              <a:tailEnd/>
            </a:ln>
          </p:spPr>
          <p:txBody>
            <a:bodyPr wrap="none" anchor="ctr"/>
            <a:lstStyle/>
            <a:p>
              <a:endParaRPr lang="en-US"/>
            </a:p>
          </p:txBody>
        </p:sp>
        <p:sp>
          <p:nvSpPr>
            <p:cNvPr id="2176" name="Freeform 306"/>
            <p:cNvSpPr>
              <a:spLocks/>
            </p:cNvSpPr>
            <p:nvPr/>
          </p:nvSpPr>
          <p:spPr bwMode="hidden">
            <a:xfrm rot="802576" flipH="1">
              <a:off x="3115" y="729"/>
              <a:ext cx="214" cy="108"/>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p:spPr>
          <p:txBody>
            <a:bodyPr wrap="none" anchor="ctr"/>
            <a:lstStyle/>
            <a:p>
              <a:endParaRPr lang="en-US"/>
            </a:p>
          </p:txBody>
        </p:sp>
        <p:sp>
          <p:nvSpPr>
            <p:cNvPr id="2177" name="Freeform 307"/>
            <p:cNvSpPr>
              <a:spLocks/>
            </p:cNvSpPr>
            <p:nvPr/>
          </p:nvSpPr>
          <p:spPr bwMode="hidden">
            <a:xfrm rot="1277471" flipH="1">
              <a:off x="3350" y="775"/>
              <a:ext cx="399" cy="70"/>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a:noFill/>
              <a:round/>
              <a:headEnd/>
              <a:tailEnd/>
            </a:ln>
          </p:spPr>
          <p:txBody>
            <a:bodyPr wrap="none" anchor="ctr"/>
            <a:lstStyle/>
            <a:p>
              <a:endParaRPr lang="en-US"/>
            </a:p>
          </p:txBody>
        </p:sp>
        <p:sp>
          <p:nvSpPr>
            <p:cNvPr id="2178" name="Freeform 308"/>
            <p:cNvSpPr>
              <a:spLocks/>
            </p:cNvSpPr>
            <p:nvPr/>
          </p:nvSpPr>
          <p:spPr bwMode="hidden">
            <a:xfrm rot="1277471" flipH="1">
              <a:off x="3151" y="665"/>
              <a:ext cx="214" cy="110"/>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p:spPr>
          <p:txBody>
            <a:bodyPr wrap="none" anchor="ctr"/>
            <a:lstStyle/>
            <a:p>
              <a:endParaRPr lang="en-US"/>
            </a:p>
          </p:txBody>
        </p:sp>
        <p:sp>
          <p:nvSpPr>
            <p:cNvPr id="2179" name="Freeform 309"/>
            <p:cNvSpPr>
              <a:spLocks/>
            </p:cNvSpPr>
            <p:nvPr/>
          </p:nvSpPr>
          <p:spPr bwMode="hidden">
            <a:xfrm rot="2028410" flipH="1">
              <a:off x="3394" y="745"/>
              <a:ext cx="399" cy="69"/>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a:noFill/>
              <a:round/>
              <a:headEnd/>
              <a:tailEnd/>
            </a:ln>
          </p:spPr>
          <p:txBody>
            <a:bodyPr wrap="none" anchor="ctr"/>
            <a:lstStyle/>
            <a:p>
              <a:endParaRPr lang="en-US"/>
            </a:p>
          </p:txBody>
        </p:sp>
        <p:sp>
          <p:nvSpPr>
            <p:cNvPr id="2180" name="Freeform 310"/>
            <p:cNvSpPr>
              <a:spLocks/>
            </p:cNvSpPr>
            <p:nvPr/>
          </p:nvSpPr>
          <p:spPr bwMode="hidden">
            <a:xfrm rot="2028410" flipH="1">
              <a:off x="3222" y="574"/>
              <a:ext cx="214" cy="109"/>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p:spPr>
          <p:txBody>
            <a:bodyPr wrap="none" anchor="ctr"/>
            <a:lstStyle/>
            <a:p>
              <a:endParaRPr lang="en-US"/>
            </a:p>
          </p:txBody>
        </p:sp>
        <p:sp>
          <p:nvSpPr>
            <p:cNvPr id="2181" name="Freeform 311"/>
            <p:cNvSpPr>
              <a:spLocks/>
            </p:cNvSpPr>
            <p:nvPr/>
          </p:nvSpPr>
          <p:spPr bwMode="hidden">
            <a:xfrm rot="2664424" flipH="1">
              <a:off x="3433" y="700"/>
              <a:ext cx="404" cy="69"/>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a:noFill/>
              <a:round/>
              <a:headEnd/>
              <a:tailEnd/>
            </a:ln>
          </p:spPr>
          <p:txBody>
            <a:bodyPr wrap="none" anchor="ctr"/>
            <a:lstStyle/>
            <a:p>
              <a:endParaRPr lang="en-US"/>
            </a:p>
          </p:txBody>
        </p:sp>
        <p:sp>
          <p:nvSpPr>
            <p:cNvPr id="2182" name="Freeform 312"/>
            <p:cNvSpPr>
              <a:spLocks/>
            </p:cNvSpPr>
            <p:nvPr/>
          </p:nvSpPr>
          <p:spPr bwMode="hidden">
            <a:xfrm rot="2664424" flipH="1">
              <a:off x="3290" y="481"/>
              <a:ext cx="217" cy="109"/>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p:spPr>
          <p:txBody>
            <a:bodyPr wrap="none" anchor="ctr"/>
            <a:lstStyle/>
            <a:p>
              <a:endParaRPr lang="en-US"/>
            </a:p>
          </p:txBody>
        </p:sp>
        <p:sp>
          <p:nvSpPr>
            <p:cNvPr id="2183" name="Freeform 313"/>
            <p:cNvSpPr>
              <a:spLocks/>
            </p:cNvSpPr>
            <p:nvPr/>
          </p:nvSpPr>
          <p:spPr bwMode="hidden">
            <a:xfrm rot="3473776" flipH="1">
              <a:off x="3518" y="685"/>
              <a:ext cx="356" cy="70"/>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a:noFill/>
              <a:round/>
              <a:headEnd/>
              <a:tailEnd/>
            </a:ln>
          </p:spPr>
          <p:txBody>
            <a:bodyPr wrap="none" anchor="ctr"/>
            <a:lstStyle/>
            <a:p>
              <a:endParaRPr lang="en-US"/>
            </a:p>
          </p:txBody>
        </p:sp>
        <p:sp>
          <p:nvSpPr>
            <p:cNvPr id="2184" name="Freeform 314"/>
            <p:cNvSpPr>
              <a:spLocks/>
            </p:cNvSpPr>
            <p:nvPr/>
          </p:nvSpPr>
          <p:spPr bwMode="hidden">
            <a:xfrm rot="3473776" flipH="1">
              <a:off x="3438" y="450"/>
              <a:ext cx="191" cy="109"/>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p:spPr>
          <p:txBody>
            <a:bodyPr wrap="none" anchor="ctr"/>
            <a:lstStyle/>
            <a:p>
              <a:endParaRPr lang="en-US"/>
            </a:p>
          </p:txBody>
        </p:sp>
        <p:sp>
          <p:nvSpPr>
            <p:cNvPr id="2185" name="Freeform 315"/>
            <p:cNvSpPr>
              <a:spLocks/>
            </p:cNvSpPr>
            <p:nvPr/>
          </p:nvSpPr>
          <p:spPr bwMode="hidden">
            <a:xfrm rot="4126480" flipH="1">
              <a:off x="3577" y="673"/>
              <a:ext cx="342" cy="69"/>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a:noFill/>
              <a:round/>
              <a:headEnd/>
              <a:tailEnd/>
            </a:ln>
          </p:spPr>
          <p:txBody>
            <a:bodyPr wrap="none" anchor="ctr"/>
            <a:lstStyle/>
            <a:p>
              <a:endParaRPr lang="en-US"/>
            </a:p>
          </p:txBody>
        </p:sp>
        <p:sp>
          <p:nvSpPr>
            <p:cNvPr id="2186" name="Freeform 316"/>
            <p:cNvSpPr>
              <a:spLocks/>
            </p:cNvSpPr>
            <p:nvPr/>
          </p:nvSpPr>
          <p:spPr bwMode="hidden">
            <a:xfrm rot="4126480" flipH="1">
              <a:off x="3541" y="421"/>
              <a:ext cx="184" cy="109"/>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p:spPr>
          <p:txBody>
            <a:bodyPr wrap="none" anchor="ctr"/>
            <a:lstStyle/>
            <a:p>
              <a:endParaRPr lang="en-US"/>
            </a:p>
          </p:txBody>
        </p:sp>
        <p:sp>
          <p:nvSpPr>
            <p:cNvPr id="2187" name="Freeform 317"/>
            <p:cNvSpPr>
              <a:spLocks/>
            </p:cNvSpPr>
            <p:nvPr/>
          </p:nvSpPr>
          <p:spPr bwMode="hidden">
            <a:xfrm rot="-1325434">
              <a:off x="3864" y="705"/>
              <a:ext cx="398" cy="70"/>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p:spPr>
          <p:txBody>
            <a:bodyPr wrap="none" anchor="ctr"/>
            <a:lstStyle/>
            <a:p>
              <a:endParaRPr lang="en-US"/>
            </a:p>
          </p:txBody>
        </p:sp>
        <p:sp>
          <p:nvSpPr>
            <p:cNvPr id="2188" name="Freeform 318"/>
            <p:cNvSpPr>
              <a:spLocks/>
            </p:cNvSpPr>
            <p:nvPr/>
          </p:nvSpPr>
          <p:spPr bwMode="hidden">
            <a:xfrm rot="-1325434">
              <a:off x="4246" y="592"/>
              <a:ext cx="214" cy="109"/>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p:spPr>
          <p:txBody>
            <a:bodyPr wrap="none" anchor="ctr"/>
            <a:lstStyle/>
            <a:p>
              <a:endParaRPr lang="en-US"/>
            </a:p>
          </p:txBody>
        </p:sp>
        <p:sp>
          <p:nvSpPr>
            <p:cNvPr id="2189" name="Freeform 319"/>
            <p:cNvSpPr>
              <a:spLocks/>
            </p:cNvSpPr>
            <p:nvPr/>
          </p:nvSpPr>
          <p:spPr bwMode="hidden">
            <a:xfrm rot="-1921064">
              <a:off x="3819" y="681"/>
              <a:ext cx="399" cy="70"/>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p:spPr>
          <p:txBody>
            <a:bodyPr wrap="none" anchor="ctr"/>
            <a:lstStyle/>
            <a:p>
              <a:endParaRPr lang="en-US"/>
            </a:p>
          </p:txBody>
        </p:sp>
        <p:sp>
          <p:nvSpPr>
            <p:cNvPr id="2190" name="Freeform 320"/>
            <p:cNvSpPr>
              <a:spLocks/>
            </p:cNvSpPr>
            <p:nvPr/>
          </p:nvSpPr>
          <p:spPr bwMode="hidden">
            <a:xfrm rot="-1921064">
              <a:off x="4181" y="518"/>
              <a:ext cx="214" cy="110"/>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p:spPr>
          <p:txBody>
            <a:bodyPr wrap="none" anchor="ctr"/>
            <a:lstStyle/>
            <a:p>
              <a:endParaRPr lang="en-US"/>
            </a:p>
          </p:txBody>
        </p:sp>
        <p:sp>
          <p:nvSpPr>
            <p:cNvPr id="2191" name="Freeform 321"/>
            <p:cNvSpPr>
              <a:spLocks/>
            </p:cNvSpPr>
            <p:nvPr/>
          </p:nvSpPr>
          <p:spPr bwMode="hidden">
            <a:xfrm rot="4578755" flipH="1">
              <a:off x="3632" y="690"/>
              <a:ext cx="332" cy="47"/>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a:noFill/>
              <a:round/>
              <a:headEnd/>
              <a:tailEnd/>
            </a:ln>
          </p:spPr>
          <p:txBody>
            <a:bodyPr wrap="none" anchor="ctr"/>
            <a:lstStyle/>
            <a:p>
              <a:endParaRPr lang="en-US"/>
            </a:p>
          </p:txBody>
        </p:sp>
        <p:sp>
          <p:nvSpPr>
            <p:cNvPr id="2192" name="Freeform 322"/>
            <p:cNvSpPr>
              <a:spLocks/>
            </p:cNvSpPr>
            <p:nvPr/>
          </p:nvSpPr>
          <p:spPr bwMode="hidden">
            <a:xfrm rot="4578755" flipH="1">
              <a:off x="3639" y="447"/>
              <a:ext cx="178" cy="75"/>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p:spPr>
          <p:txBody>
            <a:bodyPr wrap="none" anchor="ctr"/>
            <a:lstStyle/>
            <a:p>
              <a:endParaRPr lang="en-US"/>
            </a:p>
          </p:txBody>
        </p:sp>
        <p:sp>
          <p:nvSpPr>
            <p:cNvPr id="2193" name="Freeform 323"/>
            <p:cNvSpPr>
              <a:spLocks/>
            </p:cNvSpPr>
            <p:nvPr/>
          </p:nvSpPr>
          <p:spPr bwMode="hidden">
            <a:xfrm rot="-3857755">
              <a:off x="3715" y="678"/>
              <a:ext cx="343" cy="60"/>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p:spPr>
          <p:txBody>
            <a:bodyPr wrap="none" anchor="ctr"/>
            <a:lstStyle/>
            <a:p>
              <a:endParaRPr lang="en-US"/>
            </a:p>
          </p:txBody>
        </p:sp>
        <p:sp>
          <p:nvSpPr>
            <p:cNvPr id="2194" name="Freeform 324"/>
            <p:cNvSpPr>
              <a:spLocks/>
            </p:cNvSpPr>
            <p:nvPr/>
          </p:nvSpPr>
          <p:spPr bwMode="hidden">
            <a:xfrm rot="-3857755">
              <a:off x="3926" y="433"/>
              <a:ext cx="184" cy="93"/>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p:spPr>
          <p:txBody>
            <a:bodyPr wrap="none" anchor="ctr"/>
            <a:lstStyle/>
            <a:p>
              <a:endParaRPr lang="en-US"/>
            </a:p>
          </p:txBody>
        </p:sp>
        <p:sp>
          <p:nvSpPr>
            <p:cNvPr id="2195" name="Freeform 325"/>
            <p:cNvSpPr>
              <a:spLocks/>
            </p:cNvSpPr>
            <p:nvPr/>
          </p:nvSpPr>
          <p:spPr bwMode="hidden">
            <a:xfrm rot="-2777260">
              <a:off x="3758" y="671"/>
              <a:ext cx="373" cy="87"/>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p:spPr>
          <p:txBody>
            <a:bodyPr wrap="none" anchor="ctr"/>
            <a:lstStyle/>
            <a:p>
              <a:endParaRPr lang="en-US"/>
            </a:p>
          </p:txBody>
        </p:sp>
        <p:sp>
          <p:nvSpPr>
            <p:cNvPr id="2196" name="Freeform 326"/>
            <p:cNvSpPr>
              <a:spLocks/>
            </p:cNvSpPr>
            <p:nvPr/>
          </p:nvSpPr>
          <p:spPr bwMode="hidden">
            <a:xfrm rot="-2777260">
              <a:off x="4061" y="460"/>
              <a:ext cx="200" cy="136"/>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p:spPr>
          <p:txBody>
            <a:bodyPr wrap="none" anchor="ctr"/>
            <a:lstStyle/>
            <a:p>
              <a:endParaRPr lang="en-US"/>
            </a:p>
          </p:txBody>
        </p:sp>
        <p:sp>
          <p:nvSpPr>
            <p:cNvPr id="2197" name="Freeform 327"/>
            <p:cNvSpPr>
              <a:spLocks/>
            </p:cNvSpPr>
            <p:nvPr/>
          </p:nvSpPr>
          <p:spPr bwMode="hidden">
            <a:xfrm rot="-4903748">
              <a:off x="3695" y="685"/>
              <a:ext cx="308" cy="28"/>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p:spPr>
          <p:txBody>
            <a:bodyPr wrap="none" anchor="ctr"/>
            <a:lstStyle/>
            <a:p>
              <a:endParaRPr lang="en-US"/>
            </a:p>
          </p:txBody>
        </p:sp>
        <p:sp>
          <p:nvSpPr>
            <p:cNvPr id="2198" name="Freeform 328"/>
            <p:cNvSpPr>
              <a:spLocks/>
            </p:cNvSpPr>
            <p:nvPr/>
          </p:nvSpPr>
          <p:spPr bwMode="hidden">
            <a:xfrm rot="-4903748">
              <a:off x="3809" y="447"/>
              <a:ext cx="165" cy="43"/>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p:spPr>
          <p:txBody>
            <a:bodyPr wrap="none" anchor="ctr"/>
            <a:lstStyle/>
            <a:p>
              <a:endParaRPr lang="en-US"/>
            </a:p>
          </p:txBody>
        </p:sp>
        <p:sp>
          <p:nvSpPr>
            <p:cNvPr id="2199" name="Freeform 329"/>
            <p:cNvSpPr>
              <a:spLocks/>
            </p:cNvSpPr>
            <p:nvPr/>
          </p:nvSpPr>
          <p:spPr bwMode="hidden">
            <a:xfrm rot="18335692" flipH="1">
              <a:off x="3278" y="1175"/>
              <a:ext cx="557" cy="101"/>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a:noFill/>
              <a:round/>
              <a:headEnd/>
              <a:tailEnd/>
            </a:ln>
          </p:spPr>
          <p:txBody>
            <a:bodyPr wrap="none" anchor="ctr"/>
            <a:lstStyle/>
            <a:p>
              <a:endParaRPr lang="en-US"/>
            </a:p>
          </p:txBody>
        </p:sp>
        <p:sp>
          <p:nvSpPr>
            <p:cNvPr id="2200" name="Freeform 330"/>
            <p:cNvSpPr>
              <a:spLocks/>
            </p:cNvSpPr>
            <p:nvPr/>
          </p:nvSpPr>
          <p:spPr bwMode="hidden">
            <a:xfrm rot="18335692" flipH="1">
              <a:off x="3186" y="1510"/>
              <a:ext cx="299" cy="158"/>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a:noFill/>
              <a:round/>
              <a:headEnd/>
              <a:tailEnd/>
            </a:ln>
          </p:spPr>
          <p:txBody>
            <a:bodyPr wrap="none" anchor="ctr"/>
            <a:lstStyle/>
            <a:p>
              <a:endParaRPr lang="en-US"/>
            </a:p>
          </p:txBody>
        </p:sp>
        <p:sp>
          <p:nvSpPr>
            <p:cNvPr id="2201" name="Freeform 331"/>
            <p:cNvSpPr>
              <a:spLocks/>
            </p:cNvSpPr>
            <p:nvPr/>
          </p:nvSpPr>
          <p:spPr bwMode="hidden">
            <a:xfrm rot="17542885" flipH="1">
              <a:off x="3362" y="1208"/>
              <a:ext cx="515" cy="101"/>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a:noFill/>
              <a:round/>
              <a:headEnd/>
              <a:tailEnd/>
            </a:ln>
          </p:spPr>
          <p:txBody>
            <a:bodyPr wrap="none" anchor="ctr"/>
            <a:lstStyle/>
            <a:p>
              <a:endParaRPr lang="en-US"/>
            </a:p>
          </p:txBody>
        </p:sp>
        <p:sp>
          <p:nvSpPr>
            <p:cNvPr id="2202" name="Freeform 332"/>
            <p:cNvSpPr>
              <a:spLocks/>
            </p:cNvSpPr>
            <p:nvPr/>
          </p:nvSpPr>
          <p:spPr bwMode="hidden">
            <a:xfrm rot="17542885" flipH="1">
              <a:off x="3364" y="1550"/>
              <a:ext cx="276" cy="158"/>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a:noFill/>
              <a:round/>
              <a:headEnd/>
              <a:tailEnd/>
            </a:ln>
          </p:spPr>
          <p:txBody>
            <a:bodyPr wrap="none" anchor="ctr"/>
            <a:lstStyle/>
            <a:p>
              <a:endParaRPr lang="en-US"/>
            </a:p>
          </p:txBody>
        </p:sp>
        <p:sp>
          <p:nvSpPr>
            <p:cNvPr id="2203" name="Freeform 333"/>
            <p:cNvSpPr>
              <a:spLocks/>
            </p:cNvSpPr>
            <p:nvPr/>
          </p:nvSpPr>
          <p:spPr bwMode="hidden">
            <a:xfrm rot="16870650" flipH="1">
              <a:off x="3452" y="1220"/>
              <a:ext cx="495" cy="91"/>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a:noFill/>
              <a:round/>
              <a:headEnd/>
              <a:tailEnd/>
            </a:ln>
          </p:spPr>
          <p:txBody>
            <a:bodyPr wrap="none" anchor="ctr"/>
            <a:lstStyle/>
            <a:p>
              <a:endParaRPr lang="en-US"/>
            </a:p>
          </p:txBody>
        </p:sp>
        <p:sp>
          <p:nvSpPr>
            <p:cNvPr id="2204" name="Freeform 334"/>
            <p:cNvSpPr>
              <a:spLocks/>
            </p:cNvSpPr>
            <p:nvPr/>
          </p:nvSpPr>
          <p:spPr bwMode="hidden">
            <a:xfrm rot="16870650" flipH="1">
              <a:off x="3525" y="1567"/>
              <a:ext cx="265" cy="142"/>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a:noFill/>
              <a:round/>
              <a:headEnd/>
              <a:tailEnd/>
            </a:ln>
          </p:spPr>
          <p:txBody>
            <a:bodyPr wrap="none" anchor="ctr"/>
            <a:lstStyle/>
            <a:p>
              <a:endParaRPr lang="en-US"/>
            </a:p>
          </p:txBody>
        </p:sp>
        <p:sp>
          <p:nvSpPr>
            <p:cNvPr id="2205" name="Freeform 335"/>
            <p:cNvSpPr>
              <a:spLocks/>
            </p:cNvSpPr>
            <p:nvPr/>
          </p:nvSpPr>
          <p:spPr bwMode="hidden">
            <a:xfrm rot="3144576">
              <a:off x="3801" y="1158"/>
              <a:ext cx="557" cy="101"/>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p:spPr>
          <p:txBody>
            <a:bodyPr wrap="none" anchor="ctr"/>
            <a:lstStyle/>
            <a:p>
              <a:endParaRPr lang="en-US"/>
            </a:p>
          </p:txBody>
        </p:sp>
        <p:sp>
          <p:nvSpPr>
            <p:cNvPr id="2206" name="Freeform 336"/>
            <p:cNvSpPr>
              <a:spLocks/>
            </p:cNvSpPr>
            <p:nvPr/>
          </p:nvSpPr>
          <p:spPr bwMode="hidden">
            <a:xfrm rot="3144576">
              <a:off x="4165" y="1485"/>
              <a:ext cx="299" cy="159"/>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a:noFill/>
              <a:round/>
              <a:headEnd/>
              <a:tailEnd/>
            </a:ln>
          </p:spPr>
          <p:txBody>
            <a:bodyPr wrap="none" anchor="ctr"/>
            <a:lstStyle/>
            <a:p>
              <a:endParaRPr lang="en-US"/>
            </a:p>
          </p:txBody>
        </p:sp>
        <p:sp>
          <p:nvSpPr>
            <p:cNvPr id="2207" name="Freeform 337"/>
            <p:cNvSpPr>
              <a:spLocks/>
            </p:cNvSpPr>
            <p:nvPr/>
          </p:nvSpPr>
          <p:spPr bwMode="hidden">
            <a:xfrm rot="3745735">
              <a:off x="3762" y="1196"/>
              <a:ext cx="533" cy="97"/>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p:spPr>
          <p:txBody>
            <a:bodyPr wrap="none" anchor="ctr"/>
            <a:lstStyle/>
            <a:p>
              <a:endParaRPr lang="en-US"/>
            </a:p>
          </p:txBody>
        </p:sp>
        <p:sp>
          <p:nvSpPr>
            <p:cNvPr id="2208" name="Freeform 338"/>
            <p:cNvSpPr>
              <a:spLocks/>
            </p:cNvSpPr>
            <p:nvPr/>
          </p:nvSpPr>
          <p:spPr bwMode="hidden">
            <a:xfrm rot="3745735">
              <a:off x="4047" y="1543"/>
              <a:ext cx="286" cy="152"/>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a:noFill/>
              <a:round/>
              <a:headEnd/>
              <a:tailEnd/>
            </a:ln>
          </p:spPr>
          <p:txBody>
            <a:bodyPr wrap="none" anchor="ctr"/>
            <a:lstStyle/>
            <a:p>
              <a:endParaRPr lang="en-US"/>
            </a:p>
          </p:txBody>
        </p:sp>
        <p:sp>
          <p:nvSpPr>
            <p:cNvPr id="2209" name="Freeform 339"/>
            <p:cNvSpPr>
              <a:spLocks/>
            </p:cNvSpPr>
            <p:nvPr/>
          </p:nvSpPr>
          <p:spPr bwMode="hidden">
            <a:xfrm rot="4286818">
              <a:off x="3705" y="1235"/>
              <a:ext cx="517" cy="79"/>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p:spPr>
          <p:txBody>
            <a:bodyPr wrap="none" anchor="ctr"/>
            <a:lstStyle/>
            <a:p>
              <a:endParaRPr lang="en-US"/>
            </a:p>
          </p:txBody>
        </p:sp>
        <p:sp>
          <p:nvSpPr>
            <p:cNvPr id="2210" name="Freeform 340"/>
            <p:cNvSpPr>
              <a:spLocks/>
            </p:cNvSpPr>
            <p:nvPr/>
          </p:nvSpPr>
          <p:spPr bwMode="hidden">
            <a:xfrm rot="4286818">
              <a:off x="3923" y="1585"/>
              <a:ext cx="278" cy="125"/>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a:noFill/>
              <a:round/>
              <a:headEnd/>
              <a:tailEnd/>
            </a:ln>
          </p:spPr>
          <p:txBody>
            <a:bodyPr wrap="none" anchor="ctr"/>
            <a:lstStyle/>
            <a:p>
              <a:endParaRPr lang="en-US"/>
            </a:p>
          </p:txBody>
        </p:sp>
        <p:sp>
          <p:nvSpPr>
            <p:cNvPr id="2211" name="Freeform 341"/>
            <p:cNvSpPr>
              <a:spLocks/>
            </p:cNvSpPr>
            <p:nvPr/>
          </p:nvSpPr>
          <p:spPr bwMode="hidden">
            <a:xfrm rot="4898956">
              <a:off x="3665" y="1252"/>
              <a:ext cx="475" cy="80"/>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p:spPr>
          <p:txBody>
            <a:bodyPr wrap="none" anchor="ctr"/>
            <a:lstStyle/>
            <a:p>
              <a:endParaRPr lang="en-US"/>
            </a:p>
          </p:txBody>
        </p:sp>
        <p:sp>
          <p:nvSpPr>
            <p:cNvPr id="2212" name="Freeform 342"/>
            <p:cNvSpPr>
              <a:spLocks/>
            </p:cNvSpPr>
            <p:nvPr/>
          </p:nvSpPr>
          <p:spPr bwMode="hidden">
            <a:xfrm rot="4898956">
              <a:off x="3804" y="1581"/>
              <a:ext cx="255" cy="125"/>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a:noFill/>
              <a:round/>
              <a:headEnd/>
              <a:tailEnd/>
            </a:ln>
          </p:spPr>
          <p:txBody>
            <a:bodyPr wrap="none" anchor="ctr"/>
            <a:lstStyle/>
            <a:p>
              <a:endParaRPr lang="en-US"/>
            </a:p>
          </p:txBody>
        </p:sp>
        <p:sp>
          <p:nvSpPr>
            <p:cNvPr id="2213" name="Freeform 343"/>
            <p:cNvSpPr>
              <a:spLocks/>
            </p:cNvSpPr>
            <p:nvPr/>
          </p:nvSpPr>
          <p:spPr bwMode="hidden">
            <a:xfrm rot="5755659">
              <a:off x="3570" y="1267"/>
              <a:ext cx="464" cy="60"/>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5400000" scaled="1"/>
            </a:gradFill>
            <a:ln w="9525">
              <a:noFill/>
              <a:round/>
              <a:headEnd/>
              <a:tailEnd/>
            </a:ln>
          </p:spPr>
          <p:txBody>
            <a:bodyPr wrap="none" anchor="ctr"/>
            <a:lstStyle/>
            <a:p>
              <a:endParaRPr lang="en-US"/>
            </a:p>
          </p:txBody>
        </p:sp>
        <p:sp>
          <p:nvSpPr>
            <p:cNvPr id="2214" name="Freeform 344"/>
            <p:cNvSpPr>
              <a:spLocks/>
            </p:cNvSpPr>
            <p:nvPr/>
          </p:nvSpPr>
          <p:spPr bwMode="hidden">
            <a:xfrm rot="5755659">
              <a:off x="3618" y="1599"/>
              <a:ext cx="249" cy="95"/>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a:noFill/>
              <a:round/>
              <a:headEnd/>
              <a:tailEnd/>
            </a:ln>
          </p:spPr>
          <p:txBody>
            <a:bodyPr wrap="none" anchor="ctr"/>
            <a:lstStyle/>
            <a:p>
              <a:endParaRPr lang="en-US"/>
            </a:p>
          </p:txBody>
        </p:sp>
        <p:sp>
          <p:nvSpPr>
            <p:cNvPr id="2215" name="Freeform 345"/>
            <p:cNvSpPr>
              <a:spLocks/>
            </p:cNvSpPr>
            <p:nvPr/>
          </p:nvSpPr>
          <p:spPr bwMode="hidden">
            <a:xfrm flipH="1">
              <a:off x="3553" y="1154"/>
              <a:ext cx="157" cy="478"/>
            </a:xfrm>
            <a:custGeom>
              <a:avLst/>
              <a:gdLst>
                <a:gd name="T0" fmla="*/ 0 w 776"/>
                <a:gd name="T1" fmla="*/ 64 h 2368"/>
                <a:gd name="T2" fmla="*/ 240 w 776"/>
                <a:gd name="T3" fmla="*/ 16 h 2368"/>
                <a:gd name="T4" fmla="*/ 96 w 776"/>
                <a:gd name="T5" fmla="*/ 160 h 2368"/>
                <a:gd name="T6" fmla="*/ 336 w 776"/>
                <a:gd name="T7" fmla="*/ 160 h 2368"/>
                <a:gd name="T8" fmla="*/ 192 w 776"/>
                <a:gd name="T9" fmla="*/ 304 h 2368"/>
                <a:gd name="T10" fmla="*/ 384 w 776"/>
                <a:gd name="T11" fmla="*/ 352 h 2368"/>
                <a:gd name="T12" fmla="*/ 288 w 776"/>
                <a:gd name="T13" fmla="*/ 448 h 2368"/>
                <a:gd name="T14" fmla="*/ 480 w 776"/>
                <a:gd name="T15" fmla="*/ 496 h 2368"/>
                <a:gd name="T16" fmla="*/ 384 w 776"/>
                <a:gd name="T17" fmla="*/ 592 h 2368"/>
                <a:gd name="T18" fmla="*/ 528 w 776"/>
                <a:gd name="T19" fmla="*/ 640 h 2368"/>
                <a:gd name="T20" fmla="*/ 480 w 776"/>
                <a:gd name="T21" fmla="*/ 736 h 2368"/>
                <a:gd name="T22" fmla="*/ 576 w 776"/>
                <a:gd name="T23" fmla="*/ 832 h 2368"/>
                <a:gd name="T24" fmla="*/ 576 w 776"/>
                <a:gd name="T25" fmla="*/ 928 h 2368"/>
                <a:gd name="T26" fmla="*/ 672 w 776"/>
                <a:gd name="T27" fmla="*/ 1072 h 2368"/>
                <a:gd name="T28" fmla="*/ 624 w 776"/>
                <a:gd name="T29" fmla="*/ 1216 h 2368"/>
                <a:gd name="T30" fmla="*/ 720 w 776"/>
                <a:gd name="T31" fmla="*/ 1312 h 2368"/>
                <a:gd name="T32" fmla="*/ 672 w 776"/>
                <a:gd name="T33" fmla="*/ 1456 h 2368"/>
                <a:gd name="T34" fmla="*/ 720 w 776"/>
                <a:gd name="T35" fmla="*/ 1600 h 2368"/>
                <a:gd name="T36" fmla="*/ 672 w 776"/>
                <a:gd name="T37" fmla="*/ 1696 h 2368"/>
                <a:gd name="T38" fmla="*/ 768 w 776"/>
                <a:gd name="T39" fmla="*/ 1840 h 2368"/>
                <a:gd name="T40" fmla="*/ 720 w 776"/>
                <a:gd name="T41" fmla="*/ 1984 h 2368"/>
                <a:gd name="T42" fmla="*/ 768 w 776"/>
                <a:gd name="T43" fmla="*/ 2176 h 2368"/>
                <a:gd name="T44" fmla="*/ 720 w 776"/>
                <a:gd name="T45" fmla="*/ 2224 h 2368"/>
                <a:gd name="T46" fmla="*/ 768 w 776"/>
                <a:gd name="T47" fmla="*/ 2368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76"/>
                <a:gd name="T73" fmla="*/ 0 h 2368"/>
                <a:gd name="T74" fmla="*/ 776 w 776"/>
                <a:gd name="T75" fmla="*/ 2368 h 236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rgbClr val="FF66FF"/>
              </a:solidFill>
              <a:round/>
              <a:headEnd/>
              <a:tailEnd/>
            </a:ln>
          </p:spPr>
          <p:txBody>
            <a:bodyPr wrap="none" anchor="ctr"/>
            <a:lstStyle/>
            <a:p>
              <a:endParaRPr lang="en-US"/>
            </a:p>
          </p:txBody>
        </p:sp>
        <p:sp>
          <p:nvSpPr>
            <p:cNvPr id="2216" name="Arc 346"/>
            <p:cNvSpPr>
              <a:spLocks/>
            </p:cNvSpPr>
            <p:nvPr/>
          </p:nvSpPr>
          <p:spPr bwMode="hidden">
            <a:xfrm flipH="1">
              <a:off x="3268" y="982"/>
              <a:ext cx="687" cy="745"/>
            </a:xfrm>
            <a:custGeom>
              <a:avLst/>
              <a:gdLst>
                <a:gd name="T0" fmla="*/ 174 w 21600"/>
                <a:gd name="T1" fmla="*/ 0 h 21602"/>
                <a:gd name="T2" fmla="*/ 687 w 21600"/>
                <a:gd name="T3" fmla="*/ 745 h 21602"/>
                <a:gd name="T4" fmla="*/ 0 w 21600"/>
                <a:gd name="T5" fmla="*/ 721 h 21602"/>
                <a:gd name="T6" fmla="*/ 0 60000 65536"/>
                <a:gd name="T7" fmla="*/ 0 60000 65536"/>
                <a:gd name="T8" fmla="*/ 0 60000 65536"/>
                <a:gd name="T9" fmla="*/ 0 w 21600"/>
                <a:gd name="T10" fmla="*/ 0 h 21602"/>
                <a:gd name="T11" fmla="*/ 21600 w 21600"/>
                <a:gd name="T12" fmla="*/ 21602 h 21602"/>
              </a:gdLst>
              <a:ahLst/>
              <a:cxnLst>
                <a:cxn ang="T6">
                  <a:pos x="T0" y="T1"/>
                </a:cxn>
                <a:cxn ang="T7">
                  <a:pos x="T2" y="T3"/>
                </a:cxn>
                <a:cxn ang="T8">
                  <a:pos x="T4" y="T5"/>
                </a:cxn>
              </a:cxnLst>
              <a:rect l="T9" t="T10" r="T11" b="T12"/>
              <a:pathLst>
                <a:path w="21600" h="21602" fill="none" extrusionOk="0">
                  <a:moveTo>
                    <a:pt x="5466" y="0"/>
                  </a:moveTo>
                  <a:cubicBezTo>
                    <a:pt x="14970" y="2486"/>
                    <a:pt x="21600" y="11073"/>
                    <a:pt x="21600" y="20897"/>
                  </a:cubicBezTo>
                  <a:cubicBezTo>
                    <a:pt x="21600" y="21132"/>
                    <a:pt x="21596" y="21367"/>
                    <a:pt x="21588" y="21601"/>
                  </a:cubicBezTo>
                </a:path>
                <a:path w="21600" h="21602" stroke="0" extrusionOk="0">
                  <a:moveTo>
                    <a:pt x="5466" y="0"/>
                  </a:moveTo>
                  <a:cubicBezTo>
                    <a:pt x="14970" y="2486"/>
                    <a:pt x="21600" y="11073"/>
                    <a:pt x="21600" y="20897"/>
                  </a:cubicBezTo>
                  <a:cubicBezTo>
                    <a:pt x="21600" y="21132"/>
                    <a:pt x="21596" y="21367"/>
                    <a:pt x="21588" y="21601"/>
                  </a:cubicBezTo>
                  <a:lnTo>
                    <a:pt x="0" y="20897"/>
                  </a:lnTo>
                  <a:close/>
                </a:path>
              </a:pathLst>
            </a:custGeom>
            <a:noFill/>
            <a:ln w="9525">
              <a:solidFill>
                <a:schemeClr val="folHlink"/>
              </a:solidFill>
              <a:round/>
              <a:headEnd/>
              <a:tailEnd/>
            </a:ln>
          </p:spPr>
          <p:txBody>
            <a:bodyPr wrap="none" anchor="ctr"/>
            <a:lstStyle/>
            <a:p>
              <a:endParaRPr lang="en-US"/>
            </a:p>
          </p:txBody>
        </p:sp>
        <p:sp>
          <p:nvSpPr>
            <p:cNvPr id="2217" name="Arc 347"/>
            <p:cNvSpPr>
              <a:spLocks/>
            </p:cNvSpPr>
            <p:nvPr/>
          </p:nvSpPr>
          <p:spPr bwMode="hidden">
            <a:xfrm flipV="1">
              <a:off x="3887" y="532"/>
              <a:ext cx="830" cy="661"/>
            </a:xfrm>
            <a:custGeom>
              <a:avLst/>
              <a:gdLst>
                <a:gd name="T0" fmla="*/ 830 w 36729"/>
                <a:gd name="T1" fmla="*/ 320 h 21600"/>
                <a:gd name="T2" fmla="*/ 0 w 36729"/>
                <a:gd name="T3" fmla="*/ 373 h 21600"/>
                <a:gd name="T4" fmla="*/ 403 w 36729"/>
                <a:gd name="T5" fmla="*/ 0 h 21600"/>
                <a:gd name="T6" fmla="*/ 0 60000 65536"/>
                <a:gd name="T7" fmla="*/ 0 60000 65536"/>
                <a:gd name="T8" fmla="*/ 0 60000 65536"/>
                <a:gd name="T9" fmla="*/ 0 w 36729"/>
                <a:gd name="T10" fmla="*/ 0 h 21600"/>
                <a:gd name="T11" fmla="*/ 36729 w 36729"/>
                <a:gd name="T12" fmla="*/ 21600 h 21600"/>
              </a:gdLst>
              <a:ahLst/>
              <a:cxnLst>
                <a:cxn ang="T6">
                  <a:pos x="T0" y="T1"/>
                </a:cxn>
                <a:cxn ang="T7">
                  <a:pos x="T2" y="T3"/>
                </a:cxn>
                <a:cxn ang="T8">
                  <a:pos x="T4" y="T5"/>
                </a:cxn>
              </a:cxnLst>
              <a:rect l="T9" t="T10" r="T11" b="T12"/>
              <a:pathLst>
                <a:path w="36729" h="21600" fill="none" extrusionOk="0">
                  <a:moveTo>
                    <a:pt x="36729" y="10451"/>
                  </a:moveTo>
                  <a:cubicBezTo>
                    <a:pt x="32926" y="17330"/>
                    <a:pt x="25686" y="21599"/>
                    <a:pt x="17826" y="21600"/>
                  </a:cubicBezTo>
                  <a:cubicBezTo>
                    <a:pt x="10696" y="21600"/>
                    <a:pt x="4025" y="18081"/>
                    <a:pt x="-1" y="12197"/>
                  </a:cubicBezTo>
                </a:path>
                <a:path w="36729" h="21600" stroke="0" extrusionOk="0">
                  <a:moveTo>
                    <a:pt x="36729" y="10451"/>
                  </a:moveTo>
                  <a:cubicBezTo>
                    <a:pt x="32926" y="17330"/>
                    <a:pt x="25686" y="21599"/>
                    <a:pt x="17826" y="21600"/>
                  </a:cubicBezTo>
                  <a:cubicBezTo>
                    <a:pt x="10696" y="21600"/>
                    <a:pt x="4025" y="18081"/>
                    <a:pt x="-1" y="12197"/>
                  </a:cubicBezTo>
                  <a:lnTo>
                    <a:pt x="17826" y="0"/>
                  </a:lnTo>
                  <a:close/>
                </a:path>
              </a:pathLst>
            </a:custGeom>
            <a:noFill/>
            <a:ln w="9525">
              <a:solidFill>
                <a:srgbClr val="FF66FF"/>
              </a:solidFill>
              <a:round/>
              <a:headEnd/>
              <a:tailEnd/>
            </a:ln>
          </p:spPr>
          <p:txBody>
            <a:bodyPr wrap="none" anchor="ctr"/>
            <a:lstStyle/>
            <a:p>
              <a:endParaRPr lang="en-US"/>
            </a:p>
          </p:txBody>
        </p:sp>
        <p:sp>
          <p:nvSpPr>
            <p:cNvPr id="2218" name="Arc 348"/>
            <p:cNvSpPr>
              <a:spLocks/>
            </p:cNvSpPr>
            <p:nvPr/>
          </p:nvSpPr>
          <p:spPr bwMode="hidden">
            <a:xfrm flipH="1">
              <a:off x="3338" y="862"/>
              <a:ext cx="401" cy="769"/>
            </a:xfrm>
            <a:custGeom>
              <a:avLst/>
              <a:gdLst>
                <a:gd name="T0" fmla="*/ 0 w 28940"/>
                <a:gd name="T1" fmla="*/ 44 h 22305"/>
                <a:gd name="T2" fmla="*/ 401 w 28940"/>
                <a:gd name="T3" fmla="*/ 769 h 22305"/>
                <a:gd name="T4" fmla="*/ 102 w 28940"/>
                <a:gd name="T5" fmla="*/ 745 h 22305"/>
                <a:gd name="T6" fmla="*/ 0 60000 65536"/>
                <a:gd name="T7" fmla="*/ 0 60000 65536"/>
                <a:gd name="T8" fmla="*/ 0 60000 65536"/>
                <a:gd name="T9" fmla="*/ 0 w 28940"/>
                <a:gd name="T10" fmla="*/ 0 h 22305"/>
                <a:gd name="T11" fmla="*/ 28940 w 28940"/>
                <a:gd name="T12" fmla="*/ 22305 h 22305"/>
              </a:gdLst>
              <a:ahLst/>
              <a:cxnLst>
                <a:cxn ang="T6">
                  <a:pos x="T0" y="T1"/>
                </a:cxn>
                <a:cxn ang="T7">
                  <a:pos x="T2" y="T3"/>
                </a:cxn>
                <a:cxn ang="T8">
                  <a:pos x="T4" y="T5"/>
                </a:cxn>
              </a:cxnLst>
              <a:rect l="T9" t="T10" r="T11" b="T12"/>
              <a:pathLst>
                <a:path w="28940" h="22305" fill="none" extrusionOk="0">
                  <a:moveTo>
                    <a:pt x="0" y="1285"/>
                  </a:moveTo>
                  <a:cubicBezTo>
                    <a:pt x="2353" y="434"/>
                    <a:pt x="4837" y="-1"/>
                    <a:pt x="7340" y="0"/>
                  </a:cubicBezTo>
                  <a:cubicBezTo>
                    <a:pt x="19269" y="0"/>
                    <a:pt x="28940" y="9670"/>
                    <a:pt x="28940" y="21600"/>
                  </a:cubicBezTo>
                  <a:cubicBezTo>
                    <a:pt x="28940" y="21835"/>
                    <a:pt x="28936" y="22070"/>
                    <a:pt x="28928" y="22304"/>
                  </a:cubicBezTo>
                </a:path>
                <a:path w="28940" h="22305" stroke="0" extrusionOk="0">
                  <a:moveTo>
                    <a:pt x="0" y="1285"/>
                  </a:moveTo>
                  <a:cubicBezTo>
                    <a:pt x="2353" y="434"/>
                    <a:pt x="4837" y="-1"/>
                    <a:pt x="7340" y="0"/>
                  </a:cubicBezTo>
                  <a:cubicBezTo>
                    <a:pt x="19269" y="0"/>
                    <a:pt x="28940" y="9670"/>
                    <a:pt x="28940" y="21600"/>
                  </a:cubicBezTo>
                  <a:cubicBezTo>
                    <a:pt x="28940" y="21835"/>
                    <a:pt x="28936" y="22070"/>
                    <a:pt x="28928" y="22304"/>
                  </a:cubicBezTo>
                  <a:lnTo>
                    <a:pt x="7340" y="21600"/>
                  </a:lnTo>
                  <a:close/>
                </a:path>
              </a:pathLst>
            </a:custGeom>
            <a:noFill/>
            <a:ln w="9525">
              <a:solidFill>
                <a:srgbClr val="FF66FF"/>
              </a:solidFill>
              <a:round/>
              <a:headEnd/>
              <a:tailEnd/>
            </a:ln>
          </p:spPr>
          <p:txBody>
            <a:bodyPr wrap="none" anchor="ctr"/>
            <a:lstStyle/>
            <a:p>
              <a:endParaRPr lang="en-US"/>
            </a:p>
          </p:txBody>
        </p:sp>
        <p:sp>
          <p:nvSpPr>
            <p:cNvPr id="2219" name="Arc 349"/>
            <p:cNvSpPr>
              <a:spLocks/>
            </p:cNvSpPr>
            <p:nvPr/>
          </p:nvSpPr>
          <p:spPr bwMode="hidden">
            <a:xfrm flipH="1">
              <a:off x="3053" y="902"/>
              <a:ext cx="652" cy="768"/>
            </a:xfrm>
            <a:custGeom>
              <a:avLst/>
              <a:gdLst>
                <a:gd name="T0" fmla="*/ 0 w 30473"/>
                <a:gd name="T1" fmla="*/ 66 h 22305"/>
                <a:gd name="T2" fmla="*/ 652 w 30473"/>
                <a:gd name="T3" fmla="*/ 768 h 22305"/>
                <a:gd name="T4" fmla="*/ 190 w 30473"/>
                <a:gd name="T5" fmla="*/ 744 h 22305"/>
                <a:gd name="T6" fmla="*/ 0 60000 65536"/>
                <a:gd name="T7" fmla="*/ 0 60000 65536"/>
                <a:gd name="T8" fmla="*/ 0 60000 65536"/>
                <a:gd name="T9" fmla="*/ 0 w 30473"/>
                <a:gd name="T10" fmla="*/ 0 h 22305"/>
                <a:gd name="T11" fmla="*/ 30473 w 30473"/>
                <a:gd name="T12" fmla="*/ 22305 h 22305"/>
              </a:gdLst>
              <a:ahLst/>
              <a:cxnLst>
                <a:cxn ang="T6">
                  <a:pos x="T0" y="T1"/>
                </a:cxn>
                <a:cxn ang="T7">
                  <a:pos x="T2" y="T3"/>
                </a:cxn>
                <a:cxn ang="T8">
                  <a:pos x="T4" y="T5"/>
                </a:cxn>
              </a:cxnLst>
              <a:rect l="T9" t="T10" r="T11" b="T12"/>
              <a:pathLst>
                <a:path w="30473" h="22305" fill="none" extrusionOk="0">
                  <a:moveTo>
                    <a:pt x="-1" y="1906"/>
                  </a:moveTo>
                  <a:cubicBezTo>
                    <a:pt x="2789" y="649"/>
                    <a:pt x="5813" y="-1"/>
                    <a:pt x="8873" y="0"/>
                  </a:cubicBezTo>
                  <a:cubicBezTo>
                    <a:pt x="20802" y="0"/>
                    <a:pt x="30473" y="9670"/>
                    <a:pt x="30473" y="21600"/>
                  </a:cubicBezTo>
                  <a:cubicBezTo>
                    <a:pt x="30473" y="21835"/>
                    <a:pt x="30469" y="22070"/>
                    <a:pt x="30461" y="22304"/>
                  </a:cubicBezTo>
                </a:path>
                <a:path w="30473" h="22305" stroke="0" extrusionOk="0">
                  <a:moveTo>
                    <a:pt x="-1" y="1906"/>
                  </a:moveTo>
                  <a:cubicBezTo>
                    <a:pt x="2789" y="649"/>
                    <a:pt x="5813" y="-1"/>
                    <a:pt x="8873" y="0"/>
                  </a:cubicBezTo>
                  <a:cubicBezTo>
                    <a:pt x="20802" y="0"/>
                    <a:pt x="30473" y="9670"/>
                    <a:pt x="30473" y="21600"/>
                  </a:cubicBezTo>
                  <a:cubicBezTo>
                    <a:pt x="30473" y="21835"/>
                    <a:pt x="30469" y="22070"/>
                    <a:pt x="30461" y="22304"/>
                  </a:cubicBezTo>
                  <a:lnTo>
                    <a:pt x="8873" y="21600"/>
                  </a:lnTo>
                  <a:close/>
                </a:path>
              </a:pathLst>
            </a:custGeom>
            <a:noFill/>
            <a:ln w="9525">
              <a:solidFill>
                <a:schemeClr val="folHlink"/>
              </a:solidFill>
              <a:round/>
              <a:headEnd/>
              <a:tailEnd/>
            </a:ln>
          </p:spPr>
          <p:txBody>
            <a:bodyPr wrap="none" anchor="ctr"/>
            <a:lstStyle/>
            <a:p>
              <a:endParaRPr lang="en-US"/>
            </a:p>
          </p:txBody>
        </p:sp>
        <p:sp>
          <p:nvSpPr>
            <p:cNvPr id="2220" name="Arc 350"/>
            <p:cNvSpPr>
              <a:spLocks/>
            </p:cNvSpPr>
            <p:nvPr/>
          </p:nvSpPr>
          <p:spPr bwMode="hidden">
            <a:xfrm flipH="1">
              <a:off x="2996" y="762"/>
              <a:ext cx="768" cy="769"/>
            </a:xfrm>
            <a:custGeom>
              <a:avLst/>
              <a:gdLst>
                <a:gd name="T0" fmla="*/ 0 w 34455"/>
                <a:gd name="T1" fmla="*/ 146 h 22305"/>
                <a:gd name="T2" fmla="*/ 768 w 34455"/>
                <a:gd name="T3" fmla="*/ 769 h 22305"/>
                <a:gd name="T4" fmla="*/ 287 w 34455"/>
                <a:gd name="T5" fmla="*/ 745 h 22305"/>
                <a:gd name="T6" fmla="*/ 0 60000 65536"/>
                <a:gd name="T7" fmla="*/ 0 60000 65536"/>
                <a:gd name="T8" fmla="*/ 0 60000 65536"/>
                <a:gd name="T9" fmla="*/ 0 w 34455"/>
                <a:gd name="T10" fmla="*/ 0 h 22305"/>
                <a:gd name="T11" fmla="*/ 34455 w 34455"/>
                <a:gd name="T12" fmla="*/ 22305 h 22305"/>
              </a:gdLst>
              <a:ahLst/>
              <a:cxnLst>
                <a:cxn ang="T6">
                  <a:pos x="T0" y="T1"/>
                </a:cxn>
                <a:cxn ang="T7">
                  <a:pos x="T2" y="T3"/>
                </a:cxn>
                <a:cxn ang="T8">
                  <a:pos x="T4" y="T5"/>
                </a:cxn>
              </a:cxnLst>
              <a:rect l="T9" t="T10" r="T11" b="T12"/>
              <a:pathLst>
                <a:path w="34455" h="22305" fill="none" extrusionOk="0">
                  <a:moveTo>
                    <a:pt x="0" y="4241"/>
                  </a:moveTo>
                  <a:cubicBezTo>
                    <a:pt x="3720" y="1486"/>
                    <a:pt x="8226" y="-1"/>
                    <a:pt x="12855" y="0"/>
                  </a:cubicBezTo>
                  <a:cubicBezTo>
                    <a:pt x="24784" y="0"/>
                    <a:pt x="34455" y="9670"/>
                    <a:pt x="34455" y="21600"/>
                  </a:cubicBezTo>
                  <a:cubicBezTo>
                    <a:pt x="34455" y="21835"/>
                    <a:pt x="34451" y="22070"/>
                    <a:pt x="34443" y="22304"/>
                  </a:cubicBezTo>
                </a:path>
                <a:path w="34455" h="22305" stroke="0" extrusionOk="0">
                  <a:moveTo>
                    <a:pt x="0" y="4241"/>
                  </a:moveTo>
                  <a:cubicBezTo>
                    <a:pt x="3720" y="1486"/>
                    <a:pt x="8226" y="-1"/>
                    <a:pt x="12855" y="0"/>
                  </a:cubicBezTo>
                  <a:cubicBezTo>
                    <a:pt x="24784" y="0"/>
                    <a:pt x="34455" y="9670"/>
                    <a:pt x="34455" y="21600"/>
                  </a:cubicBezTo>
                  <a:cubicBezTo>
                    <a:pt x="34455" y="21835"/>
                    <a:pt x="34451" y="22070"/>
                    <a:pt x="34443" y="22304"/>
                  </a:cubicBezTo>
                  <a:lnTo>
                    <a:pt x="12855" y="21600"/>
                  </a:lnTo>
                  <a:close/>
                </a:path>
              </a:pathLst>
            </a:custGeom>
            <a:noFill/>
            <a:ln w="9525">
              <a:solidFill>
                <a:schemeClr val="folHlink"/>
              </a:solidFill>
              <a:round/>
              <a:headEnd/>
              <a:tailEnd/>
            </a:ln>
          </p:spPr>
          <p:txBody>
            <a:bodyPr wrap="none" anchor="ctr"/>
            <a:lstStyle/>
            <a:p>
              <a:endParaRPr lang="en-US"/>
            </a:p>
          </p:txBody>
        </p:sp>
        <p:sp>
          <p:nvSpPr>
            <p:cNvPr id="2221" name="Arc 351"/>
            <p:cNvSpPr>
              <a:spLocks/>
            </p:cNvSpPr>
            <p:nvPr/>
          </p:nvSpPr>
          <p:spPr bwMode="hidden">
            <a:xfrm>
              <a:off x="3846" y="870"/>
              <a:ext cx="123" cy="769"/>
            </a:xfrm>
            <a:custGeom>
              <a:avLst/>
              <a:gdLst>
                <a:gd name="T0" fmla="*/ 0 w 34812"/>
                <a:gd name="T1" fmla="*/ 156 h 22305"/>
                <a:gd name="T2" fmla="*/ 123 w 34812"/>
                <a:gd name="T3" fmla="*/ 769 h 22305"/>
                <a:gd name="T4" fmla="*/ 47 w 34812"/>
                <a:gd name="T5" fmla="*/ 745 h 22305"/>
                <a:gd name="T6" fmla="*/ 0 60000 65536"/>
                <a:gd name="T7" fmla="*/ 0 60000 65536"/>
                <a:gd name="T8" fmla="*/ 0 60000 65536"/>
                <a:gd name="T9" fmla="*/ 0 w 34812"/>
                <a:gd name="T10" fmla="*/ 0 h 22305"/>
                <a:gd name="T11" fmla="*/ 34812 w 34812"/>
                <a:gd name="T12" fmla="*/ 22305 h 22305"/>
              </a:gdLst>
              <a:ahLst/>
              <a:cxnLst>
                <a:cxn ang="T6">
                  <a:pos x="T0" y="T1"/>
                </a:cxn>
                <a:cxn ang="T7">
                  <a:pos x="T2" y="T3"/>
                </a:cxn>
                <a:cxn ang="T8">
                  <a:pos x="T4" y="T5"/>
                </a:cxn>
              </a:cxnLst>
              <a:rect l="T9" t="T10" r="T11" b="T12"/>
              <a:pathLst>
                <a:path w="34812" h="22305" fill="none" extrusionOk="0">
                  <a:moveTo>
                    <a:pt x="-1" y="4511"/>
                  </a:moveTo>
                  <a:cubicBezTo>
                    <a:pt x="3783" y="1586"/>
                    <a:pt x="8429" y="-1"/>
                    <a:pt x="13212" y="0"/>
                  </a:cubicBezTo>
                  <a:cubicBezTo>
                    <a:pt x="25141" y="0"/>
                    <a:pt x="34812" y="9670"/>
                    <a:pt x="34812" y="21600"/>
                  </a:cubicBezTo>
                  <a:cubicBezTo>
                    <a:pt x="34812" y="21835"/>
                    <a:pt x="34808" y="22070"/>
                    <a:pt x="34800" y="22304"/>
                  </a:cubicBezTo>
                </a:path>
                <a:path w="34812" h="22305" stroke="0" extrusionOk="0">
                  <a:moveTo>
                    <a:pt x="-1" y="4511"/>
                  </a:moveTo>
                  <a:cubicBezTo>
                    <a:pt x="3783" y="1586"/>
                    <a:pt x="8429" y="-1"/>
                    <a:pt x="13212" y="0"/>
                  </a:cubicBezTo>
                  <a:cubicBezTo>
                    <a:pt x="25141" y="0"/>
                    <a:pt x="34812" y="9670"/>
                    <a:pt x="34812" y="21600"/>
                  </a:cubicBezTo>
                  <a:cubicBezTo>
                    <a:pt x="34812" y="21835"/>
                    <a:pt x="34808" y="22070"/>
                    <a:pt x="34800" y="22304"/>
                  </a:cubicBezTo>
                  <a:lnTo>
                    <a:pt x="13212" y="21600"/>
                  </a:lnTo>
                  <a:close/>
                </a:path>
              </a:pathLst>
            </a:custGeom>
            <a:noFill/>
            <a:ln w="9525">
              <a:solidFill>
                <a:schemeClr val="accent1"/>
              </a:solidFill>
              <a:round/>
              <a:headEnd/>
              <a:tailEnd/>
            </a:ln>
          </p:spPr>
          <p:txBody>
            <a:bodyPr wrap="none" anchor="ctr"/>
            <a:lstStyle/>
            <a:p>
              <a:endParaRPr lang="en-US"/>
            </a:p>
          </p:txBody>
        </p:sp>
        <p:sp>
          <p:nvSpPr>
            <p:cNvPr id="2222" name="Arc 352"/>
            <p:cNvSpPr>
              <a:spLocks/>
            </p:cNvSpPr>
            <p:nvPr/>
          </p:nvSpPr>
          <p:spPr bwMode="hidden">
            <a:xfrm>
              <a:off x="3879" y="866"/>
              <a:ext cx="324" cy="769"/>
            </a:xfrm>
            <a:custGeom>
              <a:avLst/>
              <a:gdLst>
                <a:gd name="T0" fmla="*/ 0 w 34812"/>
                <a:gd name="T1" fmla="*/ 156 h 22305"/>
                <a:gd name="T2" fmla="*/ 324 w 34812"/>
                <a:gd name="T3" fmla="*/ 769 h 22305"/>
                <a:gd name="T4" fmla="*/ 123 w 34812"/>
                <a:gd name="T5" fmla="*/ 745 h 22305"/>
                <a:gd name="T6" fmla="*/ 0 60000 65536"/>
                <a:gd name="T7" fmla="*/ 0 60000 65536"/>
                <a:gd name="T8" fmla="*/ 0 60000 65536"/>
                <a:gd name="T9" fmla="*/ 0 w 34812"/>
                <a:gd name="T10" fmla="*/ 0 h 22305"/>
                <a:gd name="T11" fmla="*/ 34812 w 34812"/>
                <a:gd name="T12" fmla="*/ 22305 h 22305"/>
              </a:gdLst>
              <a:ahLst/>
              <a:cxnLst>
                <a:cxn ang="T6">
                  <a:pos x="T0" y="T1"/>
                </a:cxn>
                <a:cxn ang="T7">
                  <a:pos x="T2" y="T3"/>
                </a:cxn>
                <a:cxn ang="T8">
                  <a:pos x="T4" y="T5"/>
                </a:cxn>
              </a:cxnLst>
              <a:rect l="T9" t="T10" r="T11" b="T12"/>
              <a:pathLst>
                <a:path w="34812" h="22305" fill="none" extrusionOk="0">
                  <a:moveTo>
                    <a:pt x="-1" y="4511"/>
                  </a:moveTo>
                  <a:cubicBezTo>
                    <a:pt x="3783" y="1586"/>
                    <a:pt x="8429" y="-1"/>
                    <a:pt x="13212" y="0"/>
                  </a:cubicBezTo>
                  <a:cubicBezTo>
                    <a:pt x="25141" y="0"/>
                    <a:pt x="34812" y="9670"/>
                    <a:pt x="34812" y="21600"/>
                  </a:cubicBezTo>
                  <a:cubicBezTo>
                    <a:pt x="34812" y="21835"/>
                    <a:pt x="34808" y="22070"/>
                    <a:pt x="34800" y="22304"/>
                  </a:cubicBezTo>
                </a:path>
                <a:path w="34812" h="22305" stroke="0" extrusionOk="0">
                  <a:moveTo>
                    <a:pt x="-1" y="4511"/>
                  </a:moveTo>
                  <a:cubicBezTo>
                    <a:pt x="3783" y="1586"/>
                    <a:pt x="8429" y="-1"/>
                    <a:pt x="13212" y="0"/>
                  </a:cubicBezTo>
                  <a:cubicBezTo>
                    <a:pt x="25141" y="0"/>
                    <a:pt x="34812" y="9670"/>
                    <a:pt x="34812" y="21600"/>
                  </a:cubicBezTo>
                  <a:cubicBezTo>
                    <a:pt x="34812" y="21835"/>
                    <a:pt x="34808" y="22070"/>
                    <a:pt x="34800" y="22304"/>
                  </a:cubicBezTo>
                  <a:lnTo>
                    <a:pt x="13212" y="21600"/>
                  </a:lnTo>
                  <a:close/>
                </a:path>
              </a:pathLst>
            </a:custGeom>
            <a:noFill/>
            <a:ln w="9525">
              <a:solidFill>
                <a:schemeClr val="folHlink"/>
              </a:solidFill>
              <a:round/>
              <a:headEnd/>
              <a:tailEnd/>
            </a:ln>
          </p:spPr>
          <p:txBody>
            <a:bodyPr wrap="none" anchor="ctr"/>
            <a:lstStyle/>
            <a:p>
              <a:endParaRPr lang="en-US"/>
            </a:p>
          </p:txBody>
        </p:sp>
        <p:sp>
          <p:nvSpPr>
            <p:cNvPr id="2223" name="Arc 353"/>
            <p:cNvSpPr>
              <a:spLocks/>
            </p:cNvSpPr>
            <p:nvPr/>
          </p:nvSpPr>
          <p:spPr bwMode="hidden">
            <a:xfrm>
              <a:off x="3907" y="766"/>
              <a:ext cx="461" cy="769"/>
            </a:xfrm>
            <a:custGeom>
              <a:avLst/>
              <a:gdLst>
                <a:gd name="T0" fmla="*/ 0 w 34812"/>
                <a:gd name="T1" fmla="*/ 156 h 22305"/>
                <a:gd name="T2" fmla="*/ 461 w 34812"/>
                <a:gd name="T3" fmla="*/ 769 h 22305"/>
                <a:gd name="T4" fmla="*/ 175 w 34812"/>
                <a:gd name="T5" fmla="*/ 745 h 22305"/>
                <a:gd name="T6" fmla="*/ 0 60000 65536"/>
                <a:gd name="T7" fmla="*/ 0 60000 65536"/>
                <a:gd name="T8" fmla="*/ 0 60000 65536"/>
                <a:gd name="T9" fmla="*/ 0 w 34812"/>
                <a:gd name="T10" fmla="*/ 0 h 22305"/>
                <a:gd name="T11" fmla="*/ 34812 w 34812"/>
                <a:gd name="T12" fmla="*/ 22305 h 22305"/>
              </a:gdLst>
              <a:ahLst/>
              <a:cxnLst>
                <a:cxn ang="T6">
                  <a:pos x="T0" y="T1"/>
                </a:cxn>
                <a:cxn ang="T7">
                  <a:pos x="T2" y="T3"/>
                </a:cxn>
                <a:cxn ang="T8">
                  <a:pos x="T4" y="T5"/>
                </a:cxn>
              </a:cxnLst>
              <a:rect l="T9" t="T10" r="T11" b="T12"/>
              <a:pathLst>
                <a:path w="34812" h="22305" fill="none" extrusionOk="0">
                  <a:moveTo>
                    <a:pt x="-1" y="4511"/>
                  </a:moveTo>
                  <a:cubicBezTo>
                    <a:pt x="3783" y="1586"/>
                    <a:pt x="8429" y="-1"/>
                    <a:pt x="13212" y="0"/>
                  </a:cubicBezTo>
                  <a:cubicBezTo>
                    <a:pt x="25141" y="0"/>
                    <a:pt x="34812" y="9670"/>
                    <a:pt x="34812" y="21600"/>
                  </a:cubicBezTo>
                  <a:cubicBezTo>
                    <a:pt x="34812" y="21835"/>
                    <a:pt x="34808" y="22070"/>
                    <a:pt x="34800" y="22304"/>
                  </a:cubicBezTo>
                </a:path>
                <a:path w="34812" h="22305" stroke="0" extrusionOk="0">
                  <a:moveTo>
                    <a:pt x="-1" y="4511"/>
                  </a:moveTo>
                  <a:cubicBezTo>
                    <a:pt x="3783" y="1586"/>
                    <a:pt x="8429" y="-1"/>
                    <a:pt x="13212" y="0"/>
                  </a:cubicBezTo>
                  <a:cubicBezTo>
                    <a:pt x="25141" y="0"/>
                    <a:pt x="34812" y="9670"/>
                    <a:pt x="34812" y="21600"/>
                  </a:cubicBezTo>
                  <a:cubicBezTo>
                    <a:pt x="34812" y="21835"/>
                    <a:pt x="34808" y="22070"/>
                    <a:pt x="34800" y="22304"/>
                  </a:cubicBezTo>
                  <a:lnTo>
                    <a:pt x="13212" y="21600"/>
                  </a:lnTo>
                  <a:close/>
                </a:path>
              </a:pathLst>
            </a:custGeom>
            <a:noFill/>
            <a:ln w="9525">
              <a:solidFill>
                <a:srgbClr val="FF66FF"/>
              </a:solidFill>
              <a:round/>
              <a:headEnd/>
              <a:tailEnd/>
            </a:ln>
          </p:spPr>
          <p:txBody>
            <a:bodyPr wrap="none" anchor="ctr"/>
            <a:lstStyle/>
            <a:p>
              <a:endParaRPr lang="en-US"/>
            </a:p>
          </p:txBody>
        </p:sp>
        <p:sp>
          <p:nvSpPr>
            <p:cNvPr id="2224" name="Freeform 354"/>
            <p:cNvSpPr>
              <a:spLocks/>
            </p:cNvSpPr>
            <p:nvPr/>
          </p:nvSpPr>
          <p:spPr bwMode="hidden">
            <a:xfrm>
              <a:off x="3996" y="1236"/>
              <a:ext cx="156" cy="478"/>
            </a:xfrm>
            <a:custGeom>
              <a:avLst/>
              <a:gdLst>
                <a:gd name="T0" fmla="*/ 0 w 776"/>
                <a:gd name="T1" fmla="*/ 64 h 2368"/>
                <a:gd name="T2" fmla="*/ 240 w 776"/>
                <a:gd name="T3" fmla="*/ 16 h 2368"/>
                <a:gd name="T4" fmla="*/ 96 w 776"/>
                <a:gd name="T5" fmla="*/ 160 h 2368"/>
                <a:gd name="T6" fmla="*/ 336 w 776"/>
                <a:gd name="T7" fmla="*/ 160 h 2368"/>
                <a:gd name="T8" fmla="*/ 192 w 776"/>
                <a:gd name="T9" fmla="*/ 304 h 2368"/>
                <a:gd name="T10" fmla="*/ 384 w 776"/>
                <a:gd name="T11" fmla="*/ 352 h 2368"/>
                <a:gd name="T12" fmla="*/ 288 w 776"/>
                <a:gd name="T13" fmla="*/ 448 h 2368"/>
                <a:gd name="T14" fmla="*/ 480 w 776"/>
                <a:gd name="T15" fmla="*/ 496 h 2368"/>
                <a:gd name="T16" fmla="*/ 384 w 776"/>
                <a:gd name="T17" fmla="*/ 592 h 2368"/>
                <a:gd name="T18" fmla="*/ 528 w 776"/>
                <a:gd name="T19" fmla="*/ 640 h 2368"/>
                <a:gd name="T20" fmla="*/ 480 w 776"/>
                <a:gd name="T21" fmla="*/ 736 h 2368"/>
                <a:gd name="T22" fmla="*/ 576 w 776"/>
                <a:gd name="T23" fmla="*/ 832 h 2368"/>
                <a:gd name="T24" fmla="*/ 576 w 776"/>
                <a:gd name="T25" fmla="*/ 928 h 2368"/>
                <a:gd name="T26" fmla="*/ 672 w 776"/>
                <a:gd name="T27" fmla="*/ 1072 h 2368"/>
                <a:gd name="T28" fmla="*/ 624 w 776"/>
                <a:gd name="T29" fmla="*/ 1216 h 2368"/>
                <a:gd name="T30" fmla="*/ 720 w 776"/>
                <a:gd name="T31" fmla="*/ 1312 h 2368"/>
                <a:gd name="T32" fmla="*/ 672 w 776"/>
                <a:gd name="T33" fmla="*/ 1456 h 2368"/>
                <a:gd name="T34" fmla="*/ 720 w 776"/>
                <a:gd name="T35" fmla="*/ 1600 h 2368"/>
                <a:gd name="T36" fmla="*/ 672 w 776"/>
                <a:gd name="T37" fmla="*/ 1696 h 2368"/>
                <a:gd name="T38" fmla="*/ 768 w 776"/>
                <a:gd name="T39" fmla="*/ 1840 h 2368"/>
                <a:gd name="T40" fmla="*/ 720 w 776"/>
                <a:gd name="T41" fmla="*/ 1984 h 2368"/>
                <a:gd name="T42" fmla="*/ 768 w 776"/>
                <a:gd name="T43" fmla="*/ 2176 h 2368"/>
                <a:gd name="T44" fmla="*/ 720 w 776"/>
                <a:gd name="T45" fmla="*/ 2224 h 2368"/>
                <a:gd name="T46" fmla="*/ 768 w 776"/>
                <a:gd name="T47" fmla="*/ 2368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76"/>
                <a:gd name="T73" fmla="*/ 0 h 2368"/>
                <a:gd name="T74" fmla="*/ 776 w 776"/>
                <a:gd name="T75" fmla="*/ 2368 h 236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rgbClr val="FF66FF"/>
              </a:solidFill>
              <a:round/>
              <a:headEnd/>
              <a:tailEnd/>
            </a:ln>
          </p:spPr>
          <p:txBody>
            <a:bodyPr wrap="none" anchor="ctr"/>
            <a:lstStyle/>
            <a:p>
              <a:endParaRPr lang="en-US"/>
            </a:p>
          </p:txBody>
        </p:sp>
        <p:sp>
          <p:nvSpPr>
            <p:cNvPr id="2225" name="Freeform 355"/>
            <p:cNvSpPr>
              <a:spLocks/>
            </p:cNvSpPr>
            <p:nvPr/>
          </p:nvSpPr>
          <p:spPr bwMode="hidden">
            <a:xfrm rot="19660755" flipV="1">
              <a:off x="3752" y="1079"/>
              <a:ext cx="142" cy="270"/>
            </a:xfrm>
            <a:custGeom>
              <a:avLst/>
              <a:gdLst>
                <a:gd name="T0" fmla="*/ 0 w 776"/>
                <a:gd name="T1" fmla="*/ 64 h 2368"/>
                <a:gd name="T2" fmla="*/ 240 w 776"/>
                <a:gd name="T3" fmla="*/ 16 h 2368"/>
                <a:gd name="T4" fmla="*/ 96 w 776"/>
                <a:gd name="T5" fmla="*/ 160 h 2368"/>
                <a:gd name="T6" fmla="*/ 336 w 776"/>
                <a:gd name="T7" fmla="*/ 160 h 2368"/>
                <a:gd name="T8" fmla="*/ 192 w 776"/>
                <a:gd name="T9" fmla="*/ 304 h 2368"/>
                <a:gd name="T10" fmla="*/ 384 w 776"/>
                <a:gd name="T11" fmla="*/ 352 h 2368"/>
                <a:gd name="T12" fmla="*/ 288 w 776"/>
                <a:gd name="T13" fmla="*/ 448 h 2368"/>
                <a:gd name="T14" fmla="*/ 480 w 776"/>
                <a:gd name="T15" fmla="*/ 496 h 2368"/>
                <a:gd name="T16" fmla="*/ 384 w 776"/>
                <a:gd name="T17" fmla="*/ 592 h 2368"/>
                <a:gd name="T18" fmla="*/ 528 w 776"/>
                <a:gd name="T19" fmla="*/ 640 h 2368"/>
                <a:gd name="T20" fmla="*/ 480 w 776"/>
                <a:gd name="T21" fmla="*/ 736 h 2368"/>
                <a:gd name="T22" fmla="*/ 576 w 776"/>
                <a:gd name="T23" fmla="*/ 832 h 2368"/>
                <a:gd name="T24" fmla="*/ 576 w 776"/>
                <a:gd name="T25" fmla="*/ 928 h 2368"/>
                <a:gd name="T26" fmla="*/ 672 w 776"/>
                <a:gd name="T27" fmla="*/ 1072 h 2368"/>
                <a:gd name="T28" fmla="*/ 624 w 776"/>
                <a:gd name="T29" fmla="*/ 1216 h 2368"/>
                <a:gd name="T30" fmla="*/ 720 w 776"/>
                <a:gd name="T31" fmla="*/ 1312 h 2368"/>
                <a:gd name="T32" fmla="*/ 672 w 776"/>
                <a:gd name="T33" fmla="*/ 1456 h 2368"/>
                <a:gd name="T34" fmla="*/ 720 w 776"/>
                <a:gd name="T35" fmla="*/ 1600 h 2368"/>
                <a:gd name="T36" fmla="*/ 672 w 776"/>
                <a:gd name="T37" fmla="*/ 1696 h 2368"/>
                <a:gd name="T38" fmla="*/ 768 w 776"/>
                <a:gd name="T39" fmla="*/ 1840 h 2368"/>
                <a:gd name="T40" fmla="*/ 720 w 776"/>
                <a:gd name="T41" fmla="*/ 1984 h 2368"/>
                <a:gd name="T42" fmla="*/ 768 w 776"/>
                <a:gd name="T43" fmla="*/ 2176 h 2368"/>
                <a:gd name="T44" fmla="*/ 720 w 776"/>
                <a:gd name="T45" fmla="*/ 2224 h 2368"/>
                <a:gd name="T46" fmla="*/ 768 w 776"/>
                <a:gd name="T47" fmla="*/ 2368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76"/>
                <a:gd name="T73" fmla="*/ 0 h 2368"/>
                <a:gd name="T74" fmla="*/ 776 w 776"/>
                <a:gd name="T75" fmla="*/ 2368 h 236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2"/>
              </a:solidFill>
              <a:round/>
              <a:headEnd/>
              <a:tailEnd/>
            </a:ln>
          </p:spPr>
          <p:txBody>
            <a:bodyPr wrap="none" anchor="ctr"/>
            <a:lstStyle/>
            <a:p>
              <a:endParaRPr lang="en-US"/>
            </a:p>
          </p:txBody>
        </p:sp>
        <p:sp>
          <p:nvSpPr>
            <p:cNvPr id="2226" name="Arc 356"/>
            <p:cNvSpPr>
              <a:spLocks/>
            </p:cNvSpPr>
            <p:nvPr/>
          </p:nvSpPr>
          <p:spPr bwMode="hidden">
            <a:xfrm flipH="1">
              <a:off x="2952" y="647"/>
              <a:ext cx="821" cy="769"/>
            </a:xfrm>
            <a:custGeom>
              <a:avLst/>
              <a:gdLst>
                <a:gd name="T0" fmla="*/ 0 w 36830"/>
                <a:gd name="T1" fmla="*/ 217 h 22305"/>
                <a:gd name="T2" fmla="*/ 821 w 36830"/>
                <a:gd name="T3" fmla="*/ 769 h 22305"/>
                <a:gd name="T4" fmla="*/ 340 w 36830"/>
                <a:gd name="T5" fmla="*/ 745 h 22305"/>
                <a:gd name="T6" fmla="*/ 0 60000 65536"/>
                <a:gd name="T7" fmla="*/ 0 60000 65536"/>
                <a:gd name="T8" fmla="*/ 0 60000 65536"/>
                <a:gd name="T9" fmla="*/ 0 w 36830"/>
                <a:gd name="T10" fmla="*/ 0 h 22305"/>
                <a:gd name="T11" fmla="*/ 36830 w 36830"/>
                <a:gd name="T12" fmla="*/ 22305 h 22305"/>
              </a:gdLst>
              <a:ahLst/>
              <a:cxnLst>
                <a:cxn ang="T6">
                  <a:pos x="T0" y="T1"/>
                </a:cxn>
                <a:cxn ang="T7">
                  <a:pos x="T2" y="T3"/>
                </a:cxn>
                <a:cxn ang="T8">
                  <a:pos x="T4" y="T5"/>
                </a:cxn>
              </a:cxnLst>
              <a:rect l="T9" t="T10" r="T11" b="T12"/>
              <a:pathLst>
                <a:path w="36830" h="22305" fill="none" extrusionOk="0">
                  <a:moveTo>
                    <a:pt x="0" y="6283"/>
                  </a:moveTo>
                  <a:cubicBezTo>
                    <a:pt x="4047" y="2258"/>
                    <a:pt x="9522" y="-1"/>
                    <a:pt x="15230" y="0"/>
                  </a:cubicBezTo>
                  <a:cubicBezTo>
                    <a:pt x="27159" y="0"/>
                    <a:pt x="36830" y="9670"/>
                    <a:pt x="36830" y="21600"/>
                  </a:cubicBezTo>
                  <a:cubicBezTo>
                    <a:pt x="36830" y="21835"/>
                    <a:pt x="36826" y="22070"/>
                    <a:pt x="36818" y="22304"/>
                  </a:cubicBezTo>
                </a:path>
                <a:path w="36830" h="22305" stroke="0" extrusionOk="0">
                  <a:moveTo>
                    <a:pt x="0" y="6283"/>
                  </a:moveTo>
                  <a:cubicBezTo>
                    <a:pt x="4047" y="2258"/>
                    <a:pt x="9522" y="-1"/>
                    <a:pt x="15230" y="0"/>
                  </a:cubicBezTo>
                  <a:cubicBezTo>
                    <a:pt x="27159" y="0"/>
                    <a:pt x="36830" y="9670"/>
                    <a:pt x="36830" y="21600"/>
                  </a:cubicBezTo>
                  <a:cubicBezTo>
                    <a:pt x="36830" y="21835"/>
                    <a:pt x="36826" y="22070"/>
                    <a:pt x="36818" y="22304"/>
                  </a:cubicBezTo>
                  <a:lnTo>
                    <a:pt x="15230" y="21600"/>
                  </a:lnTo>
                  <a:close/>
                </a:path>
              </a:pathLst>
            </a:custGeom>
            <a:noFill/>
            <a:ln w="9525">
              <a:solidFill>
                <a:schemeClr val="folHlink"/>
              </a:solidFill>
              <a:round/>
              <a:headEnd/>
              <a:tailEnd/>
            </a:ln>
          </p:spPr>
          <p:txBody>
            <a:bodyPr wrap="none" anchor="ctr"/>
            <a:lstStyle/>
            <a:p>
              <a:endParaRPr lang="en-US"/>
            </a:p>
          </p:txBody>
        </p:sp>
        <p:sp>
          <p:nvSpPr>
            <p:cNvPr id="2227" name="Arc 357"/>
            <p:cNvSpPr>
              <a:spLocks/>
            </p:cNvSpPr>
            <p:nvPr/>
          </p:nvSpPr>
          <p:spPr bwMode="hidden">
            <a:xfrm flipH="1">
              <a:off x="3184" y="485"/>
              <a:ext cx="597" cy="745"/>
            </a:xfrm>
            <a:custGeom>
              <a:avLst/>
              <a:gdLst>
                <a:gd name="T0" fmla="*/ 0 w 31881"/>
                <a:gd name="T1" fmla="*/ 345 h 21600"/>
                <a:gd name="T2" fmla="*/ 597 w 31881"/>
                <a:gd name="T3" fmla="*/ 168 h 21600"/>
                <a:gd name="T4" fmla="*/ 341 w 31881"/>
                <a:gd name="T5" fmla="*/ 745 h 21600"/>
                <a:gd name="T6" fmla="*/ 0 60000 65536"/>
                <a:gd name="T7" fmla="*/ 0 60000 65536"/>
                <a:gd name="T8" fmla="*/ 0 60000 65536"/>
                <a:gd name="T9" fmla="*/ 0 w 31881"/>
                <a:gd name="T10" fmla="*/ 0 h 21600"/>
                <a:gd name="T11" fmla="*/ 31881 w 31881"/>
                <a:gd name="T12" fmla="*/ 21600 h 21600"/>
              </a:gdLst>
              <a:ahLst/>
              <a:cxnLst>
                <a:cxn ang="T6">
                  <a:pos x="T0" y="T1"/>
                </a:cxn>
                <a:cxn ang="T7">
                  <a:pos x="T2" y="T3"/>
                </a:cxn>
                <a:cxn ang="T8">
                  <a:pos x="T4" y="T5"/>
                </a:cxn>
              </a:cxnLst>
              <a:rect l="T9" t="T10" r="T11" b="T12"/>
              <a:pathLst>
                <a:path w="31881" h="21600" fill="none" extrusionOk="0">
                  <a:moveTo>
                    <a:pt x="-1" y="10015"/>
                  </a:moveTo>
                  <a:cubicBezTo>
                    <a:pt x="3963" y="3778"/>
                    <a:pt x="10840" y="-1"/>
                    <a:pt x="18231" y="0"/>
                  </a:cubicBezTo>
                  <a:cubicBezTo>
                    <a:pt x="23204" y="0"/>
                    <a:pt x="28026" y="1716"/>
                    <a:pt x="31881" y="4859"/>
                  </a:cubicBezTo>
                </a:path>
                <a:path w="31881" h="21600" stroke="0" extrusionOk="0">
                  <a:moveTo>
                    <a:pt x="-1" y="10015"/>
                  </a:moveTo>
                  <a:cubicBezTo>
                    <a:pt x="3963" y="3778"/>
                    <a:pt x="10840" y="-1"/>
                    <a:pt x="18231" y="0"/>
                  </a:cubicBezTo>
                  <a:cubicBezTo>
                    <a:pt x="23204" y="0"/>
                    <a:pt x="28026" y="1716"/>
                    <a:pt x="31881" y="4859"/>
                  </a:cubicBezTo>
                  <a:lnTo>
                    <a:pt x="18231" y="21600"/>
                  </a:lnTo>
                  <a:close/>
                </a:path>
              </a:pathLst>
            </a:custGeom>
            <a:noFill/>
            <a:ln w="9525">
              <a:solidFill>
                <a:schemeClr val="accent1"/>
              </a:solidFill>
              <a:round/>
              <a:headEnd/>
              <a:tailEnd/>
            </a:ln>
          </p:spPr>
          <p:txBody>
            <a:bodyPr wrap="none" anchor="ctr"/>
            <a:lstStyle/>
            <a:p>
              <a:endParaRPr lang="en-US"/>
            </a:p>
          </p:txBody>
        </p:sp>
        <p:sp>
          <p:nvSpPr>
            <p:cNvPr id="2228" name="Arc 358"/>
            <p:cNvSpPr>
              <a:spLocks/>
            </p:cNvSpPr>
            <p:nvPr/>
          </p:nvSpPr>
          <p:spPr bwMode="hidden">
            <a:xfrm>
              <a:off x="3822" y="798"/>
              <a:ext cx="246" cy="745"/>
            </a:xfrm>
            <a:custGeom>
              <a:avLst/>
              <a:gdLst>
                <a:gd name="T0" fmla="*/ 0 w 31146"/>
                <a:gd name="T1" fmla="*/ 156 h 21600"/>
                <a:gd name="T2" fmla="*/ 246 w 31146"/>
                <a:gd name="T3" fmla="*/ 330 h 21600"/>
                <a:gd name="T4" fmla="*/ 104 w 31146"/>
                <a:gd name="T5" fmla="*/ 745 h 21600"/>
                <a:gd name="T6" fmla="*/ 0 60000 65536"/>
                <a:gd name="T7" fmla="*/ 0 60000 65536"/>
                <a:gd name="T8" fmla="*/ 0 60000 65536"/>
                <a:gd name="T9" fmla="*/ 0 w 31146"/>
                <a:gd name="T10" fmla="*/ 0 h 21600"/>
                <a:gd name="T11" fmla="*/ 31146 w 31146"/>
                <a:gd name="T12" fmla="*/ 21600 h 21600"/>
              </a:gdLst>
              <a:ahLst/>
              <a:cxnLst>
                <a:cxn ang="T6">
                  <a:pos x="T0" y="T1"/>
                </a:cxn>
                <a:cxn ang="T7">
                  <a:pos x="T2" y="T3"/>
                </a:cxn>
                <a:cxn ang="T8">
                  <a:pos x="T4" y="T5"/>
                </a:cxn>
              </a:cxnLst>
              <a:rect l="T9" t="T10" r="T11" b="T12"/>
              <a:pathLst>
                <a:path w="31146" h="21600" fill="none" extrusionOk="0">
                  <a:moveTo>
                    <a:pt x="-1" y="4511"/>
                  </a:moveTo>
                  <a:cubicBezTo>
                    <a:pt x="3783" y="1586"/>
                    <a:pt x="8429" y="-1"/>
                    <a:pt x="13212" y="0"/>
                  </a:cubicBezTo>
                  <a:cubicBezTo>
                    <a:pt x="20409" y="0"/>
                    <a:pt x="27134" y="3585"/>
                    <a:pt x="31145" y="9561"/>
                  </a:cubicBezTo>
                </a:path>
                <a:path w="31146" h="21600" stroke="0" extrusionOk="0">
                  <a:moveTo>
                    <a:pt x="-1" y="4511"/>
                  </a:moveTo>
                  <a:cubicBezTo>
                    <a:pt x="3783" y="1586"/>
                    <a:pt x="8429" y="-1"/>
                    <a:pt x="13212" y="0"/>
                  </a:cubicBezTo>
                  <a:cubicBezTo>
                    <a:pt x="20409" y="0"/>
                    <a:pt x="27134" y="3585"/>
                    <a:pt x="31145" y="9561"/>
                  </a:cubicBezTo>
                  <a:lnTo>
                    <a:pt x="13212" y="21600"/>
                  </a:lnTo>
                  <a:close/>
                </a:path>
              </a:pathLst>
            </a:custGeom>
            <a:noFill/>
            <a:ln w="9525">
              <a:solidFill>
                <a:schemeClr val="accent2"/>
              </a:solidFill>
              <a:round/>
              <a:headEnd/>
              <a:tailEnd/>
            </a:ln>
          </p:spPr>
          <p:txBody>
            <a:bodyPr wrap="none" anchor="ctr"/>
            <a:lstStyle/>
            <a:p>
              <a:endParaRPr lang="en-US"/>
            </a:p>
          </p:txBody>
        </p:sp>
        <p:sp>
          <p:nvSpPr>
            <p:cNvPr id="2229" name="Freeform 359"/>
            <p:cNvSpPr>
              <a:spLocks/>
            </p:cNvSpPr>
            <p:nvPr/>
          </p:nvSpPr>
          <p:spPr bwMode="hidden">
            <a:xfrm flipH="1">
              <a:off x="3086" y="1193"/>
              <a:ext cx="351" cy="493"/>
            </a:xfrm>
            <a:custGeom>
              <a:avLst/>
              <a:gdLst>
                <a:gd name="T0" fmla="*/ 0 w 776"/>
                <a:gd name="T1" fmla="*/ 64 h 2368"/>
                <a:gd name="T2" fmla="*/ 240 w 776"/>
                <a:gd name="T3" fmla="*/ 16 h 2368"/>
                <a:gd name="T4" fmla="*/ 96 w 776"/>
                <a:gd name="T5" fmla="*/ 160 h 2368"/>
                <a:gd name="T6" fmla="*/ 336 w 776"/>
                <a:gd name="T7" fmla="*/ 160 h 2368"/>
                <a:gd name="T8" fmla="*/ 192 w 776"/>
                <a:gd name="T9" fmla="*/ 304 h 2368"/>
                <a:gd name="T10" fmla="*/ 384 w 776"/>
                <a:gd name="T11" fmla="*/ 352 h 2368"/>
                <a:gd name="T12" fmla="*/ 288 w 776"/>
                <a:gd name="T13" fmla="*/ 448 h 2368"/>
                <a:gd name="T14" fmla="*/ 480 w 776"/>
                <a:gd name="T15" fmla="*/ 496 h 2368"/>
                <a:gd name="T16" fmla="*/ 384 w 776"/>
                <a:gd name="T17" fmla="*/ 592 h 2368"/>
                <a:gd name="T18" fmla="*/ 528 w 776"/>
                <a:gd name="T19" fmla="*/ 640 h 2368"/>
                <a:gd name="T20" fmla="*/ 480 w 776"/>
                <a:gd name="T21" fmla="*/ 736 h 2368"/>
                <a:gd name="T22" fmla="*/ 576 w 776"/>
                <a:gd name="T23" fmla="*/ 832 h 2368"/>
                <a:gd name="T24" fmla="*/ 576 w 776"/>
                <a:gd name="T25" fmla="*/ 928 h 2368"/>
                <a:gd name="T26" fmla="*/ 672 w 776"/>
                <a:gd name="T27" fmla="*/ 1072 h 2368"/>
                <a:gd name="T28" fmla="*/ 624 w 776"/>
                <a:gd name="T29" fmla="*/ 1216 h 2368"/>
                <a:gd name="T30" fmla="*/ 720 w 776"/>
                <a:gd name="T31" fmla="*/ 1312 h 2368"/>
                <a:gd name="T32" fmla="*/ 672 w 776"/>
                <a:gd name="T33" fmla="*/ 1456 h 2368"/>
                <a:gd name="T34" fmla="*/ 720 w 776"/>
                <a:gd name="T35" fmla="*/ 1600 h 2368"/>
                <a:gd name="T36" fmla="*/ 672 w 776"/>
                <a:gd name="T37" fmla="*/ 1696 h 2368"/>
                <a:gd name="T38" fmla="*/ 768 w 776"/>
                <a:gd name="T39" fmla="*/ 1840 h 2368"/>
                <a:gd name="T40" fmla="*/ 720 w 776"/>
                <a:gd name="T41" fmla="*/ 1984 h 2368"/>
                <a:gd name="T42" fmla="*/ 768 w 776"/>
                <a:gd name="T43" fmla="*/ 2176 h 2368"/>
                <a:gd name="T44" fmla="*/ 720 w 776"/>
                <a:gd name="T45" fmla="*/ 2224 h 2368"/>
                <a:gd name="T46" fmla="*/ 768 w 776"/>
                <a:gd name="T47" fmla="*/ 2368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76"/>
                <a:gd name="T73" fmla="*/ 0 h 2368"/>
                <a:gd name="T74" fmla="*/ 776 w 776"/>
                <a:gd name="T75" fmla="*/ 2368 h 236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rgbClr val="FF0000"/>
              </a:solidFill>
              <a:round/>
              <a:headEnd/>
              <a:tailEnd/>
            </a:ln>
          </p:spPr>
          <p:txBody>
            <a:bodyPr wrap="none" anchor="ctr"/>
            <a:lstStyle/>
            <a:p>
              <a:endParaRPr lang="en-US"/>
            </a:p>
          </p:txBody>
        </p:sp>
        <p:sp>
          <p:nvSpPr>
            <p:cNvPr id="2230" name="Freeform 360"/>
            <p:cNvSpPr>
              <a:spLocks/>
            </p:cNvSpPr>
            <p:nvPr/>
          </p:nvSpPr>
          <p:spPr bwMode="hidden">
            <a:xfrm flipH="1">
              <a:off x="3251" y="673"/>
              <a:ext cx="225" cy="492"/>
            </a:xfrm>
            <a:custGeom>
              <a:avLst/>
              <a:gdLst>
                <a:gd name="T0" fmla="*/ 0 w 776"/>
                <a:gd name="T1" fmla="*/ 64 h 2368"/>
                <a:gd name="T2" fmla="*/ 240 w 776"/>
                <a:gd name="T3" fmla="*/ 16 h 2368"/>
                <a:gd name="T4" fmla="*/ 96 w 776"/>
                <a:gd name="T5" fmla="*/ 160 h 2368"/>
                <a:gd name="T6" fmla="*/ 336 w 776"/>
                <a:gd name="T7" fmla="*/ 160 h 2368"/>
                <a:gd name="T8" fmla="*/ 192 w 776"/>
                <a:gd name="T9" fmla="*/ 304 h 2368"/>
                <a:gd name="T10" fmla="*/ 384 w 776"/>
                <a:gd name="T11" fmla="*/ 352 h 2368"/>
                <a:gd name="T12" fmla="*/ 288 w 776"/>
                <a:gd name="T13" fmla="*/ 448 h 2368"/>
                <a:gd name="T14" fmla="*/ 480 w 776"/>
                <a:gd name="T15" fmla="*/ 496 h 2368"/>
                <a:gd name="T16" fmla="*/ 384 w 776"/>
                <a:gd name="T17" fmla="*/ 592 h 2368"/>
                <a:gd name="T18" fmla="*/ 528 w 776"/>
                <a:gd name="T19" fmla="*/ 640 h 2368"/>
                <a:gd name="T20" fmla="*/ 480 w 776"/>
                <a:gd name="T21" fmla="*/ 736 h 2368"/>
                <a:gd name="T22" fmla="*/ 576 w 776"/>
                <a:gd name="T23" fmla="*/ 832 h 2368"/>
                <a:gd name="T24" fmla="*/ 576 w 776"/>
                <a:gd name="T25" fmla="*/ 928 h 2368"/>
                <a:gd name="T26" fmla="*/ 672 w 776"/>
                <a:gd name="T27" fmla="*/ 1072 h 2368"/>
                <a:gd name="T28" fmla="*/ 624 w 776"/>
                <a:gd name="T29" fmla="*/ 1216 h 2368"/>
                <a:gd name="T30" fmla="*/ 720 w 776"/>
                <a:gd name="T31" fmla="*/ 1312 h 2368"/>
                <a:gd name="T32" fmla="*/ 672 w 776"/>
                <a:gd name="T33" fmla="*/ 1456 h 2368"/>
                <a:gd name="T34" fmla="*/ 720 w 776"/>
                <a:gd name="T35" fmla="*/ 1600 h 2368"/>
                <a:gd name="T36" fmla="*/ 672 w 776"/>
                <a:gd name="T37" fmla="*/ 1696 h 2368"/>
                <a:gd name="T38" fmla="*/ 768 w 776"/>
                <a:gd name="T39" fmla="*/ 1840 h 2368"/>
                <a:gd name="T40" fmla="*/ 720 w 776"/>
                <a:gd name="T41" fmla="*/ 1984 h 2368"/>
                <a:gd name="T42" fmla="*/ 768 w 776"/>
                <a:gd name="T43" fmla="*/ 2176 h 2368"/>
                <a:gd name="T44" fmla="*/ 720 w 776"/>
                <a:gd name="T45" fmla="*/ 2224 h 2368"/>
                <a:gd name="T46" fmla="*/ 768 w 776"/>
                <a:gd name="T47" fmla="*/ 2368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76"/>
                <a:gd name="T73" fmla="*/ 0 h 2368"/>
                <a:gd name="T74" fmla="*/ 776 w 776"/>
                <a:gd name="T75" fmla="*/ 2368 h 236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rgbClr val="FF0000"/>
              </a:solidFill>
              <a:round/>
              <a:headEnd/>
              <a:tailEnd/>
            </a:ln>
          </p:spPr>
          <p:txBody>
            <a:bodyPr wrap="none" anchor="ctr"/>
            <a:lstStyle/>
            <a:p>
              <a:endParaRPr lang="en-US"/>
            </a:p>
          </p:txBody>
        </p:sp>
        <p:sp>
          <p:nvSpPr>
            <p:cNvPr id="2231" name="Freeform 361"/>
            <p:cNvSpPr>
              <a:spLocks/>
            </p:cNvSpPr>
            <p:nvPr/>
          </p:nvSpPr>
          <p:spPr bwMode="hidden">
            <a:xfrm flipH="1">
              <a:off x="3510" y="526"/>
              <a:ext cx="135" cy="492"/>
            </a:xfrm>
            <a:custGeom>
              <a:avLst/>
              <a:gdLst>
                <a:gd name="T0" fmla="*/ 0 w 776"/>
                <a:gd name="T1" fmla="*/ 64 h 2368"/>
                <a:gd name="T2" fmla="*/ 240 w 776"/>
                <a:gd name="T3" fmla="*/ 16 h 2368"/>
                <a:gd name="T4" fmla="*/ 96 w 776"/>
                <a:gd name="T5" fmla="*/ 160 h 2368"/>
                <a:gd name="T6" fmla="*/ 336 w 776"/>
                <a:gd name="T7" fmla="*/ 160 h 2368"/>
                <a:gd name="T8" fmla="*/ 192 w 776"/>
                <a:gd name="T9" fmla="*/ 304 h 2368"/>
                <a:gd name="T10" fmla="*/ 384 w 776"/>
                <a:gd name="T11" fmla="*/ 352 h 2368"/>
                <a:gd name="T12" fmla="*/ 288 w 776"/>
                <a:gd name="T13" fmla="*/ 448 h 2368"/>
                <a:gd name="T14" fmla="*/ 480 w 776"/>
                <a:gd name="T15" fmla="*/ 496 h 2368"/>
                <a:gd name="T16" fmla="*/ 384 w 776"/>
                <a:gd name="T17" fmla="*/ 592 h 2368"/>
                <a:gd name="T18" fmla="*/ 528 w 776"/>
                <a:gd name="T19" fmla="*/ 640 h 2368"/>
                <a:gd name="T20" fmla="*/ 480 w 776"/>
                <a:gd name="T21" fmla="*/ 736 h 2368"/>
                <a:gd name="T22" fmla="*/ 576 w 776"/>
                <a:gd name="T23" fmla="*/ 832 h 2368"/>
                <a:gd name="T24" fmla="*/ 576 w 776"/>
                <a:gd name="T25" fmla="*/ 928 h 2368"/>
                <a:gd name="T26" fmla="*/ 672 w 776"/>
                <a:gd name="T27" fmla="*/ 1072 h 2368"/>
                <a:gd name="T28" fmla="*/ 624 w 776"/>
                <a:gd name="T29" fmla="*/ 1216 h 2368"/>
                <a:gd name="T30" fmla="*/ 720 w 776"/>
                <a:gd name="T31" fmla="*/ 1312 h 2368"/>
                <a:gd name="T32" fmla="*/ 672 w 776"/>
                <a:gd name="T33" fmla="*/ 1456 h 2368"/>
                <a:gd name="T34" fmla="*/ 720 w 776"/>
                <a:gd name="T35" fmla="*/ 1600 h 2368"/>
                <a:gd name="T36" fmla="*/ 672 w 776"/>
                <a:gd name="T37" fmla="*/ 1696 h 2368"/>
                <a:gd name="T38" fmla="*/ 768 w 776"/>
                <a:gd name="T39" fmla="*/ 1840 h 2368"/>
                <a:gd name="T40" fmla="*/ 720 w 776"/>
                <a:gd name="T41" fmla="*/ 1984 h 2368"/>
                <a:gd name="T42" fmla="*/ 768 w 776"/>
                <a:gd name="T43" fmla="*/ 2176 h 2368"/>
                <a:gd name="T44" fmla="*/ 720 w 776"/>
                <a:gd name="T45" fmla="*/ 2224 h 2368"/>
                <a:gd name="T46" fmla="*/ 768 w 776"/>
                <a:gd name="T47" fmla="*/ 2368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76"/>
                <a:gd name="T73" fmla="*/ 0 h 2368"/>
                <a:gd name="T74" fmla="*/ 776 w 776"/>
                <a:gd name="T75" fmla="*/ 2368 h 236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rgbClr val="FF0000"/>
              </a:solidFill>
              <a:round/>
              <a:headEnd/>
              <a:tailEnd/>
            </a:ln>
          </p:spPr>
          <p:txBody>
            <a:bodyPr wrap="none" anchor="ctr"/>
            <a:lstStyle/>
            <a:p>
              <a:endParaRPr lang="en-US"/>
            </a:p>
          </p:txBody>
        </p:sp>
        <p:sp>
          <p:nvSpPr>
            <p:cNvPr id="2232" name="Freeform 362"/>
            <p:cNvSpPr>
              <a:spLocks/>
            </p:cNvSpPr>
            <p:nvPr/>
          </p:nvSpPr>
          <p:spPr bwMode="hidden">
            <a:xfrm>
              <a:off x="4351" y="1121"/>
              <a:ext cx="326" cy="518"/>
            </a:xfrm>
            <a:custGeom>
              <a:avLst/>
              <a:gdLst>
                <a:gd name="T0" fmla="*/ 0 w 776"/>
                <a:gd name="T1" fmla="*/ 64 h 2368"/>
                <a:gd name="T2" fmla="*/ 240 w 776"/>
                <a:gd name="T3" fmla="*/ 16 h 2368"/>
                <a:gd name="T4" fmla="*/ 96 w 776"/>
                <a:gd name="T5" fmla="*/ 160 h 2368"/>
                <a:gd name="T6" fmla="*/ 336 w 776"/>
                <a:gd name="T7" fmla="*/ 160 h 2368"/>
                <a:gd name="T8" fmla="*/ 192 w 776"/>
                <a:gd name="T9" fmla="*/ 304 h 2368"/>
                <a:gd name="T10" fmla="*/ 384 w 776"/>
                <a:gd name="T11" fmla="*/ 352 h 2368"/>
                <a:gd name="T12" fmla="*/ 288 w 776"/>
                <a:gd name="T13" fmla="*/ 448 h 2368"/>
                <a:gd name="T14" fmla="*/ 480 w 776"/>
                <a:gd name="T15" fmla="*/ 496 h 2368"/>
                <a:gd name="T16" fmla="*/ 384 w 776"/>
                <a:gd name="T17" fmla="*/ 592 h 2368"/>
                <a:gd name="T18" fmla="*/ 528 w 776"/>
                <a:gd name="T19" fmla="*/ 640 h 2368"/>
                <a:gd name="T20" fmla="*/ 480 w 776"/>
                <a:gd name="T21" fmla="*/ 736 h 2368"/>
                <a:gd name="T22" fmla="*/ 576 w 776"/>
                <a:gd name="T23" fmla="*/ 832 h 2368"/>
                <a:gd name="T24" fmla="*/ 576 w 776"/>
                <a:gd name="T25" fmla="*/ 928 h 2368"/>
                <a:gd name="T26" fmla="*/ 672 w 776"/>
                <a:gd name="T27" fmla="*/ 1072 h 2368"/>
                <a:gd name="T28" fmla="*/ 624 w 776"/>
                <a:gd name="T29" fmla="*/ 1216 h 2368"/>
                <a:gd name="T30" fmla="*/ 720 w 776"/>
                <a:gd name="T31" fmla="*/ 1312 h 2368"/>
                <a:gd name="T32" fmla="*/ 672 w 776"/>
                <a:gd name="T33" fmla="*/ 1456 h 2368"/>
                <a:gd name="T34" fmla="*/ 720 w 776"/>
                <a:gd name="T35" fmla="*/ 1600 h 2368"/>
                <a:gd name="T36" fmla="*/ 672 w 776"/>
                <a:gd name="T37" fmla="*/ 1696 h 2368"/>
                <a:gd name="T38" fmla="*/ 768 w 776"/>
                <a:gd name="T39" fmla="*/ 1840 h 2368"/>
                <a:gd name="T40" fmla="*/ 720 w 776"/>
                <a:gd name="T41" fmla="*/ 1984 h 2368"/>
                <a:gd name="T42" fmla="*/ 768 w 776"/>
                <a:gd name="T43" fmla="*/ 2176 h 2368"/>
                <a:gd name="T44" fmla="*/ 720 w 776"/>
                <a:gd name="T45" fmla="*/ 2224 h 2368"/>
                <a:gd name="T46" fmla="*/ 768 w 776"/>
                <a:gd name="T47" fmla="*/ 2368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76"/>
                <a:gd name="T73" fmla="*/ 0 h 2368"/>
                <a:gd name="T74" fmla="*/ 776 w 776"/>
                <a:gd name="T75" fmla="*/ 2368 h 236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rgbClr val="FF66FF"/>
              </a:solidFill>
              <a:round/>
              <a:headEnd/>
              <a:tailEnd/>
            </a:ln>
          </p:spPr>
          <p:txBody>
            <a:bodyPr wrap="none" anchor="ctr"/>
            <a:lstStyle/>
            <a:p>
              <a:endParaRPr lang="en-US"/>
            </a:p>
          </p:txBody>
        </p:sp>
        <p:sp>
          <p:nvSpPr>
            <p:cNvPr id="2233" name="Freeform 363"/>
            <p:cNvSpPr>
              <a:spLocks/>
            </p:cNvSpPr>
            <p:nvPr/>
          </p:nvSpPr>
          <p:spPr bwMode="hidden">
            <a:xfrm>
              <a:off x="4182" y="859"/>
              <a:ext cx="490" cy="345"/>
            </a:xfrm>
            <a:custGeom>
              <a:avLst/>
              <a:gdLst>
                <a:gd name="T0" fmla="*/ 0 w 776"/>
                <a:gd name="T1" fmla="*/ 64 h 2368"/>
                <a:gd name="T2" fmla="*/ 240 w 776"/>
                <a:gd name="T3" fmla="*/ 16 h 2368"/>
                <a:gd name="T4" fmla="*/ 96 w 776"/>
                <a:gd name="T5" fmla="*/ 160 h 2368"/>
                <a:gd name="T6" fmla="*/ 336 w 776"/>
                <a:gd name="T7" fmla="*/ 160 h 2368"/>
                <a:gd name="T8" fmla="*/ 192 w 776"/>
                <a:gd name="T9" fmla="*/ 304 h 2368"/>
                <a:gd name="T10" fmla="*/ 384 w 776"/>
                <a:gd name="T11" fmla="*/ 352 h 2368"/>
                <a:gd name="T12" fmla="*/ 288 w 776"/>
                <a:gd name="T13" fmla="*/ 448 h 2368"/>
                <a:gd name="T14" fmla="*/ 480 w 776"/>
                <a:gd name="T15" fmla="*/ 496 h 2368"/>
                <a:gd name="T16" fmla="*/ 384 w 776"/>
                <a:gd name="T17" fmla="*/ 592 h 2368"/>
                <a:gd name="T18" fmla="*/ 528 w 776"/>
                <a:gd name="T19" fmla="*/ 640 h 2368"/>
                <a:gd name="T20" fmla="*/ 480 w 776"/>
                <a:gd name="T21" fmla="*/ 736 h 2368"/>
                <a:gd name="T22" fmla="*/ 576 w 776"/>
                <a:gd name="T23" fmla="*/ 832 h 2368"/>
                <a:gd name="T24" fmla="*/ 576 w 776"/>
                <a:gd name="T25" fmla="*/ 928 h 2368"/>
                <a:gd name="T26" fmla="*/ 672 w 776"/>
                <a:gd name="T27" fmla="*/ 1072 h 2368"/>
                <a:gd name="T28" fmla="*/ 624 w 776"/>
                <a:gd name="T29" fmla="*/ 1216 h 2368"/>
                <a:gd name="T30" fmla="*/ 720 w 776"/>
                <a:gd name="T31" fmla="*/ 1312 h 2368"/>
                <a:gd name="T32" fmla="*/ 672 w 776"/>
                <a:gd name="T33" fmla="*/ 1456 h 2368"/>
                <a:gd name="T34" fmla="*/ 720 w 776"/>
                <a:gd name="T35" fmla="*/ 1600 h 2368"/>
                <a:gd name="T36" fmla="*/ 672 w 776"/>
                <a:gd name="T37" fmla="*/ 1696 h 2368"/>
                <a:gd name="T38" fmla="*/ 768 w 776"/>
                <a:gd name="T39" fmla="*/ 1840 h 2368"/>
                <a:gd name="T40" fmla="*/ 720 w 776"/>
                <a:gd name="T41" fmla="*/ 1984 h 2368"/>
                <a:gd name="T42" fmla="*/ 768 w 776"/>
                <a:gd name="T43" fmla="*/ 2176 h 2368"/>
                <a:gd name="T44" fmla="*/ 720 w 776"/>
                <a:gd name="T45" fmla="*/ 2224 h 2368"/>
                <a:gd name="T46" fmla="*/ 768 w 776"/>
                <a:gd name="T47" fmla="*/ 2368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76"/>
                <a:gd name="T73" fmla="*/ 0 h 2368"/>
                <a:gd name="T74" fmla="*/ 776 w 776"/>
                <a:gd name="T75" fmla="*/ 2368 h 236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rgbClr val="FF0000"/>
              </a:solidFill>
              <a:round/>
              <a:headEnd/>
              <a:tailEnd/>
            </a:ln>
          </p:spPr>
          <p:txBody>
            <a:bodyPr wrap="none" anchor="ctr"/>
            <a:lstStyle/>
            <a:p>
              <a:endParaRPr lang="en-US"/>
            </a:p>
          </p:txBody>
        </p:sp>
        <p:sp>
          <p:nvSpPr>
            <p:cNvPr id="2234" name="Freeform 364"/>
            <p:cNvSpPr>
              <a:spLocks/>
            </p:cNvSpPr>
            <p:nvPr/>
          </p:nvSpPr>
          <p:spPr bwMode="hidden">
            <a:xfrm>
              <a:off x="4200" y="493"/>
              <a:ext cx="214" cy="463"/>
            </a:xfrm>
            <a:custGeom>
              <a:avLst/>
              <a:gdLst>
                <a:gd name="T0" fmla="*/ 0 w 776"/>
                <a:gd name="T1" fmla="*/ 64 h 2368"/>
                <a:gd name="T2" fmla="*/ 240 w 776"/>
                <a:gd name="T3" fmla="*/ 16 h 2368"/>
                <a:gd name="T4" fmla="*/ 96 w 776"/>
                <a:gd name="T5" fmla="*/ 160 h 2368"/>
                <a:gd name="T6" fmla="*/ 336 w 776"/>
                <a:gd name="T7" fmla="*/ 160 h 2368"/>
                <a:gd name="T8" fmla="*/ 192 w 776"/>
                <a:gd name="T9" fmla="*/ 304 h 2368"/>
                <a:gd name="T10" fmla="*/ 384 w 776"/>
                <a:gd name="T11" fmla="*/ 352 h 2368"/>
                <a:gd name="T12" fmla="*/ 288 w 776"/>
                <a:gd name="T13" fmla="*/ 448 h 2368"/>
                <a:gd name="T14" fmla="*/ 480 w 776"/>
                <a:gd name="T15" fmla="*/ 496 h 2368"/>
                <a:gd name="T16" fmla="*/ 384 w 776"/>
                <a:gd name="T17" fmla="*/ 592 h 2368"/>
                <a:gd name="T18" fmla="*/ 528 w 776"/>
                <a:gd name="T19" fmla="*/ 640 h 2368"/>
                <a:gd name="T20" fmla="*/ 480 w 776"/>
                <a:gd name="T21" fmla="*/ 736 h 2368"/>
                <a:gd name="T22" fmla="*/ 576 w 776"/>
                <a:gd name="T23" fmla="*/ 832 h 2368"/>
                <a:gd name="T24" fmla="*/ 576 w 776"/>
                <a:gd name="T25" fmla="*/ 928 h 2368"/>
                <a:gd name="T26" fmla="*/ 672 w 776"/>
                <a:gd name="T27" fmla="*/ 1072 h 2368"/>
                <a:gd name="T28" fmla="*/ 624 w 776"/>
                <a:gd name="T29" fmla="*/ 1216 h 2368"/>
                <a:gd name="T30" fmla="*/ 720 w 776"/>
                <a:gd name="T31" fmla="*/ 1312 h 2368"/>
                <a:gd name="T32" fmla="*/ 672 w 776"/>
                <a:gd name="T33" fmla="*/ 1456 h 2368"/>
                <a:gd name="T34" fmla="*/ 720 w 776"/>
                <a:gd name="T35" fmla="*/ 1600 h 2368"/>
                <a:gd name="T36" fmla="*/ 672 w 776"/>
                <a:gd name="T37" fmla="*/ 1696 h 2368"/>
                <a:gd name="T38" fmla="*/ 768 w 776"/>
                <a:gd name="T39" fmla="*/ 1840 h 2368"/>
                <a:gd name="T40" fmla="*/ 720 w 776"/>
                <a:gd name="T41" fmla="*/ 1984 h 2368"/>
                <a:gd name="T42" fmla="*/ 768 w 776"/>
                <a:gd name="T43" fmla="*/ 2176 h 2368"/>
                <a:gd name="T44" fmla="*/ 720 w 776"/>
                <a:gd name="T45" fmla="*/ 2224 h 2368"/>
                <a:gd name="T46" fmla="*/ 768 w 776"/>
                <a:gd name="T47" fmla="*/ 2368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76"/>
                <a:gd name="T73" fmla="*/ 0 h 2368"/>
                <a:gd name="T74" fmla="*/ 776 w 776"/>
                <a:gd name="T75" fmla="*/ 2368 h 236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rgbClr val="FF0000"/>
              </a:solidFill>
              <a:round/>
              <a:headEnd/>
              <a:tailEnd/>
            </a:ln>
          </p:spPr>
          <p:txBody>
            <a:bodyPr wrap="none" anchor="ctr"/>
            <a:lstStyle/>
            <a:p>
              <a:endParaRPr lang="en-US"/>
            </a:p>
          </p:txBody>
        </p:sp>
        <p:sp>
          <p:nvSpPr>
            <p:cNvPr id="2235" name="Freeform 365"/>
            <p:cNvSpPr>
              <a:spLocks/>
            </p:cNvSpPr>
            <p:nvPr/>
          </p:nvSpPr>
          <p:spPr bwMode="hidden">
            <a:xfrm rot="-1346631">
              <a:off x="3988" y="878"/>
              <a:ext cx="144" cy="271"/>
            </a:xfrm>
            <a:custGeom>
              <a:avLst/>
              <a:gdLst>
                <a:gd name="T0" fmla="*/ 0 w 776"/>
                <a:gd name="T1" fmla="*/ 64 h 2368"/>
                <a:gd name="T2" fmla="*/ 240 w 776"/>
                <a:gd name="T3" fmla="*/ 16 h 2368"/>
                <a:gd name="T4" fmla="*/ 96 w 776"/>
                <a:gd name="T5" fmla="*/ 160 h 2368"/>
                <a:gd name="T6" fmla="*/ 336 w 776"/>
                <a:gd name="T7" fmla="*/ 160 h 2368"/>
                <a:gd name="T8" fmla="*/ 192 w 776"/>
                <a:gd name="T9" fmla="*/ 304 h 2368"/>
                <a:gd name="T10" fmla="*/ 384 w 776"/>
                <a:gd name="T11" fmla="*/ 352 h 2368"/>
                <a:gd name="T12" fmla="*/ 288 w 776"/>
                <a:gd name="T13" fmla="*/ 448 h 2368"/>
                <a:gd name="T14" fmla="*/ 480 w 776"/>
                <a:gd name="T15" fmla="*/ 496 h 2368"/>
                <a:gd name="T16" fmla="*/ 384 w 776"/>
                <a:gd name="T17" fmla="*/ 592 h 2368"/>
                <a:gd name="T18" fmla="*/ 528 w 776"/>
                <a:gd name="T19" fmla="*/ 640 h 2368"/>
                <a:gd name="T20" fmla="*/ 480 w 776"/>
                <a:gd name="T21" fmla="*/ 736 h 2368"/>
                <a:gd name="T22" fmla="*/ 576 w 776"/>
                <a:gd name="T23" fmla="*/ 832 h 2368"/>
                <a:gd name="T24" fmla="*/ 576 w 776"/>
                <a:gd name="T25" fmla="*/ 928 h 2368"/>
                <a:gd name="T26" fmla="*/ 672 w 776"/>
                <a:gd name="T27" fmla="*/ 1072 h 2368"/>
                <a:gd name="T28" fmla="*/ 624 w 776"/>
                <a:gd name="T29" fmla="*/ 1216 h 2368"/>
                <a:gd name="T30" fmla="*/ 720 w 776"/>
                <a:gd name="T31" fmla="*/ 1312 h 2368"/>
                <a:gd name="T32" fmla="*/ 672 w 776"/>
                <a:gd name="T33" fmla="*/ 1456 h 2368"/>
                <a:gd name="T34" fmla="*/ 720 w 776"/>
                <a:gd name="T35" fmla="*/ 1600 h 2368"/>
                <a:gd name="T36" fmla="*/ 672 w 776"/>
                <a:gd name="T37" fmla="*/ 1696 h 2368"/>
                <a:gd name="T38" fmla="*/ 768 w 776"/>
                <a:gd name="T39" fmla="*/ 1840 h 2368"/>
                <a:gd name="T40" fmla="*/ 720 w 776"/>
                <a:gd name="T41" fmla="*/ 1984 h 2368"/>
                <a:gd name="T42" fmla="*/ 768 w 776"/>
                <a:gd name="T43" fmla="*/ 2176 h 2368"/>
                <a:gd name="T44" fmla="*/ 720 w 776"/>
                <a:gd name="T45" fmla="*/ 2224 h 2368"/>
                <a:gd name="T46" fmla="*/ 768 w 776"/>
                <a:gd name="T47" fmla="*/ 2368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76"/>
                <a:gd name="T73" fmla="*/ 0 h 2368"/>
                <a:gd name="T74" fmla="*/ 776 w 776"/>
                <a:gd name="T75" fmla="*/ 2368 h 236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2"/>
              </a:solidFill>
              <a:round/>
              <a:headEnd/>
              <a:tailEnd/>
            </a:ln>
          </p:spPr>
          <p:txBody>
            <a:bodyPr wrap="none" anchor="ctr"/>
            <a:lstStyle/>
            <a:p>
              <a:endParaRPr lang="en-US"/>
            </a:p>
          </p:txBody>
        </p:sp>
        <p:sp>
          <p:nvSpPr>
            <p:cNvPr id="2236" name="Freeform 366"/>
            <p:cNvSpPr>
              <a:spLocks/>
            </p:cNvSpPr>
            <p:nvPr/>
          </p:nvSpPr>
          <p:spPr bwMode="hidden">
            <a:xfrm rot="1346631" flipH="1">
              <a:off x="3479" y="870"/>
              <a:ext cx="142" cy="272"/>
            </a:xfrm>
            <a:custGeom>
              <a:avLst/>
              <a:gdLst>
                <a:gd name="T0" fmla="*/ 0 w 776"/>
                <a:gd name="T1" fmla="*/ 64 h 2368"/>
                <a:gd name="T2" fmla="*/ 240 w 776"/>
                <a:gd name="T3" fmla="*/ 16 h 2368"/>
                <a:gd name="T4" fmla="*/ 96 w 776"/>
                <a:gd name="T5" fmla="*/ 160 h 2368"/>
                <a:gd name="T6" fmla="*/ 336 w 776"/>
                <a:gd name="T7" fmla="*/ 160 h 2368"/>
                <a:gd name="T8" fmla="*/ 192 w 776"/>
                <a:gd name="T9" fmla="*/ 304 h 2368"/>
                <a:gd name="T10" fmla="*/ 384 w 776"/>
                <a:gd name="T11" fmla="*/ 352 h 2368"/>
                <a:gd name="T12" fmla="*/ 288 w 776"/>
                <a:gd name="T13" fmla="*/ 448 h 2368"/>
                <a:gd name="T14" fmla="*/ 480 w 776"/>
                <a:gd name="T15" fmla="*/ 496 h 2368"/>
                <a:gd name="T16" fmla="*/ 384 w 776"/>
                <a:gd name="T17" fmla="*/ 592 h 2368"/>
                <a:gd name="T18" fmla="*/ 528 w 776"/>
                <a:gd name="T19" fmla="*/ 640 h 2368"/>
                <a:gd name="T20" fmla="*/ 480 w 776"/>
                <a:gd name="T21" fmla="*/ 736 h 2368"/>
                <a:gd name="T22" fmla="*/ 576 w 776"/>
                <a:gd name="T23" fmla="*/ 832 h 2368"/>
                <a:gd name="T24" fmla="*/ 576 w 776"/>
                <a:gd name="T25" fmla="*/ 928 h 2368"/>
                <a:gd name="T26" fmla="*/ 672 w 776"/>
                <a:gd name="T27" fmla="*/ 1072 h 2368"/>
                <a:gd name="T28" fmla="*/ 624 w 776"/>
                <a:gd name="T29" fmla="*/ 1216 h 2368"/>
                <a:gd name="T30" fmla="*/ 720 w 776"/>
                <a:gd name="T31" fmla="*/ 1312 h 2368"/>
                <a:gd name="T32" fmla="*/ 672 w 776"/>
                <a:gd name="T33" fmla="*/ 1456 h 2368"/>
                <a:gd name="T34" fmla="*/ 720 w 776"/>
                <a:gd name="T35" fmla="*/ 1600 h 2368"/>
                <a:gd name="T36" fmla="*/ 672 w 776"/>
                <a:gd name="T37" fmla="*/ 1696 h 2368"/>
                <a:gd name="T38" fmla="*/ 768 w 776"/>
                <a:gd name="T39" fmla="*/ 1840 h 2368"/>
                <a:gd name="T40" fmla="*/ 720 w 776"/>
                <a:gd name="T41" fmla="*/ 1984 h 2368"/>
                <a:gd name="T42" fmla="*/ 768 w 776"/>
                <a:gd name="T43" fmla="*/ 2176 h 2368"/>
                <a:gd name="T44" fmla="*/ 720 w 776"/>
                <a:gd name="T45" fmla="*/ 2224 h 2368"/>
                <a:gd name="T46" fmla="*/ 768 w 776"/>
                <a:gd name="T47" fmla="*/ 2368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76"/>
                <a:gd name="T73" fmla="*/ 0 h 2368"/>
                <a:gd name="T74" fmla="*/ 776 w 776"/>
                <a:gd name="T75" fmla="*/ 2368 h 236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2"/>
              </a:solidFill>
              <a:round/>
              <a:headEnd/>
              <a:tailEnd/>
            </a:ln>
          </p:spPr>
          <p:txBody>
            <a:bodyPr wrap="none" anchor="ctr"/>
            <a:lstStyle/>
            <a:p>
              <a:endParaRPr lang="en-US"/>
            </a:p>
          </p:txBody>
        </p:sp>
      </p:grpSp>
      <p:grpSp>
        <p:nvGrpSpPr>
          <p:cNvPr id="6" name="Group 367"/>
          <p:cNvGrpSpPr>
            <a:grpSpLocks/>
          </p:cNvGrpSpPr>
          <p:nvPr/>
        </p:nvGrpSpPr>
        <p:grpSpPr bwMode="auto">
          <a:xfrm>
            <a:off x="5867400" y="386953"/>
            <a:ext cx="2840038" cy="1670447"/>
            <a:chOff x="2928" y="384"/>
            <a:chExt cx="1789" cy="1403"/>
          </a:xfrm>
        </p:grpSpPr>
        <p:sp>
          <p:nvSpPr>
            <p:cNvPr id="2057" name="Oval 368"/>
            <p:cNvSpPr>
              <a:spLocks noChangeArrowheads="1"/>
            </p:cNvSpPr>
            <p:nvPr/>
          </p:nvSpPr>
          <p:spPr bwMode="hidden">
            <a:xfrm>
              <a:off x="3361" y="638"/>
              <a:ext cx="944" cy="696"/>
            </a:xfrm>
            <a:prstGeom prst="ellipse">
              <a:avLst/>
            </a:prstGeom>
            <a:gradFill rotWithShape="0">
              <a:gsLst>
                <a:gs pos="0">
                  <a:srgbClr val="FF0000"/>
                </a:gs>
                <a:gs pos="100000">
                  <a:schemeClr val="bg1"/>
                </a:gs>
              </a:gsLst>
              <a:path path="shape">
                <a:fillToRect l="50000" t="50000" r="50000" b="50000"/>
              </a:path>
            </a:gradFill>
            <a:ln w="9525">
              <a:noFill/>
              <a:round/>
              <a:headEnd/>
              <a:tailEnd/>
            </a:ln>
          </p:spPr>
          <p:txBody>
            <a:bodyPr wrap="none" anchor="ctr"/>
            <a:lstStyle/>
            <a:p>
              <a:endParaRPr lang="en-US"/>
            </a:p>
          </p:txBody>
        </p:sp>
        <p:sp>
          <p:nvSpPr>
            <p:cNvPr id="2058" name="Oval 369"/>
            <p:cNvSpPr>
              <a:spLocks noChangeArrowheads="1"/>
            </p:cNvSpPr>
            <p:nvPr/>
          </p:nvSpPr>
          <p:spPr bwMode="hidden">
            <a:xfrm>
              <a:off x="3722" y="893"/>
              <a:ext cx="187" cy="131"/>
            </a:xfrm>
            <a:prstGeom prst="ellipse">
              <a:avLst/>
            </a:prstGeom>
            <a:gradFill rotWithShape="0">
              <a:gsLst>
                <a:gs pos="0">
                  <a:schemeClr val="accent2"/>
                </a:gs>
                <a:gs pos="100000">
                  <a:schemeClr val="bg2"/>
                </a:gs>
              </a:gsLst>
              <a:path path="shape">
                <a:fillToRect l="50000" t="50000" r="50000" b="50000"/>
              </a:path>
            </a:gradFill>
            <a:ln w="9525">
              <a:noFill/>
              <a:round/>
              <a:headEnd/>
              <a:tailEnd/>
            </a:ln>
          </p:spPr>
          <p:txBody>
            <a:bodyPr wrap="none" anchor="ctr"/>
            <a:lstStyle/>
            <a:p>
              <a:endParaRPr lang="en-US"/>
            </a:p>
          </p:txBody>
        </p:sp>
        <p:sp>
          <p:nvSpPr>
            <p:cNvPr id="2059" name="Freeform 370"/>
            <p:cNvSpPr>
              <a:spLocks/>
            </p:cNvSpPr>
            <p:nvPr/>
          </p:nvSpPr>
          <p:spPr bwMode="hidden">
            <a:xfrm rot="2711884">
              <a:off x="3847" y="1097"/>
              <a:ext cx="556" cy="101"/>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p:spPr>
          <p:txBody>
            <a:bodyPr wrap="none" anchor="ctr"/>
            <a:lstStyle/>
            <a:p>
              <a:endParaRPr lang="en-US"/>
            </a:p>
          </p:txBody>
        </p:sp>
        <p:sp>
          <p:nvSpPr>
            <p:cNvPr id="2060" name="Freeform 371"/>
            <p:cNvSpPr>
              <a:spLocks/>
            </p:cNvSpPr>
            <p:nvPr/>
          </p:nvSpPr>
          <p:spPr bwMode="hidden">
            <a:xfrm rot="2711884">
              <a:off x="4251" y="1393"/>
              <a:ext cx="299" cy="158"/>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a:noFill/>
              <a:round/>
              <a:headEnd/>
              <a:tailEnd/>
            </a:ln>
          </p:spPr>
          <p:txBody>
            <a:bodyPr wrap="none" anchor="ctr"/>
            <a:lstStyle/>
            <a:p>
              <a:endParaRPr lang="en-US"/>
            </a:p>
          </p:txBody>
        </p:sp>
        <p:sp>
          <p:nvSpPr>
            <p:cNvPr id="2061" name="Freeform 372"/>
            <p:cNvSpPr>
              <a:spLocks/>
            </p:cNvSpPr>
            <p:nvPr/>
          </p:nvSpPr>
          <p:spPr bwMode="hidden">
            <a:xfrm rot="2104081">
              <a:off x="3878" y="1028"/>
              <a:ext cx="586" cy="112"/>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p:spPr>
          <p:txBody>
            <a:bodyPr wrap="none" anchor="ctr"/>
            <a:lstStyle/>
            <a:p>
              <a:endParaRPr lang="en-US"/>
            </a:p>
          </p:txBody>
        </p:sp>
        <p:sp>
          <p:nvSpPr>
            <p:cNvPr id="2062" name="Freeform 373"/>
            <p:cNvSpPr>
              <a:spLocks/>
            </p:cNvSpPr>
            <p:nvPr/>
          </p:nvSpPr>
          <p:spPr bwMode="hidden">
            <a:xfrm rot="2104081">
              <a:off x="4359" y="1282"/>
              <a:ext cx="315" cy="176"/>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p:spPr>
          <p:txBody>
            <a:bodyPr wrap="none" anchor="ctr"/>
            <a:lstStyle/>
            <a:p>
              <a:endParaRPr lang="en-US"/>
            </a:p>
          </p:txBody>
        </p:sp>
        <p:sp>
          <p:nvSpPr>
            <p:cNvPr id="2063" name="Freeform 374"/>
            <p:cNvSpPr>
              <a:spLocks/>
            </p:cNvSpPr>
            <p:nvPr/>
          </p:nvSpPr>
          <p:spPr bwMode="hidden">
            <a:xfrm rot="1582915">
              <a:off x="3888" y="967"/>
              <a:ext cx="561" cy="98"/>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p:spPr>
          <p:txBody>
            <a:bodyPr wrap="none" anchor="ctr"/>
            <a:lstStyle/>
            <a:p>
              <a:endParaRPr lang="en-US"/>
            </a:p>
          </p:txBody>
        </p:sp>
        <p:sp>
          <p:nvSpPr>
            <p:cNvPr id="2064" name="Freeform 375"/>
            <p:cNvSpPr>
              <a:spLocks/>
            </p:cNvSpPr>
            <p:nvPr/>
          </p:nvSpPr>
          <p:spPr bwMode="hidden">
            <a:xfrm rot="1582915">
              <a:off x="4388" y="1157"/>
              <a:ext cx="301" cy="154"/>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p:spPr>
          <p:txBody>
            <a:bodyPr wrap="none" anchor="ctr"/>
            <a:lstStyle/>
            <a:p>
              <a:endParaRPr lang="en-US"/>
            </a:p>
          </p:txBody>
        </p:sp>
        <p:sp>
          <p:nvSpPr>
            <p:cNvPr id="2065" name="Freeform 376"/>
            <p:cNvSpPr>
              <a:spLocks/>
            </p:cNvSpPr>
            <p:nvPr/>
          </p:nvSpPr>
          <p:spPr bwMode="hidden">
            <a:xfrm rot="1080363">
              <a:off x="3897" y="903"/>
              <a:ext cx="542" cy="108"/>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p:spPr>
          <p:txBody>
            <a:bodyPr wrap="none" anchor="ctr"/>
            <a:lstStyle/>
            <a:p>
              <a:endParaRPr lang="en-US"/>
            </a:p>
          </p:txBody>
        </p:sp>
        <p:sp>
          <p:nvSpPr>
            <p:cNvPr id="2066" name="Freeform 377"/>
            <p:cNvSpPr>
              <a:spLocks/>
            </p:cNvSpPr>
            <p:nvPr/>
          </p:nvSpPr>
          <p:spPr bwMode="hidden">
            <a:xfrm rot="1080363">
              <a:off x="4405" y="1033"/>
              <a:ext cx="291" cy="170"/>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p:spPr>
          <p:txBody>
            <a:bodyPr wrap="none" anchor="ctr"/>
            <a:lstStyle/>
            <a:p>
              <a:endParaRPr lang="en-US"/>
            </a:p>
          </p:txBody>
        </p:sp>
        <p:sp>
          <p:nvSpPr>
            <p:cNvPr id="2067" name="Freeform 378"/>
            <p:cNvSpPr>
              <a:spLocks/>
            </p:cNvSpPr>
            <p:nvPr/>
          </p:nvSpPr>
          <p:spPr bwMode="hidden">
            <a:xfrm rot="463793">
              <a:off x="3908" y="832"/>
              <a:ext cx="499" cy="101"/>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p:spPr>
          <p:txBody>
            <a:bodyPr wrap="none" anchor="ctr"/>
            <a:lstStyle/>
            <a:p>
              <a:endParaRPr lang="en-US"/>
            </a:p>
          </p:txBody>
        </p:sp>
        <p:sp>
          <p:nvSpPr>
            <p:cNvPr id="2068" name="Freeform 379"/>
            <p:cNvSpPr>
              <a:spLocks/>
            </p:cNvSpPr>
            <p:nvPr/>
          </p:nvSpPr>
          <p:spPr bwMode="hidden">
            <a:xfrm rot="463793">
              <a:off x="4397" y="886"/>
              <a:ext cx="268" cy="158"/>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p:spPr>
          <p:txBody>
            <a:bodyPr wrap="none" anchor="ctr"/>
            <a:lstStyle/>
            <a:p>
              <a:endParaRPr lang="en-US"/>
            </a:p>
          </p:txBody>
        </p:sp>
        <p:sp>
          <p:nvSpPr>
            <p:cNvPr id="2069" name="Freeform 380"/>
            <p:cNvSpPr>
              <a:spLocks/>
            </p:cNvSpPr>
            <p:nvPr/>
          </p:nvSpPr>
          <p:spPr bwMode="hidden">
            <a:xfrm rot="-84182">
              <a:off x="3916" y="791"/>
              <a:ext cx="454" cy="71"/>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p:spPr>
          <p:txBody>
            <a:bodyPr wrap="none" anchor="ctr"/>
            <a:lstStyle/>
            <a:p>
              <a:endParaRPr lang="en-US"/>
            </a:p>
          </p:txBody>
        </p:sp>
        <p:sp>
          <p:nvSpPr>
            <p:cNvPr id="2070" name="Freeform 381"/>
            <p:cNvSpPr>
              <a:spLocks/>
            </p:cNvSpPr>
            <p:nvPr/>
          </p:nvSpPr>
          <p:spPr bwMode="hidden">
            <a:xfrm rot="-84182">
              <a:off x="4367" y="785"/>
              <a:ext cx="244" cy="111"/>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p:spPr>
          <p:txBody>
            <a:bodyPr wrap="none" anchor="ctr"/>
            <a:lstStyle/>
            <a:p>
              <a:endParaRPr lang="en-US"/>
            </a:p>
          </p:txBody>
        </p:sp>
        <p:sp>
          <p:nvSpPr>
            <p:cNvPr id="2071" name="Freeform 382"/>
            <p:cNvSpPr>
              <a:spLocks/>
            </p:cNvSpPr>
            <p:nvPr/>
          </p:nvSpPr>
          <p:spPr bwMode="hidden">
            <a:xfrm rot="-802576">
              <a:off x="3901" y="740"/>
              <a:ext cx="399" cy="69"/>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p:spPr>
          <p:txBody>
            <a:bodyPr wrap="none" anchor="ctr"/>
            <a:lstStyle/>
            <a:p>
              <a:endParaRPr lang="en-US"/>
            </a:p>
          </p:txBody>
        </p:sp>
        <p:sp>
          <p:nvSpPr>
            <p:cNvPr id="2072" name="Freeform 383"/>
            <p:cNvSpPr>
              <a:spLocks/>
            </p:cNvSpPr>
            <p:nvPr/>
          </p:nvSpPr>
          <p:spPr bwMode="hidden">
            <a:xfrm rot="-802576">
              <a:off x="4295" y="672"/>
              <a:ext cx="214" cy="108"/>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p:spPr>
          <p:txBody>
            <a:bodyPr wrap="none" anchor="ctr"/>
            <a:lstStyle/>
            <a:p>
              <a:endParaRPr lang="en-US"/>
            </a:p>
          </p:txBody>
        </p:sp>
        <p:sp>
          <p:nvSpPr>
            <p:cNvPr id="2073" name="Freeform 384"/>
            <p:cNvSpPr>
              <a:spLocks/>
            </p:cNvSpPr>
            <p:nvPr/>
          </p:nvSpPr>
          <p:spPr bwMode="hidden">
            <a:xfrm rot="18888116" flipH="1">
              <a:off x="3235" y="1137"/>
              <a:ext cx="557" cy="101"/>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a:noFill/>
              <a:round/>
              <a:headEnd/>
              <a:tailEnd/>
            </a:ln>
          </p:spPr>
          <p:txBody>
            <a:bodyPr wrap="none" anchor="ctr"/>
            <a:lstStyle/>
            <a:p>
              <a:endParaRPr lang="en-US"/>
            </a:p>
          </p:txBody>
        </p:sp>
        <p:sp>
          <p:nvSpPr>
            <p:cNvPr id="2074" name="Freeform 385"/>
            <p:cNvSpPr>
              <a:spLocks/>
            </p:cNvSpPr>
            <p:nvPr/>
          </p:nvSpPr>
          <p:spPr bwMode="hidden">
            <a:xfrm rot="18888116" flipH="1">
              <a:off x="3087" y="1433"/>
              <a:ext cx="299" cy="158"/>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a:noFill/>
              <a:round/>
              <a:headEnd/>
              <a:tailEnd/>
            </a:ln>
          </p:spPr>
          <p:txBody>
            <a:bodyPr wrap="none" anchor="ctr"/>
            <a:lstStyle/>
            <a:p>
              <a:endParaRPr lang="en-US"/>
            </a:p>
          </p:txBody>
        </p:sp>
        <p:sp>
          <p:nvSpPr>
            <p:cNvPr id="2075" name="Freeform 386"/>
            <p:cNvSpPr>
              <a:spLocks/>
            </p:cNvSpPr>
            <p:nvPr/>
          </p:nvSpPr>
          <p:spPr bwMode="hidden">
            <a:xfrm rot="19495919" flipH="1">
              <a:off x="3160" y="1085"/>
              <a:ext cx="586" cy="112"/>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a:noFill/>
              <a:round/>
              <a:headEnd/>
              <a:tailEnd/>
            </a:ln>
          </p:spPr>
          <p:txBody>
            <a:bodyPr wrap="none" anchor="ctr"/>
            <a:lstStyle/>
            <a:p>
              <a:endParaRPr lang="en-US"/>
            </a:p>
          </p:txBody>
        </p:sp>
        <p:sp>
          <p:nvSpPr>
            <p:cNvPr id="2076" name="Freeform 387"/>
            <p:cNvSpPr>
              <a:spLocks/>
            </p:cNvSpPr>
            <p:nvPr/>
          </p:nvSpPr>
          <p:spPr bwMode="hidden">
            <a:xfrm rot="19495919" flipH="1">
              <a:off x="2950" y="1339"/>
              <a:ext cx="315" cy="176"/>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a:noFill/>
              <a:round/>
              <a:headEnd/>
              <a:tailEnd/>
            </a:ln>
          </p:spPr>
          <p:txBody>
            <a:bodyPr wrap="none" anchor="ctr"/>
            <a:lstStyle/>
            <a:p>
              <a:endParaRPr lang="en-US"/>
            </a:p>
          </p:txBody>
        </p:sp>
        <p:sp>
          <p:nvSpPr>
            <p:cNvPr id="2077" name="Freeform 388"/>
            <p:cNvSpPr>
              <a:spLocks/>
            </p:cNvSpPr>
            <p:nvPr/>
          </p:nvSpPr>
          <p:spPr bwMode="hidden">
            <a:xfrm rot="20017085" flipH="1">
              <a:off x="3175" y="1025"/>
              <a:ext cx="561" cy="98"/>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a:noFill/>
              <a:round/>
              <a:headEnd/>
              <a:tailEnd/>
            </a:ln>
          </p:spPr>
          <p:txBody>
            <a:bodyPr wrap="none" anchor="ctr"/>
            <a:lstStyle/>
            <a:p>
              <a:endParaRPr lang="en-US"/>
            </a:p>
          </p:txBody>
        </p:sp>
        <p:sp>
          <p:nvSpPr>
            <p:cNvPr id="2078" name="Freeform 389"/>
            <p:cNvSpPr>
              <a:spLocks/>
            </p:cNvSpPr>
            <p:nvPr/>
          </p:nvSpPr>
          <p:spPr bwMode="hidden">
            <a:xfrm rot="20017085" flipH="1">
              <a:off x="2935" y="1215"/>
              <a:ext cx="301" cy="153"/>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p:spPr>
          <p:txBody>
            <a:bodyPr wrap="none" anchor="ctr"/>
            <a:lstStyle/>
            <a:p>
              <a:endParaRPr lang="en-US"/>
            </a:p>
          </p:txBody>
        </p:sp>
        <p:sp>
          <p:nvSpPr>
            <p:cNvPr id="2079" name="Freeform 390"/>
            <p:cNvSpPr>
              <a:spLocks/>
            </p:cNvSpPr>
            <p:nvPr/>
          </p:nvSpPr>
          <p:spPr bwMode="hidden">
            <a:xfrm rot="20519637" flipH="1">
              <a:off x="3185" y="961"/>
              <a:ext cx="542" cy="108"/>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a:noFill/>
              <a:round/>
              <a:headEnd/>
              <a:tailEnd/>
            </a:ln>
          </p:spPr>
          <p:txBody>
            <a:bodyPr wrap="none" anchor="ctr"/>
            <a:lstStyle/>
            <a:p>
              <a:endParaRPr lang="en-US"/>
            </a:p>
          </p:txBody>
        </p:sp>
        <p:sp>
          <p:nvSpPr>
            <p:cNvPr id="2080" name="Freeform 391"/>
            <p:cNvSpPr>
              <a:spLocks/>
            </p:cNvSpPr>
            <p:nvPr/>
          </p:nvSpPr>
          <p:spPr bwMode="hidden">
            <a:xfrm rot="20519637" flipH="1">
              <a:off x="2928" y="1090"/>
              <a:ext cx="291" cy="170"/>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p:spPr>
          <p:txBody>
            <a:bodyPr wrap="none" anchor="ctr"/>
            <a:lstStyle/>
            <a:p>
              <a:endParaRPr lang="en-US"/>
            </a:p>
          </p:txBody>
        </p:sp>
        <p:sp>
          <p:nvSpPr>
            <p:cNvPr id="2081" name="Freeform 392"/>
            <p:cNvSpPr>
              <a:spLocks/>
            </p:cNvSpPr>
            <p:nvPr/>
          </p:nvSpPr>
          <p:spPr bwMode="hidden">
            <a:xfrm rot="21136207" flipH="1">
              <a:off x="3217" y="889"/>
              <a:ext cx="499" cy="101"/>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a:noFill/>
              <a:round/>
              <a:headEnd/>
              <a:tailEnd/>
            </a:ln>
          </p:spPr>
          <p:txBody>
            <a:bodyPr wrap="none" anchor="ctr"/>
            <a:lstStyle/>
            <a:p>
              <a:endParaRPr lang="en-US"/>
            </a:p>
          </p:txBody>
        </p:sp>
        <p:sp>
          <p:nvSpPr>
            <p:cNvPr id="2082" name="Freeform 393"/>
            <p:cNvSpPr>
              <a:spLocks/>
            </p:cNvSpPr>
            <p:nvPr/>
          </p:nvSpPr>
          <p:spPr bwMode="hidden">
            <a:xfrm rot="21136207" flipH="1">
              <a:off x="2959" y="943"/>
              <a:ext cx="268" cy="158"/>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p:spPr>
          <p:txBody>
            <a:bodyPr wrap="none" anchor="ctr"/>
            <a:lstStyle/>
            <a:p>
              <a:endParaRPr lang="en-US"/>
            </a:p>
          </p:txBody>
        </p:sp>
        <p:sp>
          <p:nvSpPr>
            <p:cNvPr id="2083" name="Freeform 394"/>
            <p:cNvSpPr>
              <a:spLocks/>
            </p:cNvSpPr>
            <p:nvPr/>
          </p:nvSpPr>
          <p:spPr bwMode="hidden">
            <a:xfrm rot="84182" flipH="1">
              <a:off x="3254" y="848"/>
              <a:ext cx="454" cy="71"/>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a:noFill/>
              <a:round/>
              <a:headEnd/>
              <a:tailEnd/>
            </a:ln>
          </p:spPr>
          <p:txBody>
            <a:bodyPr wrap="none" anchor="ctr"/>
            <a:lstStyle/>
            <a:p>
              <a:endParaRPr lang="en-US"/>
            </a:p>
          </p:txBody>
        </p:sp>
        <p:sp>
          <p:nvSpPr>
            <p:cNvPr id="2084" name="Freeform 395"/>
            <p:cNvSpPr>
              <a:spLocks/>
            </p:cNvSpPr>
            <p:nvPr/>
          </p:nvSpPr>
          <p:spPr bwMode="hidden">
            <a:xfrm rot="84182" flipH="1">
              <a:off x="3013" y="842"/>
              <a:ext cx="244" cy="111"/>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p:spPr>
          <p:txBody>
            <a:bodyPr wrap="none" anchor="ctr"/>
            <a:lstStyle/>
            <a:p>
              <a:endParaRPr lang="en-US"/>
            </a:p>
          </p:txBody>
        </p:sp>
        <p:sp>
          <p:nvSpPr>
            <p:cNvPr id="2085" name="Freeform 396"/>
            <p:cNvSpPr>
              <a:spLocks/>
            </p:cNvSpPr>
            <p:nvPr/>
          </p:nvSpPr>
          <p:spPr bwMode="hidden">
            <a:xfrm rot="802576" flipH="1">
              <a:off x="3324" y="797"/>
              <a:ext cx="399" cy="69"/>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a:noFill/>
              <a:round/>
              <a:headEnd/>
              <a:tailEnd/>
            </a:ln>
          </p:spPr>
          <p:txBody>
            <a:bodyPr wrap="none" anchor="ctr"/>
            <a:lstStyle/>
            <a:p>
              <a:endParaRPr lang="en-US"/>
            </a:p>
          </p:txBody>
        </p:sp>
        <p:sp>
          <p:nvSpPr>
            <p:cNvPr id="2086" name="Freeform 397"/>
            <p:cNvSpPr>
              <a:spLocks/>
            </p:cNvSpPr>
            <p:nvPr/>
          </p:nvSpPr>
          <p:spPr bwMode="hidden">
            <a:xfrm rot="802576" flipH="1">
              <a:off x="3115" y="729"/>
              <a:ext cx="214" cy="108"/>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p:spPr>
          <p:txBody>
            <a:bodyPr wrap="none" anchor="ctr"/>
            <a:lstStyle/>
            <a:p>
              <a:endParaRPr lang="en-US"/>
            </a:p>
          </p:txBody>
        </p:sp>
        <p:sp>
          <p:nvSpPr>
            <p:cNvPr id="2087" name="Freeform 398"/>
            <p:cNvSpPr>
              <a:spLocks/>
            </p:cNvSpPr>
            <p:nvPr/>
          </p:nvSpPr>
          <p:spPr bwMode="hidden">
            <a:xfrm rot="1277471" flipH="1">
              <a:off x="3350" y="775"/>
              <a:ext cx="399" cy="70"/>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a:noFill/>
              <a:round/>
              <a:headEnd/>
              <a:tailEnd/>
            </a:ln>
          </p:spPr>
          <p:txBody>
            <a:bodyPr wrap="none" anchor="ctr"/>
            <a:lstStyle/>
            <a:p>
              <a:endParaRPr lang="en-US"/>
            </a:p>
          </p:txBody>
        </p:sp>
        <p:sp>
          <p:nvSpPr>
            <p:cNvPr id="2088" name="Freeform 399"/>
            <p:cNvSpPr>
              <a:spLocks/>
            </p:cNvSpPr>
            <p:nvPr/>
          </p:nvSpPr>
          <p:spPr bwMode="hidden">
            <a:xfrm rot="1277471" flipH="1">
              <a:off x="3151" y="665"/>
              <a:ext cx="214" cy="110"/>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p:spPr>
          <p:txBody>
            <a:bodyPr wrap="none" anchor="ctr"/>
            <a:lstStyle/>
            <a:p>
              <a:endParaRPr lang="en-US"/>
            </a:p>
          </p:txBody>
        </p:sp>
        <p:sp>
          <p:nvSpPr>
            <p:cNvPr id="2089" name="Freeform 400"/>
            <p:cNvSpPr>
              <a:spLocks/>
            </p:cNvSpPr>
            <p:nvPr/>
          </p:nvSpPr>
          <p:spPr bwMode="hidden">
            <a:xfrm rot="2028410" flipH="1">
              <a:off x="3394" y="745"/>
              <a:ext cx="399" cy="69"/>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a:noFill/>
              <a:round/>
              <a:headEnd/>
              <a:tailEnd/>
            </a:ln>
          </p:spPr>
          <p:txBody>
            <a:bodyPr wrap="none" anchor="ctr"/>
            <a:lstStyle/>
            <a:p>
              <a:endParaRPr lang="en-US"/>
            </a:p>
          </p:txBody>
        </p:sp>
        <p:sp>
          <p:nvSpPr>
            <p:cNvPr id="2090" name="Freeform 401"/>
            <p:cNvSpPr>
              <a:spLocks/>
            </p:cNvSpPr>
            <p:nvPr/>
          </p:nvSpPr>
          <p:spPr bwMode="hidden">
            <a:xfrm rot="2028410" flipH="1">
              <a:off x="3222" y="574"/>
              <a:ext cx="214" cy="109"/>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p:spPr>
          <p:txBody>
            <a:bodyPr wrap="none" anchor="ctr"/>
            <a:lstStyle/>
            <a:p>
              <a:endParaRPr lang="en-US"/>
            </a:p>
          </p:txBody>
        </p:sp>
        <p:sp>
          <p:nvSpPr>
            <p:cNvPr id="2091" name="Freeform 402"/>
            <p:cNvSpPr>
              <a:spLocks/>
            </p:cNvSpPr>
            <p:nvPr/>
          </p:nvSpPr>
          <p:spPr bwMode="hidden">
            <a:xfrm rot="2664424" flipH="1">
              <a:off x="3433" y="700"/>
              <a:ext cx="404" cy="69"/>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a:noFill/>
              <a:round/>
              <a:headEnd/>
              <a:tailEnd/>
            </a:ln>
          </p:spPr>
          <p:txBody>
            <a:bodyPr wrap="none" anchor="ctr"/>
            <a:lstStyle/>
            <a:p>
              <a:endParaRPr lang="en-US"/>
            </a:p>
          </p:txBody>
        </p:sp>
        <p:sp>
          <p:nvSpPr>
            <p:cNvPr id="2092" name="Freeform 403"/>
            <p:cNvSpPr>
              <a:spLocks/>
            </p:cNvSpPr>
            <p:nvPr/>
          </p:nvSpPr>
          <p:spPr bwMode="hidden">
            <a:xfrm rot="2664424" flipH="1">
              <a:off x="3290" y="481"/>
              <a:ext cx="217" cy="109"/>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p:spPr>
          <p:txBody>
            <a:bodyPr wrap="none" anchor="ctr"/>
            <a:lstStyle/>
            <a:p>
              <a:endParaRPr lang="en-US"/>
            </a:p>
          </p:txBody>
        </p:sp>
        <p:sp>
          <p:nvSpPr>
            <p:cNvPr id="2093" name="Freeform 404"/>
            <p:cNvSpPr>
              <a:spLocks/>
            </p:cNvSpPr>
            <p:nvPr/>
          </p:nvSpPr>
          <p:spPr bwMode="hidden">
            <a:xfrm rot="3473776" flipH="1">
              <a:off x="3518" y="685"/>
              <a:ext cx="356" cy="70"/>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a:noFill/>
              <a:round/>
              <a:headEnd/>
              <a:tailEnd/>
            </a:ln>
          </p:spPr>
          <p:txBody>
            <a:bodyPr wrap="none" anchor="ctr"/>
            <a:lstStyle/>
            <a:p>
              <a:endParaRPr lang="en-US"/>
            </a:p>
          </p:txBody>
        </p:sp>
        <p:sp>
          <p:nvSpPr>
            <p:cNvPr id="2094" name="Freeform 405"/>
            <p:cNvSpPr>
              <a:spLocks/>
            </p:cNvSpPr>
            <p:nvPr/>
          </p:nvSpPr>
          <p:spPr bwMode="hidden">
            <a:xfrm rot="3473776" flipH="1">
              <a:off x="3438" y="450"/>
              <a:ext cx="191" cy="109"/>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p:spPr>
          <p:txBody>
            <a:bodyPr wrap="none" anchor="ctr"/>
            <a:lstStyle/>
            <a:p>
              <a:endParaRPr lang="en-US"/>
            </a:p>
          </p:txBody>
        </p:sp>
        <p:sp>
          <p:nvSpPr>
            <p:cNvPr id="2095" name="Freeform 406"/>
            <p:cNvSpPr>
              <a:spLocks/>
            </p:cNvSpPr>
            <p:nvPr/>
          </p:nvSpPr>
          <p:spPr bwMode="hidden">
            <a:xfrm rot="4126480" flipH="1">
              <a:off x="3577" y="673"/>
              <a:ext cx="342" cy="69"/>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a:noFill/>
              <a:round/>
              <a:headEnd/>
              <a:tailEnd/>
            </a:ln>
          </p:spPr>
          <p:txBody>
            <a:bodyPr wrap="none" anchor="ctr"/>
            <a:lstStyle/>
            <a:p>
              <a:endParaRPr lang="en-US"/>
            </a:p>
          </p:txBody>
        </p:sp>
        <p:sp>
          <p:nvSpPr>
            <p:cNvPr id="2096" name="Freeform 407"/>
            <p:cNvSpPr>
              <a:spLocks/>
            </p:cNvSpPr>
            <p:nvPr/>
          </p:nvSpPr>
          <p:spPr bwMode="hidden">
            <a:xfrm rot="4126480" flipH="1">
              <a:off x="3541" y="421"/>
              <a:ext cx="184" cy="109"/>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p:spPr>
          <p:txBody>
            <a:bodyPr wrap="none" anchor="ctr"/>
            <a:lstStyle/>
            <a:p>
              <a:endParaRPr lang="en-US"/>
            </a:p>
          </p:txBody>
        </p:sp>
        <p:sp>
          <p:nvSpPr>
            <p:cNvPr id="2097" name="Freeform 408"/>
            <p:cNvSpPr>
              <a:spLocks/>
            </p:cNvSpPr>
            <p:nvPr/>
          </p:nvSpPr>
          <p:spPr bwMode="hidden">
            <a:xfrm rot="-1325434">
              <a:off x="3864" y="705"/>
              <a:ext cx="398" cy="70"/>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p:spPr>
          <p:txBody>
            <a:bodyPr wrap="none" anchor="ctr"/>
            <a:lstStyle/>
            <a:p>
              <a:endParaRPr lang="en-US"/>
            </a:p>
          </p:txBody>
        </p:sp>
        <p:sp>
          <p:nvSpPr>
            <p:cNvPr id="2098" name="Freeform 409"/>
            <p:cNvSpPr>
              <a:spLocks/>
            </p:cNvSpPr>
            <p:nvPr/>
          </p:nvSpPr>
          <p:spPr bwMode="hidden">
            <a:xfrm rot="-1325434">
              <a:off x="4246" y="592"/>
              <a:ext cx="214" cy="109"/>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p:spPr>
          <p:txBody>
            <a:bodyPr wrap="none" anchor="ctr"/>
            <a:lstStyle/>
            <a:p>
              <a:endParaRPr lang="en-US"/>
            </a:p>
          </p:txBody>
        </p:sp>
        <p:sp>
          <p:nvSpPr>
            <p:cNvPr id="2099" name="Freeform 410"/>
            <p:cNvSpPr>
              <a:spLocks/>
            </p:cNvSpPr>
            <p:nvPr/>
          </p:nvSpPr>
          <p:spPr bwMode="hidden">
            <a:xfrm rot="-1921064">
              <a:off x="3819" y="681"/>
              <a:ext cx="399" cy="70"/>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p:spPr>
          <p:txBody>
            <a:bodyPr wrap="none" anchor="ctr"/>
            <a:lstStyle/>
            <a:p>
              <a:endParaRPr lang="en-US"/>
            </a:p>
          </p:txBody>
        </p:sp>
        <p:sp>
          <p:nvSpPr>
            <p:cNvPr id="2100" name="Freeform 411"/>
            <p:cNvSpPr>
              <a:spLocks/>
            </p:cNvSpPr>
            <p:nvPr/>
          </p:nvSpPr>
          <p:spPr bwMode="hidden">
            <a:xfrm rot="-1921064">
              <a:off x="4181" y="518"/>
              <a:ext cx="214" cy="110"/>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p:spPr>
          <p:txBody>
            <a:bodyPr wrap="none" anchor="ctr"/>
            <a:lstStyle/>
            <a:p>
              <a:endParaRPr lang="en-US"/>
            </a:p>
          </p:txBody>
        </p:sp>
        <p:sp>
          <p:nvSpPr>
            <p:cNvPr id="2101" name="Freeform 412"/>
            <p:cNvSpPr>
              <a:spLocks/>
            </p:cNvSpPr>
            <p:nvPr/>
          </p:nvSpPr>
          <p:spPr bwMode="hidden">
            <a:xfrm rot="4578755" flipH="1">
              <a:off x="3632" y="690"/>
              <a:ext cx="332" cy="47"/>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a:noFill/>
              <a:round/>
              <a:headEnd/>
              <a:tailEnd/>
            </a:ln>
          </p:spPr>
          <p:txBody>
            <a:bodyPr wrap="none" anchor="ctr"/>
            <a:lstStyle/>
            <a:p>
              <a:endParaRPr lang="en-US"/>
            </a:p>
          </p:txBody>
        </p:sp>
        <p:sp>
          <p:nvSpPr>
            <p:cNvPr id="2102" name="Freeform 413"/>
            <p:cNvSpPr>
              <a:spLocks/>
            </p:cNvSpPr>
            <p:nvPr/>
          </p:nvSpPr>
          <p:spPr bwMode="hidden">
            <a:xfrm rot="4578755" flipH="1">
              <a:off x="3639" y="447"/>
              <a:ext cx="178" cy="75"/>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p:spPr>
          <p:txBody>
            <a:bodyPr wrap="none" anchor="ctr"/>
            <a:lstStyle/>
            <a:p>
              <a:endParaRPr lang="en-US"/>
            </a:p>
          </p:txBody>
        </p:sp>
        <p:sp>
          <p:nvSpPr>
            <p:cNvPr id="2103" name="Freeform 414"/>
            <p:cNvSpPr>
              <a:spLocks/>
            </p:cNvSpPr>
            <p:nvPr/>
          </p:nvSpPr>
          <p:spPr bwMode="hidden">
            <a:xfrm rot="-3857755">
              <a:off x="3715" y="678"/>
              <a:ext cx="343" cy="60"/>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p:spPr>
          <p:txBody>
            <a:bodyPr wrap="none" anchor="ctr"/>
            <a:lstStyle/>
            <a:p>
              <a:endParaRPr lang="en-US"/>
            </a:p>
          </p:txBody>
        </p:sp>
        <p:sp>
          <p:nvSpPr>
            <p:cNvPr id="2104" name="Freeform 415"/>
            <p:cNvSpPr>
              <a:spLocks/>
            </p:cNvSpPr>
            <p:nvPr/>
          </p:nvSpPr>
          <p:spPr bwMode="hidden">
            <a:xfrm rot="-3857755">
              <a:off x="3926" y="433"/>
              <a:ext cx="184" cy="93"/>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p:spPr>
          <p:txBody>
            <a:bodyPr wrap="none" anchor="ctr"/>
            <a:lstStyle/>
            <a:p>
              <a:endParaRPr lang="en-US"/>
            </a:p>
          </p:txBody>
        </p:sp>
        <p:sp>
          <p:nvSpPr>
            <p:cNvPr id="2105" name="Freeform 416"/>
            <p:cNvSpPr>
              <a:spLocks/>
            </p:cNvSpPr>
            <p:nvPr/>
          </p:nvSpPr>
          <p:spPr bwMode="hidden">
            <a:xfrm rot="-2777260">
              <a:off x="3758" y="671"/>
              <a:ext cx="373" cy="87"/>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p:spPr>
          <p:txBody>
            <a:bodyPr wrap="none" anchor="ctr"/>
            <a:lstStyle/>
            <a:p>
              <a:endParaRPr lang="en-US"/>
            </a:p>
          </p:txBody>
        </p:sp>
        <p:sp>
          <p:nvSpPr>
            <p:cNvPr id="2106" name="Freeform 417"/>
            <p:cNvSpPr>
              <a:spLocks/>
            </p:cNvSpPr>
            <p:nvPr/>
          </p:nvSpPr>
          <p:spPr bwMode="hidden">
            <a:xfrm rot="-2777260">
              <a:off x="4061" y="460"/>
              <a:ext cx="200" cy="136"/>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p:spPr>
          <p:txBody>
            <a:bodyPr wrap="none" anchor="ctr"/>
            <a:lstStyle/>
            <a:p>
              <a:endParaRPr lang="en-US"/>
            </a:p>
          </p:txBody>
        </p:sp>
        <p:sp>
          <p:nvSpPr>
            <p:cNvPr id="2107" name="Freeform 418"/>
            <p:cNvSpPr>
              <a:spLocks/>
            </p:cNvSpPr>
            <p:nvPr/>
          </p:nvSpPr>
          <p:spPr bwMode="hidden">
            <a:xfrm rot="-4903748">
              <a:off x="3695" y="685"/>
              <a:ext cx="308" cy="28"/>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p:spPr>
          <p:txBody>
            <a:bodyPr wrap="none" anchor="ctr"/>
            <a:lstStyle/>
            <a:p>
              <a:endParaRPr lang="en-US"/>
            </a:p>
          </p:txBody>
        </p:sp>
        <p:sp>
          <p:nvSpPr>
            <p:cNvPr id="2108" name="Freeform 419"/>
            <p:cNvSpPr>
              <a:spLocks/>
            </p:cNvSpPr>
            <p:nvPr/>
          </p:nvSpPr>
          <p:spPr bwMode="hidden">
            <a:xfrm rot="-4903748">
              <a:off x="3809" y="447"/>
              <a:ext cx="165" cy="43"/>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p:spPr>
          <p:txBody>
            <a:bodyPr wrap="none" anchor="ctr"/>
            <a:lstStyle/>
            <a:p>
              <a:endParaRPr lang="en-US"/>
            </a:p>
          </p:txBody>
        </p:sp>
        <p:sp>
          <p:nvSpPr>
            <p:cNvPr id="2109" name="Freeform 420"/>
            <p:cNvSpPr>
              <a:spLocks/>
            </p:cNvSpPr>
            <p:nvPr/>
          </p:nvSpPr>
          <p:spPr bwMode="hidden">
            <a:xfrm rot="18335692" flipH="1">
              <a:off x="3278" y="1175"/>
              <a:ext cx="557" cy="101"/>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a:noFill/>
              <a:round/>
              <a:headEnd/>
              <a:tailEnd/>
            </a:ln>
          </p:spPr>
          <p:txBody>
            <a:bodyPr wrap="none" anchor="ctr"/>
            <a:lstStyle/>
            <a:p>
              <a:endParaRPr lang="en-US"/>
            </a:p>
          </p:txBody>
        </p:sp>
        <p:sp>
          <p:nvSpPr>
            <p:cNvPr id="2110" name="Freeform 421"/>
            <p:cNvSpPr>
              <a:spLocks/>
            </p:cNvSpPr>
            <p:nvPr/>
          </p:nvSpPr>
          <p:spPr bwMode="hidden">
            <a:xfrm rot="18335692" flipH="1">
              <a:off x="3186" y="1510"/>
              <a:ext cx="299" cy="158"/>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a:noFill/>
              <a:round/>
              <a:headEnd/>
              <a:tailEnd/>
            </a:ln>
          </p:spPr>
          <p:txBody>
            <a:bodyPr wrap="none" anchor="ctr"/>
            <a:lstStyle/>
            <a:p>
              <a:endParaRPr lang="en-US"/>
            </a:p>
          </p:txBody>
        </p:sp>
        <p:sp>
          <p:nvSpPr>
            <p:cNvPr id="2111" name="Freeform 422"/>
            <p:cNvSpPr>
              <a:spLocks/>
            </p:cNvSpPr>
            <p:nvPr/>
          </p:nvSpPr>
          <p:spPr bwMode="hidden">
            <a:xfrm rot="17542885" flipH="1">
              <a:off x="3362" y="1208"/>
              <a:ext cx="515" cy="101"/>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a:noFill/>
              <a:round/>
              <a:headEnd/>
              <a:tailEnd/>
            </a:ln>
          </p:spPr>
          <p:txBody>
            <a:bodyPr wrap="none" anchor="ctr"/>
            <a:lstStyle/>
            <a:p>
              <a:endParaRPr lang="en-US"/>
            </a:p>
          </p:txBody>
        </p:sp>
        <p:sp>
          <p:nvSpPr>
            <p:cNvPr id="2112" name="Freeform 423"/>
            <p:cNvSpPr>
              <a:spLocks/>
            </p:cNvSpPr>
            <p:nvPr/>
          </p:nvSpPr>
          <p:spPr bwMode="hidden">
            <a:xfrm rot="17542885" flipH="1">
              <a:off x="3364" y="1550"/>
              <a:ext cx="276" cy="158"/>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a:noFill/>
              <a:round/>
              <a:headEnd/>
              <a:tailEnd/>
            </a:ln>
          </p:spPr>
          <p:txBody>
            <a:bodyPr wrap="none" anchor="ctr"/>
            <a:lstStyle/>
            <a:p>
              <a:endParaRPr lang="en-US"/>
            </a:p>
          </p:txBody>
        </p:sp>
        <p:sp>
          <p:nvSpPr>
            <p:cNvPr id="2113" name="Freeform 424"/>
            <p:cNvSpPr>
              <a:spLocks/>
            </p:cNvSpPr>
            <p:nvPr/>
          </p:nvSpPr>
          <p:spPr bwMode="hidden">
            <a:xfrm rot="16870650" flipH="1">
              <a:off x="3452" y="1220"/>
              <a:ext cx="495" cy="91"/>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a:noFill/>
              <a:round/>
              <a:headEnd/>
              <a:tailEnd/>
            </a:ln>
          </p:spPr>
          <p:txBody>
            <a:bodyPr wrap="none" anchor="ctr"/>
            <a:lstStyle/>
            <a:p>
              <a:endParaRPr lang="en-US"/>
            </a:p>
          </p:txBody>
        </p:sp>
        <p:sp>
          <p:nvSpPr>
            <p:cNvPr id="2114" name="Freeform 425"/>
            <p:cNvSpPr>
              <a:spLocks/>
            </p:cNvSpPr>
            <p:nvPr/>
          </p:nvSpPr>
          <p:spPr bwMode="hidden">
            <a:xfrm rot="16870650" flipH="1">
              <a:off x="3525" y="1567"/>
              <a:ext cx="265" cy="142"/>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a:noFill/>
              <a:round/>
              <a:headEnd/>
              <a:tailEnd/>
            </a:ln>
          </p:spPr>
          <p:txBody>
            <a:bodyPr wrap="none" anchor="ctr"/>
            <a:lstStyle/>
            <a:p>
              <a:endParaRPr lang="en-US"/>
            </a:p>
          </p:txBody>
        </p:sp>
        <p:sp>
          <p:nvSpPr>
            <p:cNvPr id="2115" name="Freeform 426"/>
            <p:cNvSpPr>
              <a:spLocks/>
            </p:cNvSpPr>
            <p:nvPr/>
          </p:nvSpPr>
          <p:spPr bwMode="hidden">
            <a:xfrm rot="3144576">
              <a:off x="3801" y="1158"/>
              <a:ext cx="557" cy="101"/>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p:spPr>
          <p:txBody>
            <a:bodyPr wrap="none" anchor="ctr"/>
            <a:lstStyle/>
            <a:p>
              <a:endParaRPr lang="en-US"/>
            </a:p>
          </p:txBody>
        </p:sp>
        <p:sp>
          <p:nvSpPr>
            <p:cNvPr id="2116" name="Freeform 427"/>
            <p:cNvSpPr>
              <a:spLocks/>
            </p:cNvSpPr>
            <p:nvPr/>
          </p:nvSpPr>
          <p:spPr bwMode="hidden">
            <a:xfrm rot="3144576">
              <a:off x="4165" y="1485"/>
              <a:ext cx="299" cy="159"/>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a:noFill/>
              <a:round/>
              <a:headEnd/>
              <a:tailEnd/>
            </a:ln>
          </p:spPr>
          <p:txBody>
            <a:bodyPr wrap="none" anchor="ctr"/>
            <a:lstStyle/>
            <a:p>
              <a:endParaRPr lang="en-US"/>
            </a:p>
          </p:txBody>
        </p:sp>
        <p:sp>
          <p:nvSpPr>
            <p:cNvPr id="2117" name="Freeform 428"/>
            <p:cNvSpPr>
              <a:spLocks/>
            </p:cNvSpPr>
            <p:nvPr/>
          </p:nvSpPr>
          <p:spPr bwMode="hidden">
            <a:xfrm rot="3745735">
              <a:off x="3762" y="1196"/>
              <a:ext cx="533" cy="97"/>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p:spPr>
          <p:txBody>
            <a:bodyPr wrap="none" anchor="ctr"/>
            <a:lstStyle/>
            <a:p>
              <a:endParaRPr lang="en-US"/>
            </a:p>
          </p:txBody>
        </p:sp>
        <p:sp>
          <p:nvSpPr>
            <p:cNvPr id="2118" name="Freeform 429"/>
            <p:cNvSpPr>
              <a:spLocks/>
            </p:cNvSpPr>
            <p:nvPr/>
          </p:nvSpPr>
          <p:spPr bwMode="hidden">
            <a:xfrm rot="3745735">
              <a:off x="4047" y="1543"/>
              <a:ext cx="286" cy="152"/>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a:noFill/>
              <a:round/>
              <a:headEnd/>
              <a:tailEnd/>
            </a:ln>
          </p:spPr>
          <p:txBody>
            <a:bodyPr wrap="none" anchor="ctr"/>
            <a:lstStyle/>
            <a:p>
              <a:endParaRPr lang="en-US"/>
            </a:p>
          </p:txBody>
        </p:sp>
        <p:sp>
          <p:nvSpPr>
            <p:cNvPr id="2119" name="Freeform 430"/>
            <p:cNvSpPr>
              <a:spLocks/>
            </p:cNvSpPr>
            <p:nvPr/>
          </p:nvSpPr>
          <p:spPr bwMode="hidden">
            <a:xfrm rot="4286818">
              <a:off x="3705" y="1235"/>
              <a:ext cx="517" cy="79"/>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p:spPr>
          <p:txBody>
            <a:bodyPr wrap="none" anchor="ctr"/>
            <a:lstStyle/>
            <a:p>
              <a:endParaRPr lang="en-US"/>
            </a:p>
          </p:txBody>
        </p:sp>
        <p:sp>
          <p:nvSpPr>
            <p:cNvPr id="2120" name="Freeform 431"/>
            <p:cNvSpPr>
              <a:spLocks/>
            </p:cNvSpPr>
            <p:nvPr/>
          </p:nvSpPr>
          <p:spPr bwMode="hidden">
            <a:xfrm rot="4286818">
              <a:off x="3923" y="1585"/>
              <a:ext cx="278" cy="125"/>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a:noFill/>
              <a:round/>
              <a:headEnd/>
              <a:tailEnd/>
            </a:ln>
          </p:spPr>
          <p:txBody>
            <a:bodyPr wrap="none" anchor="ctr"/>
            <a:lstStyle/>
            <a:p>
              <a:endParaRPr lang="en-US"/>
            </a:p>
          </p:txBody>
        </p:sp>
        <p:sp>
          <p:nvSpPr>
            <p:cNvPr id="2121" name="Freeform 432"/>
            <p:cNvSpPr>
              <a:spLocks/>
            </p:cNvSpPr>
            <p:nvPr/>
          </p:nvSpPr>
          <p:spPr bwMode="hidden">
            <a:xfrm rot="4898956">
              <a:off x="3665" y="1252"/>
              <a:ext cx="475" cy="80"/>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p:spPr>
          <p:txBody>
            <a:bodyPr wrap="none" anchor="ctr"/>
            <a:lstStyle/>
            <a:p>
              <a:endParaRPr lang="en-US"/>
            </a:p>
          </p:txBody>
        </p:sp>
        <p:sp>
          <p:nvSpPr>
            <p:cNvPr id="2122" name="Freeform 433"/>
            <p:cNvSpPr>
              <a:spLocks/>
            </p:cNvSpPr>
            <p:nvPr/>
          </p:nvSpPr>
          <p:spPr bwMode="hidden">
            <a:xfrm rot="4898956">
              <a:off x="3804" y="1581"/>
              <a:ext cx="255" cy="125"/>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a:noFill/>
              <a:round/>
              <a:headEnd/>
              <a:tailEnd/>
            </a:ln>
          </p:spPr>
          <p:txBody>
            <a:bodyPr wrap="none" anchor="ctr"/>
            <a:lstStyle/>
            <a:p>
              <a:endParaRPr lang="en-US"/>
            </a:p>
          </p:txBody>
        </p:sp>
        <p:sp>
          <p:nvSpPr>
            <p:cNvPr id="2123" name="Freeform 434"/>
            <p:cNvSpPr>
              <a:spLocks/>
            </p:cNvSpPr>
            <p:nvPr/>
          </p:nvSpPr>
          <p:spPr bwMode="hidden">
            <a:xfrm rot="5755659">
              <a:off x="3570" y="1267"/>
              <a:ext cx="464" cy="60"/>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5400000" scaled="1"/>
            </a:gradFill>
            <a:ln w="9525">
              <a:noFill/>
              <a:round/>
              <a:headEnd/>
              <a:tailEnd/>
            </a:ln>
          </p:spPr>
          <p:txBody>
            <a:bodyPr wrap="none" anchor="ctr"/>
            <a:lstStyle/>
            <a:p>
              <a:endParaRPr lang="en-US"/>
            </a:p>
          </p:txBody>
        </p:sp>
        <p:sp>
          <p:nvSpPr>
            <p:cNvPr id="2124" name="Freeform 435"/>
            <p:cNvSpPr>
              <a:spLocks/>
            </p:cNvSpPr>
            <p:nvPr/>
          </p:nvSpPr>
          <p:spPr bwMode="hidden">
            <a:xfrm rot="5755659">
              <a:off x="3618" y="1599"/>
              <a:ext cx="249" cy="95"/>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a:noFill/>
              <a:round/>
              <a:headEnd/>
              <a:tailEnd/>
            </a:ln>
          </p:spPr>
          <p:txBody>
            <a:bodyPr wrap="none" anchor="ctr"/>
            <a:lstStyle/>
            <a:p>
              <a:endParaRPr lang="en-US"/>
            </a:p>
          </p:txBody>
        </p:sp>
        <p:sp>
          <p:nvSpPr>
            <p:cNvPr id="2125" name="Freeform 436"/>
            <p:cNvSpPr>
              <a:spLocks/>
            </p:cNvSpPr>
            <p:nvPr/>
          </p:nvSpPr>
          <p:spPr bwMode="hidden">
            <a:xfrm flipH="1">
              <a:off x="3553" y="1154"/>
              <a:ext cx="157" cy="478"/>
            </a:xfrm>
            <a:custGeom>
              <a:avLst/>
              <a:gdLst>
                <a:gd name="T0" fmla="*/ 0 w 776"/>
                <a:gd name="T1" fmla="*/ 64 h 2368"/>
                <a:gd name="T2" fmla="*/ 240 w 776"/>
                <a:gd name="T3" fmla="*/ 16 h 2368"/>
                <a:gd name="T4" fmla="*/ 96 w 776"/>
                <a:gd name="T5" fmla="*/ 160 h 2368"/>
                <a:gd name="T6" fmla="*/ 336 w 776"/>
                <a:gd name="T7" fmla="*/ 160 h 2368"/>
                <a:gd name="T8" fmla="*/ 192 w 776"/>
                <a:gd name="T9" fmla="*/ 304 h 2368"/>
                <a:gd name="T10" fmla="*/ 384 w 776"/>
                <a:gd name="T11" fmla="*/ 352 h 2368"/>
                <a:gd name="T12" fmla="*/ 288 w 776"/>
                <a:gd name="T13" fmla="*/ 448 h 2368"/>
                <a:gd name="T14" fmla="*/ 480 w 776"/>
                <a:gd name="T15" fmla="*/ 496 h 2368"/>
                <a:gd name="T16" fmla="*/ 384 w 776"/>
                <a:gd name="T17" fmla="*/ 592 h 2368"/>
                <a:gd name="T18" fmla="*/ 528 w 776"/>
                <a:gd name="T19" fmla="*/ 640 h 2368"/>
                <a:gd name="T20" fmla="*/ 480 w 776"/>
                <a:gd name="T21" fmla="*/ 736 h 2368"/>
                <a:gd name="T22" fmla="*/ 576 w 776"/>
                <a:gd name="T23" fmla="*/ 832 h 2368"/>
                <a:gd name="T24" fmla="*/ 576 w 776"/>
                <a:gd name="T25" fmla="*/ 928 h 2368"/>
                <a:gd name="T26" fmla="*/ 672 w 776"/>
                <a:gd name="T27" fmla="*/ 1072 h 2368"/>
                <a:gd name="T28" fmla="*/ 624 w 776"/>
                <a:gd name="T29" fmla="*/ 1216 h 2368"/>
                <a:gd name="T30" fmla="*/ 720 w 776"/>
                <a:gd name="T31" fmla="*/ 1312 h 2368"/>
                <a:gd name="T32" fmla="*/ 672 w 776"/>
                <a:gd name="T33" fmla="*/ 1456 h 2368"/>
                <a:gd name="T34" fmla="*/ 720 w 776"/>
                <a:gd name="T35" fmla="*/ 1600 h 2368"/>
                <a:gd name="T36" fmla="*/ 672 w 776"/>
                <a:gd name="T37" fmla="*/ 1696 h 2368"/>
                <a:gd name="T38" fmla="*/ 768 w 776"/>
                <a:gd name="T39" fmla="*/ 1840 h 2368"/>
                <a:gd name="T40" fmla="*/ 720 w 776"/>
                <a:gd name="T41" fmla="*/ 1984 h 2368"/>
                <a:gd name="T42" fmla="*/ 768 w 776"/>
                <a:gd name="T43" fmla="*/ 2176 h 2368"/>
                <a:gd name="T44" fmla="*/ 720 w 776"/>
                <a:gd name="T45" fmla="*/ 2224 h 2368"/>
                <a:gd name="T46" fmla="*/ 768 w 776"/>
                <a:gd name="T47" fmla="*/ 2368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76"/>
                <a:gd name="T73" fmla="*/ 0 h 2368"/>
                <a:gd name="T74" fmla="*/ 776 w 776"/>
                <a:gd name="T75" fmla="*/ 2368 h 236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rgbClr val="FF66FF"/>
              </a:solidFill>
              <a:round/>
              <a:headEnd/>
              <a:tailEnd/>
            </a:ln>
          </p:spPr>
          <p:txBody>
            <a:bodyPr wrap="none" anchor="ctr"/>
            <a:lstStyle/>
            <a:p>
              <a:endParaRPr lang="en-US"/>
            </a:p>
          </p:txBody>
        </p:sp>
        <p:sp>
          <p:nvSpPr>
            <p:cNvPr id="2126" name="Arc 437"/>
            <p:cNvSpPr>
              <a:spLocks/>
            </p:cNvSpPr>
            <p:nvPr/>
          </p:nvSpPr>
          <p:spPr bwMode="hidden">
            <a:xfrm flipH="1">
              <a:off x="3268" y="982"/>
              <a:ext cx="687" cy="745"/>
            </a:xfrm>
            <a:custGeom>
              <a:avLst/>
              <a:gdLst>
                <a:gd name="T0" fmla="*/ 174 w 21600"/>
                <a:gd name="T1" fmla="*/ 0 h 21602"/>
                <a:gd name="T2" fmla="*/ 687 w 21600"/>
                <a:gd name="T3" fmla="*/ 745 h 21602"/>
                <a:gd name="T4" fmla="*/ 0 w 21600"/>
                <a:gd name="T5" fmla="*/ 721 h 21602"/>
                <a:gd name="T6" fmla="*/ 0 60000 65536"/>
                <a:gd name="T7" fmla="*/ 0 60000 65536"/>
                <a:gd name="T8" fmla="*/ 0 60000 65536"/>
                <a:gd name="T9" fmla="*/ 0 w 21600"/>
                <a:gd name="T10" fmla="*/ 0 h 21602"/>
                <a:gd name="T11" fmla="*/ 21600 w 21600"/>
                <a:gd name="T12" fmla="*/ 21602 h 21602"/>
              </a:gdLst>
              <a:ahLst/>
              <a:cxnLst>
                <a:cxn ang="T6">
                  <a:pos x="T0" y="T1"/>
                </a:cxn>
                <a:cxn ang="T7">
                  <a:pos x="T2" y="T3"/>
                </a:cxn>
                <a:cxn ang="T8">
                  <a:pos x="T4" y="T5"/>
                </a:cxn>
              </a:cxnLst>
              <a:rect l="T9" t="T10" r="T11" b="T12"/>
              <a:pathLst>
                <a:path w="21600" h="21602" fill="none" extrusionOk="0">
                  <a:moveTo>
                    <a:pt x="5466" y="0"/>
                  </a:moveTo>
                  <a:cubicBezTo>
                    <a:pt x="14970" y="2486"/>
                    <a:pt x="21600" y="11073"/>
                    <a:pt x="21600" y="20897"/>
                  </a:cubicBezTo>
                  <a:cubicBezTo>
                    <a:pt x="21600" y="21132"/>
                    <a:pt x="21596" y="21367"/>
                    <a:pt x="21588" y="21601"/>
                  </a:cubicBezTo>
                </a:path>
                <a:path w="21600" h="21602" stroke="0" extrusionOk="0">
                  <a:moveTo>
                    <a:pt x="5466" y="0"/>
                  </a:moveTo>
                  <a:cubicBezTo>
                    <a:pt x="14970" y="2486"/>
                    <a:pt x="21600" y="11073"/>
                    <a:pt x="21600" y="20897"/>
                  </a:cubicBezTo>
                  <a:cubicBezTo>
                    <a:pt x="21600" y="21132"/>
                    <a:pt x="21596" y="21367"/>
                    <a:pt x="21588" y="21601"/>
                  </a:cubicBezTo>
                  <a:lnTo>
                    <a:pt x="0" y="20897"/>
                  </a:lnTo>
                  <a:close/>
                </a:path>
              </a:pathLst>
            </a:custGeom>
            <a:noFill/>
            <a:ln w="9525">
              <a:solidFill>
                <a:schemeClr val="folHlink"/>
              </a:solidFill>
              <a:round/>
              <a:headEnd/>
              <a:tailEnd/>
            </a:ln>
          </p:spPr>
          <p:txBody>
            <a:bodyPr wrap="none" anchor="ctr"/>
            <a:lstStyle/>
            <a:p>
              <a:endParaRPr lang="en-US"/>
            </a:p>
          </p:txBody>
        </p:sp>
        <p:sp>
          <p:nvSpPr>
            <p:cNvPr id="2127" name="Arc 438"/>
            <p:cNvSpPr>
              <a:spLocks/>
            </p:cNvSpPr>
            <p:nvPr/>
          </p:nvSpPr>
          <p:spPr bwMode="hidden">
            <a:xfrm flipV="1">
              <a:off x="3887" y="532"/>
              <a:ext cx="830" cy="661"/>
            </a:xfrm>
            <a:custGeom>
              <a:avLst/>
              <a:gdLst>
                <a:gd name="T0" fmla="*/ 830 w 36729"/>
                <a:gd name="T1" fmla="*/ 320 h 21600"/>
                <a:gd name="T2" fmla="*/ 0 w 36729"/>
                <a:gd name="T3" fmla="*/ 373 h 21600"/>
                <a:gd name="T4" fmla="*/ 403 w 36729"/>
                <a:gd name="T5" fmla="*/ 0 h 21600"/>
                <a:gd name="T6" fmla="*/ 0 60000 65536"/>
                <a:gd name="T7" fmla="*/ 0 60000 65536"/>
                <a:gd name="T8" fmla="*/ 0 60000 65536"/>
                <a:gd name="T9" fmla="*/ 0 w 36729"/>
                <a:gd name="T10" fmla="*/ 0 h 21600"/>
                <a:gd name="T11" fmla="*/ 36729 w 36729"/>
                <a:gd name="T12" fmla="*/ 21600 h 21600"/>
              </a:gdLst>
              <a:ahLst/>
              <a:cxnLst>
                <a:cxn ang="T6">
                  <a:pos x="T0" y="T1"/>
                </a:cxn>
                <a:cxn ang="T7">
                  <a:pos x="T2" y="T3"/>
                </a:cxn>
                <a:cxn ang="T8">
                  <a:pos x="T4" y="T5"/>
                </a:cxn>
              </a:cxnLst>
              <a:rect l="T9" t="T10" r="T11" b="T12"/>
              <a:pathLst>
                <a:path w="36729" h="21600" fill="none" extrusionOk="0">
                  <a:moveTo>
                    <a:pt x="36729" y="10451"/>
                  </a:moveTo>
                  <a:cubicBezTo>
                    <a:pt x="32926" y="17330"/>
                    <a:pt x="25686" y="21599"/>
                    <a:pt x="17826" y="21600"/>
                  </a:cubicBezTo>
                  <a:cubicBezTo>
                    <a:pt x="10696" y="21600"/>
                    <a:pt x="4025" y="18081"/>
                    <a:pt x="-1" y="12197"/>
                  </a:cubicBezTo>
                </a:path>
                <a:path w="36729" h="21600" stroke="0" extrusionOk="0">
                  <a:moveTo>
                    <a:pt x="36729" y="10451"/>
                  </a:moveTo>
                  <a:cubicBezTo>
                    <a:pt x="32926" y="17330"/>
                    <a:pt x="25686" y="21599"/>
                    <a:pt x="17826" y="21600"/>
                  </a:cubicBezTo>
                  <a:cubicBezTo>
                    <a:pt x="10696" y="21600"/>
                    <a:pt x="4025" y="18081"/>
                    <a:pt x="-1" y="12197"/>
                  </a:cubicBezTo>
                  <a:lnTo>
                    <a:pt x="17826" y="0"/>
                  </a:lnTo>
                  <a:close/>
                </a:path>
              </a:pathLst>
            </a:custGeom>
            <a:noFill/>
            <a:ln w="9525">
              <a:solidFill>
                <a:srgbClr val="FF66FF"/>
              </a:solidFill>
              <a:round/>
              <a:headEnd/>
              <a:tailEnd/>
            </a:ln>
          </p:spPr>
          <p:txBody>
            <a:bodyPr wrap="none" anchor="ctr"/>
            <a:lstStyle/>
            <a:p>
              <a:endParaRPr lang="en-US"/>
            </a:p>
          </p:txBody>
        </p:sp>
        <p:sp>
          <p:nvSpPr>
            <p:cNvPr id="2128" name="Arc 439"/>
            <p:cNvSpPr>
              <a:spLocks/>
            </p:cNvSpPr>
            <p:nvPr/>
          </p:nvSpPr>
          <p:spPr bwMode="hidden">
            <a:xfrm flipH="1">
              <a:off x="3338" y="862"/>
              <a:ext cx="401" cy="769"/>
            </a:xfrm>
            <a:custGeom>
              <a:avLst/>
              <a:gdLst>
                <a:gd name="T0" fmla="*/ 0 w 28940"/>
                <a:gd name="T1" fmla="*/ 44 h 22305"/>
                <a:gd name="T2" fmla="*/ 401 w 28940"/>
                <a:gd name="T3" fmla="*/ 769 h 22305"/>
                <a:gd name="T4" fmla="*/ 102 w 28940"/>
                <a:gd name="T5" fmla="*/ 745 h 22305"/>
                <a:gd name="T6" fmla="*/ 0 60000 65536"/>
                <a:gd name="T7" fmla="*/ 0 60000 65536"/>
                <a:gd name="T8" fmla="*/ 0 60000 65536"/>
                <a:gd name="T9" fmla="*/ 0 w 28940"/>
                <a:gd name="T10" fmla="*/ 0 h 22305"/>
                <a:gd name="T11" fmla="*/ 28940 w 28940"/>
                <a:gd name="T12" fmla="*/ 22305 h 22305"/>
              </a:gdLst>
              <a:ahLst/>
              <a:cxnLst>
                <a:cxn ang="T6">
                  <a:pos x="T0" y="T1"/>
                </a:cxn>
                <a:cxn ang="T7">
                  <a:pos x="T2" y="T3"/>
                </a:cxn>
                <a:cxn ang="T8">
                  <a:pos x="T4" y="T5"/>
                </a:cxn>
              </a:cxnLst>
              <a:rect l="T9" t="T10" r="T11" b="T12"/>
              <a:pathLst>
                <a:path w="28940" h="22305" fill="none" extrusionOk="0">
                  <a:moveTo>
                    <a:pt x="0" y="1285"/>
                  </a:moveTo>
                  <a:cubicBezTo>
                    <a:pt x="2353" y="434"/>
                    <a:pt x="4837" y="-1"/>
                    <a:pt x="7340" y="0"/>
                  </a:cubicBezTo>
                  <a:cubicBezTo>
                    <a:pt x="19269" y="0"/>
                    <a:pt x="28940" y="9670"/>
                    <a:pt x="28940" y="21600"/>
                  </a:cubicBezTo>
                  <a:cubicBezTo>
                    <a:pt x="28940" y="21835"/>
                    <a:pt x="28936" y="22070"/>
                    <a:pt x="28928" y="22304"/>
                  </a:cubicBezTo>
                </a:path>
                <a:path w="28940" h="22305" stroke="0" extrusionOk="0">
                  <a:moveTo>
                    <a:pt x="0" y="1285"/>
                  </a:moveTo>
                  <a:cubicBezTo>
                    <a:pt x="2353" y="434"/>
                    <a:pt x="4837" y="-1"/>
                    <a:pt x="7340" y="0"/>
                  </a:cubicBezTo>
                  <a:cubicBezTo>
                    <a:pt x="19269" y="0"/>
                    <a:pt x="28940" y="9670"/>
                    <a:pt x="28940" y="21600"/>
                  </a:cubicBezTo>
                  <a:cubicBezTo>
                    <a:pt x="28940" y="21835"/>
                    <a:pt x="28936" y="22070"/>
                    <a:pt x="28928" y="22304"/>
                  </a:cubicBezTo>
                  <a:lnTo>
                    <a:pt x="7340" y="21600"/>
                  </a:lnTo>
                  <a:close/>
                </a:path>
              </a:pathLst>
            </a:custGeom>
            <a:noFill/>
            <a:ln w="9525">
              <a:solidFill>
                <a:srgbClr val="FF66FF"/>
              </a:solidFill>
              <a:round/>
              <a:headEnd/>
              <a:tailEnd/>
            </a:ln>
          </p:spPr>
          <p:txBody>
            <a:bodyPr wrap="none" anchor="ctr"/>
            <a:lstStyle/>
            <a:p>
              <a:endParaRPr lang="en-US"/>
            </a:p>
          </p:txBody>
        </p:sp>
        <p:sp>
          <p:nvSpPr>
            <p:cNvPr id="2129" name="Arc 440"/>
            <p:cNvSpPr>
              <a:spLocks/>
            </p:cNvSpPr>
            <p:nvPr/>
          </p:nvSpPr>
          <p:spPr bwMode="hidden">
            <a:xfrm flipH="1">
              <a:off x="3053" y="902"/>
              <a:ext cx="652" cy="768"/>
            </a:xfrm>
            <a:custGeom>
              <a:avLst/>
              <a:gdLst>
                <a:gd name="T0" fmla="*/ 0 w 30473"/>
                <a:gd name="T1" fmla="*/ 66 h 22305"/>
                <a:gd name="T2" fmla="*/ 652 w 30473"/>
                <a:gd name="T3" fmla="*/ 768 h 22305"/>
                <a:gd name="T4" fmla="*/ 190 w 30473"/>
                <a:gd name="T5" fmla="*/ 744 h 22305"/>
                <a:gd name="T6" fmla="*/ 0 60000 65536"/>
                <a:gd name="T7" fmla="*/ 0 60000 65536"/>
                <a:gd name="T8" fmla="*/ 0 60000 65536"/>
                <a:gd name="T9" fmla="*/ 0 w 30473"/>
                <a:gd name="T10" fmla="*/ 0 h 22305"/>
                <a:gd name="T11" fmla="*/ 30473 w 30473"/>
                <a:gd name="T12" fmla="*/ 22305 h 22305"/>
              </a:gdLst>
              <a:ahLst/>
              <a:cxnLst>
                <a:cxn ang="T6">
                  <a:pos x="T0" y="T1"/>
                </a:cxn>
                <a:cxn ang="T7">
                  <a:pos x="T2" y="T3"/>
                </a:cxn>
                <a:cxn ang="T8">
                  <a:pos x="T4" y="T5"/>
                </a:cxn>
              </a:cxnLst>
              <a:rect l="T9" t="T10" r="T11" b="T12"/>
              <a:pathLst>
                <a:path w="30473" h="22305" fill="none" extrusionOk="0">
                  <a:moveTo>
                    <a:pt x="-1" y="1906"/>
                  </a:moveTo>
                  <a:cubicBezTo>
                    <a:pt x="2789" y="649"/>
                    <a:pt x="5813" y="-1"/>
                    <a:pt x="8873" y="0"/>
                  </a:cubicBezTo>
                  <a:cubicBezTo>
                    <a:pt x="20802" y="0"/>
                    <a:pt x="30473" y="9670"/>
                    <a:pt x="30473" y="21600"/>
                  </a:cubicBezTo>
                  <a:cubicBezTo>
                    <a:pt x="30473" y="21835"/>
                    <a:pt x="30469" y="22070"/>
                    <a:pt x="30461" y="22304"/>
                  </a:cubicBezTo>
                </a:path>
                <a:path w="30473" h="22305" stroke="0" extrusionOk="0">
                  <a:moveTo>
                    <a:pt x="-1" y="1906"/>
                  </a:moveTo>
                  <a:cubicBezTo>
                    <a:pt x="2789" y="649"/>
                    <a:pt x="5813" y="-1"/>
                    <a:pt x="8873" y="0"/>
                  </a:cubicBezTo>
                  <a:cubicBezTo>
                    <a:pt x="20802" y="0"/>
                    <a:pt x="30473" y="9670"/>
                    <a:pt x="30473" y="21600"/>
                  </a:cubicBezTo>
                  <a:cubicBezTo>
                    <a:pt x="30473" y="21835"/>
                    <a:pt x="30469" y="22070"/>
                    <a:pt x="30461" y="22304"/>
                  </a:cubicBezTo>
                  <a:lnTo>
                    <a:pt x="8873" y="21600"/>
                  </a:lnTo>
                  <a:close/>
                </a:path>
              </a:pathLst>
            </a:custGeom>
            <a:noFill/>
            <a:ln w="9525">
              <a:solidFill>
                <a:schemeClr val="folHlink"/>
              </a:solidFill>
              <a:round/>
              <a:headEnd/>
              <a:tailEnd/>
            </a:ln>
          </p:spPr>
          <p:txBody>
            <a:bodyPr wrap="none" anchor="ctr"/>
            <a:lstStyle/>
            <a:p>
              <a:endParaRPr lang="en-US"/>
            </a:p>
          </p:txBody>
        </p:sp>
        <p:sp>
          <p:nvSpPr>
            <p:cNvPr id="2130" name="Arc 441"/>
            <p:cNvSpPr>
              <a:spLocks/>
            </p:cNvSpPr>
            <p:nvPr/>
          </p:nvSpPr>
          <p:spPr bwMode="hidden">
            <a:xfrm flipH="1">
              <a:off x="2996" y="762"/>
              <a:ext cx="768" cy="769"/>
            </a:xfrm>
            <a:custGeom>
              <a:avLst/>
              <a:gdLst>
                <a:gd name="T0" fmla="*/ 0 w 34455"/>
                <a:gd name="T1" fmla="*/ 146 h 22305"/>
                <a:gd name="T2" fmla="*/ 768 w 34455"/>
                <a:gd name="T3" fmla="*/ 769 h 22305"/>
                <a:gd name="T4" fmla="*/ 287 w 34455"/>
                <a:gd name="T5" fmla="*/ 745 h 22305"/>
                <a:gd name="T6" fmla="*/ 0 60000 65536"/>
                <a:gd name="T7" fmla="*/ 0 60000 65536"/>
                <a:gd name="T8" fmla="*/ 0 60000 65536"/>
                <a:gd name="T9" fmla="*/ 0 w 34455"/>
                <a:gd name="T10" fmla="*/ 0 h 22305"/>
                <a:gd name="T11" fmla="*/ 34455 w 34455"/>
                <a:gd name="T12" fmla="*/ 22305 h 22305"/>
              </a:gdLst>
              <a:ahLst/>
              <a:cxnLst>
                <a:cxn ang="T6">
                  <a:pos x="T0" y="T1"/>
                </a:cxn>
                <a:cxn ang="T7">
                  <a:pos x="T2" y="T3"/>
                </a:cxn>
                <a:cxn ang="T8">
                  <a:pos x="T4" y="T5"/>
                </a:cxn>
              </a:cxnLst>
              <a:rect l="T9" t="T10" r="T11" b="T12"/>
              <a:pathLst>
                <a:path w="34455" h="22305" fill="none" extrusionOk="0">
                  <a:moveTo>
                    <a:pt x="0" y="4241"/>
                  </a:moveTo>
                  <a:cubicBezTo>
                    <a:pt x="3720" y="1486"/>
                    <a:pt x="8226" y="-1"/>
                    <a:pt x="12855" y="0"/>
                  </a:cubicBezTo>
                  <a:cubicBezTo>
                    <a:pt x="24784" y="0"/>
                    <a:pt x="34455" y="9670"/>
                    <a:pt x="34455" y="21600"/>
                  </a:cubicBezTo>
                  <a:cubicBezTo>
                    <a:pt x="34455" y="21835"/>
                    <a:pt x="34451" y="22070"/>
                    <a:pt x="34443" y="22304"/>
                  </a:cubicBezTo>
                </a:path>
                <a:path w="34455" h="22305" stroke="0" extrusionOk="0">
                  <a:moveTo>
                    <a:pt x="0" y="4241"/>
                  </a:moveTo>
                  <a:cubicBezTo>
                    <a:pt x="3720" y="1486"/>
                    <a:pt x="8226" y="-1"/>
                    <a:pt x="12855" y="0"/>
                  </a:cubicBezTo>
                  <a:cubicBezTo>
                    <a:pt x="24784" y="0"/>
                    <a:pt x="34455" y="9670"/>
                    <a:pt x="34455" y="21600"/>
                  </a:cubicBezTo>
                  <a:cubicBezTo>
                    <a:pt x="34455" y="21835"/>
                    <a:pt x="34451" y="22070"/>
                    <a:pt x="34443" y="22304"/>
                  </a:cubicBezTo>
                  <a:lnTo>
                    <a:pt x="12855" y="21600"/>
                  </a:lnTo>
                  <a:close/>
                </a:path>
              </a:pathLst>
            </a:custGeom>
            <a:noFill/>
            <a:ln w="9525">
              <a:solidFill>
                <a:schemeClr val="folHlink"/>
              </a:solidFill>
              <a:round/>
              <a:headEnd/>
              <a:tailEnd/>
            </a:ln>
          </p:spPr>
          <p:txBody>
            <a:bodyPr wrap="none" anchor="ctr"/>
            <a:lstStyle/>
            <a:p>
              <a:endParaRPr lang="en-US"/>
            </a:p>
          </p:txBody>
        </p:sp>
        <p:sp>
          <p:nvSpPr>
            <p:cNvPr id="2131" name="Arc 442"/>
            <p:cNvSpPr>
              <a:spLocks/>
            </p:cNvSpPr>
            <p:nvPr/>
          </p:nvSpPr>
          <p:spPr bwMode="hidden">
            <a:xfrm>
              <a:off x="3846" y="870"/>
              <a:ext cx="123" cy="769"/>
            </a:xfrm>
            <a:custGeom>
              <a:avLst/>
              <a:gdLst>
                <a:gd name="T0" fmla="*/ 0 w 34812"/>
                <a:gd name="T1" fmla="*/ 156 h 22305"/>
                <a:gd name="T2" fmla="*/ 123 w 34812"/>
                <a:gd name="T3" fmla="*/ 769 h 22305"/>
                <a:gd name="T4" fmla="*/ 47 w 34812"/>
                <a:gd name="T5" fmla="*/ 745 h 22305"/>
                <a:gd name="T6" fmla="*/ 0 60000 65536"/>
                <a:gd name="T7" fmla="*/ 0 60000 65536"/>
                <a:gd name="T8" fmla="*/ 0 60000 65536"/>
                <a:gd name="T9" fmla="*/ 0 w 34812"/>
                <a:gd name="T10" fmla="*/ 0 h 22305"/>
                <a:gd name="T11" fmla="*/ 34812 w 34812"/>
                <a:gd name="T12" fmla="*/ 22305 h 22305"/>
              </a:gdLst>
              <a:ahLst/>
              <a:cxnLst>
                <a:cxn ang="T6">
                  <a:pos x="T0" y="T1"/>
                </a:cxn>
                <a:cxn ang="T7">
                  <a:pos x="T2" y="T3"/>
                </a:cxn>
                <a:cxn ang="T8">
                  <a:pos x="T4" y="T5"/>
                </a:cxn>
              </a:cxnLst>
              <a:rect l="T9" t="T10" r="T11" b="T12"/>
              <a:pathLst>
                <a:path w="34812" h="22305" fill="none" extrusionOk="0">
                  <a:moveTo>
                    <a:pt x="-1" y="4511"/>
                  </a:moveTo>
                  <a:cubicBezTo>
                    <a:pt x="3783" y="1586"/>
                    <a:pt x="8429" y="-1"/>
                    <a:pt x="13212" y="0"/>
                  </a:cubicBezTo>
                  <a:cubicBezTo>
                    <a:pt x="25141" y="0"/>
                    <a:pt x="34812" y="9670"/>
                    <a:pt x="34812" y="21600"/>
                  </a:cubicBezTo>
                  <a:cubicBezTo>
                    <a:pt x="34812" y="21835"/>
                    <a:pt x="34808" y="22070"/>
                    <a:pt x="34800" y="22304"/>
                  </a:cubicBezTo>
                </a:path>
                <a:path w="34812" h="22305" stroke="0" extrusionOk="0">
                  <a:moveTo>
                    <a:pt x="-1" y="4511"/>
                  </a:moveTo>
                  <a:cubicBezTo>
                    <a:pt x="3783" y="1586"/>
                    <a:pt x="8429" y="-1"/>
                    <a:pt x="13212" y="0"/>
                  </a:cubicBezTo>
                  <a:cubicBezTo>
                    <a:pt x="25141" y="0"/>
                    <a:pt x="34812" y="9670"/>
                    <a:pt x="34812" y="21600"/>
                  </a:cubicBezTo>
                  <a:cubicBezTo>
                    <a:pt x="34812" y="21835"/>
                    <a:pt x="34808" y="22070"/>
                    <a:pt x="34800" y="22304"/>
                  </a:cubicBezTo>
                  <a:lnTo>
                    <a:pt x="13212" y="21600"/>
                  </a:lnTo>
                  <a:close/>
                </a:path>
              </a:pathLst>
            </a:custGeom>
            <a:noFill/>
            <a:ln w="9525">
              <a:solidFill>
                <a:schemeClr val="accent1"/>
              </a:solidFill>
              <a:round/>
              <a:headEnd/>
              <a:tailEnd/>
            </a:ln>
          </p:spPr>
          <p:txBody>
            <a:bodyPr wrap="none" anchor="ctr"/>
            <a:lstStyle/>
            <a:p>
              <a:endParaRPr lang="en-US"/>
            </a:p>
          </p:txBody>
        </p:sp>
        <p:sp>
          <p:nvSpPr>
            <p:cNvPr id="2132" name="Arc 443"/>
            <p:cNvSpPr>
              <a:spLocks/>
            </p:cNvSpPr>
            <p:nvPr/>
          </p:nvSpPr>
          <p:spPr bwMode="hidden">
            <a:xfrm>
              <a:off x="3879" y="866"/>
              <a:ext cx="324" cy="769"/>
            </a:xfrm>
            <a:custGeom>
              <a:avLst/>
              <a:gdLst>
                <a:gd name="T0" fmla="*/ 0 w 34812"/>
                <a:gd name="T1" fmla="*/ 156 h 22305"/>
                <a:gd name="T2" fmla="*/ 324 w 34812"/>
                <a:gd name="T3" fmla="*/ 769 h 22305"/>
                <a:gd name="T4" fmla="*/ 123 w 34812"/>
                <a:gd name="T5" fmla="*/ 745 h 22305"/>
                <a:gd name="T6" fmla="*/ 0 60000 65536"/>
                <a:gd name="T7" fmla="*/ 0 60000 65536"/>
                <a:gd name="T8" fmla="*/ 0 60000 65536"/>
                <a:gd name="T9" fmla="*/ 0 w 34812"/>
                <a:gd name="T10" fmla="*/ 0 h 22305"/>
                <a:gd name="T11" fmla="*/ 34812 w 34812"/>
                <a:gd name="T12" fmla="*/ 22305 h 22305"/>
              </a:gdLst>
              <a:ahLst/>
              <a:cxnLst>
                <a:cxn ang="T6">
                  <a:pos x="T0" y="T1"/>
                </a:cxn>
                <a:cxn ang="T7">
                  <a:pos x="T2" y="T3"/>
                </a:cxn>
                <a:cxn ang="T8">
                  <a:pos x="T4" y="T5"/>
                </a:cxn>
              </a:cxnLst>
              <a:rect l="T9" t="T10" r="T11" b="T12"/>
              <a:pathLst>
                <a:path w="34812" h="22305" fill="none" extrusionOk="0">
                  <a:moveTo>
                    <a:pt x="-1" y="4511"/>
                  </a:moveTo>
                  <a:cubicBezTo>
                    <a:pt x="3783" y="1586"/>
                    <a:pt x="8429" y="-1"/>
                    <a:pt x="13212" y="0"/>
                  </a:cubicBezTo>
                  <a:cubicBezTo>
                    <a:pt x="25141" y="0"/>
                    <a:pt x="34812" y="9670"/>
                    <a:pt x="34812" y="21600"/>
                  </a:cubicBezTo>
                  <a:cubicBezTo>
                    <a:pt x="34812" y="21835"/>
                    <a:pt x="34808" y="22070"/>
                    <a:pt x="34800" y="22304"/>
                  </a:cubicBezTo>
                </a:path>
                <a:path w="34812" h="22305" stroke="0" extrusionOk="0">
                  <a:moveTo>
                    <a:pt x="-1" y="4511"/>
                  </a:moveTo>
                  <a:cubicBezTo>
                    <a:pt x="3783" y="1586"/>
                    <a:pt x="8429" y="-1"/>
                    <a:pt x="13212" y="0"/>
                  </a:cubicBezTo>
                  <a:cubicBezTo>
                    <a:pt x="25141" y="0"/>
                    <a:pt x="34812" y="9670"/>
                    <a:pt x="34812" y="21600"/>
                  </a:cubicBezTo>
                  <a:cubicBezTo>
                    <a:pt x="34812" y="21835"/>
                    <a:pt x="34808" y="22070"/>
                    <a:pt x="34800" y="22304"/>
                  </a:cubicBezTo>
                  <a:lnTo>
                    <a:pt x="13212" y="21600"/>
                  </a:lnTo>
                  <a:close/>
                </a:path>
              </a:pathLst>
            </a:custGeom>
            <a:noFill/>
            <a:ln w="9525">
              <a:solidFill>
                <a:schemeClr val="folHlink"/>
              </a:solidFill>
              <a:round/>
              <a:headEnd/>
              <a:tailEnd/>
            </a:ln>
          </p:spPr>
          <p:txBody>
            <a:bodyPr wrap="none" anchor="ctr"/>
            <a:lstStyle/>
            <a:p>
              <a:endParaRPr lang="en-US"/>
            </a:p>
          </p:txBody>
        </p:sp>
        <p:sp>
          <p:nvSpPr>
            <p:cNvPr id="2133" name="Arc 444"/>
            <p:cNvSpPr>
              <a:spLocks/>
            </p:cNvSpPr>
            <p:nvPr/>
          </p:nvSpPr>
          <p:spPr bwMode="hidden">
            <a:xfrm>
              <a:off x="3907" y="766"/>
              <a:ext cx="461" cy="769"/>
            </a:xfrm>
            <a:custGeom>
              <a:avLst/>
              <a:gdLst>
                <a:gd name="T0" fmla="*/ 0 w 34812"/>
                <a:gd name="T1" fmla="*/ 156 h 22305"/>
                <a:gd name="T2" fmla="*/ 461 w 34812"/>
                <a:gd name="T3" fmla="*/ 769 h 22305"/>
                <a:gd name="T4" fmla="*/ 175 w 34812"/>
                <a:gd name="T5" fmla="*/ 745 h 22305"/>
                <a:gd name="T6" fmla="*/ 0 60000 65536"/>
                <a:gd name="T7" fmla="*/ 0 60000 65536"/>
                <a:gd name="T8" fmla="*/ 0 60000 65536"/>
                <a:gd name="T9" fmla="*/ 0 w 34812"/>
                <a:gd name="T10" fmla="*/ 0 h 22305"/>
                <a:gd name="T11" fmla="*/ 34812 w 34812"/>
                <a:gd name="T12" fmla="*/ 22305 h 22305"/>
              </a:gdLst>
              <a:ahLst/>
              <a:cxnLst>
                <a:cxn ang="T6">
                  <a:pos x="T0" y="T1"/>
                </a:cxn>
                <a:cxn ang="T7">
                  <a:pos x="T2" y="T3"/>
                </a:cxn>
                <a:cxn ang="T8">
                  <a:pos x="T4" y="T5"/>
                </a:cxn>
              </a:cxnLst>
              <a:rect l="T9" t="T10" r="T11" b="T12"/>
              <a:pathLst>
                <a:path w="34812" h="22305" fill="none" extrusionOk="0">
                  <a:moveTo>
                    <a:pt x="-1" y="4511"/>
                  </a:moveTo>
                  <a:cubicBezTo>
                    <a:pt x="3783" y="1586"/>
                    <a:pt x="8429" y="-1"/>
                    <a:pt x="13212" y="0"/>
                  </a:cubicBezTo>
                  <a:cubicBezTo>
                    <a:pt x="25141" y="0"/>
                    <a:pt x="34812" y="9670"/>
                    <a:pt x="34812" y="21600"/>
                  </a:cubicBezTo>
                  <a:cubicBezTo>
                    <a:pt x="34812" y="21835"/>
                    <a:pt x="34808" y="22070"/>
                    <a:pt x="34800" y="22304"/>
                  </a:cubicBezTo>
                </a:path>
                <a:path w="34812" h="22305" stroke="0" extrusionOk="0">
                  <a:moveTo>
                    <a:pt x="-1" y="4511"/>
                  </a:moveTo>
                  <a:cubicBezTo>
                    <a:pt x="3783" y="1586"/>
                    <a:pt x="8429" y="-1"/>
                    <a:pt x="13212" y="0"/>
                  </a:cubicBezTo>
                  <a:cubicBezTo>
                    <a:pt x="25141" y="0"/>
                    <a:pt x="34812" y="9670"/>
                    <a:pt x="34812" y="21600"/>
                  </a:cubicBezTo>
                  <a:cubicBezTo>
                    <a:pt x="34812" y="21835"/>
                    <a:pt x="34808" y="22070"/>
                    <a:pt x="34800" y="22304"/>
                  </a:cubicBezTo>
                  <a:lnTo>
                    <a:pt x="13212" y="21600"/>
                  </a:lnTo>
                  <a:close/>
                </a:path>
              </a:pathLst>
            </a:custGeom>
            <a:noFill/>
            <a:ln w="9525">
              <a:solidFill>
                <a:srgbClr val="FF66FF"/>
              </a:solidFill>
              <a:round/>
              <a:headEnd/>
              <a:tailEnd/>
            </a:ln>
          </p:spPr>
          <p:txBody>
            <a:bodyPr wrap="none" anchor="ctr"/>
            <a:lstStyle/>
            <a:p>
              <a:endParaRPr lang="en-US"/>
            </a:p>
          </p:txBody>
        </p:sp>
        <p:sp>
          <p:nvSpPr>
            <p:cNvPr id="2134" name="Freeform 445"/>
            <p:cNvSpPr>
              <a:spLocks/>
            </p:cNvSpPr>
            <p:nvPr/>
          </p:nvSpPr>
          <p:spPr bwMode="hidden">
            <a:xfrm>
              <a:off x="3996" y="1236"/>
              <a:ext cx="156" cy="478"/>
            </a:xfrm>
            <a:custGeom>
              <a:avLst/>
              <a:gdLst>
                <a:gd name="T0" fmla="*/ 0 w 776"/>
                <a:gd name="T1" fmla="*/ 64 h 2368"/>
                <a:gd name="T2" fmla="*/ 240 w 776"/>
                <a:gd name="T3" fmla="*/ 16 h 2368"/>
                <a:gd name="T4" fmla="*/ 96 w 776"/>
                <a:gd name="T5" fmla="*/ 160 h 2368"/>
                <a:gd name="T6" fmla="*/ 336 w 776"/>
                <a:gd name="T7" fmla="*/ 160 h 2368"/>
                <a:gd name="T8" fmla="*/ 192 w 776"/>
                <a:gd name="T9" fmla="*/ 304 h 2368"/>
                <a:gd name="T10" fmla="*/ 384 w 776"/>
                <a:gd name="T11" fmla="*/ 352 h 2368"/>
                <a:gd name="T12" fmla="*/ 288 w 776"/>
                <a:gd name="T13" fmla="*/ 448 h 2368"/>
                <a:gd name="T14" fmla="*/ 480 w 776"/>
                <a:gd name="T15" fmla="*/ 496 h 2368"/>
                <a:gd name="T16" fmla="*/ 384 w 776"/>
                <a:gd name="T17" fmla="*/ 592 h 2368"/>
                <a:gd name="T18" fmla="*/ 528 w 776"/>
                <a:gd name="T19" fmla="*/ 640 h 2368"/>
                <a:gd name="T20" fmla="*/ 480 w 776"/>
                <a:gd name="T21" fmla="*/ 736 h 2368"/>
                <a:gd name="T22" fmla="*/ 576 w 776"/>
                <a:gd name="T23" fmla="*/ 832 h 2368"/>
                <a:gd name="T24" fmla="*/ 576 w 776"/>
                <a:gd name="T25" fmla="*/ 928 h 2368"/>
                <a:gd name="T26" fmla="*/ 672 w 776"/>
                <a:gd name="T27" fmla="*/ 1072 h 2368"/>
                <a:gd name="T28" fmla="*/ 624 w 776"/>
                <a:gd name="T29" fmla="*/ 1216 h 2368"/>
                <a:gd name="T30" fmla="*/ 720 w 776"/>
                <a:gd name="T31" fmla="*/ 1312 h 2368"/>
                <a:gd name="T32" fmla="*/ 672 w 776"/>
                <a:gd name="T33" fmla="*/ 1456 h 2368"/>
                <a:gd name="T34" fmla="*/ 720 w 776"/>
                <a:gd name="T35" fmla="*/ 1600 h 2368"/>
                <a:gd name="T36" fmla="*/ 672 w 776"/>
                <a:gd name="T37" fmla="*/ 1696 h 2368"/>
                <a:gd name="T38" fmla="*/ 768 w 776"/>
                <a:gd name="T39" fmla="*/ 1840 h 2368"/>
                <a:gd name="T40" fmla="*/ 720 w 776"/>
                <a:gd name="T41" fmla="*/ 1984 h 2368"/>
                <a:gd name="T42" fmla="*/ 768 w 776"/>
                <a:gd name="T43" fmla="*/ 2176 h 2368"/>
                <a:gd name="T44" fmla="*/ 720 w 776"/>
                <a:gd name="T45" fmla="*/ 2224 h 2368"/>
                <a:gd name="T46" fmla="*/ 768 w 776"/>
                <a:gd name="T47" fmla="*/ 2368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76"/>
                <a:gd name="T73" fmla="*/ 0 h 2368"/>
                <a:gd name="T74" fmla="*/ 776 w 776"/>
                <a:gd name="T75" fmla="*/ 2368 h 236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rgbClr val="FF66FF"/>
              </a:solidFill>
              <a:round/>
              <a:headEnd/>
              <a:tailEnd/>
            </a:ln>
          </p:spPr>
          <p:txBody>
            <a:bodyPr wrap="none" anchor="ctr"/>
            <a:lstStyle/>
            <a:p>
              <a:endParaRPr lang="en-US"/>
            </a:p>
          </p:txBody>
        </p:sp>
        <p:sp>
          <p:nvSpPr>
            <p:cNvPr id="2135" name="Freeform 446"/>
            <p:cNvSpPr>
              <a:spLocks/>
            </p:cNvSpPr>
            <p:nvPr/>
          </p:nvSpPr>
          <p:spPr bwMode="hidden">
            <a:xfrm rot="19660755" flipV="1">
              <a:off x="3752" y="1079"/>
              <a:ext cx="142" cy="270"/>
            </a:xfrm>
            <a:custGeom>
              <a:avLst/>
              <a:gdLst>
                <a:gd name="T0" fmla="*/ 0 w 776"/>
                <a:gd name="T1" fmla="*/ 64 h 2368"/>
                <a:gd name="T2" fmla="*/ 240 w 776"/>
                <a:gd name="T3" fmla="*/ 16 h 2368"/>
                <a:gd name="T4" fmla="*/ 96 w 776"/>
                <a:gd name="T5" fmla="*/ 160 h 2368"/>
                <a:gd name="T6" fmla="*/ 336 w 776"/>
                <a:gd name="T7" fmla="*/ 160 h 2368"/>
                <a:gd name="T8" fmla="*/ 192 w 776"/>
                <a:gd name="T9" fmla="*/ 304 h 2368"/>
                <a:gd name="T10" fmla="*/ 384 w 776"/>
                <a:gd name="T11" fmla="*/ 352 h 2368"/>
                <a:gd name="T12" fmla="*/ 288 w 776"/>
                <a:gd name="T13" fmla="*/ 448 h 2368"/>
                <a:gd name="T14" fmla="*/ 480 w 776"/>
                <a:gd name="T15" fmla="*/ 496 h 2368"/>
                <a:gd name="T16" fmla="*/ 384 w 776"/>
                <a:gd name="T17" fmla="*/ 592 h 2368"/>
                <a:gd name="T18" fmla="*/ 528 w 776"/>
                <a:gd name="T19" fmla="*/ 640 h 2368"/>
                <a:gd name="T20" fmla="*/ 480 w 776"/>
                <a:gd name="T21" fmla="*/ 736 h 2368"/>
                <a:gd name="T22" fmla="*/ 576 w 776"/>
                <a:gd name="T23" fmla="*/ 832 h 2368"/>
                <a:gd name="T24" fmla="*/ 576 w 776"/>
                <a:gd name="T25" fmla="*/ 928 h 2368"/>
                <a:gd name="T26" fmla="*/ 672 w 776"/>
                <a:gd name="T27" fmla="*/ 1072 h 2368"/>
                <a:gd name="T28" fmla="*/ 624 w 776"/>
                <a:gd name="T29" fmla="*/ 1216 h 2368"/>
                <a:gd name="T30" fmla="*/ 720 w 776"/>
                <a:gd name="T31" fmla="*/ 1312 h 2368"/>
                <a:gd name="T32" fmla="*/ 672 w 776"/>
                <a:gd name="T33" fmla="*/ 1456 h 2368"/>
                <a:gd name="T34" fmla="*/ 720 w 776"/>
                <a:gd name="T35" fmla="*/ 1600 h 2368"/>
                <a:gd name="T36" fmla="*/ 672 w 776"/>
                <a:gd name="T37" fmla="*/ 1696 h 2368"/>
                <a:gd name="T38" fmla="*/ 768 w 776"/>
                <a:gd name="T39" fmla="*/ 1840 h 2368"/>
                <a:gd name="T40" fmla="*/ 720 w 776"/>
                <a:gd name="T41" fmla="*/ 1984 h 2368"/>
                <a:gd name="T42" fmla="*/ 768 w 776"/>
                <a:gd name="T43" fmla="*/ 2176 h 2368"/>
                <a:gd name="T44" fmla="*/ 720 w 776"/>
                <a:gd name="T45" fmla="*/ 2224 h 2368"/>
                <a:gd name="T46" fmla="*/ 768 w 776"/>
                <a:gd name="T47" fmla="*/ 2368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76"/>
                <a:gd name="T73" fmla="*/ 0 h 2368"/>
                <a:gd name="T74" fmla="*/ 776 w 776"/>
                <a:gd name="T75" fmla="*/ 2368 h 236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2"/>
              </a:solidFill>
              <a:round/>
              <a:headEnd/>
              <a:tailEnd/>
            </a:ln>
          </p:spPr>
          <p:txBody>
            <a:bodyPr wrap="none" anchor="ctr"/>
            <a:lstStyle/>
            <a:p>
              <a:endParaRPr lang="en-US"/>
            </a:p>
          </p:txBody>
        </p:sp>
        <p:sp>
          <p:nvSpPr>
            <p:cNvPr id="2136" name="Arc 447"/>
            <p:cNvSpPr>
              <a:spLocks/>
            </p:cNvSpPr>
            <p:nvPr/>
          </p:nvSpPr>
          <p:spPr bwMode="hidden">
            <a:xfrm flipH="1">
              <a:off x="2952" y="647"/>
              <a:ext cx="821" cy="769"/>
            </a:xfrm>
            <a:custGeom>
              <a:avLst/>
              <a:gdLst>
                <a:gd name="T0" fmla="*/ 0 w 36830"/>
                <a:gd name="T1" fmla="*/ 217 h 22305"/>
                <a:gd name="T2" fmla="*/ 821 w 36830"/>
                <a:gd name="T3" fmla="*/ 769 h 22305"/>
                <a:gd name="T4" fmla="*/ 340 w 36830"/>
                <a:gd name="T5" fmla="*/ 745 h 22305"/>
                <a:gd name="T6" fmla="*/ 0 60000 65536"/>
                <a:gd name="T7" fmla="*/ 0 60000 65536"/>
                <a:gd name="T8" fmla="*/ 0 60000 65536"/>
                <a:gd name="T9" fmla="*/ 0 w 36830"/>
                <a:gd name="T10" fmla="*/ 0 h 22305"/>
                <a:gd name="T11" fmla="*/ 36830 w 36830"/>
                <a:gd name="T12" fmla="*/ 22305 h 22305"/>
              </a:gdLst>
              <a:ahLst/>
              <a:cxnLst>
                <a:cxn ang="T6">
                  <a:pos x="T0" y="T1"/>
                </a:cxn>
                <a:cxn ang="T7">
                  <a:pos x="T2" y="T3"/>
                </a:cxn>
                <a:cxn ang="T8">
                  <a:pos x="T4" y="T5"/>
                </a:cxn>
              </a:cxnLst>
              <a:rect l="T9" t="T10" r="T11" b="T12"/>
              <a:pathLst>
                <a:path w="36830" h="22305" fill="none" extrusionOk="0">
                  <a:moveTo>
                    <a:pt x="0" y="6283"/>
                  </a:moveTo>
                  <a:cubicBezTo>
                    <a:pt x="4047" y="2258"/>
                    <a:pt x="9522" y="-1"/>
                    <a:pt x="15230" y="0"/>
                  </a:cubicBezTo>
                  <a:cubicBezTo>
                    <a:pt x="27159" y="0"/>
                    <a:pt x="36830" y="9670"/>
                    <a:pt x="36830" y="21600"/>
                  </a:cubicBezTo>
                  <a:cubicBezTo>
                    <a:pt x="36830" y="21835"/>
                    <a:pt x="36826" y="22070"/>
                    <a:pt x="36818" y="22304"/>
                  </a:cubicBezTo>
                </a:path>
                <a:path w="36830" h="22305" stroke="0" extrusionOk="0">
                  <a:moveTo>
                    <a:pt x="0" y="6283"/>
                  </a:moveTo>
                  <a:cubicBezTo>
                    <a:pt x="4047" y="2258"/>
                    <a:pt x="9522" y="-1"/>
                    <a:pt x="15230" y="0"/>
                  </a:cubicBezTo>
                  <a:cubicBezTo>
                    <a:pt x="27159" y="0"/>
                    <a:pt x="36830" y="9670"/>
                    <a:pt x="36830" y="21600"/>
                  </a:cubicBezTo>
                  <a:cubicBezTo>
                    <a:pt x="36830" y="21835"/>
                    <a:pt x="36826" y="22070"/>
                    <a:pt x="36818" y="22304"/>
                  </a:cubicBezTo>
                  <a:lnTo>
                    <a:pt x="15230" y="21600"/>
                  </a:lnTo>
                  <a:close/>
                </a:path>
              </a:pathLst>
            </a:custGeom>
            <a:noFill/>
            <a:ln w="9525">
              <a:solidFill>
                <a:schemeClr val="folHlink"/>
              </a:solidFill>
              <a:round/>
              <a:headEnd/>
              <a:tailEnd/>
            </a:ln>
          </p:spPr>
          <p:txBody>
            <a:bodyPr wrap="none" anchor="ctr"/>
            <a:lstStyle/>
            <a:p>
              <a:endParaRPr lang="en-US"/>
            </a:p>
          </p:txBody>
        </p:sp>
        <p:sp>
          <p:nvSpPr>
            <p:cNvPr id="2137" name="Arc 448"/>
            <p:cNvSpPr>
              <a:spLocks/>
            </p:cNvSpPr>
            <p:nvPr/>
          </p:nvSpPr>
          <p:spPr bwMode="hidden">
            <a:xfrm flipH="1">
              <a:off x="3184" y="485"/>
              <a:ext cx="597" cy="745"/>
            </a:xfrm>
            <a:custGeom>
              <a:avLst/>
              <a:gdLst>
                <a:gd name="T0" fmla="*/ 0 w 31881"/>
                <a:gd name="T1" fmla="*/ 345 h 21600"/>
                <a:gd name="T2" fmla="*/ 597 w 31881"/>
                <a:gd name="T3" fmla="*/ 168 h 21600"/>
                <a:gd name="T4" fmla="*/ 341 w 31881"/>
                <a:gd name="T5" fmla="*/ 745 h 21600"/>
                <a:gd name="T6" fmla="*/ 0 60000 65536"/>
                <a:gd name="T7" fmla="*/ 0 60000 65536"/>
                <a:gd name="T8" fmla="*/ 0 60000 65536"/>
                <a:gd name="T9" fmla="*/ 0 w 31881"/>
                <a:gd name="T10" fmla="*/ 0 h 21600"/>
                <a:gd name="T11" fmla="*/ 31881 w 31881"/>
                <a:gd name="T12" fmla="*/ 21600 h 21600"/>
              </a:gdLst>
              <a:ahLst/>
              <a:cxnLst>
                <a:cxn ang="T6">
                  <a:pos x="T0" y="T1"/>
                </a:cxn>
                <a:cxn ang="T7">
                  <a:pos x="T2" y="T3"/>
                </a:cxn>
                <a:cxn ang="T8">
                  <a:pos x="T4" y="T5"/>
                </a:cxn>
              </a:cxnLst>
              <a:rect l="T9" t="T10" r="T11" b="T12"/>
              <a:pathLst>
                <a:path w="31881" h="21600" fill="none" extrusionOk="0">
                  <a:moveTo>
                    <a:pt x="-1" y="10015"/>
                  </a:moveTo>
                  <a:cubicBezTo>
                    <a:pt x="3963" y="3778"/>
                    <a:pt x="10840" y="-1"/>
                    <a:pt x="18231" y="0"/>
                  </a:cubicBezTo>
                  <a:cubicBezTo>
                    <a:pt x="23204" y="0"/>
                    <a:pt x="28026" y="1716"/>
                    <a:pt x="31881" y="4859"/>
                  </a:cubicBezTo>
                </a:path>
                <a:path w="31881" h="21600" stroke="0" extrusionOk="0">
                  <a:moveTo>
                    <a:pt x="-1" y="10015"/>
                  </a:moveTo>
                  <a:cubicBezTo>
                    <a:pt x="3963" y="3778"/>
                    <a:pt x="10840" y="-1"/>
                    <a:pt x="18231" y="0"/>
                  </a:cubicBezTo>
                  <a:cubicBezTo>
                    <a:pt x="23204" y="0"/>
                    <a:pt x="28026" y="1716"/>
                    <a:pt x="31881" y="4859"/>
                  </a:cubicBezTo>
                  <a:lnTo>
                    <a:pt x="18231" y="21600"/>
                  </a:lnTo>
                  <a:close/>
                </a:path>
              </a:pathLst>
            </a:custGeom>
            <a:noFill/>
            <a:ln w="9525">
              <a:solidFill>
                <a:schemeClr val="accent1"/>
              </a:solidFill>
              <a:round/>
              <a:headEnd/>
              <a:tailEnd/>
            </a:ln>
          </p:spPr>
          <p:txBody>
            <a:bodyPr wrap="none" anchor="ctr"/>
            <a:lstStyle/>
            <a:p>
              <a:endParaRPr lang="en-US"/>
            </a:p>
          </p:txBody>
        </p:sp>
        <p:sp>
          <p:nvSpPr>
            <p:cNvPr id="2138" name="Arc 449"/>
            <p:cNvSpPr>
              <a:spLocks/>
            </p:cNvSpPr>
            <p:nvPr/>
          </p:nvSpPr>
          <p:spPr bwMode="hidden">
            <a:xfrm>
              <a:off x="3822" y="798"/>
              <a:ext cx="246" cy="745"/>
            </a:xfrm>
            <a:custGeom>
              <a:avLst/>
              <a:gdLst>
                <a:gd name="T0" fmla="*/ 0 w 31146"/>
                <a:gd name="T1" fmla="*/ 156 h 21600"/>
                <a:gd name="T2" fmla="*/ 246 w 31146"/>
                <a:gd name="T3" fmla="*/ 330 h 21600"/>
                <a:gd name="T4" fmla="*/ 104 w 31146"/>
                <a:gd name="T5" fmla="*/ 745 h 21600"/>
                <a:gd name="T6" fmla="*/ 0 60000 65536"/>
                <a:gd name="T7" fmla="*/ 0 60000 65536"/>
                <a:gd name="T8" fmla="*/ 0 60000 65536"/>
                <a:gd name="T9" fmla="*/ 0 w 31146"/>
                <a:gd name="T10" fmla="*/ 0 h 21600"/>
                <a:gd name="T11" fmla="*/ 31146 w 31146"/>
                <a:gd name="T12" fmla="*/ 21600 h 21600"/>
              </a:gdLst>
              <a:ahLst/>
              <a:cxnLst>
                <a:cxn ang="T6">
                  <a:pos x="T0" y="T1"/>
                </a:cxn>
                <a:cxn ang="T7">
                  <a:pos x="T2" y="T3"/>
                </a:cxn>
                <a:cxn ang="T8">
                  <a:pos x="T4" y="T5"/>
                </a:cxn>
              </a:cxnLst>
              <a:rect l="T9" t="T10" r="T11" b="T12"/>
              <a:pathLst>
                <a:path w="31146" h="21600" fill="none" extrusionOk="0">
                  <a:moveTo>
                    <a:pt x="-1" y="4511"/>
                  </a:moveTo>
                  <a:cubicBezTo>
                    <a:pt x="3783" y="1586"/>
                    <a:pt x="8429" y="-1"/>
                    <a:pt x="13212" y="0"/>
                  </a:cubicBezTo>
                  <a:cubicBezTo>
                    <a:pt x="20409" y="0"/>
                    <a:pt x="27134" y="3585"/>
                    <a:pt x="31145" y="9561"/>
                  </a:cubicBezTo>
                </a:path>
                <a:path w="31146" h="21600" stroke="0" extrusionOk="0">
                  <a:moveTo>
                    <a:pt x="-1" y="4511"/>
                  </a:moveTo>
                  <a:cubicBezTo>
                    <a:pt x="3783" y="1586"/>
                    <a:pt x="8429" y="-1"/>
                    <a:pt x="13212" y="0"/>
                  </a:cubicBezTo>
                  <a:cubicBezTo>
                    <a:pt x="20409" y="0"/>
                    <a:pt x="27134" y="3585"/>
                    <a:pt x="31145" y="9561"/>
                  </a:cubicBezTo>
                  <a:lnTo>
                    <a:pt x="13212" y="21600"/>
                  </a:lnTo>
                  <a:close/>
                </a:path>
              </a:pathLst>
            </a:custGeom>
            <a:noFill/>
            <a:ln w="9525">
              <a:solidFill>
                <a:schemeClr val="accent2"/>
              </a:solidFill>
              <a:round/>
              <a:headEnd/>
              <a:tailEnd/>
            </a:ln>
          </p:spPr>
          <p:txBody>
            <a:bodyPr wrap="none" anchor="ctr"/>
            <a:lstStyle/>
            <a:p>
              <a:endParaRPr lang="en-US"/>
            </a:p>
          </p:txBody>
        </p:sp>
        <p:sp>
          <p:nvSpPr>
            <p:cNvPr id="2139" name="Freeform 450"/>
            <p:cNvSpPr>
              <a:spLocks/>
            </p:cNvSpPr>
            <p:nvPr/>
          </p:nvSpPr>
          <p:spPr bwMode="hidden">
            <a:xfrm flipH="1">
              <a:off x="3086" y="1193"/>
              <a:ext cx="351" cy="493"/>
            </a:xfrm>
            <a:custGeom>
              <a:avLst/>
              <a:gdLst>
                <a:gd name="T0" fmla="*/ 0 w 776"/>
                <a:gd name="T1" fmla="*/ 64 h 2368"/>
                <a:gd name="T2" fmla="*/ 240 w 776"/>
                <a:gd name="T3" fmla="*/ 16 h 2368"/>
                <a:gd name="T4" fmla="*/ 96 w 776"/>
                <a:gd name="T5" fmla="*/ 160 h 2368"/>
                <a:gd name="T6" fmla="*/ 336 w 776"/>
                <a:gd name="T7" fmla="*/ 160 h 2368"/>
                <a:gd name="T8" fmla="*/ 192 w 776"/>
                <a:gd name="T9" fmla="*/ 304 h 2368"/>
                <a:gd name="T10" fmla="*/ 384 w 776"/>
                <a:gd name="T11" fmla="*/ 352 h 2368"/>
                <a:gd name="T12" fmla="*/ 288 w 776"/>
                <a:gd name="T13" fmla="*/ 448 h 2368"/>
                <a:gd name="T14" fmla="*/ 480 w 776"/>
                <a:gd name="T15" fmla="*/ 496 h 2368"/>
                <a:gd name="T16" fmla="*/ 384 w 776"/>
                <a:gd name="T17" fmla="*/ 592 h 2368"/>
                <a:gd name="T18" fmla="*/ 528 w 776"/>
                <a:gd name="T19" fmla="*/ 640 h 2368"/>
                <a:gd name="T20" fmla="*/ 480 w 776"/>
                <a:gd name="T21" fmla="*/ 736 h 2368"/>
                <a:gd name="T22" fmla="*/ 576 w 776"/>
                <a:gd name="T23" fmla="*/ 832 h 2368"/>
                <a:gd name="T24" fmla="*/ 576 w 776"/>
                <a:gd name="T25" fmla="*/ 928 h 2368"/>
                <a:gd name="T26" fmla="*/ 672 w 776"/>
                <a:gd name="T27" fmla="*/ 1072 h 2368"/>
                <a:gd name="T28" fmla="*/ 624 w 776"/>
                <a:gd name="T29" fmla="*/ 1216 h 2368"/>
                <a:gd name="T30" fmla="*/ 720 w 776"/>
                <a:gd name="T31" fmla="*/ 1312 h 2368"/>
                <a:gd name="T32" fmla="*/ 672 w 776"/>
                <a:gd name="T33" fmla="*/ 1456 h 2368"/>
                <a:gd name="T34" fmla="*/ 720 w 776"/>
                <a:gd name="T35" fmla="*/ 1600 h 2368"/>
                <a:gd name="T36" fmla="*/ 672 w 776"/>
                <a:gd name="T37" fmla="*/ 1696 h 2368"/>
                <a:gd name="T38" fmla="*/ 768 w 776"/>
                <a:gd name="T39" fmla="*/ 1840 h 2368"/>
                <a:gd name="T40" fmla="*/ 720 w 776"/>
                <a:gd name="T41" fmla="*/ 1984 h 2368"/>
                <a:gd name="T42" fmla="*/ 768 w 776"/>
                <a:gd name="T43" fmla="*/ 2176 h 2368"/>
                <a:gd name="T44" fmla="*/ 720 w 776"/>
                <a:gd name="T45" fmla="*/ 2224 h 2368"/>
                <a:gd name="T46" fmla="*/ 768 w 776"/>
                <a:gd name="T47" fmla="*/ 2368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76"/>
                <a:gd name="T73" fmla="*/ 0 h 2368"/>
                <a:gd name="T74" fmla="*/ 776 w 776"/>
                <a:gd name="T75" fmla="*/ 2368 h 236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rgbClr val="FF0000"/>
              </a:solidFill>
              <a:round/>
              <a:headEnd/>
              <a:tailEnd/>
            </a:ln>
          </p:spPr>
          <p:txBody>
            <a:bodyPr wrap="none" anchor="ctr"/>
            <a:lstStyle/>
            <a:p>
              <a:endParaRPr lang="en-US"/>
            </a:p>
          </p:txBody>
        </p:sp>
        <p:sp>
          <p:nvSpPr>
            <p:cNvPr id="2140" name="Freeform 451"/>
            <p:cNvSpPr>
              <a:spLocks/>
            </p:cNvSpPr>
            <p:nvPr/>
          </p:nvSpPr>
          <p:spPr bwMode="hidden">
            <a:xfrm flipH="1">
              <a:off x="3251" y="673"/>
              <a:ext cx="225" cy="492"/>
            </a:xfrm>
            <a:custGeom>
              <a:avLst/>
              <a:gdLst>
                <a:gd name="T0" fmla="*/ 0 w 776"/>
                <a:gd name="T1" fmla="*/ 64 h 2368"/>
                <a:gd name="T2" fmla="*/ 240 w 776"/>
                <a:gd name="T3" fmla="*/ 16 h 2368"/>
                <a:gd name="T4" fmla="*/ 96 w 776"/>
                <a:gd name="T5" fmla="*/ 160 h 2368"/>
                <a:gd name="T6" fmla="*/ 336 w 776"/>
                <a:gd name="T7" fmla="*/ 160 h 2368"/>
                <a:gd name="T8" fmla="*/ 192 w 776"/>
                <a:gd name="T9" fmla="*/ 304 h 2368"/>
                <a:gd name="T10" fmla="*/ 384 w 776"/>
                <a:gd name="T11" fmla="*/ 352 h 2368"/>
                <a:gd name="T12" fmla="*/ 288 w 776"/>
                <a:gd name="T13" fmla="*/ 448 h 2368"/>
                <a:gd name="T14" fmla="*/ 480 w 776"/>
                <a:gd name="T15" fmla="*/ 496 h 2368"/>
                <a:gd name="T16" fmla="*/ 384 w 776"/>
                <a:gd name="T17" fmla="*/ 592 h 2368"/>
                <a:gd name="T18" fmla="*/ 528 w 776"/>
                <a:gd name="T19" fmla="*/ 640 h 2368"/>
                <a:gd name="T20" fmla="*/ 480 w 776"/>
                <a:gd name="T21" fmla="*/ 736 h 2368"/>
                <a:gd name="T22" fmla="*/ 576 w 776"/>
                <a:gd name="T23" fmla="*/ 832 h 2368"/>
                <a:gd name="T24" fmla="*/ 576 w 776"/>
                <a:gd name="T25" fmla="*/ 928 h 2368"/>
                <a:gd name="T26" fmla="*/ 672 w 776"/>
                <a:gd name="T27" fmla="*/ 1072 h 2368"/>
                <a:gd name="T28" fmla="*/ 624 w 776"/>
                <a:gd name="T29" fmla="*/ 1216 h 2368"/>
                <a:gd name="T30" fmla="*/ 720 w 776"/>
                <a:gd name="T31" fmla="*/ 1312 h 2368"/>
                <a:gd name="T32" fmla="*/ 672 w 776"/>
                <a:gd name="T33" fmla="*/ 1456 h 2368"/>
                <a:gd name="T34" fmla="*/ 720 w 776"/>
                <a:gd name="T35" fmla="*/ 1600 h 2368"/>
                <a:gd name="T36" fmla="*/ 672 w 776"/>
                <a:gd name="T37" fmla="*/ 1696 h 2368"/>
                <a:gd name="T38" fmla="*/ 768 w 776"/>
                <a:gd name="T39" fmla="*/ 1840 h 2368"/>
                <a:gd name="T40" fmla="*/ 720 w 776"/>
                <a:gd name="T41" fmla="*/ 1984 h 2368"/>
                <a:gd name="T42" fmla="*/ 768 w 776"/>
                <a:gd name="T43" fmla="*/ 2176 h 2368"/>
                <a:gd name="T44" fmla="*/ 720 w 776"/>
                <a:gd name="T45" fmla="*/ 2224 h 2368"/>
                <a:gd name="T46" fmla="*/ 768 w 776"/>
                <a:gd name="T47" fmla="*/ 2368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76"/>
                <a:gd name="T73" fmla="*/ 0 h 2368"/>
                <a:gd name="T74" fmla="*/ 776 w 776"/>
                <a:gd name="T75" fmla="*/ 2368 h 236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rgbClr val="FF0000"/>
              </a:solidFill>
              <a:round/>
              <a:headEnd/>
              <a:tailEnd/>
            </a:ln>
          </p:spPr>
          <p:txBody>
            <a:bodyPr wrap="none" anchor="ctr"/>
            <a:lstStyle/>
            <a:p>
              <a:endParaRPr lang="en-US"/>
            </a:p>
          </p:txBody>
        </p:sp>
        <p:sp>
          <p:nvSpPr>
            <p:cNvPr id="2141" name="Freeform 452"/>
            <p:cNvSpPr>
              <a:spLocks/>
            </p:cNvSpPr>
            <p:nvPr/>
          </p:nvSpPr>
          <p:spPr bwMode="hidden">
            <a:xfrm flipH="1">
              <a:off x="3510" y="526"/>
              <a:ext cx="135" cy="492"/>
            </a:xfrm>
            <a:custGeom>
              <a:avLst/>
              <a:gdLst>
                <a:gd name="T0" fmla="*/ 0 w 776"/>
                <a:gd name="T1" fmla="*/ 64 h 2368"/>
                <a:gd name="T2" fmla="*/ 240 w 776"/>
                <a:gd name="T3" fmla="*/ 16 h 2368"/>
                <a:gd name="T4" fmla="*/ 96 w 776"/>
                <a:gd name="T5" fmla="*/ 160 h 2368"/>
                <a:gd name="T6" fmla="*/ 336 w 776"/>
                <a:gd name="T7" fmla="*/ 160 h 2368"/>
                <a:gd name="T8" fmla="*/ 192 w 776"/>
                <a:gd name="T9" fmla="*/ 304 h 2368"/>
                <a:gd name="T10" fmla="*/ 384 w 776"/>
                <a:gd name="T11" fmla="*/ 352 h 2368"/>
                <a:gd name="T12" fmla="*/ 288 w 776"/>
                <a:gd name="T13" fmla="*/ 448 h 2368"/>
                <a:gd name="T14" fmla="*/ 480 w 776"/>
                <a:gd name="T15" fmla="*/ 496 h 2368"/>
                <a:gd name="T16" fmla="*/ 384 w 776"/>
                <a:gd name="T17" fmla="*/ 592 h 2368"/>
                <a:gd name="T18" fmla="*/ 528 w 776"/>
                <a:gd name="T19" fmla="*/ 640 h 2368"/>
                <a:gd name="T20" fmla="*/ 480 w 776"/>
                <a:gd name="T21" fmla="*/ 736 h 2368"/>
                <a:gd name="T22" fmla="*/ 576 w 776"/>
                <a:gd name="T23" fmla="*/ 832 h 2368"/>
                <a:gd name="T24" fmla="*/ 576 w 776"/>
                <a:gd name="T25" fmla="*/ 928 h 2368"/>
                <a:gd name="T26" fmla="*/ 672 w 776"/>
                <a:gd name="T27" fmla="*/ 1072 h 2368"/>
                <a:gd name="T28" fmla="*/ 624 w 776"/>
                <a:gd name="T29" fmla="*/ 1216 h 2368"/>
                <a:gd name="T30" fmla="*/ 720 w 776"/>
                <a:gd name="T31" fmla="*/ 1312 h 2368"/>
                <a:gd name="T32" fmla="*/ 672 w 776"/>
                <a:gd name="T33" fmla="*/ 1456 h 2368"/>
                <a:gd name="T34" fmla="*/ 720 w 776"/>
                <a:gd name="T35" fmla="*/ 1600 h 2368"/>
                <a:gd name="T36" fmla="*/ 672 w 776"/>
                <a:gd name="T37" fmla="*/ 1696 h 2368"/>
                <a:gd name="T38" fmla="*/ 768 w 776"/>
                <a:gd name="T39" fmla="*/ 1840 h 2368"/>
                <a:gd name="T40" fmla="*/ 720 w 776"/>
                <a:gd name="T41" fmla="*/ 1984 h 2368"/>
                <a:gd name="T42" fmla="*/ 768 w 776"/>
                <a:gd name="T43" fmla="*/ 2176 h 2368"/>
                <a:gd name="T44" fmla="*/ 720 w 776"/>
                <a:gd name="T45" fmla="*/ 2224 h 2368"/>
                <a:gd name="T46" fmla="*/ 768 w 776"/>
                <a:gd name="T47" fmla="*/ 2368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76"/>
                <a:gd name="T73" fmla="*/ 0 h 2368"/>
                <a:gd name="T74" fmla="*/ 776 w 776"/>
                <a:gd name="T75" fmla="*/ 2368 h 236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rgbClr val="FF0000"/>
              </a:solidFill>
              <a:round/>
              <a:headEnd/>
              <a:tailEnd/>
            </a:ln>
          </p:spPr>
          <p:txBody>
            <a:bodyPr wrap="none" anchor="ctr"/>
            <a:lstStyle/>
            <a:p>
              <a:endParaRPr lang="en-US"/>
            </a:p>
          </p:txBody>
        </p:sp>
        <p:sp>
          <p:nvSpPr>
            <p:cNvPr id="2142" name="Freeform 453"/>
            <p:cNvSpPr>
              <a:spLocks/>
            </p:cNvSpPr>
            <p:nvPr/>
          </p:nvSpPr>
          <p:spPr bwMode="hidden">
            <a:xfrm>
              <a:off x="4351" y="1121"/>
              <a:ext cx="326" cy="518"/>
            </a:xfrm>
            <a:custGeom>
              <a:avLst/>
              <a:gdLst>
                <a:gd name="T0" fmla="*/ 0 w 776"/>
                <a:gd name="T1" fmla="*/ 64 h 2368"/>
                <a:gd name="T2" fmla="*/ 240 w 776"/>
                <a:gd name="T3" fmla="*/ 16 h 2368"/>
                <a:gd name="T4" fmla="*/ 96 w 776"/>
                <a:gd name="T5" fmla="*/ 160 h 2368"/>
                <a:gd name="T6" fmla="*/ 336 w 776"/>
                <a:gd name="T7" fmla="*/ 160 h 2368"/>
                <a:gd name="T8" fmla="*/ 192 w 776"/>
                <a:gd name="T9" fmla="*/ 304 h 2368"/>
                <a:gd name="T10" fmla="*/ 384 w 776"/>
                <a:gd name="T11" fmla="*/ 352 h 2368"/>
                <a:gd name="T12" fmla="*/ 288 w 776"/>
                <a:gd name="T13" fmla="*/ 448 h 2368"/>
                <a:gd name="T14" fmla="*/ 480 w 776"/>
                <a:gd name="T15" fmla="*/ 496 h 2368"/>
                <a:gd name="T16" fmla="*/ 384 w 776"/>
                <a:gd name="T17" fmla="*/ 592 h 2368"/>
                <a:gd name="T18" fmla="*/ 528 w 776"/>
                <a:gd name="T19" fmla="*/ 640 h 2368"/>
                <a:gd name="T20" fmla="*/ 480 w 776"/>
                <a:gd name="T21" fmla="*/ 736 h 2368"/>
                <a:gd name="T22" fmla="*/ 576 w 776"/>
                <a:gd name="T23" fmla="*/ 832 h 2368"/>
                <a:gd name="T24" fmla="*/ 576 w 776"/>
                <a:gd name="T25" fmla="*/ 928 h 2368"/>
                <a:gd name="T26" fmla="*/ 672 w 776"/>
                <a:gd name="T27" fmla="*/ 1072 h 2368"/>
                <a:gd name="T28" fmla="*/ 624 w 776"/>
                <a:gd name="T29" fmla="*/ 1216 h 2368"/>
                <a:gd name="T30" fmla="*/ 720 w 776"/>
                <a:gd name="T31" fmla="*/ 1312 h 2368"/>
                <a:gd name="T32" fmla="*/ 672 w 776"/>
                <a:gd name="T33" fmla="*/ 1456 h 2368"/>
                <a:gd name="T34" fmla="*/ 720 w 776"/>
                <a:gd name="T35" fmla="*/ 1600 h 2368"/>
                <a:gd name="T36" fmla="*/ 672 w 776"/>
                <a:gd name="T37" fmla="*/ 1696 h 2368"/>
                <a:gd name="T38" fmla="*/ 768 w 776"/>
                <a:gd name="T39" fmla="*/ 1840 h 2368"/>
                <a:gd name="T40" fmla="*/ 720 w 776"/>
                <a:gd name="T41" fmla="*/ 1984 h 2368"/>
                <a:gd name="T42" fmla="*/ 768 w 776"/>
                <a:gd name="T43" fmla="*/ 2176 h 2368"/>
                <a:gd name="T44" fmla="*/ 720 w 776"/>
                <a:gd name="T45" fmla="*/ 2224 h 2368"/>
                <a:gd name="T46" fmla="*/ 768 w 776"/>
                <a:gd name="T47" fmla="*/ 2368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76"/>
                <a:gd name="T73" fmla="*/ 0 h 2368"/>
                <a:gd name="T74" fmla="*/ 776 w 776"/>
                <a:gd name="T75" fmla="*/ 2368 h 236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rgbClr val="FF66FF"/>
              </a:solidFill>
              <a:round/>
              <a:headEnd/>
              <a:tailEnd/>
            </a:ln>
          </p:spPr>
          <p:txBody>
            <a:bodyPr wrap="none" anchor="ctr"/>
            <a:lstStyle/>
            <a:p>
              <a:endParaRPr lang="en-US"/>
            </a:p>
          </p:txBody>
        </p:sp>
        <p:sp>
          <p:nvSpPr>
            <p:cNvPr id="2143" name="Freeform 454"/>
            <p:cNvSpPr>
              <a:spLocks/>
            </p:cNvSpPr>
            <p:nvPr/>
          </p:nvSpPr>
          <p:spPr bwMode="hidden">
            <a:xfrm>
              <a:off x="4182" y="859"/>
              <a:ext cx="490" cy="345"/>
            </a:xfrm>
            <a:custGeom>
              <a:avLst/>
              <a:gdLst>
                <a:gd name="T0" fmla="*/ 0 w 776"/>
                <a:gd name="T1" fmla="*/ 64 h 2368"/>
                <a:gd name="T2" fmla="*/ 240 w 776"/>
                <a:gd name="T3" fmla="*/ 16 h 2368"/>
                <a:gd name="T4" fmla="*/ 96 w 776"/>
                <a:gd name="T5" fmla="*/ 160 h 2368"/>
                <a:gd name="T6" fmla="*/ 336 w 776"/>
                <a:gd name="T7" fmla="*/ 160 h 2368"/>
                <a:gd name="T8" fmla="*/ 192 w 776"/>
                <a:gd name="T9" fmla="*/ 304 h 2368"/>
                <a:gd name="T10" fmla="*/ 384 w 776"/>
                <a:gd name="T11" fmla="*/ 352 h 2368"/>
                <a:gd name="T12" fmla="*/ 288 w 776"/>
                <a:gd name="T13" fmla="*/ 448 h 2368"/>
                <a:gd name="T14" fmla="*/ 480 w 776"/>
                <a:gd name="T15" fmla="*/ 496 h 2368"/>
                <a:gd name="T16" fmla="*/ 384 w 776"/>
                <a:gd name="T17" fmla="*/ 592 h 2368"/>
                <a:gd name="T18" fmla="*/ 528 w 776"/>
                <a:gd name="T19" fmla="*/ 640 h 2368"/>
                <a:gd name="T20" fmla="*/ 480 w 776"/>
                <a:gd name="T21" fmla="*/ 736 h 2368"/>
                <a:gd name="T22" fmla="*/ 576 w 776"/>
                <a:gd name="T23" fmla="*/ 832 h 2368"/>
                <a:gd name="T24" fmla="*/ 576 w 776"/>
                <a:gd name="T25" fmla="*/ 928 h 2368"/>
                <a:gd name="T26" fmla="*/ 672 w 776"/>
                <a:gd name="T27" fmla="*/ 1072 h 2368"/>
                <a:gd name="T28" fmla="*/ 624 w 776"/>
                <a:gd name="T29" fmla="*/ 1216 h 2368"/>
                <a:gd name="T30" fmla="*/ 720 w 776"/>
                <a:gd name="T31" fmla="*/ 1312 h 2368"/>
                <a:gd name="T32" fmla="*/ 672 w 776"/>
                <a:gd name="T33" fmla="*/ 1456 h 2368"/>
                <a:gd name="T34" fmla="*/ 720 w 776"/>
                <a:gd name="T35" fmla="*/ 1600 h 2368"/>
                <a:gd name="T36" fmla="*/ 672 w 776"/>
                <a:gd name="T37" fmla="*/ 1696 h 2368"/>
                <a:gd name="T38" fmla="*/ 768 w 776"/>
                <a:gd name="T39" fmla="*/ 1840 h 2368"/>
                <a:gd name="T40" fmla="*/ 720 w 776"/>
                <a:gd name="T41" fmla="*/ 1984 h 2368"/>
                <a:gd name="T42" fmla="*/ 768 w 776"/>
                <a:gd name="T43" fmla="*/ 2176 h 2368"/>
                <a:gd name="T44" fmla="*/ 720 w 776"/>
                <a:gd name="T45" fmla="*/ 2224 h 2368"/>
                <a:gd name="T46" fmla="*/ 768 w 776"/>
                <a:gd name="T47" fmla="*/ 2368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76"/>
                <a:gd name="T73" fmla="*/ 0 h 2368"/>
                <a:gd name="T74" fmla="*/ 776 w 776"/>
                <a:gd name="T75" fmla="*/ 2368 h 236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rgbClr val="FF0000"/>
              </a:solidFill>
              <a:round/>
              <a:headEnd/>
              <a:tailEnd/>
            </a:ln>
          </p:spPr>
          <p:txBody>
            <a:bodyPr wrap="none" anchor="ctr"/>
            <a:lstStyle/>
            <a:p>
              <a:endParaRPr lang="en-US"/>
            </a:p>
          </p:txBody>
        </p:sp>
        <p:sp>
          <p:nvSpPr>
            <p:cNvPr id="2144" name="Freeform 455"/>
            <p:cNvSpPr>
              <a:spLocks/>
            </p:cNvSpPr>
            <p:nvPr/>
          </p:nvSpPr>
          <p:spPr bwMode="hidden">
            <a:xfrm>
              <a:off x="4200" y="493"/>
              <a:ext cx="214" cy="463"/>
            </a:xfrm>
            <a:custGeom>
              <a:avLst/>
              <a:gdLst>
                <a:gd name="T0" fmla="*/ 0 w 776"/>
                <a:gd name="T1" fmla="*/ 64 h 2368"/>
                <a:gd name="T2" fmla="*/ 240 w 776"/>
                <a:gd name="T3" fmla="*/ 16 h 2368"/>
                <a:gd name="T4" fmla="*/ 96 w 776"/>
                <a:gd name="T5" fmla="*/ 160 h 2368"/>
                <a:gd name="T6" fmla="*/ 336 w 776"/>
                <a:gd name="T7" fmla="*/ 160 h 2368"/>
                <a:gd name="T8" fmla="*/ 192 w 776"/>
                <a:gd name="T9" fmla="*/ 304 h 2368"/>
                <a:gd name="T10" fmla="*/ 384 w 776"/>
                <a:gd name="T11" fmla="*/ 352 h 2368"/>
                <a:gd name="T12" fmla="*/ 288 w 776"/>
                <a:gd name="T13" fmla="*/ 448 h 2368"/>
                <a:gd name="T14" fmla="*/ 480 w 776"/>
                <a:gd name="T15" fmla="*/ 496 h 2368"/>
                <a:gd name="T16" fmla="*/ 384 w 776"/>
                <a:gd name="T17" fmla="*/ 592 h 2368"/>
                <a:gd name="T18" fmla="*/ 528 w 776"/>
                <a:gd name="T19" fmla="*/ 640 h 2368"/>
                <a:gd name="T20" fmla="*/ 480 w 776"/>
                <a:gd name="T21" fmla="*/ 736 h 2368"/>
                <a:gd name="T22" fmla="*/ 576 w 776"/>
                <a:gd name="T23" fmla="*/ 832 h 2368"/>
                <a:gd name="T24" fmla="*/ 576 w 776"/>
                <a:gd name="T25" fmla="*/ 928 h 2368"/>
                <a:gd name="T26" fmla="*/ 672 w 776"/>
                <a:gd name="T27" fmla="*/ 1072 h 2368"/>
                <a:gd name="T28" fmla="*/ 624 w 776"/>
                <a:gd name="T29" fmla="*/ 1216 h 2368"/>
                <a:gd name="T30" fmla="*/ 720 w 776"/>
                <a:gd name="T31" fmla="*/ 1312 h 2368"/>
                <a:gd name="T32" fmla="*/ 672 w 776"/>
                <a:gd name="T33" fmla="*/ 1456 h 2368"/>
                <a:gd name="T34" fmla="*/ 720 w 776"/>
                <a:gd name="T35" fmla="*/ 1600 h 2368"/>
                <a:gd name="T36" fmla="*/ 672 w 776"/>
                <a:gd name="T37" fmla="*/ 1696 h 2368"/>
                <a:gd name="T38" fmla="*/ 768 w 776"/>
                <a:gd name="T39" fmla="*/ 1840 h 2368"/>
                <a:gd name="T40" fmla="*/ 720 w 776"/>
                <a:gd name="T41" fmla="*/ 1984 h 2368"/>
                <a:gd name="T42" fmla="*/ 768 w 776"/>
                <a:gd name="T43" fmla="*/ 2176 h 2368"/>
                <a:gd name="T44" fmla="*/ 720 w 776"/>
                <a:gd name="T45" fmla="*/ 2224 h 2368"/>
                <a:gd name="T46" fmla="*/ 768 w 776"/>
                <a:gd name="T47" fmla="*/ 2368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76"/>
                <a:gd name="T73" fmla="*/ 0 h 2368"/>
                <a:gd name="T74" fmla="*/ 776 w 776"/>
                <a:gd name="T75" fmla="*/ 2368 h 236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rgbClr val="FF0000"/>
              </a:solidFill>
              <a:round/>
              <a:headEnd/>
              <a:tailEnd/>
            </a:ln>
          </p:spPr>
          <p:txBody>
            <a:bodyPr wrap="none" anchor="ctr"/>
            <a:lstStyle/>
            <a:p>
              <a:endParaRPr lang="en-US"/>
            </a:p>
          </p:txBody>
        </p:sp>
        <p:sp>
          <p:nvSpPr>
            <p:cNvPr id="2145" name="Freeform 456"/>
            <p:cNvSpPr>
              <a:spLocks/>
            </p:cNvSpPr>
            <p:nvPr/>
          </p:nvSpPr>
          <p:spPr bwMode="hidden">
            <a:xfrm rot="-1346631">
              <a:off x="3988" y="878"/>
              <a:ext cx="144" cy="271"/>
            </a:xfrm>
            <a:custGeom>
              <a:avLst/>
              <a:gdLst>
                <a:gd name="T0" fmla="*/ 0 w 776"/>
                <a:gd name="T1" fmla="*/ 64 h 2368"/>
                <a:gd name="T2" fmla="*/ 240 w 776"/>
                <a:gd name="T3" fmla="*/ 16 h 2368"/>
                <a:gd name="T4" fmla="*/ 96 w 776"/>
                <a:gd name="T5" fmla="*/ 160 h 2368"/>
                <a:gd name="T6" fmla="*/ 336 w 776"/>
                <a:gd name="T7" fmla="*/ 160 h 2368"/>
                <a:gd name="T8" fmla="*/ 192 w 776"/>
                <a:gd name="T9" fmla="*/ 304 h 2368"/>
                <a:gd name="T10" fmla="*/ 384 w 776"/>
                <a:gd name="T11" fmla="*/ 352 h 2368"/>
                <a:gd name="T12" fmla="*/ 288 w 776"/>
                <a:gd name="T13" fmla="*/ 448 h 2368"/>
                <a:gd name="T14" fmla="*/ 480 w 776"/>
                <a:gd name="T15" fmla="*/ 496 h 2368"/>
                <a:gd name="T16" fmla="*/ 384 w 776"/>
                <a:gd name="T17" fmla="*/ 592 h 2368"/>
                <a:gd name="T18" fmla="*/ 528 w 776"/>
                <a:gd name="T19" fmla="*/ 640 h 2368"/>
                <a:gd name="T20" fmla="*/ 480 w 776"/>
                <a:gd name="T21" fmla="*/ 736 h 2368"/>
                <a:gd name="T22" fmla="*/ 576 w 776"/>
                <a:gd name="T23" fmla="*/ 832 h 2368"/>
                <a:gd name="T24" fmla="*/ 576 w 776"/>
                <a:gd name="T25" fmla="*/ 928 h 2368"/>
                <a:gd name="T26" fmla="*/ 672 w 776"/>
                <a:gd name="T27" fmla="*/ 1072 h 2368"/>
                <a:gd name="T28" fmla="*/ 624 w 776"/>
                <a:gd name="T29" fmla="*/ 1216 h 2368"/>
                <a:gd name="T30" fmla="*/ 720 w 776"/>
                <a:gd name="T31" fmla="*/ 1312 h 2368"/>
                <a:gd name="T32" fmla="*/ 672 w 776"/>
                <a:gd name="T33" fmla="*/ 1456 h 2368"/>
                <a:gd name="T34" fmla="*/ 720 w 776"/>
                <a:gd name="T35" fmla="*/ 1600 h 2368"/>
                <a:gd name="T36" fmla="*/ 672 w 776"/>
                <a:gd name="T37" fmla="*/ 1696 h 2368"/>
                <a:gd name="T38" fmla="*/ 768 w 776"/>
                <a:gd name="T39" fmla="*/ 1840 h 2368"/>
                <a:gd name="T40" fmla="*/ 720 w 776"/>
                <a:gd name="T41" fmla="*/ 1984 h 2368"/>
                <a:gd name="T42" fmla="*/ 768 w 776"/>
                <a:gd name="T43" fmla="*/ 2176 h 2368"/>
                <a:gd name="T44" fmla="*/ 720 w 776"/>
                <a:gd name="T45" fmla="*/ 2224 h 2368"/>
                <a:gd name="T46" fmla="*/ 768 w 776"/>
                <a:gd name="T47" fmla="*/ 2368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76"/>
                <a:gd name="T73" fmla="*/ 0 h 2368"/>
                <a:gd name="T74" fmla="*/ 776 w 776"/>
                <a:gd name="T75" fmla="*/ 2368 h 236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2"/>
              </a:solidFill>
              <a:round/>
              <a:headEnd/>
              <a:tailEnd/>
            </a:ln>
          </p:spPr>
          <p:txBody>
            <a:bodyPr wrap="none" anchor="ctr"/>
            <a:lstStyle/>
            <a:p>
              <a:endParaRPr lang="en-US"/>
            </a:p>
          </p:txBody>
        </p:sp>
        <p:sp>
          <p:nvSpPr>
            <p:cNvPr id="2146" name="Freeform 457"/>
            <p:cNvSpPr>
              <a:spLocks/>
            </p:cNvSpPr>
            <p:nvPr/>
          </p:nvSpPr>
          <p:spPr bwMode="hidden">
            <a:xfrm rot="1346631" flipH="1">
              <a:off x="3479" y="870"/>
              <a:ext cx="142" cy="272"/>
            </a:xfrm>
            <a:custGeom>
              <a:avLst/>
              <a:gdLst>
                <a:gd name="T0" fmla="*/ 0 w 776"/>
                <a:gd name="T1" fmla="*/ 64 h 2368"/>
                <a:gd name="T2" fmla="*/ 240 w 776"/>
                <a:gd name="T3" fmla="*/ 16 h 2368"/>
                <a:gd name="T4" fmla="*/ 96 w 776"/>
                <a:gd name="T5" fmla="*/ 160 h 2368"/>
                <a:gd name="T6" fmla="*/ 336 w 776"/>
                <a:gd name="T7" fmla="*/ 160 h 2368"/>
                <a:gd name="T8" fmla="*/ 192 w 776"/>
                <a:gd name="T9" fmla="*/ 304 h 2368"/>
                <a:gd name="T10" fmla="*/ 384 w 776"/>
                <a:gd name="T11" fmla="*/ 352 h 2368"/>
                <a:gd name="T12" fmla="*/ 288 w 776"/>
                <a:gd name="T13" fmla="*/ 448 h 2368"/>
                <a:gd name="T14" fmla="*/ 480 w 776"/>
                <a:gd name="T15" fmla="*/ 496 h 2368"/>
                <a:gd name="T16" fmla="*/ 384 w 776"/>
                <a:gd name="T17" fmla="*/ 592 h 2368"/>
                <a:gd name="T18" fmla="*/ 528 w 776"/>
                <a:gd name="T19" fmla="*/ 640 h 2368"/>
                <a:gd name="T20" fmla="*/ 480 w 776"/>
                <a:gd name="T21" fmla="*/ 736 h 2368"/>
                <a:gd name="T22" fmla="*/ 576 w 776"/>
                <a:gd name="T23" fmla="*/ 832 h 2368"/>
                <a:gd name="T24" fmla="*/ 576 w 776"/>
                <a:gd name="T25" fmla="*/ 928 h 2368"/>
                <a:gd name="T26" fmla="*/ 672 w 776"/>
                <a:gd name="T27" fmla="*/ 1072 h 2368"/>
                <a:gd name="T28" fmla="*/ 624 w 776"/>
                <a:gd name="T29" fmla="*/ 1216 h 2368"/>
                <a:gd name="T30" fmla="*/ 720 w 776"/>
                <a:gd name="T31" fmla="*/ 1312 h 2368"/>
                <a:gd name="T32" fmla="*/ 672 w 776"/>
                <a:gd name="T33" fmla="*/ 1456 h 2368"/>
                <a:gd name="T34" fmla="*/ 720 w 776"/>
                <a:gd name="T35" fmla="*/ 1600 h 2368"/>
                <a:gd name="T36" fmla="*/ 672 w 776"/>
                <a:gd name="T37" fmla="*/ 1696 h 2368"/>
                <a:gd name="T38" fmla="*/ 768 w 776"/>
                <a:gd name="T39" fmla="*/ 1840 h 2368"/>
                <a:gd name="T40" fmla="*/ 720 w 776"/>
                <a:gd name="T41" fmla="*/ 1984 h 2368"/>
                <a:gd name="T42" fmla="*/ 768 w 776"/>
                <a:gd name="T43" fmla="*/ 2176 h 2368"/>
                <a:gd name="T44" fmla="*/ 720 w 776"/>
                <a:gd name="T45" fmla="*/ 2224 h 2368"/>
                <a:gd name="T46" fmla="*/ 768 w 776"/>
                <a:gd name="T47" fmla="*/ 2368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76"/>
                <a:gd name="T73" fmla="*/ 0 h 2368"/>
                <a:gd name="T74" fmla="*/ 776 w 776"/>
                <a:gd name="T75" fmla="*/ 2368 h 236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2"/>
              </a:solidFill>
              <a:round/>
              <a:headEnd/>
              <a:tailEnd/>
            </a:ln>
          </p:spPr>
          <p:txBody>
            <a:bodyPr wrap="none" anchor="ctr"/>
            <a:lstStyle/>
            <a:p>
              <a:endParaRPr lang="en-US"/>
            </a:p>
          </p:txBody>
        </p:sp>
      </p:grpSp>
      <p:graphicFrame>
        <p:nvGraphicFramePr>
          <p:cNvPr id="2050" name="Object 2"/>
          <p:cNvGraphicFramePr>
            <a:graphicFrameLocks noGrp="1" noChangeAspect="1"/>
          </p:cNvGraphicFramePr>
          <p:nvPr>
            <p:ph/>
          </p:nvPr>
        </p:nvGraphicFramePr>
        <p:xfrm>
          <a:off x="111126" y="135731"/>
          <a:ext cx="1260475" cy="971550"/>
        </p:xfrm>
        <a:graphic>
          <a:graphicData uri="http://schemas.openxmlformats.org/presentationml/2006/ole">
            <mc:AlternateContent xmlns:mc="http://schemas.openxmlformats.org/markup-compatibility/2006">
              <mc:Choice xmlns:v="urn:schemas-microsoft-com:vml" Requires="v">
                <p:oleObj spid="_x0000_s3077" name="Clip" r:id="rId5" imgW="3063600" imgH="3147480" progId="MS_ClipArt_Gallery.2">
                  <p:embed/>
                </p:oleObj>
              </mc:Choice>
              <mc:Fallback>
                <p:oleObj name="Clip" r:id="rId5" imgW="3063600" imgH="3147480" progId="MS_ClipArt_Gallery.2">
                  <p:embed/>
                  <p:pic>
                    <p:nvPicPr>
                      <p:cNvPr id="0" name="Object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1126" y="135731"/>
                        <a:ext cx="1260475" cy="9715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8" presetClass="entr" presetSubtype="0" accel="100000" fill="hold" grpId="0" nodeType="withEffect">
                                  <p:stCondLst>
                                    <p:cond delay="0"/>
                                  </p:stCondLst>
                                  <p:childTnLst>
                                    <p:set>
                                      <p:cBhvr>
                                        <p:cTn id="6" dur="1" fill="hold">
                                          <p:stCondLst>
                                            <p:cond delay="0"/>
                                          </p:stCondLst>
                                        </p:cTn>
                                        <p:tgtEl>
                                          <p:spTgt spid="25602"/>
                                        </p:tgtEl>
                                        <p:attrNameLst>
                                          <p:attrName>style.visibility</p:attrName>
                                        </p:attrNameLst>
                                      </p:cBhvr>
                                      <p:to>
                                        <p:strVal val="visible"/>
                                      </p:to>
                                    </p:set>
                                    <p:anim calcmode="lin" valueType="num">
                                      <p:cBhvr>
                                        <p:cTn id="7" dur="2000" fill="hold"/>
                                        <p:tgtEl>
                                          <p:spTgt spid="25602"/>
                                        </p:tgtEl>
                                        <p:attrNameLst>
                                          <p:attrName>ppt_w</p:attrName>
                                        </p:attrNameLst>
                                      </p:cBhvr>
                                      <p:tavLst>
                                        <p:tav tm="0">
                                          <p:val>
                                            <p:strVal val="#ppt_w*2.5"/>
                                          </p:val>
                                        </p:tav>
                                        <p:tav tm="100000">
                                          <p:val>
                                            <p:strVal val="#ppt_w"/>
                                          </p:val>
                                        </p:tav>
                                      </p:tavLst>
                                    </p:anim>
                                    <p:anim calcmode="lin" valueType="num">
                                      <p:cBhvr>
                                        <p:cTn id="8" dur="2000" fill="hold"/>
                                        <p:tgtEl>
                                          <p:spTgt spid="25602"/>
                                        </p:tgtEl>
                                        <p:attrNameLst>
                                          <p:attrName>ppt_h</p:attrName>
                                        </p:attrNameLst>
                                      </p:cBhvr>
                                      <p:tavLst>
                                        <p:tav tm="0">
                                          <p:val>
                                            <p:strVal val="#ppt_h*0.01"/>
                                          </p:val>
                                        </p:tav>
                                        <p:tav tm="100000">
                                          <p:val>
                                            <p:strVal val="#ppt_h"/>
                                          </p:val>
                                        </p:tav>
                                      </p:tavLst>
                                    </p:anim>
                                    <p:anim calcmode="lin" valueType="num">
                                      <p:cBhvr>
                                        <p:cTn id="9" dur="2000" fill="hold"/>
                                        <p:tgtEl>
                                          <p:spTgt spid="25602"/>
                                        </p:tgtEl>
                                        <p:attrNameLst>
                                          <p:attrName>ppt_x</p:attrName>
                                        </p:attrNameLst>
                                      </p:cBhvr>
                                      <p:tavLst>
                                        <p:tav tm="0">
                                          <p:val>
                                            <p:strVal val="#ppt_x"/>
                                          </p:val>
                                        </p:tav>
                                        <p:tav tm="100000">
                                          <p:val>
                                            <p:strVal val="#ppt_x"/>
                                          </p:val>
                                        </p:tav>
                                      </p:tavLst>
                                    </p:anim>
                                    <p:anim calcmode="lin" valueType="num">
                                      <p:cBhvr>
                                        <p:cTn id="10" dur="2000" fill="hold"/>
                                        <p:tgtEl>
                                          <p:spTgt spid="25602"/>
                                        </p:tgtEl>
                                        <p:attrNameLst>
                                          <p:attrName>ppt_y</p:attrName>
                                        </p:attrNameLst>
                                      </p:cBhvr>
                                      <p:tavLst>
                                        <p:tav tm="0">
                                          <p:val>
                                            <p:strVal val="#ppt_h+1"/>
                                          </p:val>
                                        </p:tav>
                                        <p:tav tm="100000">
                                          <p:val>
                                            <p:strVal val="#ppt_y"/>
                                          </p:val>
                                        </p:tav>
                                      </p:tavLst>
                                    </p:anim>
                                    <p:animEffect transition="in" filter="fade">
                                      <p:cBhvr>
                                        <p:cTn id="11" dur="2000"/>
                                        <p:tgtEl>
                                          <p:spTgt spid="25602"/>
                                        </p:tgtEl>
                                      </p:cBhvr>
                                    </p:animEffect>
                                  </p:childTnLst>
                                  <p:subTnLst>
                                    <p:audio>
                                      <p:cMediaNode vol="100000">
                                        <p:cTn display="0" masterRel="sameClick">
                                          <p:stCondLst>
                                            <p:cond evt="begin" delay="0">
                                              <p:tn val="5"/>
                                            </p:cond>
                                          </p:stCondLst>
                                          <p:endCondLst>
                                            <p:cond evt="onStopAudio" delay="0">
                                              <p:tgtEl>
                                                <p:sldTgt/>
                                              </p:tgtEl>
                                            </p:cond>
                                          </p:endCondLst>
                                        </p:cTn>
                                        <p:tgtEl>
                                          <p:sndTgt r:embed="rId3" name="applause.wav"/>
                                        </p:tgtEl>
                                      </p:cMediaNode>
                                    </p:audio>
                                  </p:subTnLst>
                                </p:cTn>
                              </p:par>
                              <p:par>
                                <p:cTn id="12" presetID="23" presetClass="entr" presetSubtype="16" fill="hold" nodeType="withEffect">
                                  <p:stCondLst>
                                    <p:cond delay="2000"/>
                                  </p:stCondLst>
                                  <p:childTnLst>
                                    <p:set>
                                      <p:cBhvr>
                                        <p:cTn id="13" dur="1" fill="hold">
                                          <p:stCondLst>
                                            <p:cond delay="0"/>
                                          </p:stCondLst>
                                        </p:cTn>
                                        <p:tgtEl>
                                          <p:spTgt spid="2"/>
                                        </p:tgtEl>
                                        <p:attrNameLst>
                                          <p:attrName>style.visibility</p:attrName>
                                        </p:attrNameLst>
                                      </p:cBhvr>
                                      <p:to>
                                        <p:strVal val="visible"/>
                                      </p:to>
                                    </p:set>
                                    <p:anim calcmode="lin" valueType="num">
                                      <p:cBhvr>
                                        <p:cTn id="14" dur="500" fill="hold"/>
                                        <p:tgtEl>
                                          <p:spTgt spid="2"/>
                                        </p:tgtEl>
                                        <p:attrNameLst>
                                          <p:attrName>ppt_w</p:attrName>
                                        </p:attrNameLst>
                                      </p:cBhvr>
                                      <p:tavLst>
                                        <p:tav tm="0">
                                          <p:val>
                                            <p:fltVal val="0"/>
                                          </p:val>
                                        </p:tav>
                                        <p:tav tm="100000">
                                          <p:val>
                                            <p:strVal val="#ppt_w"/>
                                          </p:val>
                                        </p:tav>
                                      </p:tavLst>
                                    </p:anim>
                                    <p:anim calcmode="lin" valueType="num">
                                      <p:cBhvr>
                                        <p:cTn id="15" dur="500" fill="hold"/>
                                        <p:tgtEl>
                                          <p:spTgt spid="2"/>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12"/>
                                            </p:cond>
                                          </p:stCondLst>
                                          <p:endCondLst>
                                            <p:cond evt="onStopAudio" delay="0">
                                              <p:tgtEl>
                                                <p:sldTgt/>
                                              </p:tgtEl>
                                            </p:cond>
                                          </p:endCondLst>
                                        </p:cTn>
                                        <p:tgtEl>
                                          <p:sndTgt r:embed="rId4" name="explode.wav"/>
                                        </p:tgtEl>
                                      </p:cMediaNode>
                                    </p:audio>
                                  </p:subTnLst>
                                </p:cTn>
                              </p:par>
                            </p:childTnLst>
                          </p:cTn>
                        </p:par>
                        <p:par>
                          <p:cTn id="16" fill="hold">
                            <p:stCondLst>
                              <p:cond delay="2500"/>
                            </p:stCondLst>
                            <p:childTnLst>
                              <p:par>
                                <p:cTn id="17" presetID="26" presetClass="emph" presetSubtype="0" fill="hold" nodeType="afterEffect">
                                  <p:stCondLst>
                                    <p:cond delay="0"/>
                                  </p:stCondLst>
                                  <p:childTnLst>
                                    <p:animEffect transition="out" filter="fade">
                                      <p:cBhvr>
                                        <p:cTn id="18" dur="500" tmFilter="0, 0; .2, .5; .8, .5; 1, 0"/>
                                        <p:tgtEl>
                                          <p:spTgt spid="2"/>
                                        </p:tgtEl>
                                      </p:cBhvr>
                                    </p:animEffect>
                                    <p:animScale>
                                      <p:cBhvr>
                                        <p:cTn id="19" dur="250" autoRev="1" fill="hold"/>
                                        <p:tgtEl>
                                          <p:spTgt spid="2"/>
                                        </p:tgtEl>
                                      </p:cBhvr>
                                      <p:by x="105000" y="105000"/>
                                    </p:animScale>
                                  </p:childTnLst>
                                </p:cTn>
                              </p:par>
                            </p:childTnLst>
                          </p:cTn>
                        </p:par>
                        <p:par>
                          <p:cTn id="20" fill="hold">
                            <p:stCondLst>
                              <p:cond delay="3000"/>
                            </p:stCondLst>
                            <p:childTnLst>
                              <p:par>
                                <p:cTn id="21" presetID="23" presetClass="entr" presetSubtype="16"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 calcmode="lin" valueType="num">
                                      <p:cBhvr>
                                        <p:cTn id="23" dur="500" fill="hold"/>
                                        <p:tgtEl>
                                          <p:spTgt spid="3"/>
                                        </p:tgtEl>
                                        <p:attrNameLst>
                                          <p:attrName>ppt_w</p:attrName>
                                        </p:attrNameLst>
                                      </p:cBhvr>
                                      <p:tavLst>
                                        <p:tav tm="0">
                                          <p:val>
                                            <p:fltVal val="0"/>
                                          </p:val>
                                        </p:tav>
                                        <p:tav tm="100000">
                                          <p:val>
                                            <p:strVal val="#ppt_w"/>
                                          </p:val>
                                        </p:tav>
                                      </p:tavLst>
                                    </p:anim>
                                    <p:anim calcmode="lin" valueType="num">
                                      <p:cBhvr>
                                        <p:cTn id="24" dur="500" fill="hold"/>
                                        <p:tgtEl>
                                          <p:spTgt spid="3"/>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21"/>
                                            </p:cond>
                                          </p:stCondLst>
                                          <p:endCondLst>
                                            <p:cond evt="onStopAudio" delay="0">
                                              <p:tgtEl>
                                                <p:sldTgt/>
                                              </p:tgtEl>
                                            </p:cond>
                                          </p:endCondLst>
                                        </p:cTn>
                                        <p:tgtEl>
                                          <p:sndTgt r:embed="rId4" name="explode.wav"/>
                                        </p:tgtEl>
                                      </p:cMediaNode>
                                    </p:audio>
                                  </p:subTnLst>
                                </p:cTn>
                              </p:par>
                              <p:par>
                                <p:cTn id="25" presetID="9" presetClass="exit" presetSubtype="0" fill="hold" nodeType="withEffect">
                                  <p:stCondLst>
                                    <p:cond delay="0"/>
                                  </p:stCondLst>
                                  <p:childTnLst>
                                    <p:animEffect transition="out" filter="dissolve">
                                      <p:cBhvr>
                                        <p:cTn id="26" dur="500"/>
                                        <p:tgtEl>
                                          <p:spTgt spid="2"/>
                                        </p:tgtEl>
                                      </p:cBhvr>
                                    </p:animEffect>
                                    <p:set>
                                      <p:cBhvr>
                                        <p:cTn id="27" dur="1" fill="hold">
                                          <p:stCondLst>
                                            <p:cond delay="499"/>
                                          </p:stCondLst>
                                        </p:cTn>
                                        <p:tgtEl>
                                          <p:spTgt spid="2"/>
                                        </p:tgtEl>
                                        <p:attrNameLst>
                                          <p:attrName>style.visibility</p:attrName>
                                        </p:attrNameLst>
                                      </p:cBhvr>
                                      <p:to>
                                        <p:strVal val="hidden"/>
                                      </p:to>
                                    </p:set>
                                  </p:childTnLst>
                                </p:cTn>
                              </p:par>
                              <p:par>
                                <p:cTn id="28" presetID="26" presetClass="emph" presetSubtype="0" fill="hold" nodeType="withEffect">
                                  <p:stCondLst>
                                    <p:cond delay="0"/>
                                  </p:stCondLst>
                                  <p:childTnLst>
                                    <p:animEffect transition="out" filter="fade">
                                      <p:cBhvr>
                                        <p:cTn id="29" dur="500" tmFilter="0, 0; .2, .5; .8, .5; 1, 0"/>
                                        <p:tgtEl>
                                          <p:spTgt spid="3"/>
                                        </p:tgtEl>
                                      </p:cBhvr>
                                    </p:animEffect>
                                    <p:animScale>
                                      <p:cBhvr>
                                        <p:cTn id="30" dur="250" autoRev="1" fill="hold"/>
                                        <p:tgtEl>
                                          <p:spTgt spid="3"/>
                                        </p:tgtEl>
                                      </p:cBhvr>
                                      <p:by x="105000" y="105000"/>
                                    </p:animScale>
                                  </p:childTnLst>
                                </p:cTn>
                              </p:par>
                            </p:childTnLst>
                          </p:cTn>
                        </p:par>
                        <p:par>
                          <p:cTn id="31" fill="hold">
                            <p:stCondLst>
                              <p:cond delay="3500"/>
                            </p:stCondLst>
                            <p:childTnLst>
                              <p:par>
                                <p:cTn id="32" presetID="23" presetClass="entr" presetSubtype="16" fill="hold" nodeType="after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500" fill="hold"/>
                                        <p:tgtEl>
                                          <p:spTgt spid="4"/>
                                        </p:tgtEl>
                                        <p:attrNameLst>
                                          <p:attrName>ppt_w</p:attrName>
                                        </p:attrNameLst>
                                      </p:cBhvr>
                                      <p:tavLst>
                                        <p:tav tm="0">
                                          <p:val>
                                            <p:fltVal val="0"/>
                                          </p:val>
                                        </p:tav>
                                        <p:tav tm="100000">
                                          <p:val>
                                            <p:strVal val="#ppt_w"/>
                                          </p:val>
                                        </p:tav>
                                      </p:tavLst>
                                    </p:anim>
                                    <p:anim calcmode="lin" valueType="num">
                                      <p:cBhvr>
                                        <p:cTn id="35" dur="500" fill="hold"/>
                                        <p:tgtEl>
                                          <p:spTgt spid="4"/>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32"/>
                                            </p:cond>
                                          </p:stCondLst>
                                          <p:endCondLst>
                                            <p:cond evt="onStopAudio" delay="0">
                                              <p:tgtEl>
                                                <p:sldTgt/>
                                              </p:tgtEl>
                                            </p:cond>
                                          </p:endCondLst>
                                        </p:cTn>
                                        <p:tgtEl>
                                          <p:sndTgt r:embed="rId4" name="explode.wav"/>
                                        </p:tgtEl>
                                      </p:cMediaNode>
                                    </p:audio>
                                  </p:subTnLst>
                                </p:cTn>
                              </p:par>
                              <p:par>
                                <p:cTn id="36" presetID="9" presetClass="exit" presetSubtype="0" fill="hold" nodeType="withEffect">
                                  <p:stCondLst>
                                    <p:cond delay="0"/>
                                  </p:stCondLst>
                                  <p:childTnLst>
                                    <p:animEffect transition="out" filter="dissolve">
                                      <p:cBhvr>
                                        <p:cTn id="37" dur="500"/>
                                        <p:tgtEl>
                                          <p:spTgt spid="3"/>
                                        </p:tgtEl>
                                      </p:cBhvr>
                                    </p:animEffect>
                                    <p:set>
                                      <p:cBhvr>
                                        <p:cTn id="38" dur="1" fill="hold">
                                          <p:stCondLst>
                                            <p:cond delay="499"/>
                                          </p:stCondLst>
                                        </p:cTn>
                                        <p:tgtEl>
                                          <p:spTgt spid="3"/>
                                        </p:tgtEl>
                                        <p:attrNameLst>
                                          <p:attrName>style.visibility</p:attrName>
                                        </p:attrNameLst>
                                      </p:cBhvr>
                                      <p:to>
                                        <p:strVal val="hidden"/>
                                      </p:to>
                                    </p:set>
                                  </p:childTnLst>
                                </p:cTn>
                              </p:par>
                              <p:par>
                                <p:cTn id="39" presetID="26" presetClass="emph" presetSubtype="0" fill="hold" nodeType="withEffect">
                                  <p:stCondLst>
                                    <p:cond delay="0"/>
                                  </p:stCondLst>
                                  <p:childTnLst>
                                    <p:animEffect transition="out" filter="fade">
                                      <p:cBhvr>
                                        <p:cTn id="40" dur="500" tmFilter="0, 0; .2, .5; .8, .5; 1, 0"/>
                                        <p:tgtEl>
                                          <p:spTgt spid="4"/>
                                        </p:tgtEl>
                                      </p:cBhvr>
                                    </p:animEffect>
                                    <p:animScale>
                                      <p:cBhvr>
                                        <p:cTn id="41" dur="250" autoRev="1" fill="hold"/>
                                        <p:tgtEl>
                                          <p:spTgt spid="4"/>
                                        </p:tgtEl>
                                      </p:cBhvr>
                                      <p:by x="105000" y="105000"/>
                                    </p:animScale>
                                  </p:childTnLst>
                                </p:cTn>
                              </p:par>
                            </p:childTnLst>
                          </p:cTn>
                        </p:par>
                        <p:par>
                          <p:cTn id="42" fill="hold">
                            <p:stCondLst>
                              <p:cond delay="4000"/>
                            </p:stCondLst>
                            <p:childTnLst>
                              <p:par>
                                <p:cTn id="43" presetID="23" presetClass="entr" presetSubtype="16" fill="hold" nodeType="afterEffect">
                                  <p:stCondLst>
                                    <p:cond delay="0"/>
                                  </p:stCondLst>
                                  <p:childTnLst>
                                    <p:set>
                                      <p:cBhvr>
                                        <p:cTn id="44" dur="1" fill="hold">
                                          <p:stCondLst>
                                            <p:cond delay="0"/>
                                          </p:stCondLst>
                                        </p:cTn>
                                        <p:tgtEl>
                                          <p:spTgt spid="5"/>
                                        </p:tgtEl>
                                        <p:attrNameLst>
                                          <p:attrName>style.visibility</p:attrName>
                                        </p:attrNameLst>
                                      </p:cBhvr>
                                      <p:to>
                                        <p:strVal val="visible"/>
                                      </p:to>
                                    </p:set>
                                    <p:anim calcmode="lin" valueType="num">
                                      <p:cBhvr>
                                        <p:cTn id="45" dur="500" fill="hold"/>
                                        <p:tgtEl>
                                          <p:spTgt spid="5"/>
                                        </p:tgtEl>
                                        <p:attrNameLst>
                                          <p:attrName>ppt_w</p:attrName>
                                        </p:attrNameLst>
                                      </p:cBhvr>
                                      <p:tavLst>
                                        <p:tav tm="0">
                                          <p:val>
                                            <p:fltVal val="0"/>
                                          </p:val>
                                        </p:tav>
                                        <p:tav tm="100000">
                                          <p:val>
                                            <p:strVal val="#ppt_w"/>
                                          </p:val>
                                        </p:tav>
                                      </p:tavLst>
                                    </p:anim>
                                    <p:anim calcmode="lin" valueType="num">
                                      <p:cBhvr>
                                        <p:cTn id="46" dur="500" fill="hold"/>
                                        <p:tgtEl>
                                          <p:spTgt spid="5"/>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43"/>
                                            </p:cond>
                                          </p:stCondLst>
                                          <p:endCondLst>
                                            <p:cond evt="onStopAudio" delay="0">
                                              <p:tgtEl>
                                                <p:sldTgt/>
                                              </p:tgtEl>
                                            </p:cond>
                                          </p:endCondLst>
                                        </p:cTn>
                                        <p:tgtEl>
                                          <p:sndTgt r:embed="rId4" name="explode.wav"/>
                                        </p:tgtEl>
                                      </p:cMediaNode>
                                    </p:audio>
                                  </p:subTnLst>
                                </p:cTn>
                              </p:par>
                              <p:par>
                                <p:cTn id="47" presetID="9" presetClass="exit" presetSubtype="0" fill="hold" nodeType="withEffect">
                                  <p:stCondLst>
                                    <p:cond delay="0"/>
                                  </p:stCondLst>
                                  <p:childTnLst>
                                    <p:animEffect transition="out" filter="dissolve">
                                      <p:cBhvr>
                                        <p:cTn id="48" dur="500"/>
                                        <p:tgtEl>
                                          <p:spTgt spid="4"/>
                                        </p:tgtEl>
                                      </p:cBhvr>
                                    </p:animEffect>
                                    <p:set>
                                      <p:cBhvr>
                                        <p:cTn id="49" dur="1" fill="hold">
                                          <p:stCondLst>
                                            <p:cond delay="499"/>
                                          </p:stCondLst>
                                        </p:cTn>
                                        <p:tgtEl>
                                          <p:spTgt spid="4"/>
                                        </p:tgtEl>
                                        <p:attrNameLst>
                                          <p:attrName>style.visibility</p:attrName>
                                        </p:attrNameLst>
                                      </p:cBhvr>
                                      <p:to>
                                        <p:strVal val="hidden"/>
                                      </p:to>
                                    </p:set>
                                  </p:childTnLst>
                                </p:cTn>
                              </p:par>
                              <p:par>
                                <p:cTn id="50" presetID="26" presetClass="emph" presetSubtype="0" fill="hold" nodeType="withEffect">
                                  <p:stCondLst>
                                    <p:cond delay="0"/>
                                  </p:stCondLst>
                                  <p:childTnLst>
                                    <p:animEffect transition="out" filter="fade">
                                      <p:cBhvr>
                                        <p:cTn id="51" dur="500" tmFilter="0, 0; .2, .5; .8, .5; 1, 0"/>
                                        <p:tgtEl>
                                          <p:spTgt spid="5"/>
                                        </p:tgtEl>
                                      </p:cBhvr>
                                    </p:animEffect>
                                    <p:animScale>
                                      <p:cBhvr>
                                        <p:cTn id="52" dur="250" autoRev="1" fill="hold"/>
                                        <p:tgtEl>
                                          <p:spTgt spid="5"/>
                                        </p:tgtEl>
                                      </p:cBhvr>
                                      <p:by x="105000" y="105000"/>
                                    </p:animScale>
                                  </p:childTnLst>
                                </p:cTn>
                              </p:par>
                            </p:childTnLst>
                          </p:cTn>
                        </p:par>
                        <p:par>
                          <p:cTn id="53" fill="hold">
                            <p:stCondLst>
                              <p:cond delay="4500"/>
                            </p:stCondLst>
                            <p:childTnLst>
                              <p:par>
                                <p:cTn id="54" presetID="23" presetClass="entr" presetSubtype="16" fill="hold" nodeType="afterEffect">
                                  <p:stCondLst>
                                    <p:cond delay="0"/>
                                  </p:stCondLst>
                                  <p:childTnLst>
                                    <p:set>
                                      <p:cBhvr>
                                        <p:cTn id="55" dur="1" fill="hold">
                                          <p:stCondLst>
                                            <p:cond delay="0"/>
                                          </p:stCondLst>
                                        </p:cTn>
                                        <p:tgtEl>
                                          <p:spTgt spid="6"/>
                                        </p:tgtEl>
                                        <p:attrNameLst>
                                          <p:attrName>style.visibility</p:attrName>
                                        </p:attrNameLst>
                                      </p:cBhvr>
                                      <p:to>
                                        <p:strVal val="visible"/>
                                      </p:to>
                                    </p:set>
                                    <p:anim calcmode="lin" valueType="num">
                                      <p:cBhvr>
                                        <p:cTn id="56" dur="500" fill="hold"/>
                                        <p:tgtEl>
                                          <p:spTgt spid="6"/>
                                        </p:tgtEl>
                                        <p:attrNameLst>
                                          <p:attrName>ppt_w</p:attrName>
                                        </p:attrNameLst>
                                      </p:cBhvr>
                                      <p:tavLst>
                                        <p:tav tm="0">
                                          <p:val>
                                            <p:fltVal val="0"/>
                                          </p:val>
                                        </p:tav>
                                        <p:tav tm="100000">
                                          <p:val>
                                            <p:strVal val="#ppt_w"/>
                                          </p:val>
                                        </p:tav>
                                      </p:tavLst>
                                    </p:anim>
                                    <p:anim calcmode="lin" valueType="num">
                                      <p:cBhvr>
                                        <p:cTn id="57" dur="500" fill="hold"/>
                                        <p:tgtEl>
                                          <p:spTgt spid="6"/>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54"/>
                                            </p:cond>
                                          </p:stCondLst>
                                          <p:endCondLst>
                                            <p:cond evt="onStopAudio" delay="0">
                                              <p:tgtEl>
                                                <p:sldTgt/>
                                              </p:tgtEl>
                                            </p:cond>
                                          </p:endCondLst>
                                        </p:cTn>
                                        <p:tgtEl>
                                          <p:sndTgt r:embed="rId4" name="explode.wav"/>
                                        </p:tgtEl>
                                      </p:cMediaNode>
                                    </p:audio>
                                  </p:subTnLst>
                                </p:cTn>
                              </p:par>
                              <p:par>
                                <p:cTn id="58" presetID="9" presetClass="exit" presetSubtype="0" fill="hold" nodeType="withEffect">
                                  <p:stCondLst>
                                    <p:cond delay="0"/>
                                  </p:stCondLst>
                                  <p:childTnLst>
                                    <p:animEffect transition="out" filter="dissolve">
                                      <p:cBhvr>
                                        <p:cTn id="59" dur="500"/>
                                        <p:tgtEl>
                                          <p:spTgt spid="5"/>
                                        </p:tgtEl>
                                      </p:cBhvr>
                                    </p:animEffect>
                                    <p:set>
                                      <p:cBhvr>
                                        <p:cTn id="60" dur="1" fill="hold">
                                          <p:stCondLst>
                                            <p:cond delay="499"/>
                                          </p:stCondLst>
                                        </p:cTn>
                                        <p:tgtEl>
                                          <p:spTgt spid="5"/>
                                        </p:tgtEl>
                                        <p:attrNameLst>
                                          <p:attrName>style.visibility</p:attrName>
                                        </p:attrNameLst>
                                      </p:cBhvr>
                                      <p:to>
                                        <p:strVal val="hidden"/>
                                      </p:to>
                                    </p:set>
                                  </p:childTnLst>
                                </p:cTn>
                              </p:par>
                              <p:par>
                                <p:cTn id="61" presetID="26" presetClass="emph" presetSubtype="0" fill="hold" nodeType="withEffect">
                                  <p:stCondLst>
                                    <p:cond delay="0"/>
                                  </p:stCondLst>
                                  <p:childTnLst>
                                    <p:animEffect transition="out" filter="fade">
                                      <p:cBhvr>
                                        <p:cTn id="62" dur="500" tmFilter="0, 0; .2, .5; .8, .5; 1, 0"/>
                                        <p:tgtEl>
                                          <p:spTgt spid="6"/>
                                        </p:tgtEl>
                                      </p:cBhvr>
                                    </p:animEffect>
                                    <p:animScale>
                                      <p:cBhvr>
                                        <p:cTn id="63" dur="250" autoRev="1" fill="hold"/>
                                        <p:tgtEl>
                                          <p:spTgt spid="6"/>
                                        </p:tgtEl>
                                      </p:cBhvr>
                                      <p:by x="105000" y="105000"/>
                                    </p:animScale>
                                  </p:childTnLst>
                                </p:cTn>
                              </p:par>
                            </p:childTnLst>
                          </p:cTn>
                        </p:par>
                        <p:par>
                          <p:cTn id="64" fill="hold">
                            <p:stCondLst>
                              <p:cond delay="5000"/>
                            </p:stCondLst>
                            <p:childTnLst>
                              <p:par>
                                <p:cTn id="65" presetID="9" presetClass="exit" presetSubtype="0" fill="hold" nodeType="afterEffect">
                                  <p:stCondLst>
                                    <p:cond delay="0"/>
                                  </p:stCondLst>
                                  <p:childTnLst>
                                    <p:animEffect transition="out" filter="dissolve">
                                      <p:cBhvr>
                                        <p:cTn id="66" dur="500"/>
                                        <p:tgtEl>
                                          <p:spTgt spid="6"/>
                                        </p:tgtEl>
                                      </p:cBhvr>
                                    </p:animEffect>
                                    <p:set>
                                      <p:cBhvr>
                                        <p:cTn id="67"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Number Placeholder 3"/>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13DA8F78-8F58-4889-8732-EF39F510C819}" type="slidenum">
              <a:rPr lang="en-US" smtClean="0">
                <a:latin typeface="Times New Roman" pitchFamily="18" charset="0"/>
              </a:rPr>
              <a:pPr/>
              <a:t>5</a:t>
            </a:fld>
            <a:endParaRPr lang="en-US">
              <a:latin typeface="Times New Roman" pitchFamily="18" charset="0"/>
            </a:endParaRPr>
          </a:p>
        </p:txBody>
      </p:sp>
      <p:pic>
        <p:nvPicPr>
          <p:cNvPr id="13315" name="Picture 7" descr="Chiều của dòng điện cảm ứng"/>
          <p:cNvPicPr>
            <a:picLocks noChangeAspect="1" noChangeArrowheads="1"/>
          </p:cNvPicPr>
          <p:nvPr/>
        </p:nvPicPr>
        <p:blipFill>
          <a:blip r:embed="rId3"/>
          <a:srcRect/>
          <a:stretch>
            <a:fillRect/>
          </a:stretch>
        </p:blipFill>
        <p:spPr bwMode="auto">
          <a:xfrm>
            <a:off x="4191000" y="1485900"/>
            <a:ext cx="4495800" cy="2674144"/>
          </a:xfrm>
          <a:prstGeom prst="rect">
            <a:avLst/>
          </a:prstGeom>
          <a:noFill/>
          <a:ln w="9525">
            <a:noFill/>
            <a:miter lim="800000"/>
            <a:headEnd/>
            <a:tailEnd/>
          </a:ln>
        </p:spPr>
      </p:pic>
      <p:sp>
        <p:nvSpPr>
          <p:cNvPr id="14345" name="Oval 9"/>
          <p:cNvSpPr>
            <a:spLocks noChangeArrowheads="1"/>
          </p:cNvSpPr>
          <p:nvPr/>
        </p:nvSpPr>
        <p:spPr bwMode="auto">
          <a:xfrm rot="-3073257">
            <a:off x="4714875" y="1990725"/>
            <a:ext cx="171450" cy="304800"/>
          </a:xfrm>
          <a:prstGeom prst="ellipse">
            <a:avLst/>
          </a:prstGeom>
          <a:solidFill>
            <a:srgbClr val="FFFF00"/>
          </a:solidFill>
          <a:ln w="9525">
            <a:solidFill>
              <a:schemeClr val="tx1"/>
            </a:solidFill>
            <a:round/>
            <a:headEnd/>
            <a:tailEnd/>
          </a:ln>
        </p:spPr>
        <p:txBody>
          <a:bodyPr wrap="none" anchor="ctr"/>
          <a:lstStyle/>
          <a:p>
            <a:endParaRPr lang="en-US"/>
          </a:p>
        </p:txBody>
      </p:sp>
      <p:grpSp>
        <p:nvGrpSpPr>
          <p:cNvPr id="2" name="Group 10"/>
          <p:cNvGrpSpPr>
            <a:grpSpLocks/>
          </p:cNvGrpSpPr>
          <p:nvPr/>
        </p:nvGrpSpPr>
        <p:grpSpPr bwMode="auto">
          <a:xfrm>
            <a:off x="5867400" y="2400300"/>
            <a:ext cx="2895600" cy="457200"/>
            <a:chOff x="4032" y="2016"/>
            <a:chExt cx="1536" cy="384"/>
          </a:xfrm>
        </p:grpSpPr>
        <p:sp>
          <p:nvSpPr>
            <p:cNvPr id="13320" name="AutoShape 11"/>
            <p:cNvSpPr>
              <a:spLocks noChangeArrowheads="1"/>
            </p:cNvSpPr>
            <p:nvPr/>
          </p:nvSpPr>
          <p:spPr bwMode="auto">
            <a:xfrm>
              <a:off x="4032" y="2016"/>
              <a:ext cx="816" cy="384"/>
            </a:xfrm>
            <a:prstGeom prst="cube">
              <a:avLst>
                <a:gd name="adj" fmla="val 25000"/>
              </a:avLst>
            </a:prstGeom>
            <a:solidFill>
              <a:srgbClr val="FF0000"/>
            </a:solidFill>
            <a:ln w="9525">
              <a:solidFill>
                <a:schemeClr val="tx1"/>
              </a:solidFill>
              <a:miter lim="800000"/>
              <a:headEnd/>
              <a:tailEnd/>
            </a:ln>
          </p:spPr>
          <p:txBody>
            <a:bodyPr wrap="none" anchor="ctr"/>
            <a:lstStyle/>
            <a:p>
              <a:pPr algn="ctr"/>
              <a:r>
                <a:rPr lang="en-US" sz="2400">
                  <a:latin typeface="Times New Roman" pitchFamily="18" charset="0"/>
                </a:rPr>
                <a:t>N</a:t>
              </a:r>
            </a:p>
          </p:txBody>
        </p:sp>
        <p:sp>
          <p:nvSpPr>
            <p:cNvPr id="13321" name="AutoShape 12"/>
            <p:cNvSpPr>
              <a:spLocks noChangeArrowheads="1"/>
            </p:cNvSpPr>
            <p:nvPr/>
          </p:nvSpPr>
          <p:spPr bwMode="auto">
            <a:xfrm>
              <a:off x="4752" y="2016"/>
              <a:ext cx="816" cy="384"/>
            </a:xfrm>
            <a:prstGeom prst="cube">
              <a:avLst>
                <a:gd name="adj" fmla="val 25000"/>
              </a:avLst>
            </a:prstGeom>
            <a:solidFill>
              <a:srgbClr val="00CC00"/>
            </a:solidFill>
            <a:ln w="9525">
              <a:solidFill>
                <a:schemeClr val="tx1"/>
              </a:solidFill>
              <a:miter lim="800000"/>
              <a:headEnd/>
              <a:tailEnd/>
            </a:ln>
          </p:spPr>
          <p:txBody>
            <a:bodyPr wrap="none" anchor="ctr"/>
            <a:lstStyle/>
            <a:p>
              <a:pPr algn="ctr"/>
              <a:r>
                <a:rPr lang="en-US" sz="2400">
                  <a:latin typeface="Times New Roman" pitchFamily="18" charset="0"/>
                </a:rPr>
                <a:t>S</a:t>
              </a:r>
            </a:p>
          </p:txBody>
        </p:sp>
      </p:grpSp>
      <p:sp>
        <p:nvSpPr>
          <p:cNvPr id="14350" name="Text Box 14" descr="Papyrus"/>
          <p:cNvSpPr txBox="1">
            <a:spLocks noChangeArrowheads="1"/>
          </p:cNvSpPr>
          <p:nvPr/>
        </p:nvSpPr>
        <p:spPr bwMode="auto">
          <a:xfrm>
            <a:off x="533400" y="342900"/>
            <a:ext cx="3276600" cy="2308324"/>
          </a:xfrm>
          <a:prstGeom prst="rect">
            <a:avLst/>
          </a:prstGeom>
          <a:noFill/>
          <a:ln w="38100">
            <a:noFill/>
            <a:miter lim="800000"/>
            <a:headEnd/>
            <a:tailEnd/>
          </a:ln>
        </p:spPr>
        <p:txBody>
          <a:bodyPr>
            <a:spAutoFit/>
          </a:bodyPr>
          <a:lstStyle/>
          <a:p>
            <a:pPr>
              <a:spcBef>
                <a:spcPct val="50000"/>
              </a:spcBef>
            </a:pPr>
            <a:r>
              <a:rPr lang="en-US" sz="3600" b="1">
                <a:latin typeface="Times New Roman" pitchFamily="18" charset="0"/>
              </a:rPr>
              <a:t>+ Kéo nam châm từ trong ra ngoài cuộn dây </a:t>
            </a:r>
          </a:p>
        </p:txBody>
      </p:sp>
      <p:sp>
        <p:nvSpPr>
          <p:cNvPr id="14351" name="Text Box 15"/>
          <p:cNvSpPr txBox="1">
            <a:spLocks noChangeArrowheads="1"/>
          </p:cNvSpPr>
          <p:nvPr/>
        </p:nvSpPr>
        <p:spPr bwMode="auto">
          <a:xfrm>
            <a:off x="304800" y="2571750"/>
            <a:ext cx="3657600" cy="1200329"/>
          </a:xfrm>
          <a:prstGeom prst="rect">
            <a:avLst/>
          </a:prstGeom>
          <a:solidFill>
            <a:srgbClr val="92D050"/>
          </a:solidFill>
          <a:ln w="38100">
            <a:solidFill>
              <a:schemeClr val="tx1"/>
            </a:solidFill>
            <a:miter lim="800000"/>
            <a:headEnd/>
            <a:tailEnd/>
          </a:ln>
        </p:spPr>
        <p:txBody>
          <a:bodyPr>
            <a:spAutoFit/>
          </a:bodyPr>
          <a:lstStyle/>
          <a:p>
            <a:pPr>
              <a:spcBef>
                <a:spcPct val="50000"/>
              </a:spcBef>
            </a:pPr>
            <a:r>
              <a:rPr lang="en-US" sz="3600" b="1" dirty="0" err="1">
                <a:latin typeface="Times New Roman" pitchFamily="18" charset="0"/>
              </a:rPr>
              <a:t>Đèn</a:t>
            </a:r>
            <a:r>
              <a:rPr lang="en-US" sz="3600" b="1" dirty="0">
                <a:latin typeface="Times New Roman" pitchFamily="18" charset="0"/>
              </a:rPr>
              <a:t> LED </a:t>
            </a:r>
            <a:r>
              <a:rPr lang="en-US" sz="3600" b="1" dirty="0" err="1">
                <a:latin typeface="Times New Roman" pitchFamily="18" charset="0"/>
              </a:rPr>
              <a:t>vàng</a:t>
            </a:r>
            <a:r>
              <a:rPr lang="en-US" sz="3600" b="1" dirty="0">
                <a:latin typeface="Times New Roman" pitchFamily="18" charset="0"/>
              </a:rPr>
              <a:t> </a:t>
            </a:r>
            <a:r>
              <a:rPr lang="en-US" sz="3600" b="1" dirty="0" err="1">
                <a:latin typeface="Times New Roman" pitchFamily="18" charset="0"/>
              </a:rPr>
              <a:t>sáng</a:t>
            </a:r>
            <a:r>
              <a:rPr lang="en-US" sz="3600" b="1" dirty="0">
                <a:latin typeface="Times New Roman" pitchFamily="18" charset="0"/>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4350"/>
                                        </p:tgtEl>
                                        <p:attrNameLst>
                                          <p:attrName>style.visibility</p:attrName>
                                        </p:attrNameLst>
                                      </p:cBhvr>
                                      <p:to>
                                        <p:strVal val="visible"/>
                                      </p:to>
                                    </p:set>
                                    <p:animEffect transition="in" filter="blinds(horizontal)">
                                      <p:cBhvr>
                                        <p:cTn id="7" dur="500"/>
                                        <p:tgtEl>
                                          <p:spTgt spid="14350"/>
                                        </p:tgtEl>
                                      </p:cBhvr>
                                    </p:animEffect>
                                  </p:childTnLst>
                                </p:cTn>
                              </p:par>
                            </p:childTnLst>
                          </p:cTn>
                        </p:par>
                      </p:childTnLst>
                    </p:cTn>
                  </p:par>
                  <p:par>
                    <p:cTn id="8" fill="hold">
                      <p:stCondLst>
                        <p:cond delay="indefinite"/>
                      </p:stCondLst>
                      <p:childTnLst>
                        <p:par>
                          <p:cTn id="9" fill="hold">
                            <p:stCondLst>
                              <p:cond delay="0"/>
                            </p:stCondLst>
                            <p:childTnLst>
                              <p:par>
                                <p:cTn id="10" presetID="0" presetClass="path" presetSubtype="0" accel="50000" decel="50000" fill="hold" nodeType="clickEffect">
                                  <p:stCondLst>
                                    <p:cond delay="0"/>
                                  </p:stCondLst>
                                  <p:childTnLst>
                                    <p:animMotion origin="layout" path="M -1.38889E-6 2.31214E-7 C 0.01649 2.31214E-7 0.03316 2.31214E-7 0.03976 2.31214E-7 " pathEditMode="relative" ptsTypes="aA">
                                      <p:cBhvr>
                                        <p:cTn id="11" dur="1000" fill="hold"/>
                                        <p:tgtEl>
                                          <p:spTgt spid="2"/>
                                        </p:tgtEl>
                                        <p:attrNameLst>
                                          <p:attrName>ppt_x</p:attrName>
                                          <p:attrName>ppt_y</p:attrName>
                                        </p:attrNameLst>
                                      </p:cBhvr>
                                    </p:animMotion>
                                  </p:childTnLst>
                                </p:cTn>
                              </p:par>
                            </p:childTnLst>
                          </p:cTn>
                        </p:par>
                      </p:childTnLst>
                    </p:cTn>
                  </p:par>
                  <p:par>
                    <p:cTn id="12" fill="hold">
                      <p:stCondLst>
                        <p:cond delay="indefinite"/>
                      </p:stCondLst>
                      <p:childTnLst>
                        <p:par>
                          <p:cTn id="13" fill="hold">
                            <p:stCondLst>
                              <p:cond delay="0"/>
                            </p:stCondLst>
                            <p:childTnLst>
                              <p:par>
                                <p:cTn id="14" presetID="8" presetClass="entr" presetSubtype="16" fill="hold" grpId="0" nodeType="clickEffect">
                                  <p:stCondLst>
                                    <p:cond delay="0"/>
                                  </p:stCondLst>
                                  <p:childTnLst>
                                    <p:set>
                                      <p:cBhvr>
                                        <p:cTn id="15" dur="1" fill="hold">
                                          <p:stCondLst>
                                            <p:cond delay="0"/>
                                          </p:stCondLst>
                                        </p:cTn>
                                        <p:tgtEl>
                                          <p:spTgt spid="14345"/>
                                        </p:tgtEl>
                                        <p:attrNameLst>
                                          <p:attrName>style.visibility</p:attrName>
                                        </p:attrNameLst>
                                      </p:cBhvr>
                                      <p:to>
                                        <p:strVal val="visible"/>
                                      </p:to>
                                    </p:set>
                                    <p:animEffect transition="in" filter="diamond(in)">
                                      <p:cBhvr>
                                        <p:cTn id="16" dur="2000"/>
                                        <p:tgtEl>
                                          <p:spTgt spid="14345"/>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14351"/>
                                        </p:tgtEl>
                                        <p:attrNameLst>
                                          <p:attrName>style.visibility</p:attrName>
                                        </p:attrNameLst>
                                      </p:cBhvr>
                                      <p:to>
                                        <p:strVal val="visible"/>
                                      </p:to>
                                    </p:set>
                                    <p:anim calcmode="lin" valueType="num">
                                      <p:cBhvr additive="base">
                                        <p:cTn id="21" dur="500" fill="hold"/>
                                        <p:tgtEl>
                                          <p:spTgt spid="14351"/>
                                        </p:tgtEl>
                                        <p:attrNameLst>
                                          <p:attrName>ppt_x</p:attrName>
                                        </p:attrNameLst>
                                      </p:cBhvr>
                                      <p:tavLst>
                                        <p:tav tm="0">
                                          <p:val>
                                            <p:strVal val="#ppt_x"/>
                                          </p:val>
                                        </p:tav>
                                        <p:tav tm="100000">
                                          <p:val>
                                            <p:strVal val="#ppt_x"/>
                                          </p:val>
                                        </p:tav>
                                      </p:tavLst>
                                    </p:anim>
                                    <p:anim calcmode="lin" valueType="num">
                                      <p:cBhvr additive="base">
                                        <p:cTn id="22" dur="500" fill="hold"/>
                                        <p:tgtEl>
                                          <p:spTgt spid="1435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5" grpId="0" animBg="1"/>
      <p:bldP spid="14350" grpId="0"/>
      <p:bldP spid="1435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202" name="Group 34">
            <a:extLst>
              <a:ext uri="{FF2B5EF4-FFF2-40B4-BE49-F238E27FC236}">
                <a16:creationId xmlns:a16="http://schemas.microsoft.com/office/drawing/2014/main" id="{491FA261-B9ED-4C87-AF2A-A48BC49F3C92}"/>
              </a:ext>
            </a:extLst>
          </p:cNvPr>
          <p:cNvGraphicFramePr>
            <a:graphicFrameLocks noGrp="1"/>
          </p:cNvGraphicFramePr>
          <p:nvPr>
            <p:extLst>
              <p:ext uri="{D42A27DB-BD31-4B8C-83A1-F6EECF244321}">
                <p14:modId xmlns:p14="http://schemas.microsoft.com/office/powerpoint/2010/main" val="2921041391"/>
              </p:ext>
            </p:extLst>
          </p:nvPr>
        </p:nvGraphicFramePr>
        <p:xfrm>
          <a:off x="1428750" y="742950"/>
          <a:ext cx="6172201" cy="3193443"/>
        </p:xfrm>
        <a:graphic>
          <a:graphicData uri="http://schemas.openxmlformats.org/drawingml/2006/table">
            <a:tbl>
              <a:tblPr/>
              <a:tblGrid>
                <a:gridCol w="1662113">
                  <a:extLst>
                    <a:ext uri="{9D8B030D-6E8A-4147-A177-3AD203B41FA5}">
                      <a16:colId xmlns:a16="http://schemas.microsoft.com/office/drawing/2014/main" val="20000"/>
                    </a:ext>
                  </a:extLst>
                </a:gridCol>
                <a:gridCol w="1195388">
                  <a:extLst>
                    <a:ext uri="{9D8B030D-6E8A-4147-A177-3AD203B41FA5}">
                      <a16:colId xmlns:a16="http://schemas.microsoft.com/office/drawing/2014/main" val="20001"/>
                    </a:ext>
                  </a:extLst>
                </a:gridCol>
                <a:gridCol w="1600200">
                  <a:extLst>
                    <a:ext uri="{9D8B030D-6E8A-4147-A177-3AD203B41FA5}">
                      <a16:colId xmlns:a16="http://schemas.microsoft.com/office/drawing/2014/main" val="20002"/>
                    </a:ext>
                  </a:extLst>
                </a:gridCol>
                <a:gridCol w="1714500">
                  <a:extLst>
                    <a:ext uri="{9D8B030D-6E8A-4147-A177-3AD203B41FA5}">
                      <a16:colId xmlns:a16="http://schemas.microsoft.com/office/drawing/2014/main" val="20003"/>
                    </a:ext>
                  </a:extLst>
                </a:gridCol>
              </a:tblGrid>
              <a:tr h="400014">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tx1"/>
                          </a:solidFill>
                          <a:effectLst/>
                          <a:latin typeface="Times New Roman" pitchFamily="18" charset="0"/>
                          <a:cs typeface="Times New Roman" pitchFamily="18" charset="0"/>
                        </a:rPr>
                        <a:t> </a:t>
                      </a:r>
                      <a:r>
                        <a:rPr kumimoji="0" lang="en-US" sz="1800" b="1" i="0" u="none" strike="noStrike" cap="none" normalizeH="0" baseline="0" dirty="0" err="1">
                          <a:ln>
                            <a:noFill/>
                          </a:ln>
                          <a:solidFill>
                            <a:schemeClr val="tx1"/>
                          </a:solidFill>
                          <a:effectLst/>
                          <a:latin typeface="Times New Roman" pitchFamily="18" charset="0"/>
                          <a:cs typeface="Times New Roman" pitchFamily="18" charset="0"/>
                        </a:rPr>
                        <a:t>Nội</a:t>
                      </a:r>
                      <a:r>
                        <a:rPr kumimoji="0" lang="en-US" sz="1800" b="1" i="0" u="none" strike="noStrike" cap="none" normalizeH="0" baseline="0" dirty="0">
                          <a:ln>
                            <a:noFill/>
                          </a:ln>
                          <a:solidFill>
                            <a:schemeClr val="tx1"/>
                          </a:solidFill>
                          <a:effectLst/>
                          <a:latin typeface="Times New Roman" pitchFamily="18" charset="0"/>
                          <a:cs typeface="Times New Roman" pitchFamily="18" charset="0"/>
                        </a:rPr>
                        <a:t> dung</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800" b="1"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800" b="1"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err="1">
                          <a:ln>
                            <a:noFill/>
                          </a:ln>
                          <a:solidFill>
                            <a:schemeClr val="tx1"/>
                          </a:solidFill>
                          <a:effectLst/>
                          <a:latin typeface="Times New Roman" pitchFamily="18" charset="0"/>
                          <a:cs typeface="Times New Roman" pitchFamily="18" charset="0"/>
                        </a:rPr>
                        <a:t>Tiến</a:t>
                      </a:r>
                      <a:r>
                        <a:rPr kumimoji="0" lang="en-US" sz="1800" b="1" i="0" u="none" strike="noStrike" cap="none" normalizeH="0" baseline="0" dirty="0">
                          <a:ln>
                            <a:noFill/>
                          </a:ln>
                          <a:solidFill>
                            <a:schemeClr val="tx1"/>
                          </a:solidFill>
                          <a:effectLst/>
                          <a:latin typeface="Times New Roman" pitchFamily="18" charset="0"/>
                          <a:cs typeface="Times New Roman" pitchFamily="18" charset="0"/>
                        </a:rPr>
                        <a:t> </a:t>
                      </a:r>
                      <a:r>
                        <a:rPr kumimoji="0" lang="en-US" sz="1800" b="1" i="0" u="none" strike="noStrike" cap="none" normalizeH="0" baseline="0" dirty="0" err="1">
                          <a:ln>
                            <a:noFill/>
                          </a:ln>
                          <a:solidFill>
                            <a:schemeClr val="tx1"/>
                          </a:solidFill>
                          <a:effectLst/>
                          <a:latin typeface="Times New Roman" pitchFamily="18" charset="0"/>
                          <a:cs typeface="Times New Roman" pitchFamily="18" charset="0"/>
                        </a:rPr>
                        <a:t>hành</a:t>
                      </a:r>
                      <a:endParaRPr kumimoji="0" lang="en-US" sz="1800" b="1" i="0" u="none" strike="noStrike" cap="none" normalizeH="0" baseline="0" dirty="0">
                        <a:ln>
                          <a:noFill/>
                        </a:ln>
                        <a:solidFill>
                          <a:schemeClr val="tx1"/>
                        </a:solidFill>
                        <a:effectLst/>
                        <a:latin typeface="Times New Roman" pitchFamily="18" charset="0"/>
                        <a:cs typeface="Times New Roman" pitchFamily="18" charset="0"/>
                      </a:endParaRPr>
                    </a:p>
                  </a:txBody>
                  <a:tcPr marL="68580" marR="68580" marT="34287" marB="34287"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500" b="1" i="0" u="none" strike="noStrike" cap="none" normalizeH="0" baseline="0" dirty="0" err="1">
                          <a:ln>
                            <a:noFill/>
                          </a:ln>
                          <a:solidFill>
                            <a:schemeClr val="tx1"/>
                          </a:solidFill>
                          <a:effectLst/>
                          <a:latin typeface="Times New Roman" pitchFamily="18" charset="0"/>
                          <a:cs typeface="Times New Roman" pitchFamily="18" charset="0"/>
                        </a:rPr>
                        <a:t>Hiện</a:t>
                      </a:r>
                      <a:r>
                        <a:rPr kumimoji="0" lang="en-US" sz="1500" b="1" i="0" u="none" strike="noStrike" cap="none" normalizeH="0" baseline="0" dirty="0">
                          <a:ln>
                            <a:noFill/>
                          </a:ln>
                          <a:solidFill>
                            <a:schemeClr val="tx1"/>
                          </a:solidFill>
                          <a:effectLst/>
                          <a:latin typeface="Times New Roman" pitchFamily="18" charset="0"/>
                          <a:cs typeface="Times New Roman" pitchFamily="18" charset="0"/>
                        </a:rPr>
                        <a:t> </a:t>
                      </a:r>
                      <a:r>
                        <a:rPr kumimoji="0" lang="en-US" sz="1500" b="1" i="0" u="none" strike="noStrike" cap="none" normalizeH="0" baseline="0" dirty="0" err="1">
                          <a:ln>
                            <a:noFill/>
                          </a:ln>
                          <a:solidFill>
                            <a:schemeClr val="tx1"/>
                          </a:solidFill>
                          <a:effectLst/>
                          <a:latin typeface="Times New Roman" pitchFamily="18" charset="0"/>
                          <a:cs typeface="Times New Roman" pitchFamily="18" charset="0"/>
                        </a:rPr>
                        <a:t>tượng</a:t>
                      </a:r>
                      <a:endParaRPr kumimoji="0" lang="en-US" sz="1500" b="1"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100" b="0" i="0" u="none" strike="noStrike" cap="none" normalizeH="0" baseline="0" dirty="0">
                        <a:ln>
                          <a:noFill/>
                        </a:ln>
                        <a:solidFill>
                          <a:schemeClr val="tx1"/>
                        </a:solidFill>
                        <a:effectLst/>
                        <a:latin typeface="Times New Roman" pitchFamily="18" charset="0"/>
                        <a:cs typeface="Times New Roman" pitchFamily="18" charset="0"/>
                      </a:endParaRPr>
                    </a:p>
                  </a:txBody>
                  <a:tcPr marL="68580" marR="68580" marT="34287" marB="3428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err="1">
                          <a:ln>
                            <a:noFill/>
                          </a:ln>
                          <a:solidFill>
                            <a:schemeClr val="tx1"/>
                          </a:solidFill>
                          <a:effectLst/>
                          <a:latin typeface="Times New Roman" pitchFamily="18" charset="0"/>
                          <a:cs typeface="Times New Roman" pitchFamily="18" charset="0"/>
                        </a:rPr>
                        <a:t>Giải</a:t>
                      </a:r>
                      <a:r>
                        <a:rPr kumimoji="0" lang="en-US" sz="1800" b="1" i="0" u="none" strike="noStrike" cap="none" normalizeH="0" baseline="0" dirty="0">
                          <a:ln>
                            <a:noFill/>
                          </a:ln>
                          <a:solidFill>
                            <a:schemeClr val="tx1"/>
                          </a:solidFill>
                          <a:effectLst/>
                          <a:latin typeface="Times New Roman" pitchFamily="18" charset="0"/>
                          <a:cs typeface="Times New Roman" pitchFamily="18" charset="0"/>
                        </a:rPr>
                        <a:t> </a:t>
                      </a:r>
                      <a:r>
                        <a:rPr kumimoji="0" lang="en-US" sz="1800" b="1" i="0" u="none" strike="noStrike" cap="none" normalizeH="0" baseline="0" dirty="0" err="1">
                          <a:ln>
                            <a:noFill/>
                          </a:ln>
                          <a:solidFill>
                            <a:schemeClr val="tx1"/>
                          </a:solidFill>
                          <a:effectLst/>
                          <a:latin typeface="Times New Roman" pitchFamily="18" charset="0"/>
                          <a:cs typeface="Times New Roman" pitchFamily="18" charset="0"/>
                        </a:rPr>
                        <a:t>thích</a:t>
                      </a:r>
                      <a:endParaRPr kumimoji="0" lang="en-US" sz="1800" b="1" i="0" u="none" strike="noStrike" cap="none" normalizeH="0" baseline="0" dirty="0">
                        <a:ln>
                          <a:noFill/>
                        </a:ln>
                        <a:solidFill>
                          <a:schemeClr val="tx1"/>
                        </a:solidFill>
                        <a:effectLst/>
                        <a:latin typeface="Times New Roman" pitchFamily="18" charset="0"/>
                        <a:cs typeface="Times New Roman" pitchFamily="18" charset="0"/>
                      </a:endParaRPr>
                    </a:p>
                  </a:txBody>
                  <a:tcPr marL="68580" marR="68580" marT="34287" marB="34287"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extLst>
                  <a:ext uri="{0D108BD9-81ED-4DB2-BD59-A6C34878D82A}">
                    <a16:rowId xmlns:a16="http://schemas.microsoft.com/office/drawing/2014/main" val="10000"/>
                  </a:ext>
                </a:extLst>
              </a:tr>
              <a:tr h="930432">
                <a:tc vMerge="1">
                  <a:txBody>
                    <a:bodyPr/>
                    <a:lstStyle/>
                    <a:p>
                      <a:endParaRPr lang="en-US"/>
                    </a:p>
                  </a:txBody>
                  <a:tcPr/>
                </a:tc>
                <a:tc vMerge="1">
                  <a:txBody>
                    <a:bodyPr/>
                    <a:lstStyle/>
                    <a:p>
                      <a:endParaRPr lang="en-US"/>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err="1">
                          <a:ln>
                            <a:noFill/>
                          </a:ln>
                          <a:solidFill>
                            <a:schemeClr val="tx1"/>
                          </a:solidFill>
                          <a:effectLst/>
                          <a:latin typeface="Times New Roman" pitchFamily="18" charset="0"/>
                          <a:cs typeface="Times New Roman" pitchFamily="18" charset="0"/>
                        </a:rPr>
                        <a:t>Số</a:t>
                      </a:r>
                      <a:r>
                        <a:rPr kumimoji="0" lang="en-US" sz="1800" b="1" i="0" u="none" strike="noStrike" cap="none" normalizeH="0" baseline="0" dirty="0">
                          <a:ln>
                            <a:noFill/>
                          </a:ln>
                          <a:solidFill>
                            <a:schemeClr val="tx1"/>
                          </a:solidFill>
                          <a:effectLst/>
                          <a:latin typeface="Times New Roman" pitchFamily="18" charset="0"/>
                          <a:cs typeface="Times New Roman" pitchFamily="18" charset="0"/>
                        </a:rPr>
                        <a:t> </a:t>
                      </a:r>
                      <a:r>
                        <a:rPr kumimoji="0" lang="en-US" sz="1800" b="1" i="0" u="none" strike="noStrike" cap="none" normalizeH="0" baseline="0" dirty="0" err="1">
                          <a:ln>
                            <a:noFill/>
                          </a:ln>
                          <a:solidFill>
                            <a:schemeClr val="tx1"/>
                          </a:solidFill>
                          <a:effectLst/>
                          <a:latin typeface="Times New Roman" pitchFamily="18" charset="0"/>
                          <a:cs typeface="Times New Roman" pitchFamily="18" charset="0"/>
                        </a:rPr>
                        <a:t>đường</a:t>
                      </a:r>
                      <a:r>
                        <a:rPr kumimoji="0" lang="en-US" sz="1800" b="1" i="0" u="none" strike="noStrike" cap="none" normalizeH="0" baseline="0" dirty="0">
                          <a:ln>
                            <a:noFill/>
                          </a:ln>
                          <a:solidFill>
                            <a:schemeClr val="tx1"/>
                          </a:solidFill>
                          <a:effectLst/>
                          <a:latin typeface="Times New Roman" pitchFamily="18" charset="0"/>
                          <a:cs typeface="Times New Roman" pitchFamily="18" charset="0"/>
                        </a:rPr>
                        <a:t> </a:t>
                      </a:r>
                      <a:r>
                        <a:rPr kumimoji="0" lang="en-US" sz="1800" b="1" i="0" u="none" strike="noStrike" cap="none" normalizeH="0" baseline="0" dirty="0" err="1">
                          <a:ln>
                            <a:noFill/>
                          </a:ln>
                          <a:solidFill>
                            <a:schemeClr val="tx1"/>
                          </a:solidFill>
                          <a:effectLst/>
                          <a:latin typeface="Times New Roman" pitchFamily="18" charset="0"/>
                          <a:cs typeface="Times New Roman" pitchFamily="18" charset="0"/>
                        </a:rPr>
                        <a:t>sức</a:t>
                      </a:r>
                      <a:r>
                        <a:rPr kumimoji="0" lang="en-US" sz="1800" b="1" i="0" u="none" strike="noStrike" cap="none" normalizeH="0" baseline="0" dirty="0">
                          <a:ln>
                            <a:noFill/>
                          </a:ln>
                          <a:solidFill>
                            <a:schemeClr val="tx1"/>
                          </a:solidFill>
                          <a:effectLst/>
                          <a:latin typeface="Times New Roman" pitchFamily="18" charset="0"/>
                          <a:cs typeface="Times New Roman" pitchFamily="18" charset="0"/>
                        </a:rPr>
                        <a:t> </a:t>
                      </a:r>
                      <a:r>
                        <a:rPr kumimoji="0" lang="en-US" sz="1800" b="1" i="0" u="none" strike="noStrike" cap="none" normalizeH="0" baseline="0" dirty="0" err="1">
                          <a:ln>
                            <a:noFill/>
                          </a:ln>
                          <a:solidFill>
                            <a:schemeClr val="tx1"/>
                          </a:solidFill>
                          <a:effectLst/>
                          <a:latin typeface="Times New Roman" pitchFamily="18" charset="0"/>
                          <a:cs typeface="Times New Roman" pitchFamily="18" charset="0"/>
                        </a:rPr>
                        <a:t>từ</a:t>
                      </a:r>
                      <a:r>
                        <a:rPr kumimoji="0" lang="en-US" sz="1800" b="1" i="0" u="none" strike="noStrike" cap="none" normalizeH="0" baseline="0" dirty="0">
                          <a:ln>
                            <a:noFill/>
                          </a:ln>
                          <a:solidFill>
                            <a:schemeClr val="tx1"/>
                          </a:solidFill>
                          <a:effectLst/>
                          <a:latin typeface="Times New Roman" pitchFamily="18" charset="0"/>
                          <a:cs typeface="Times New Roman" pitchFamily="18" charset="0"/>
                        </a:rPr>
                        <a:t> </a:t>
                      </a:r>
                      <a:r>
                        <a:rPr kumimoji="0" lang="en-US" sz="1800" b="1" i="0" u="none" strike="noStrike" cap="none" normalizeH="0" baseline="0" dirty="0" err="1">
                          <a:ln>
                            <a:noFill/>
                          </a:ln>
                          <a:solidFill>
                            <a:schemeClr val="tx1"/>
                          </a:solidFill>
                          <a:effectLst/>
                          <a:latin typeface="Times New Roman" pitchFamily="18" charset="0"/>
                          <a:cs typeface="Times New Roman" pitchFamily="18" charset="0"/>
                        </a:rPr>
                        <a:t>xuyên</a:t>
                      </a:r>
                      <a:r>
                        <a:rPr kumimoji="0" lang="en-US" sz="1800" b="1" i="0" u="none" strike="noStrike" cap="none" normalizeH="0" baseline="0" dirty="0">
                          <a:ln>
                            <a:noFill/>
                          </a:ln>
                          <a:solidFill>
                            <a:schemeClr val="tx1"/>
                          </a:solidFill>
                          <a:effectLst/>
                          <a:latin typeface="Times New Roman" pitchFamily="18" charset="0"/>
                          <a:cs typeface="Times New Roman" pitchFamily="18" charset="0"/>
                        </a:rPr>
                        <a:t> qua </a:t>
                      </a:r>
                      <a:r>
                        <a:rPr kumimoji="0" lang="en-US" sz="1800" b="1" i="0" u="none" strike="noStrike" cap="none" normalizeH="0" baseline="0" dirty="0" err="1">
                          <a:ln>
                            <a:noFill/>
                          </a:ln>
                          <a:solidFill>
                            <a:schemeClr val="tx1"/>
                          </a:solidFill>
                          <a:effectLst/>
                          <a:latin typeface="Times New Roman" pitchFamily="18" charset="0"/>
                          <a:cs typeface="Times New Roman" pitchFamily="18" charset="0"/>
                        </a:rPr>
                        <a:t>tiết</a:t>
                      </a:r>
                      <a:r>
                        <a:rPr kumimoji="0" lang="en-US" sz="1800" b="1" i="0" u="none" strike="noStrike" cap="none" normalizeH="0" baseline="0" dirty="0">
                          <a:ln>
                            <a:noFill/>
                          </a:ln>
                          <a:solidFill>
                            <a:schemeClr val="tx1"/>
                          </a:solidFill>
                          <a:effectLst/>
                          <a:latin typeface="Times New Roman" pitchFamily="18" charset="0"/>
                          <a:cs typeface="Times New Roman" pitchFamily="18" charset="0"/>
                        </a:rPr>
                        <a:t> </a:t>
                      </a:r>
                      <a:r>
                        <a:rPr kumimoji="0" lang="en-US" sz="1800" b="1" i="0" u="none" strike="noStrike" cap="none" normalizeH="0" baseline="0" dirty="0" err="1">
                          <a:ln>
                            <a:noFill/>
                          </a:ln>
                          <a:solidFill>
                            <a:schemeClr val="tx1"/>
                          </a:solidFill>
                          <a:effectLst/>
                          <a:latin typeface="Times New Roman" pitchFamily="18" charset="0"/>
                          <a:cs typeface="Times New Roman" pitchFamily="18" charset="0"/>
                        </a:rPr>
                        <a:t>diện</a:t>
                      </a:r>
                      <a:r>
                        <a:rPr kumimoji="0" lang="en-US" sz="1800" b="1" i="0" u="none" strike="noStrike" cap="none" normalizeH="0" baseline="0" dirty="0">
                          <a:ln>
                            <a:noFill/>
                          </a:ln>
                          <a:solidFill>
                            <a:schemeClr val="tx1"/>
                          </a:solidFill>
                          <a:effectLst/>
                          <a:latin typeface="Times New Roman" pitchFamily="18" charset="0"/>
                          <a:cs typeface="Times New Roman" pitchFamily="18" charset="0"/>
                        </a:rPr>
                        <a:t> S</a:t>
                      </a:r>
                    </a:p>
                  </a:txBody>
                  <a:tcPr marL="68580" marR="68580" marT="34287" marB="3428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err="1">
                          <a:ln>
                            <a:noFill/>
                          </a:ln>
                          <a:solidFill>
                            <a:schemeClr val="tx1"/>
                          </a:solidFill>
                          <a:effectLst/>
                          <a:latin typeface="Times New Roman" pitchFamily="18" charset="0"/>
                          <a:cs typeface="Times New Roman" pitchFamily="18" charset="0"/>
                        </a:rPr>
                        <a:t>Chiều</a:t>
                      </a:r>
                      <a:r>
                        <a:rPr kumimoji="0" lang="en-US" sz="1800" b="1" i="0" u="none" strike="noStrike" cap="none" normalizeH="0" baseline="0" dirty="0">
                          <a:ln>
                            <a:noFill/>
                          </a:ln>
                          <a:solidFill>
                            <a:schemeClr val="tx1"/>
                          </a:solidFill>
                          <a:effectLst/>
                          <a:latin typeface="Times New Roman" pitchFamily="18" charset="0"/>
                          <a:cs typeface="Times New Roman" pitchFamily="18" charset="0"/>
                        </a:rPr>
                        <a:t> </a:t>
                      </a:r>
                      <a:r>
                        <a:rPr kumimoji="0" lang="en-US" sz="1800" b="1" i="0" u="none" strike="noStrike" cap="none" normalizeH="0" baseline="0" dirty="0" err="1">
                          <a:ln>
                            <a:noFill/>
                          </a:ln>
                          <a:solidFill>
                            <a:schemeClr val="tx1"/>
                          </a:solidFill>
                          <a:effectLst/>
                          <a:latin typeface="Times New Roman" pitchFamily="18" charset="0"/>
                          <a:cs typeface="Times New Roman" pitchFamily="18" charset="0"/>
                        </a:rPr>
                        <a:t>của</a:t>
                      </a:r>
                      <a:r>
                        <a:rPr kumimoji="0" lang="en-US" sz="1800" b="1" i="0" u="none" strike="noStrike" cap="none" normalizeH="0" baseline="0" dirty="0">
                          <a:ln>
                            <a:noFill/>
                          </a:ln>
                          <a:solidFill>
                            <a:schemeClr val="tx1"/>
                          </a:solidFill>
                          <a:effectLst/>
                          <a:latin typeface="Times New Roman" pitchFamily="18" charset="0"/>
                          <a:cs typeface="Times New Roman" pitchFamily="18" charset="0"/>
                        </a:rPr>
                        <a:t> </a:t>
                      </a:r>
                      <a:r>
                        <a:rPr kumimoji="0" lang="en-US" sz="1800" b="1" i="0" u="none" strike="noStrike" cap="none" normalizeH="0" baseline="0" dirty="0" err="1">
                          <a:ln>
                            <a:noFill/>
                          </a:ln>
                          <a:solidFill>
                            <a:schemeClr val="tx1"/>
                          </a:solidFill>
                          <a:effectLst/>
                          <a:latin typeface="Times New Roman" pitchFamily="18" charset="0"/>
                          <a:cs typeface="Times New Roman" pitchFamily="18" charset="0"/>
                        </a:rPr>
                        <a:t>dòng</a:t>
                      </a:r>
                      <a:r>
                        <a:rPr kumimoji="0" lang="en-US" sz="1800" b="1" i="0" u="none" strike="noStrike" cap="none" normalizeH="0" baseline="0" dirty="0">
                          <a:ln>
                            <a:noFill/>
                          </a:ln>
                          <a:solidFill>
                            <a:schemeClr val="tx1"/>
                          </a:solidFill>
                          <a:effectLst/>
                          <a:latin typeface="Times New Roman" pitchFamily="18" charset="0"/>
                          <a:cs typeface="Times New Roman" pitchFamily="18" charset="0"/>
                        </a:rPr>
                        <a:t> </a:t>
                      </a:r>
                      <a:r>
                        <a:rPr kumimoji="0" lang="en-US" sz="1800" b="1" i="0" u="none" strike="noStrike" cap="none" normalizeH="0" baseline="0" dirty="0" err="1">
                          <a:ln>
                            <a:noFill/>
                          </a:ln>
                          <a:solidFill>
                            <a:schemeClr val="tx1"/>
                          </a:solidFill>
                          <a:effectLst/>
                          <a:latin typeface="Times New Roman" pitchFamily="18" charset="0"/>
                          <a:cs typeface="Times New Roman" pitchFamily="18" charset="0"/>
                        </a:rPr>
                        <a:t>điện</a:t>
                      </a:r>
                      <a:r>
                        <a:rPr kumimoji="0" lang="en-US" sz="1800" b="1" i="0" u="none" strike="noStrike" cap="none" normalizeH="0" baseline="0" dirty="0">
                          <a:ln>
                            <a:noFill/>
                          </a:ln>
                          <a:solidFill>
                            <a:schemeClr val="tx1"/>
                          </a:solidFill>
                          <a:effectLst/>
                          <a:latin typeface="Times New Roman" pitchFamily="18" charset="0"/>
                          <a:cs typeface="Times New Roman" pitchFamily="18" charset="0"/>
                        </a:rPr>
                        <a:t> </a:t>
                      </a:r>
                      <a:r>
                        <a:rPr kumimoji="0" lang="en-US" sz="1800" b="1" i="0" u="none" strike="noStrike" cap="none" normalizeH="0" baseline="0" dirty="0" err="1">
                          <a:ln>
                            <a:noFill/>
                          </a:ln>
                          <a:solidFill>
                            <a:schemeClr val="tx1"/>
                          </a:solidFill>
                          <a:effectLst/>
                          <a:latin typeface="Times New Roman" pitchFamily="18" charset="0"/>
                          <a:cs typeface="Times New Roman" pitchFamily="18" charset="0"/>
                        </a:rPr>
                        <a:t>trong</a:t>
                      </a:r>
                      <a:r>
                        <a:rPr kumimoji="0" lang="en-US" sz="1800" b="1" i="0" u="none" strike="noStrike" cap="none" normalizeH="0" baseline="0" dirty="0">
                          <a:ln>
                            <a:noFill/>
                          </a:ln>
                          <a:solidFill>
                            <a:schemeClr val="tx1"/>
                          </a:solidFill>
                          <a:effectLst/>
                          <a:latin typeface="Times New Roman" pitchFamily="18" charset="0"/>
                          <a:cs typeface="Times New Roman" pitchFamily="18" charset="0"/>
                        </a:rPr>
                        <a:t> 2 </a:t>
                      </a:r>
                      <a:r>
                        <a:rPr kumimoji="0" lang="en-US" sz="1800" b="1" i="0" u="none" strike="noStrike" cap="none" normalizeH="0" baseline="0" dirty="0" err="1">
                          <a:ln>
                            <a:noFill/>
                          </a:ln>
                          <a:solidFill>
                            <a:schemeClr val="tx1"/>
                          </a:solidFill>
                          <a:effectLst/>
                          <a:latin typeface="Times New Roman" pitchFamily="18" charset="0"/>
                          <a:cs typeface="Times New Roman" pitchFamily="18" charset="0"/>
                        </a:rPr>
                        <a:t>trường</a:t>
                      </a:r>
                      <a:r>
                        <a:rPr kumimoji="0" lang="en-US" sz="1800" b="1" i="0" u="none" strike="noStrike" cap="none" normalizeH="0" baseline="0" dirty="0">
                          <a:ln>
                            <a:noFill/>
                          </a:ln>
                          <a:solidFill>
                            <a:schemeClr val="tx1"/>
                          </a:solidFill>
                          <a:effectLst/>
                          <a:latin typeface="Times New Roman" pitchFamily="18" charset="0"/>
                          <a:cs typeface="Times New Roman" pitchFamily="18" charset="0"/>
                        </a:rPr>
                        <a:t> </a:t>
                      </a:r>
                      <a:r>
                        <a:rPr kumimoji="0" lang="en-US" sz="1800" b="1" i="0" u="none" strike="noStrike" cap="none" normalizeH="0" baseline="0" dirty="0" err="1">
                          <a:ln>
                            <a:noFill/>
                          </a:ln>
                          <a:solidFill>
                            <a:schemeClr val="tx1"/>
                          </a:solidFill>
                          <a:effectLst/>
                          <a:latin typeface="Times New Roman" pitchFamily="18" charset="0"/>
                          <a:cs typeface="Times New Roman" pitchFamily="18" charset="0"/>
                        </a:rPr>
                        <a:t>hợp</a:t>
                      </a:r>
                      <a:r>
                        <a:rPr kumimoji="0" lang="en-US" sz="1800" b="1" i="0" u="none" strike="noStrike" cap="none" normalizeH="0" baseline="0" dirty="0">
                          <a:ln>
                            <a:noFill/>
                          </a:ln>
                          <a:solidFill>
                            <a:schemeClr val="tx1"/>
                          </a:solidFill>
                          <a:effectLst/>
                          <a:latin typeface="Times New Roman" pitchFamily="18" charset="0"/>
                          <a:cs typeface="Times New Roman" pitchFamily="18" charset="0"/>
                        </a:rPr>
                        <a:t>?</a:t>
                      </a:r>
                    </a:p>
                  </a:txBody>
                  <a:tcPr marL="68580" marR="68580" marT="34287" marB="34287"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971463">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err="1">
                          <a:ln>
                            <a:noFill/>
                          </a:ln>
                          <a:solidFill>
                            <a:schemeClr val="tx1"/>
                          </a:solidFill>
                          <a:effectLst/>
                          <a:latin typeface="Times New Roman" pitchFamily="18" charset="0"/>
                          <a:cs typeface="Times New Roman" pitchFamily="18" charset="0"/>
                        </a:rPr>
                        <a:t>Đưa</a:t>
                      </a:r>
                      <a:r>
                        <a:rPr kumimoji="0" lang="en-US" sz="1800" b="1" i="0" u="none" strike="noStrike" cap="none" normalizeH="0" baseline="0" dirty="0">
                          <a:ln>
                            <a:noFill/>
                          </a:ln>
                          <a:solidFill>
                            <a:schemeClr val="tx1"/>
                          </a:solidFill>
                          <a:effectLst/>
                          <a:latin typeface="Times New Roman" pitchFamily="18" charset="0"/>
                          <a:cs typeface="Times New Roman" pitchFamily="18" charset="0"/>
                        </a:rPr>
                        <a:t> Nam </a:t>
                      </a:r>
                      <a:r>
                        <a:rPr kumimoji="0" lang="en-US" sz="1800" b="1" i="0" u="none" strike="noStrike" cap="none" normalizeH="0" baseline="0" dirty="0" err="1">
                          <a:ln>
                            <a:noFill/>
                          </a:ln>
                          <a:solidFill>
                            <a:schemeClr val="tx1"/>
                          </a:solidFill>
                          <a:effectLst/>
                          <a:latin typeface="Times New Roman" pitchFamily="18" charset="0"/>
                          <a:cs typeface="Times New Roman" pitchFamily="18" charset="0"/>
                        </a:rPr>
                        <a:t>châm</a:t>
                      </a:r>
                      <a:r>
                        <a:rPr kumimoji="0" lang="en-US" sz="1800" b="1" i="0" u="none" strike="noStrike" cap="none" normalizeH="0" baseline="0" dirty="0">
                          <a:ln>
                            <a:noFill/>
                          </a:ln>
                          <a:solidFill>
                            <a:schemeClr val="tx1"/>
                          </a:solidFill>
                          <a:effectLst/>
                          <a:latin typeface="Times New Roman" pitchFamily="18" charset="0"/>
                          <a:cs typeface="Times New Roman" pitchFamily="18" charset="0"/>
                        </a:rPr>
                        <a:t> </a:t>
                      </a:r>
                      <a:r>
                        <a:rPr kumimoji="0" lang="en-US" sz="1800" b="1" i="0" u="none" strike="noStrike" cap="none" normalizeH="0" baseline="0" dirty="0" err="1">
                          <a:ln>
                            <a:noFill/>
                          </a:ln>
                          <a:solidFill>
                            <a:schemeClr val="tx1"/>
                          </a:solidFill>
                          <a:effectLst/>
                          <a:latin typeface="Times New Roman" pitchFamily="18" charset="0"/>
                          <a:cs typeface="Times New Roman" pitchFamily="18" charset="0"/>
                        </a:rPr>
                        <a:t>lại</a:t>
                      </a:r>
                      <a:r>
                        <a:rPr kumimoji="0" lang="en-US" sz="1800" b="1" i="0" u="none" strike="noStrike" cap="none" normalizeH="0" baseline="0" dirty="0">
                          <a:ln>
                            <a:noFill/>
                          </a:ln>
                          <a:solidFill>
                            <a:schemeClr val="tx1"/>
                          </a:solidFill>
                          <a:effectLst/>
                          <a:latin typeface="Times New Roman" pitchFamily="18" charset="0"/>
                          <a:cs typeface="Times New Roman" pitchFamily="18" charset="0"/>
                        </a:rPr>
                        <a:t> </a:t>
                      </a:r>
                      <a:r>
                        <a:rPr kumimoji="0" lang="en-US" sz="1800" b="1" i="0" u="none" strike="noStrike" cap="none" normalizeH="0" baseline="0" dirty="0" err="1">
                          <a:ln>
                            <a:noFill/>
                          </a:ln>
                          <a:solidFill>
                            <a:schemeClr val="tx1"/>
                          </a:solidFill>
                          <a:effectLst/>
                          <a:latin typeface="Times New Roman" pitchFamily="18" charset="0"/>
                          <a:cs typeface="Times New Roman" pitchFamily="18" charset="0"/>
                        </a:rPr>
                        <a:t>gần</a:t>
                      </a:r>
                      <a:r>
                        <a:rPr kumimoji="0" lang="en-US" sz="1800" b="1" i="0" u="none" strike="noStrike" cap="none" normalizeH="0" baseline="0" dirty="0">
                          <a:ln>
                            <a:noFill/>
                          </a:ln>
                          <a:solidFill>
                            <a:schemeClr val="tx1"/>
                          </a:solidFill>
                          <a:effectLst/>
                          <a:latin typeface="Times New Roman" pitchFamily="18" charset="0"/>
                          <a:cs typeface="Times New Roman" pitchFamily="18" charset="0"/>
                        </a:rPr>
                        <a:t> </a:t>
                      </a:r>
                      <a:r>
                        <a:rPr kumimoji="0" lang="en-US" sz="1800" b="1" i="0" u="none" strike="noStrike" cap="none" normalizeH="0" baseline="0" dirty="0" err="1">
                          <a:ln>
                            <a:noFill/>
                          </a:ln>
                          <a:solidFill>
                            <a:schemeClr val="tx1"/>
                          </a:solidFill>
                          <a:effectLst/>
                          <a:latin typeface="Times New Roman" pitchFamily="18" charset="0"/>
                          <a:cs typeface="Times New Roman" pitchFamily="18" charset="0"/>
                        </a:rPr>
                        <a:t>cuộn</a:t>
                      </a:r>
                      <a:r>
                        <a:rPr kumimoji="0" lang="en-US" sz="1800" b="1" i="0" u="none" strike="noStrike" cap="none" normalizeH="0" baseline="0" dirty="0">
                          <a:ln>
                            <a:noFill/>
                          </a:ln>
                          <a:solidFill>
                            <a:schemeClr val="tx1"/>
                          </a:solidFill>
                          <a:effectLst/>
                          <a:latin typeface="Times New Roman" pitchFamily="18" charset="0"/>
                          <a:cs typeface="Times New Roman" pitchFamily="18" charset="0"/>
                        </a:rPr>
                        <a:t> </a:t>
                      </a:r>
                      <a:r>
                        <a:rPr kumimoji="0" lang="en-US" sz="1800" b="1" i="0" u="none" strike="noStrike" cap="none" normalizeH="0" baseline="0" dirty="0" err="1">
                          <a:ln>
                            <a:noFill/>
                          </a:ln>
                          <a:solidFill>
                            <a:schemeClr val="tx1"/>
                          </a:solidFill>
                          <a:effectLst/>
                          <a:latin typeface="Times New Roman" pitchFamily="18" charset="0"/>
                          <a:cs typeface="Times New Roman" pitchFamily="18" charset="0"/>
                        </a:rPr>
                        <a:t>dây</a:t>
                      </a:r>
                      <a:endParaRPr kumimoji="0" lang="en-US" sz="1800" b="1" i="0" u="none" strike="noStrike" cap="none" normalizeH="0" baseline="0" dirty="0">
                        <a:ln>
                          <a:noFill/>
                        </a:ln>
                        <a:solidFill>
                          <a:schemeClr val="tx1"/>
                        </a:solidFill>
                        <a:effectLst/>
                        <a:latin typeface="Times New Roman" pitchFamily="18" charset="0"/>
                        <a:cs typeface="Times New Roman" pitchFamily="18" charset="0"/>
                      </a:endParaRPr>
                    </a:p>
                  </a:txBody>
                  <a:tcPr marL="68580" marR="68580" marT="34287" marB="34287"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500" b="1"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500" b="1" i="0" u="none" strike="noStrike" cap="none" normalizeH="0" baseline="0" dirty="0">
                        <a:ln>
                          <a:noFill/>
                        </a:ln>
                        <a:solidFill>
                          <a:schemeClr val="tx1"/>
                        </a:solidFill>
                        <a:effectLst/>
                        <a:latin typeface="Times New Roman" pitchFamily="18" charset="0"/>
                        <a:cs typeface="Times New Roman" pitchFamily="18" charset="0"/>
                      </a:endParaRPr>
                    </a:p>
                  </a:txBody>
                  <a:tcPr marL="68580" marR="68580" marT="34287" marB="3428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500" b="1" i="0" u="none" strike="noStrike" cap="none" normalizeH="0" baseline="0">
                        <a:ln>
                          <a:noFill/>
                        </a:ln>
                        <a:solidFill>
                          <a:schemeClr val="tx1"/>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500" b="1" i="0" u="none" strike="noStrike" cap="none" normalizeH="0" baseline="0">
                        <a:ln>
                          <a:noFill/>
                        </a:ln>
                        <a:solidFill>
                          <a:schemeClr val="tx1"/>
                        </a:solidFill>
                        <a:effectLst/>
                        <a:latin typeface="Times New Roman" pitchFamily="18" charset="0"/>
                        <a:cs typeface="Times New Roman" pitchFamily="18" charset="0"/>
                      </a:endParaRPr>
                    </a:p>
                  </a:txBody>
                  <a:tcPr marL="68580" marR="68580" marT="34287" marB="3428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500" b="1" i="0" u="none" strike="noStrike" cap="none" normalizeH="0" baseline="0" dirty="0">
                        <a:ln>
                          <a:noFill/>
                        </a:ln>
                        <a:solidFill>
                          <a:schemeClr val="tx1"/>
                        </a:solidFill>
                        <a:effectLst/>
                        <a:latin typeface="Times New Roman" pitchFamily="18" charset="0"/>
                        <a:cs typeface="Times New Roman" pitchFamily="18" charset="0"/>
                      </a:endParaRPr>
                    </a:p>
                  </a:txBody>
                  <a:tcPr marL="68580" marR="68580" marT="34287" marB="3428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891534">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err="1">
                          <a:ln>
                            <a:noFill/>
                          </a:ln>
                          <a:solidFill>
                            <a:schemeClr val="tx1"/>
                          </a:solidFill>
                          <a:effectLst/>
                          <a:latin typeface="Times New Roman" pitchFamily="18" charset="0"/>
                          <a:cs typeface="Times New Roman" pitchFamily="18" charset="0"/>
                        </a:rPr>
                        <a:t>Đưa</a:t>
                      </a:r>
                      <a:r>
                        <a:rPr kumimoji="0" lang="en-US" sz="1800" b="1" i="0" u="none" strike="noStrike" cap="none" normalizeH="0" baseline="0" dirty="0">
                          <a:ln>
                            <a:noFill/>
                          </a:ln>
                          <a:solidFill>
                            <a:schemeClr val="tx1"/>
                          </a:solidFill>
                          <a:effectLst/>
                          <a:latin typeface="Times New Roman" pitchFamily="18" charset="0"/>
                          <a:cs typeface="Times New Roman" pitchFamily="18" charset="0"/>
                        </a:rPr>
                        <a:t> Nam </a:t>
                      </a:r>
                      <a:r>
                        <a:rPr kumimoji="0" lang="en-US" sz="1800" b="1" i="0" u="none" strike="noStrike" cap="none" normalizeH="0" baseline="0" dirty="0" err="1">
                          <a:ln>
                            <a:noFill/>
                          </a:ln>
                          <a:solidFill>
                            <a:schemeClr val="tx1"/>
                          </a:solidFill>
                          <a:effectLst/>
                          <a:latin typeface="Times New Roman" pitchFamily="18" charset="0"/>
                          <a:cs typeface="Times New Roman" pitchFamily="18" charset="0"/>
                        </a:rPr>
                        <a:t>châm</a:t>
                      </a:r>
                      <a:r>
                        <a:rPr kumimoji="0" lang="en-US" sz="1800" b="1" i="0" u="none" strike="noStrike" cap="none" normalizeH="0" baseline="0" dirty="0">
                          <a:ln>
                            <a:noFill/>
                          </a:ln>
                          <a:solidFill>
                            <a:schemeClr val="tx1"/>
                          </a:solidFill>
                          <a:effectLst/>
                          <a:latin typeface="Times New Roman" pitchFamily="18" charset="0"/>
                          <a:cs typeface="Times New Roman" pitchFamily="18" charset="0"/>
                        </a:rPr>
                        <a:t> </a:t>
                      </a:r>
                      <a:r>
                        <a:rPr kumimoji="0" lang="en-US" sz="1800" b="1" i="0" u="none" strike="noStrike" cap="none" normalizeH="0" baseline="0" dirty="0" err="1">
                          <a:ln>
                            <a:noFill/>
                          </a:ln>
                          <a:solidFill>
                            <a:schemeClr val="tx1"/>
                          </a:solidFill>
                          <a:effectLst/>
                          <a:latin typeface="Times New Roman" pitchFamily="18" charset="0"/>
                          <a:cs typeface="Times New Roman" pitchFamily="18" charset="0"/>
                        </a:rPr>
                        <a:t>ra</a:t>
                      </a:r>
                      <a:r>
                        <a:rPr kumimoji="0" lang="en-US" sz="1800" b="1" i="0" u="none" strike="noStrike" cap="none" normalizeH="0" baseline="0" dirty="0">
                          <a:ln>
                            <a:noFill/>
                          </a:ln>
                          <a:solidFill>
                            <a:schemeClr val="tx1"/>
                          </a:solidFill>
                          <a:effectLst/>
                          <a:latin typeface="Times New Roman" pitchFamily="18" charset="0"/>
                          <a:cs typeface="Times New Roman" pitchFamily="18" charset="0"/>
                        </a:rPr>
                        <a:t> </a:t>
                      </a:r>
                      <a:r>
                        <a:rPr kumimoji="0" lang="en-US" sz="1800" b="1" i="0" u="none" strike="noStrike" cap="none" normalizeH="0" baseline="0" dirty="0" err="1">
                          <a:ln>
                            <a:noFill/>
                          </a:ln>
                          <a:solidFill>
                            <a:schemeClr val="tx1"/>
                          </a:solidFill>
                          <a:effectLst/>
                          <a:latin typeface="Times New Roman" pitchFamily="18" charset="0"/>
                          <a:cs typeface="Times New Roman" pitchFamily="18" charset="0"/>
                        </a:rPr>
                        <a:t>xa</a:t>
                      </a:r>
                      <a:r>
                        <a:rPr kumimoji="0" lang="en-US" sz="1800" b="1" i="0" u="none" strike="noStrike" cap="none" normalizeH="0" baseline="0" dirty="0">
                          <a:ln>
                            <a:noFill/>
                          </a:ln>
                          <a:solidFill>
                            <a:schemeClr val="tx1"/>
                          </a:solidFill>
                          <a:effectLst/>
                          <a:latin typeface="Times New Roman" pitchFamily="18" charset="0"/>
                          <a:cs typeface="Times New Roman" pitchFamily="18" charset="0"/>
                        </a:rPr>
                        <a:t> </a:t>
                      </a:r>
                      <a:r>
                        <a:rPr kumimoji="0" lang="en-US" sz="1800" b="1" i="0" u="none" strike="noStrike" cap="none" normalizeH="0" baseline="0" dirty="0" err="1">
                          <a:ln>
                            <a:noFill/>
                          </a:ln>
                          <a:solidFill>
                            <a:schemeClr val="tx1"/>
                          </a:solidFill>
                          <a:effectLst/>
                          <a:latin typeface="Times New Roman" pitchFamily="18" charset="0"/>
                          <a:cs typeface="Times New Roman" pitchFamily="18" charset="0"/>
                        </a:rPr>
                        <a:t>cuộn</a:t>
                      </a:r>
                      <a:r>
                        <a:rPr kumimoji="0" lang="en-US" sz="1800" b="1" i="0" u="none" strike="noStrike" cap="none" normalizeH="0" baseline="0" dirty="0">
                          <a:ln>
                            <a:noFill/>
                          </a:ln>
                          <a:solidFill>
                            <a:schemeClr val="tx1"/>
                          </a:solidFill>
                          <a:effectLst/>
                          <a:latin typeface="Times New Roman" pitchFamily="18" charset="0"/>
                          <a:cs typeface="Times New Roman" pitchFamily="18" charset="0"/>
                        </a:rPr>
                        <a:t> </a:t>
                      </a:r>
                      <a:r>
                        <a:rPr kumimoji="0" lang="en-US" sz="1800" b="1" i="0" u="none" strike="noStrike" cap="none" normalizeH="0" baseline="0" dirty="0" err="1">
                          <a:ln>
                            <a:noFill/>
                          </a:ln>
                          <a:solidFill>
                            <a:schemeClr val="tx1"/>
                          </a:solidFill>
                          <a:effectLst/>
                          <a:latin typeface="Times New Roman" pitchFamily="18" charset="0"/>
                          <a:cs typeface="Times New Roman" pitchFamily="18" charset="0"/>
                        </a:rPr>
                        <a:t>dây</a:t>
                      </a:r>
                      <a:endParaRPr kumimoji="0" lang="en-US" sz="1800" b="1" i="0" u="none" strike="noStrike" cap="none" normalizeH="0" baseline="0" dirty="0">
                        <a:ln>
                          <a:noFill/>
                        </a:ln>
                        <a:solidFill>
                          <a:schemeClr val="tx1"/>
                        </a:solidFill>
                        <a:effectLst/>
                        <a:latin typeface="Times New Roman" pitchFamily="18" charset="0"/>
                        <a:cs typeface="Times New Roman" pitchFamily="18" charset="0"/>
                      </a:endParaRPr>
                    </a:p>
                  </a:txBody>
                  <a:tcPr marL="68580" marR="68580" marT="34287" marB="34287"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500" b="1" i="0" u="none" strike="noStrike" cap="none" normalizeH="0" baseline="0">
                        <a:ln>
                          <a:noFill/>
                        </a:ln>
                        <a:solidFill>
                          <a:schemeClr val="tx1"/>
                        </a:solidFill>
                        <a:effectLst/>
                        <a:latin typeface="Times New Roman" pitchFamily="18" charset="0"/>
                        <a:cs typeface="Times New Roman" pitchFamily="18" charset="0"/>
                      </a:endParaRPr>
                    </a:p>
                  </a:txBody>
                  <a:tcPr marL="68580" marR="68580" marT="34287" marB="3428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500" b="1" i="0" u="none" strike="noStrike" cap="none" normalizeH="0" baseline="0" dirty="0">
                        <a:ln>
                          <a:noFill/>
                        </a:ln>
                        <a:solidFill>
                          <a:schemeClr val="tx1"/>
                        </a:solidFill>
                        <a:effectLst/>
                        <a:latin typeface="Times New Roman" pitchFamily="18" charset="0"/>
                        <a:cs typeface="Times New Roman" pitchFamily="18" charset="0"/>
                      </a:endParaRPr>
                    </a:p>
                  </a:txBody>
                  <a:tcPr marL="68580" marR="68580" marT="34287" marB="3428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en-US"/>
                    </a:p>
                  </a:txBody>
                  <a:tcPr/>
                </a:tc>
                <a:extLst>
                  <a:ext uri="{0D108BD9-81ED-4DB2-BD59-A6C34878D82A}">
                    <a16:rowId xmlns:a16="http://schemas.microsoft.com/office/drawing/2014/main" val="10003"/>
                  </a:ext>
                </a:extLst>
              </a:tr>
            </a:tbl>
          </a:graphicData>
        </a:graphic>
      </p:graphicFrame>
      <p:sp>
        <p:nvSpPr>
          <p:cNvPr id="7193" name="Text Box 51" descr="Newsprint">
            <a:extLst>
              <a:ext uri="{FF2B5EF4-FFF2-40B4-BE49-F238E27FC236}">
                <a16:creationId xmlns:a16="http://schemas.microsoft.com/office/drawing/2014/main" id="{B043989C-E1EE-4602-B368-19975619663A}"/>
              </a:ext>
            </a:extLst>
          </p:cNvPr>
          <p:cNvSpPr txBox="1">
            <a:spLocks noChangeArrowheads="1"/>
          </p:cNvSpPr>
          <p:nvPr/>
        </p:nvSpPr>
        <p:spPr bwMode="auto">
          <a:xfrm>
            <a:off x="2971800" y="3886200"/>
            <a:ext cx="1828800"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endParaRPr lang="en-US" altLang="en-US" sz="1350"/>
          </a:p>
        </p:txBody>
      </p:sp>
      <p:cxnSp>
        <p:nvCxnSpPr>
          <p:cNvPr id="16" name="Straight Connector 15">
            <a:extLst>
              <a:ext uri="{FF2B5EF4-FFF2-40B4-BE49-F238E27FC236}">
                <a16:creationId xmlns:a16="http://schemas.microsoft.com/office/drawing/2014/main" id="{0614CB08-1B08-4BC3-AA5F-C1039849A416}"/>
              </a:ext>
            </a:extLst>
          </p:cNvPr>
          <p:cNvCxnSpPr/>
          <p:nvPr/>
        </p:nvCxnSpPr>
        <p:spPr>
          <a:xfrm>
            <a:off x="1428750" y="742950"/>
            <a:ext cx="1657350" cy="1314450"/>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sp>
        <p:nvSpPr>
          <p:cNvPr id="7195" name="Text Box 84">
            <a:extLst>
              <a:ext uri="{FF2B5EF4-FFF2-40B4-BE49-F238E27FC236}">
                <a16:creationId xmlns:a16="http://schemas.microsoft.com/office/drawing/2014/main" id="{C3965555-3DCF-49CF-84E1-C3C8D760E5C5}"/>
              </a:ext>
            </a:extLst>
          </p:cNvPr>
          <p:cNvSpPr txBox="1">
            <a:spLocks noChangeArrowheads="1"/>
          </p:cNvSpPr>
          <p:nvPr/>
        </p:nvSpPr>
        <p:spPr bwMode="auto">
          <a:xfrm>
            <a:off x="1771650" y="285750"/>
            <a:ext cx="18288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b="1" dirty="0" err="1">
                <a:latin typeface="Times New Roman" panose="02020603050405020304" pitchFamily="18" charset="0"/>
                <a:cs typeface="Times New Roman" panose="02020603050405020304" pitchFamily="18" charset="0"/>
              </a:rPr>
              <a:t>Kết</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quả</a:t>
            </a:r>
            <a:endParaRPr lang="en-US" altLang="en-US" b="1" dirty="0">
              <a:latin typeface="Times New Roman" panose="02020603050405020304" pitchFamily="18" charset="0"/>
              <a:cs typeface="Times New Roman" panose="02020603050405020304" pitchFamily="18" charset="0"/>
            </a:endParaRPr>
          </a:p>
        </p:txBody>
      </p:sp>
      <p:sp>
        <p:nvSpPr>
          <p:cNvPr id="12" name="Cube 11">
            <a:extLst>
              <a:ext uri="{FF2B5EF4-FFF2-40B4-BE49-F238E27FC236}">
                <a16:creationId xmlns:a16="http://schemas.microsoft.com/office/drawing/2014/main" id="{81BF27C9-7158-4CD5-A804-5996A3874A0B}"/>
              </a:ext>
            </a:extLst>
          </p:cNvPr>
          <p:cNvSpPr/>
          <p:nvPr/>
        </p:nvSpPr>
        <p:spPr>
          <a:xfrm>
            <a:off x="4629150" y="4000500"/>
            <a:ext cx="1314450" cy="685800"/>
          </a:xfrm>
          <a:prstGeom prst="cube">
            <a:avLst>
              <a:gd name="adj" fmla="val 9694"/>
            </a:avLst>
          </a:prstGeom>
        </p:spPr>
        <p:style>
          <a:lnRef idx="1">
            <a:schemeClr val="accent2"/>
          </a:lnRef>
          <a:fillRef idx="3">
            <a:schemeClr val="accent2"/>
          </a:fillRef>
          <a:effectRef idx="2">
            <a:schemeClr val="accent2"/>
          </a:effectRef>
          <a:fontRef idx="minor">
            <a:schemeClr val="lt1"/>
          </a:fontRef>
        </p:style>
        <p:txBody>
          <a:bodyPr anchor="ctr"/>
          <a:lstStyle/>
          <a:p>
            <a:pPr algn="ctr">
              <a:defRPr/>
            </a:pPr>
            <a:r>
              <a:rPr lang="en-US" sz="2400" b="1" dirty="0">
                <a:latin typeface="DigifaceWide" pitchFamily="2" charset="0"/>
                <a:cs typeface="Times New Roman" pitchFamily="18" charset="0"/>
              </a:rPr>
              <a:t>04:59</a:t>
            </a:r>
          </a:p>
        </p:txBody>
      </p:sp>
      <p:sp>
        <p:nvSpPr>
          <p:cNvPr id="13" name="Cube 12">
            <a:extLst>
              <a:ext uri="{FF2B5EF4-FFF2-40B4-BE49-F238E27FC236}">
                <a16:creationId xmlns:a16="http://schemas.microsoft.com/office/drawing/2014/main" id="{35C5885E-A79E-48C2-A57A-CC14EF009F74}"/>
              </a:ext>
            </a:extLst>
          </p:cNvPr>
          <p:cNvSpPr/>
          <p:nvPr/>
        </p:nvSpPr>
        <p:spPr>
          <a:xfrm>
            <a:off x="4629150" y="4000500"/>
            <a:ext cx="1314450" cy="685800"/>
          </a:xfrm>
          <a:prstGeom prst="cube">
            <a:avLst>
              <a:gd name="adj" fmla="val 9694"/>
            </a:avLst>
          </a:prstGeom>
        </p:spPr>
        <p:style>
          <a:lnRef idx="1">
            <a:schemeClr val="accent2"/>
          </a:lnRef>
          <a:fillRef idx="3">
            <a:schemeClr val="accent2"/>
          </a:fillRef>
          <a:effectRef idx="2">
            <a:schemeClr val="accent2"/>
          </a:effectRef>
          <a:fontRef idx="minor">
            <a:schemeClr val="lt1"/>
          </a:fontRef>
        </p:style>
        <p:txBody>
          <a:bodyPr anchor="ctr"/>
          <a:lstStyle/>
          <a:p>
            <a:pPr algn="ctr">
              <a:defRPr/>
            </a:pPr>
            <a:r>
              <a:rPr lang="en-US" sz="2400" b="1" dirty="0">
                <a:latin typeface="DigifaceWide" pitchFamily="2" charset="0"/>
                <a:cs typeface="Times New Roman" pitchFamily="18" charset="0"/>
              </a:rPr>
              <a:t>04:58</a:t>
            </a:r>
          </a:p>
        </p:txBody>
      </p:sp>
      <p:sp>
        <p:nvSpPr>
          <p:cNvPr id="14" name="Cube 13">
            <a:extLst>
              <a:ext uri="{FF2B5EF4-FFF2-40B4-BE49-F238E27FC236}">
                <a16:creationId xmlns:a16="http://schemas.microsoft.com/office/drawing/2014/main" id="{428B9181-FD38-4C71-AC02-30A99166F582}"/>
              </a:ext>
            </a:extLst>
          </p:cNvPr>
          <p:cNvSpPr/>
          <p:nvPr/>
        </p:nvSpPr>
        <p:spPr>
          <a:xfrm>
            <a:off x="4629150" y="4000500"/>
            <a:ext cx="1314450" cy="685800"/>
          </a:xfrm>
          <a:prstGeom prst="cube">
            <a:avLst>
              <a:gd name="adj" fmla="val 9694"/>
            </a:avLst>
          </a:prstGeom>
        </p:spPr>
        <p:style>
          <a:lnRef idx="1">
            <a:schemeClr val="accent2"/>
          </a:lnRef>
          <a:fillRef idx="3">
            <a:schemeClr val="accent2"/>
          </a:fillRef>
          <a:effectRef idx="2">
            <a:schemeClr val="accent2"/>
          </a:effectRef>
          <a:fontRef idx="minor">
            <a:schemeClr val="lt1"/>
          </a:fontRef>
        </p:style>
        <p:txBody>
          <a:bodyPr anchor="ctr"/>
          <a:lstStyle/>
          <a:p>
            <a:pPr algn="ctr">
              <a:defRPr/>
            </a:pPr>
            <a:r>
              <a:rPr lang="en-US" sz="2400" b="1" dirty="0">
                <a:latin typeface="DigifaceWide" pitchFamily="2" charset="0"/>
                <a:cs typeface="Times New Roman" pitchFamily="18" charset="0"/>
              </a:rPr>
              <a:t>04:57</a:t>
            </a:r>
          </a:p>
        </p:txBody>
      </p:sp>
      <p:sp>
        <p:nvSpPr>
          <p:cNvPr id="15" name="Cube 14">
            <a:extLst>
              <a:ext uri="{FF2B5EF4-FFF2-40B4-BE49-F238E27FC236}">
                <a16:creationId xmlns:a16="http://schemas.microsoft.com/office/drawing/2014/main" id="{86543EF4-1278-48A9-9F61-40FF87CCCB86}"/>
              </a:ext>
            </a:extLst>
          </p:cNvPr>
          <p:cNvSpPr/>
          <p:nvPr/>
        </p:nvSpPr>
        <p:spPr>
          <a:xfrm>
            <a:off x="4629150" y="4000500"/>
            <a:ext cx="1314450" cy="685800"/>
          </a:xfrm>
          <a:prstGeom prst="cube">
            <a:avLst>
              <a:gd name="adj" fmla="val 9694"/>
            </a:avLst>
          </a:prstGeom>
        </p:spPr>
        <p:style>
          <a:lnRef idx="1">
            <a:schemeClr val="accent2"/>
          </a:lnRef>
          <a:fillRef idx="3">
            <a:schemeClr val="accent2"/>
          </a:fillRef>
          <a:effectRef idx="2">
            <a:schemeClr val="accent2"/>
          </a:effectRef>
          <a:fontRef idx="minor">
            <a:schemeClr val="lt1"/>
          </a:fontRef>
        </p:style>
        <p:txBody>
          <a:bodyPr anchor="ctr"/>
          <a:lstStyle/>
          <a:p>
            <a:pPr algn="ctr">
              <a:defRPr/>
            </a:pPr>
            <a:r>
              <a:rPr lang="en-US" sz="2400" b="1" dirty="0">
                <a:latin typeface="DigifaceWide" pitchFamily="2" charset="0"/>
                <a:cs typeface="Times New Roman" pitchFamily="18" charset="0"/>
              </a:rPr>
              <a:t>04:56</a:t>
            </a:r>
          </a:p>
        </p:txBody>
      </p:sp>
      <p:sp>
        <p:nvSpPr>
          <p:cNvPr id="17" name="Cube 16">
            <a:extLst>
              <a:ext uri="{FF2B5EF4-FFF2-40B4-BE49-F238E27FC236}">
                <a16:creationId xmlns:a16="http://schemas.microsoft.com/office/drawing/2014/main" id="{CFFC529F-E2E4-4E2A-B711-B6A6F6EBF65D}"/>
              </a:ext>
            </a:extLst>
          </p:cNvPr>
          <p:cNvSpPr/>
          <p:nvPr/>
        </p:nvSpPr>
        <p:spPr>
          <a:xfrm>
            <a:off x="4629150" y="4000500"/>
            <a:ext cx="1314450" cy="685800"/>
          </a:xfrm>
          <a:prstGeom prst="cube">
            <a:avLst>
              <a:gd name="adj" fmla="val 9694"/>
            </a:avLst>
          </a:prstGeom>
        </p:spPr>
        <p:style>
          <a:lnRef idx="1">
            <a:schemeClr val="accent2"/>
          </a:lnRef>
          <a:fillRef idx="3">
            <a:schemeClr val="accent2"/>
          </a:fillRef>
          <a:effectRef idx="2">
            <a:schemeClr val="accent2"/>
          </a:effectRef>
          <a:fontRef idx="minor">
            <a:schemeClr val="lt1"/>
          </a:fontRef>
        </p:style>
        <p:txBody>
          <a:bodyPr anchor="ctr"/>
          <a:lstStyle/>
          <a:p>
            <a:pPr algn="ctr">
              <a:defRPr/>
            </a:pPr>
            <a:r>
              <a:rPr lang="en-US" sz="2400" b="1" dirty="0">
                <a:latin typeface="DigifaceWide" pitchFamily="2" charset="0"/>
                <a:cs typeface="Times New Roman" pitchFamily="18" charset="0"/>
              </a:rPr>
              <a:t>04:55</a:t>
            </a:r>
          </a:p>
        </p:txBody>
      </p:sp>
      <p:sp>
        <p:nvSpPr>
          <p:cNvPr id="18" name="Cube 17">
            <a:extLst>
              <a:ext uri="{FF2B5EF4-FFF2-40B4-BE49-F238E27FC236}">
                <a16:creationId xmlns:a16="http://schemas.microsoft.com/office/drawing/2014/main" id="{4C01DB22-FC02-4D89-A66A-D2B1CA51EE25}"/>
              </a:ext>
            </a:extLst>
          </p:cNvPr>
          <p:cNvSpPr/>
          <p:nvPr/>
        </p:nvSpPr>
        <p:spPr>
          <a:xfrm>
            <a:off x="4629150" y="4000500"/>
            <a:ext cx="1314450" cy="685800"/>
          </a:xfrm>
          <a:prstGeom prst="cube">
            <a:avLst>
              <a:gd name="adj" fmla="val 9694"/>
            </a:avLst>
          </a:prstGeom>
        </p:spPr>
        <p:style>
          <a:lnRef idx="1">
            <a:schemeClr val="accent2"/>
          </a:lnRef>
          <a:fillRef idx="3">
            <a:schemeClr val="accent2"/>
          </a:fillRef>
          <a:effectRef idx="2">
            <a:schemeClr val="accent2"/>
          </a:effectRef>
          <a:fontRef idx="minor">
            <a:schemeClr val="lt1"/>
          </a:fontRef>
        </p:style>
        <p:txBody>
          <a:bodyPr anchor="ctr"/>
          <a:lstStyle/>
          <a:p>
            <a:pPr algn="ctr">
              <a:defRPr/>
            </a:pPr>
            <a:r>
              <a:rPr lang="en-US" sz="2400" b="1" dirty="0">
                <a:latin typeface="DigifaceWide" pitchFamily="2" charset="0"/>
                <a:cs typeface="Times New Roman" pitchFamily="18" charset="0"/>
              </a:rPr>
              <a:t>04:54</a:t>
            </a:r>
          </a:p>
        </p:txBody>
      </p:sp>
      <p:sp>
        <p:nvSpPr>
          <p:cNvPr id="19" name="Cube 18">
            <a:extLst>
              <a:ext uri="{FF2B5EF4-FFF2-40B4-BE49-F238E27FC236}">
                <a16:creationId xmlns:a16="http://schemas.microsoft.com/office/drawing/2014/main" id="{5A05D3C6-0572-4E6B-AC86-F857B6AB8F66}"/>
              </a:ext>
            </a:extLst>
          </p:cNvPr>
          <p:cNvSpPr/>
          <p:nvPr/>
        </p:nvSpPr>
        <p:spPr>
          <a:xfrm>
            <a:off x="4629150" y="4000500"/>
            <a:ext cx="1314450" cy="685800"/>
          </a:xfrm>
          <a:prstGeom prst="cube">
            <a:avLst>
              <a:gd name="adj" fmla="val 9694"/>
            </a:avLst>
          </a:prstGeom>
        </p:spPr>
        <p:style>
          <a:lnRef idx="1">
            <a:schemeClr val="accent2"/>
          </a:lnRef>
          <a:fillRef idx="3">
            <a:schemeClr val="accent2"/>
          </a:fillRef>
          <a:effectRef idx="2">
            <a:schemeClr val="accent2"/>
          </a:effectRef>
          <a:fontRef idx="minor">
            <a:schemeClr val="lt1"/>
          </a:fontRef>
        </p:style>
        <p:txBody>
          <a:bodyPr anchor="ctr"/>
          <a:lstStyle/>
          <a:p>
            <a:pPr algn="ctr">
              <a:defRPr/>
            </a:pPr>
            <a:r>
              <a:rPr lang="en-US" sz="2400" b="1" dirty="0">
                <a:latin typeface="DigifaceWide" pitchFamily="2" charset="0"/>
                <a:cs typeface="Times New Roman" pitchFamily="18" charset="0"/>
              </a:rPr>
              <a:t>04:53</a:t>
            </a:r>
          </a:p>
        </p:txBody>
      </p:sp>
      <p:sp>
        <p:nvSpPr>
          <p:cNvPr id="20" name="Cube 19">
            <a:extLst>
              <a:ext uri="{FF2B5EF4-FFF2-40B4-BE49-F238E27FC236}">
                <a16:creationId xmlns:a16="http://schemas.microsoft.com/office/drawing/2014/main" id="{FE17D7F5-39E3-4846-8846-FA0CAC8E39CE}"/>
              </a:ext>
            </a:extLst>
          </p:cNvPr>
          <p:cNvSpPr/>
          <p:nvPr/>
        </p:nvSpPr>
        <p:spPr>
          <a:xfrm>
            <a:off x="4629150" y="4000500"/>
            <a:ext cx="1314450" cy="685800"/>
          </a:xfrm>
          <a:prstGeom prst="cube">
            <a:avLst>
              <a:gd name="adj" fmla="val 9694"/>
            </a:avLst>
          </a:prstGeom>
        </p:spPr>
        <p:style>
          <a:lnRef idx="1">
            <a:schemeClr val="accent2"/>
          </a:lnRef>
          <a:fillRef idx="3">
            <a:schemeClr val="accent2"/>
          </a:fillRef>
          <a:effectRef idx="2">
            <a:schemeClr val="accent2"/>
          </a:effectRef>
          <a:fontRef idx="minor">
            <a:schemeClr val="lt1"/>
          </a:fontRef>
        </p:style>
        <p:txBody>
          <a:bodyPr anchor="ctr"/>
          <a:lstStyle/>
          <a:p>
            <a:pPr algn="ctr">
              <a:defRPr/>
            </a:pPr>
            <a:r>
              <a:rPr lang="en-US" sz="2400" b="1" dirty="0">
                <a:latin typeface="DigifaceWide" pitchFamily="2" charset="0"/>
                <a:cs typeface="Times New Roman" pitchFamily="18" charset="0"/>
              </a:rPr>
              <a:t>04:52</a:t>
            </a:r>
          </a:p>
        </p:txBody>
      </p:sp>
      <p:sp>
        <p:nvSpPr>
          <p:cNvPr id="21" name="Cube 20">
            <a:extLst>
              <a:ext uri="{FF2B5EF4-FFF2-40B4-BE49-F238E27FC236}">
                <a16:creationId xmlns:a16="http://schemas.microsoft.com/office/drawing/2014/main" id="{5BDAF273-1FCF-4F28-836D-DAD1DCC64AB4}"/>
              </a:ext>
            </a:extLst>
          </p:cNvPr>
          <p:cNvSpPr/>
          <p:nvPr/>
        </p:nvSpPr>
        <p:spPr>
          <a:xfrm>
            <a:off x="4629150" y="4000500"/>
            <a:ext cx="1314450" cy="685800"/>
          </a:xfrm>
          <a:prstGeom prst="cube">
            <a:avLst>
              <a:gd name="adj" fmla="val 9694"/>
            </a:avLst>
          </a:prstGeom>
        </p:spPr>
        <p:style>
          <a:lnRef idx="1">
            <a:schemeClr val="accent2"/>
          </a:lnRef>
          <a:fillRef idx="3">
            <a:schemeClr val="accent2"/>
          </a:fillRef>
          <a:effectRef idx="2">
            <a:schemeClr val="accent2"/>
          </a:effectRef>
          <a:fontRef idx="minor">
            <a:schemeClr val="lt1"/>
          </a:fontRef>
        </p:style>
        <p:txBody>
          <a:bodyPr anchor="ctr"/>
          <a:lstStyle/>
          <a:p>
            <a:pPr algn="ctr">
              <a:defRPr/>
            </a:pPr>
            <a:r>
              <a:rPr lang="en-US" sz="2400" b="1" dirty="0">
                <a:latin typeface="DigifaceWide" pitchFamily="2" charset="0"/>
                <a:cs typeface="Times New Roman" pitchFamily="18" charset="0"/>
              </a:rPr>
              <a:t>04:51</a:t>
            </a:r>
          </a:p>
        </p:txBody>
      </p:sp>
      <p:sp>
        <p:nvSpPr>
          <p:cNvPr id="22" name="Cube 21">
            <a:extLst>
              <a:ext uri="{FF2B5EF4-FFF2-40B4-BE49-F238E27FC236}">
                <a16:creationId xmlns:a16="http://schemas.microsoft.com/office/drawing/2014/main" id="{7C675160-77C2-47D6-93FE-AA12BD756C1A}"/>
              </a:ext>
            </a:extLst>
          </p:cNvPr>
          <p:cNvSpPr/>
          <p:nvPr/>
        </p:nvSpPr>
        <p:spPr>
          <a:xfrm>
            <a:off x="4629150" y="4000500"/>
            <a:ext cx="1314450" cy="685800"/>
          </a:xfrm>
          <a:prstGeom prst="cube">
            <a:avLst>
              <a:gd name="adj" fmla="val 9694"/>
            </a:avLst>
          </a:prstGeom>
        </p:spPr>
        <p:style>
          <a:lnRef idx="1">
            <a:schemeClr val="accent2"/>
          </a:lnRef>
          <a:fillRef idx="3">
            <a:schemeClr val="accent2"/>
          </a:fillRef>
          <a:effectRef idx="2">
            <a:schemeClr val="accent2"/>
          </a:effectRef>
          <a:fontRef idx="minor">
            <a:schemeClr val="lt1"/>
          </a:fontRef>
        </p:style>
        <p:txBody>
          <a:bodyPr anchor="ctr"/>
          <a:lstStyle/>
          <a:p>
            <a:pPr algn="ctr">
              <a:defRPr/>
            </a:pPr>
            <a:r>
              <a:rPr lang="en-US" sz="2400" b="1" dirty="0">
                <a:latin typeface="DigifaceWide" pitchFamily="2" charset="0"/>
                <a:cs typeface="Times New Roman" pitchFamily="18" charset="0"/>
              </a:rPr>
              <a:t>04:50</a:t>
            </a:r>
          </a:p>
        </p:txBody>
      </p:sp>
      <p:sp>
        <p:nvSpPr>
          <p:cNvPr id="23" name="Cube 22">
            <a:extLst>
              <a:ext uri="{FF2B5EF4-FFF2-40B4-BE49-F238E27FC236}">
                <a16:creationId xmlns:a16="http://schemas.microsoft.com/office/drawing/2014/main" id="{828E420A-D2C3-4F62-B636-A4742BC2BBCE}"/>
              </a:ext>
            </a:extLst>
          </p:cNvPr>
          <p:cNvSpPr/>
          <p:nvPr/>
        </p:nvSpPr>
        <p:spPr>
          <a:xfrm>
            <a:off x="4629150" y="4000500"/>
            <a:ext cx="1314450" cy="685800"/>
          </a:xfrm>
          <a:prstGeom prst="cube">
            <a:avLst>
              <a:gd name="adj" fmla="val 9694"/>
            </a:avLst>
          </a:prstGeom>
        </p:spPr>
        <p:style>
          <a:lnRef idx="1">
            <a:schemeClr val="accent2"/>
          </a:lnRef>
          <a:fillRef idx="3">
            <a:schemeClr val="accent2"/>
          </a:fillRef>
          <a:effectRef idx="2">
            <a:schemeClr val="accent2"/>
          </a:effectRef>
          <a:fontRef idx="minor">
            <a:schemeClr val="lt1"/>
          </a:fontRef>
        </p:style>
        <p:txBody>
          <a:bodyPr anchor="ctr"/>
          <a:lstStyle/>
          <a:p>
            <a:pPr algn="ctr">
              <a:defRPr/>
            </a:pPr>
            <a:r>
              <a:rPr lang="en-US" sz="2400" b="1" dirty="0">
                <a:latin typeface="DigifaceWide" pitchFamily="2" charset="0"/>
                <a:cs typeface="Times New Roman" pitchFamily="18" charset="0"/>
              </a:rPr>
              <a:t>04:49</a:t>
            </a:r>
          </a:p>
        </p:txBody>
      </p:sp>
      <p:sp>
        <p:nvSpPr>
          <p:cNvPr id="24" name="Cube 23">
            <a:extLst>
              <a:ext uri="{FF2B5EF4-FFF2-40B4-BE49-F238E27FC236}">
                <a16:creationId xmlns:a16="http://schemas.microsoft.com/office/drawing/2014/main" id="{564B7569-0284-4717-AE47-9F27D8217BD5}"/>
              </a:ext>
            </a:extLst>
          </p:cNvPr>
          <p:cNvSpPr/>
          <p:nvPr/>
        </p:nvSpPr>
        <p:spPr>
          <a:xfrm>
            <a:off x="4629150" y="4000500"/>
            <a:ext cx="1314450" cy="685800"/>
          </a:xfrm>
          <a:prstGeom prst="cube">
            <a:avLst>
              <a:gd name="adj" fmla="val 9694"/>
            </a:avLst>
          </a:prstGeom>
        </p:spPr>
        <p:style>
          <a:lnRef idx="1">
            <a:schemeClr val="accent2"/>
          </a:lnRef>
          <a:fillRef idx="3">
            <a:schemeClr val="accent2"/>
          </a:fillRef>
          <a:effectRef idx="2">
            <a:schemeClr val="accent2"/>
          </a:effectRef>
          <a:fontRef idx="minor">
            <a:schemeClr val="lt1"/>
          </a:fontRef>
        </p:style>
        <p:txBody>
          <a:bodyPr anchor="ctr"/>
          <a:lstStyle/>
          <a:p>
            <a:pPr algn="ctr">
              <a:defRPr/>
            </a:pPr>
            <a:r>
              <a:rPr lang="en-US" sz="2400" b="1" dirty="0">
                <a:latin typeface="DigifaceWide" pitchFamily="2" charset="0"/>
                <a:cs typeface="Times New Roman" pitchFamily="18" charset="0"/>
              </a:rPr>
              <a:t>04:48</a:t>
            </a:r>
          </a:p>
        </p:txBody>
      </p:sp>
      <p:sp>
        <p:nvSpPr>
          <p:cNvPr id="25" name="Cube 24">
            <a:extLst>
              <a:ext uri="{FF2B5EF4-FFF2-40B4-BE49-F238E27FC236}">
                <a16:creationId xmlns:a16="http://schemas.microsoft.com/office/drawing/2014/main" id="{EF799E08-DD72-49C7-94BA-952B2DF14CD5}"/>
              </a:ext>
            </a:extLst>
          </p:cNvPr>
          <p:cNvSpPr/>
          <p:nvPr/>
        </p:nvSpPr>
        <p:spPr>
          <a:xfrm>
            <a:off x="4629150" y="4000500"/>
            <a:ext cx="1314450" cy="685800"/>
          </a:xfrm>
          <a:prstGeom prst="cube">
            <a:avLst>
              <a:gd name="adj" fmla="val 9694"/>
            </a:avLst>
          </a:prstGeom>
        </p:spPr>
        <p:style>
          <a:lnRef idx="1">
            <a:schemeClr val="accent2"/>
          </a:lnRef>
          <a:fillRef idx="3">
            <a:schemeClr val="accent2"/>
          </a:fillRef>
          <a:effectRef idx="2">
            <a:schemeClr val="accent2"/>
          </a:effectRef>
          <a:fontRef idx="minor">
            <a:schemeClr val="lt1"/>
          </a:fontRef>
        </p:style>
        <p:txBody>
          <a:bodyPr anchor="ctr"/>
          <a:lstStyle/>
          <a:p>
            <a:pPr algn="ctr">
              <a:defRPr/>
            </a:pPr>
            <a:r>
              <a:rPr lang="en-US" sz="2400" b="1" dirty="0">
                <a:latin typeface="DigifaceWide" pitchFamily="2" charset="0"/>
                <a:cs typeface="Times New Roman" pitchFamily="18" charset="0"/>
              </a:rPr>
              <a:t>04:47</a:t>
            </a:r>
          </a:p>
        </p:txBody>
      </p:sp>
      <p:sp>
        <p:nvSpPr>
          <p:cNvPr id="26" name="Cube 25">
            <a:extLst>
              <a:ext uri="{FF2B5EF4-FFF2-40B4-BE49-F238E27FC236}">
                <a16:creationId xmlns:a16="http://schemas.microsoft.com/office/drawing/2014/main" id="{C6AB04EB-9398-45F3-B59B-900704C49309}"/>
              </a:ext>
            </a:extLst>
          </p:cNvPr>
          <p:cNvSpPr/>
          <p:nvPr/>
        </p:nvSpPr>
        <p:spPr>
          <a:xfrm>
            <a:off x="4629150" y="4000500"/>
            <a:ext cx="1314450" cy="685800"/>
          </a:xfrm>
          <a:prstGeom prst="cube">
            <a:avLst>
              <a:gd name="adj" fmla="val 9694"/>
            </a:avLst>
          </a:prstGeom>
        </p:spPr>
        <p:style>
          <a:lnRef idx="1">
            <a:schemeClr val="accent2"/>
          </a:lnRef>
          <a:fillRef idx="3">
            <a:schemeClr val="accent2"/>
          </a:fillRef>
          <a:effectRef idx="2">
            <a:schemeClr val="accent2"/>
          </a:effectRef>
          <a:fontRef idx="minor">
            <a:schemeClr val="lt1"/>
          </a:fontRef>
        </p:style>
        <p:txBody>
          <a:bodyPr anchor="ctr"/>
          <a:lstStyle/>
          <a:p>
            <a:pPr algn="ctr">
              <a:defRPr/>
            </a:pPr>
            <a:r>
              <a:rPr lang="en-US" sz="2400" b="1" dirty="0">
                <a:latin typeface="DigifaceWide" pitchFamily="2" charset="0"/>
                <a:cs typeface="Times New Roman" pitchFamily="18" charset="0"/>
              </a:rPr>
              <a:t>04:46</a:t>
            </a:r>
          </a:p>
        </p:txBody>
      </p:sp>
      <p:sp>
        <p:nvSpPr>
          <p:cNvPr id="27" name="Cube 26">
            <a:extLst>
              <a:ext uri="{FF2B5EF4-FFF2-40B4-BE49-F238E27FC236}">
                <a16:creationId xmlns:a16="http://schemas.microsoft.com/office/drawing/2014/main" id="{C8A2744B-F325-4D39-8E79-AB0F0E27AC5C}"/>
              </a:ext>
            </a:extLst>
          </p:cNvPr>
          <p:cNvSpPr/>
          <p:nvPr/>
        </p:nvSpPr>
        <p:spPr>
          <a:xfrm>
            <a:off x="4629150" y="4000500"/>
            <a:ext cx="1314450" cy="685800"/>
          </a:xfrm>
          <a:prstGeom prst="cube">
            <a:avLst>
              <a:gd name="adj" fmla="val 9694"/>
            </a:avLst>
          </a:prstGeom>
        </p:spPr>
        <p:style>
          <a:lnRef idx="1">
            <a:schemeClr val="accent2"/>
          </a:lnRef>
          <a:fillRef idx="3">
            <a:schemeClr val="accent2"/>
          </a:fillRef>
          <a:effectRef idx="2">
            <a:schemeClr val="accent2"/>
          </a:effectRef>
          <a:fontRef idx="minor">
            <a:schemeClr val="lt1"/>
          </a:fontRef>
        </p:style>
        <p:txBody>
          <a:bodyPr anchor="ctr"/>
          <a:lstStyle/>
          <a:p>
            <a:pPr algn="ctr">
              <a:defRPr/>
            </a:pPr>
            <a:r>
              <a:rPr lang="en-US" sz="2400" b="1" dirty="0">
                <a:latin typeface="DigifaceWide" pitchFamily="2" charset="0"/>
                <a:cs typeface="Times New Roman" pitchFamily="18" charset="0"/>
              </a:rPr>
              <a:t>04:45</a:t>
            </a:r>
          </a:p>
        </p:txBody>
      </p:sp>
      <p:sp>
        <p:nvSpPr>
          <p:cNvPr id="28" name="Cube 27">
            <a:extLst>
              <a:ext uri="{FF2B5EF4-FFF2-40B4-BE49-F238E27FC236}">
                <a16:creationId xmlns:a16="http://schemas.microsoft.com/office/drawing/2014/main" id="{21C55581-205E-4169-9E18-33C1DFE89BE3}"/>
              </a:ext>
            </a:extLst>
          </p:cNvPr>
          <p:cNvSpPr/>
          <p:nvPr/>
        </p:nvSpPr>
        <p:spPr>
          <a:xfrm>
            <a:off x="4629150" y="4000500"/>
            <a:ext cx="1314450" cy="685800"/>
          </a:xfrm>
          <a:prstGeom prst="cube">
            <a:avLst>
              <a:gd name="adj" fmla="val 9694"/>
            </a:avLst>
          </a:prstGeom>
        </p:spPr>
        <p:style>
          <a:lnRef idx="1">
            <a:schemeClr val="accent2"/>
          </a:lnRef>
          <a:fillRef idx="3">
            <a:schemeClr val="accent2"/>
          </a:fillRef>
          <a:effectRef idx="2">
            <a:schemeClr val="accent2"/>
          </a:effectRef>
          <a:fontRef idx="minor">
            <a:schemeClr val="lt1"/>
          </a:fontRef>
        </p:style>
        <p:txBody>
          <a:bodyPr anchor="ctr"/>
          <a:lstStyle/>
          <a:p>
            <a:pPr algn="ctr">
              <a:defRPr/>
            </a:pPr>
            <a:r>
              <a:rPr lang="en-US" sz="2400" b="1" dirty="0">
                <a:latin typeface="DigifaceWide" pitchFamily="2" charset="0"/>
                <a:cs typeface="Times New Roman" pitchFamily="18" charset="0"/>
              </a:rPr>
              <a:t>04:44</a:t>
            </a:r>
          </a:p>
        </p:txBody>
      </p:sp>
      <p:sp>
        <p:nvSpPr>
          <p:cNvPr id="29" name="Cube 28">
            <a:extLst>
              <a:ext uri="{FF2B5EF4-FFF2-40B4-BE49-F238E27FC236}">
                <a16:creationId xmlns:a16="http://schemas.microsoft.com/office/drawing/2014/main" id="{5C2118D1-FA72-499C-870E-431833CC5588}"/>
              </a:ext>
            </a:extLst>
          </p:cNvPr>
          <p:cNvSpPr/>
          <p:nvPr/>
        </p:nvSpPr>
        <p:spPr>
          <a:xfrm>
            <a:off x="4629150" y="4000500"/>
            <a:ext cx="1314450" cy="685800"/>
          </a:xfrm>
          <a:prstGeom prst="cube">
            <a:avLst>
              <a:gd name="adj" fmla="val 9694"/>
            </a:avLst>
          </a:prstGeom>
        </p:spPr>
        <p:style>
          <a:lnRef idx="1">
            <a:schemeClr val="accent2"/>
          </a:lnRef>
          <a:fillRef idx="3">
            <a:schemeClr val="accent2"/>
          </a:fillRef>
          <a:effectRef idx="2">
            <a:schemeClr val="accent2"/>
          </a:effectRef>
          <a:fontRef idx="minor">
            <a:schemeClr val="lt1"/>
          </a:fontRef>
        </p:style>
        <p:txBody>
          <a:bodyPr anchor="ctr"/>
          <a:lstStyle/>
          <a:p>
            <a:pPr algn="ctr">
              <a:defRPr/>
            </a:pPr>
            <a:r>
              <a:rPr lang="en-US" sz="2400" b="1" dirty="0">
                <a:latin typeface="DigifaceWide" pitchFamily="2" charset="0"/>
                <a:cs typeface="Times New Roman" pitchFamily="18" charset="0"/>
              </a:rPr>
              <a:t>04:43</a:t>
            </a:r>
          </a:p>
        </p:txBody>
      </p:sp>
      <p:sp>
        <p:nvSpPr>
          <p:cNvPr id="30" name="Cube 29">
            <a:extLst>
              <a:ext uri="{FF2B5EF4-FFF2-40B4-BE49-F238E27FC236}">
                <a16:creationId xmlns:a16="http://schemas.microsoft.com/office/drawing/2014/main" id="{719E41B8-C35E-4DC2-A8A0-1532E39CA919}"/>
              </a:ext>
            </a:extLst>
          </p:cNvPr>
          <p:cNvSpPr/>
          <p:nvPr/>
        </p:nvSpPr>
        <p:spPr>
          <a:xfrm>
            <a:off x="4629150" y="4000500"/>
            <a:ext cx="1314450" cy="685800"/>
          </a:xfrm>
          <a:prstGeom prst="cube">
            <a:avLst>
              <a:gd name="adj" fmla="val 9694"/>
            </a:avLst>
          </a:prstGeom>
        </p:spPr>
        <p:style>
          <a:lnRef idx="1">
            <a:schemeClr val="accent2"/>
          </a:lnRef>
          <a:fillRef idx="3">
            <a:schemeClr val="accent2"/>
          </a:fillRef>
          <a:effectRef idx="2">
            <a:schemeClr val="accent2"/>
          </a:effectRef>
          <a:fontRef idx="minor">
            <a:schemeClr val="lt1"/>
          </a:fontRef>
        </p:style>
        <p:txBody>
          <a:bodyPr anchor="ctr"/>
          <a:lstStyle/>
          <a:p>
            <a:pPr algn="ctr">
              <a:defRPr/>
            </a:pPr>
            <a:r>
              <a:rPr lang="en-US" sz="2400" b="1" dirty="0">
                <a:latin typeface="DigifaceWide" pitchFamily="2" charset="0"/>
                <a:cs typeface="Times New Roman" pitchFamily="18" charset="0"/>
              </a:rPr>
              <a:t>04:42</a:t>
            </a:r>
          </a:p>
        </p:txBody>
      </p:sp>
      <p:sp>
        <p:nvSpPr>
          <p:cNvPr id="31" name="Cube 30">
            <a:extLst>
              <a:ext uri="{FF2B5EF4-FFF2-40B4-BE49-F238E27FC236}">
                <a16:creationId xmlns:a16="http://schemas.microsoft.com/office/drawing/2014/main" id="{78431B7D-B902-4802-8B5E-F03566D49075}"/>
              </a:ext>
            </a:extLst>
          </p:cNvPr>
          <p:cNvSpPr/>
          <p:nvPr/>
        </p:nvSpPr>
        <p:spPr>
          <a:xfrm>
            <a:off x="4629150" y="4000500"/>
            <a:ext cx="1314450" cy="685800"/>
          </a:xfrm>
          <a:prstGeom prst="cube">
            <a:avLst>
              <a:gd name="adj" fmla="val 9694"/>
            </a:avLst>
          </a:prstGeom>
        </p:spPr>
        <p:style>
          <a:lnRef idx="1">
            <a:schemeClr val="accent2"/>
          </a:lnRef>
          <a:fillRef idx="3">
            <a:schemeClr val="accent2"/>
          </a:fillRef>
          <a:effectRef idx="2">
            <a:schemeClr val="accent2"/>
          </a:effectRef>
          <a:fontRef idx="minor">
            <a:schemeClr val="lt1"/>
          </a:fontRef>
        </p:style>
        <p:txBody>
          <a:bodyPr anchor="ctr"/>
          <a:lstStyle/>
          <a:p>
            <a:pPr algn="ctr">
              <a:defRPr/>
            </a:pPr>
            <a:r>
              <a:rPr lang="en-US" sz="2400" b="1" dirty="0">
                <a:latin typeface="DigifaceWide" pitchFamily="2" charset="0"/>
                <a:cs typeface="Times New Roman" pitchFamily="18" charset="0"/>
              </a:rPr>
              <a:t>04:41</a:t>
            </a:r>
          </a:p>
        </p:txBody>
      </p:sp>
      <p:sp>
        <p:nvSpPr>
          <p:cNvPr id="32" name="Cube 31">
            <a:extLst>
              <a:ext uri="{FF2B5EF4-FFF2-40B4-BE49-F238E27FC236}">
                <a16:creationId xmlns:a16="http://schemas.microsoft.com/office/drawing/2014/main" id="{76965324-25E8-4A1C-A96D-D94E4BD81EB7}"/>
              </a:ext>
            </a:extLst>
          </p:cNvPr>
          <p:cNvSpPr/>
          <p:nvPr/>
        </p:nvSpPr>
        <p:spPr>
          <a:xfrm>
            <a:off x="4629150" y="4000500"/>
            <a:ext cx="1314450" cy="685800"/>
          </a:xfrm>
          <a:prstGeom prst="cube">
            <a:avLst>
              <a:gd name="adj" fmla="val 9694"/>
            </a:avLst>
          </a:prstGeom>
        </p:spPr>
        <p:style>
          <a:lnRef idx="1">
            <a:schemeClr val="accent2"/>
          </a:lnRef>
          <a:fillRef idx="3">
            <a:schemeClr val="accent2"/>
          </a:fillRef>
          <a:effectRef idx="2">
            <a:schemeClr val="accent2"/>
          </a:effectRef>
          <a:fontRef idx="minor">
            <a:schemeClr val="lt1"/>
          </a:fontRef>
        </p:style>
        <p:txBody>
          <a:bodyPr anchor="ctr"/>
          <a:lstStyle/>
          <a:p>
            <a:pPr algn="ctr">
              <a:defRPr/>
            </a:pPr>
            <a:r>
              <a:rPr lang="en-US" sz="2400" b="1" dirty="0">
                <a:latin typeface="DigifaceWide" pitchFamily="2" charset="0"/>
                <a:cs typeface="Times New Roman" pitchFamily="18" charset="0"/>
              </a:rPr>
              <a:t>04:40</a:t>
            </a:r>
          </a:p>
        </p:txBody>
      </p:sp>
      <p:sp>
        <p:nvSpPr>
          <p:cNvPr id="33" name="Cube 32">
            <a:extLst>
              <a:ext uri="{FF2B5EF4-FFF2-40B4-BE49-F238E27FC236}">
                <a16:creationId xmlns:a16="http://schemas.microsoft.com/office/drawing/2014/main" id="{3219C395-6B81-41C3-A97E-D3FFC7055CDA}"/>
              </a:ext>
            </a:extLst>
          </p:cNvPr>
          <p:cNvSpPr/>
          <p:nvPr/>
        </p:nvSpPr>
        <p:spPr>
          <a:xfrm>
            <a:off x="4629150" y="4000500"/>
            <a:ext cx="1314450" cy="685800"/>
          </a:xfrm>
          <a:prstGeom prst="cube">
            <a:avLst>
              <a:gd name="adj" fmla="val 9694"/>
            </a:avLst>
          </a:prstGeom>
        </p:spPr>
        <p:style>
          <a:lnRef idx="1">
            <a:schemeClr val="accent2"/>
          </a:lnRef>
          <a:fillRef idx="3">
            <a:schemeClr val="accent2"/>
          </a:fillRef>
          <a:effectRef idx="2">
            <a:schemeClr val="accent2"/>
          </a:effectRef>
          <a:fontRef idx="minor">
            <a:schemeClr val="lt1"/>
          </a:fontRef>
        </p:style>
        <p:txBody>
          <a:bodyPr anchor="ctr"/>
          <a:lstStyle/>
          <a:p>
            <a:pPr algn="ctr">
              <a:defRPr/>
            </a:pPr>
            <a:r>
              <a:rPr lang="en-US" sz="2400" b="1" dirty="0">
                <a:latin typeface="DigifaceWide" pitchFamily="2" charset="0"/>
                <a:cs typeface="Times New Roman" pitchFamily="18" charset="0"/>
              </a:rPr>
              <a:t>04:39</a:t>
            </a:r>
          </a:p>
        </p:txBody>
      </p:sp>
      <p:sp>
        <p:nvSpPr>
          <p:cNvPr id="34" name="Cube 33">
            <a:extLst>
              <a:ext uri="{FF2B5EF4-FFF2-40B4-BE49-F238E27FC236}">
                <a16:creationId xmlns:a16="http://schemas.microsoft.com/office/drawing/2014/main" id="{55F9DD98-2108-4117-A052-F188354B2B9B}"/>
              </a:ext>
            </a:extLst>
          </p:cNvPr>
          <p:cNvSpPr/>
          <p:nvPr/>
        </p:nvSpPr>
        <p:spPr>
          <a:xfrm>
            <a:off x="4629150" y="4000500"/>
            <a:ext cx="1314450" cy="685800"/>
          </a:xfrm>
          <a:prstGeom prst="cube">
            <a:avLst>
              <a:gd name="adj" fmla="val 9694"/>
            </a:avLst>
          </a:prstGeom>
        </p:spPr>
        <p:style>
          <a:lnRef idx="1">
            <a:schemeClr val="accent2"/>
          </a:lnRef>
          <a:fillRef idx="3">
            <a:schemeClr val="accent2"/>
          </a:fillRef>
          <a:effectRef idx="2">
            <a:schemeClr val="accent2"/>
          </a:effectRef>
          <a:fontRef idx="minor">
            <a:schemeClr val="lt1"/>
          </a:fontRef>
        </p:style>
        <p:txBody>
          <a:bodyPr anchor="ctr"/>
          <a:lstStyle/>
          <a:p>
            <a:pPr algn="ctr">
              <a:defRPr/>
            </a:pPr>
            <a:r>
              <a:rPr lang="en-US" sz="2400" b="1" dirty="0">
                <a:latin typeface="DigifaceWide" pitchFamily="2" charset="0"/>
                <a:cs typeface="Times New Roman" pitchFamily="18" charset="0"/>
              </a:rPr>
              <a:t>04:38</a:t>
            </a:r>
          </a:p>
        </p:txBody>
      </p:sp>
      <p:sp>
        <p:nvSpPr>
          <p:cNvPr id="35" name="Cube 34">
            <a:extLst>
              <a:ext uri="{FF2B5EF4-FFF2-40B4-BE49-F238E27FC236}">
                <a16:creationId xmlns:a16="http://schemas.microsoft.com/office/drawing/2014/main" id="{EEC91748-782C-400E-86ED-9B6AA21F3D48}"/>
              </a:ext>
            </a:extLst>
          </p:cNvPr>
          <p:cNvSpPr/>
          <p:nvPr/>
        </p:nvSpPr>
        <p:spPr>
          <a:xfrm>
            <a:off x="4629150" y="4000500"/>
            <a:ext cx="1314450" cy="685800"/>
          </a:xfrm>
          <a:prstGeom prst="cube">
            <a:avLst>
              <a:gd name="adj" fmla="val 9694"/>
            </a:avLst>
          </a:prstGeom>
        </p:spPr>
        <p:style>
          <a:lnRef idx="1">
            <a:schemeClr val="accent2"/>
          </a:lnRef>
          <a:fillRef idx="3">
            <a:schemeClr val="accent2"/>
          </a:fillRef>
          <a:effectRef idx="2">
            <a:schemeClr val="accent2"/>
          </a:effectRef>
          <a:fontRef idx="minor">
            <a:schemeClr val="lt1"/>
          </a:fontRef>
        </p:style>
        <p:txBody>
          <a:bodyPr anchor="ctr"/>
          <a:lstStyle/>
          <a:p>
            <a:pPr algn="ctr">
              <a:defRPr/>
            </a:pPr>
            <a:r>
              <a:rPr lang="en-US" sz="2400" b="1" dirty="0">
                <a:latin typeface="DigifaceWide" pitchFamily="2" charset="0"/>
                <a:cs typeface="Times New Roman" pitchFamily="18" charset="0"/>
              </a:rPr>
              <a:t>04:37</a:t>
            </a:r>
          </a:p>
        </p:txBody>
      </p:sp>
      <p:sp>
        <p:nvSpPr>
          <p:cNvPr id="36" name="Cube 35">
            <a:extLst>
              <a:ext uri="{FF2B5EF4-FFF2-40B4-BE49-F238E27FC236}">
                <a16:creationId xmlns:a16="http://schemas.microsoft.com/office/drawing/2014/main" id="{FFE8E614-1225-47DC-8585-8C0D9A99BFF5}"/>
              </a:ext>
            </a:extLst>
          </p:cNvPr>
          <p:cNvSpPr/>
          <p:nvPr/>
        </p:nvSpPr>
        <p:spPr>
          <a:xfrm>
            <a:off x="4629150" y="4000500"/>
            <a:ext cx="1314450" cy="685800"/>
          </a:xfrm>
          <a:prstGeom prst="cube">
            <a:avLst>
              <a:gd name="adj" fmla="val 9694"/>
            </a:avLst>
          </a:prstGeom>
        </p:spPr>
        <p:style>
          <a:lnRef idx="1">
            <a:schemeClr val="accent2"/>
          </a:lnRef>
          <a:fillRef idx="3">
            <a:schemeClr val="accent2"/>
          </a:fillRef>
          <a:effectRef idx="2">
            <a:schemeClr val="accent2"/>
          </a:effectRef>
          <a:fontRef idx="minor">
            <a:schemeClr val="lt1"/>
          </a:fontRef>
        </p:style>
        <p:txBody>
          <a:bodyPr anchor="ctr"/>
          <a:lstStyle/>
          <a:p>
            <a:pPr algn="ctr">
              <a:defRPr/>
            </a:pPr>
            <a:r>
              <a:rPr lang="en-US" sz="2400" b="1" dirty="0">
                <a:latin typeface="DigifaceWide" pitchFamily="2" charset="0"/>
                <a:cs typeface="Times New Roman" pitchFamily="18" charset="0"/>
              </a:rPr>
              <a:t>04:36</a:t>
            </a:r>
          </a:p>
        </p:txBody>
      </p:sp>
      <p:sp>
        <p:nvSpPr>
          <p:cNvPr id="37" name="Cube 36">
            <a:extLst>
              <a:ext uri="{FF2B5EF4-FFF2-40B4-BE49-F238E27FC236}">
                <a16:creationId xmlns:a16="http://schemas.microsoft.com/office/drawing/2014/main" id="{64057665-2854-4714-BAA9-312F11F1D9C3}"/>
              </a:ext>
            </a:extLst>
          </p:cNvPr>
          <p:cNvSpPr/>
          <p:nvPr/>
        </p:nvSpPr>
        <p:spPr>
          <a:xfrm>
            <a:off x="4629150" y="4000500"/>
            <a:ext cx="1314450" cy="685800"/>
          </a:xfrm>
          <a:prstGeom prst="cube">
            <a:avLst>
              <a:gd name="adj" fmla="val 9694"/>
            </a:avLst>
          </a:prstGeom>
        </p:spPr>
        <p:style>
          <a:lnRef idx="1">
            <a:schemeClr val="accent2"/>
          </a:lnRef>
          <a:fillRef idx="3">
            <a:schemeClr val="accent2"/>
          </a:fillRef>
          <a:effectRef idx="2">
            <a:schemeClr val="accent2"/>
          </a:effectRef>
          <a:fontRef idx="minor">
            <a:schemeClr val="lt1"/>
          </a:fontRef>
        </p:style>
        <p:txBody>
          <a:bodyPr anchor="ctr"/>
          <a:lstStyle/>
          <a:p>
            <a:pPr algn="ctr">
              <a:defRPr/>
            </a:pPr>
            <a:r>
              <a:rPr lang="en-US" sz="2400" b="1" dirty="0">
                <a:latin typeface="DigifaceWide" pitchFamily="2" charset="0"/>
                <a:cs typeface="Times New Roman" pitchFamily="18" charset="0"/>
              </a:rPr>
              <a:t>04:35</a:t>
            </a:r>
          </a:p>
        </p:txBody>
      </p:sp>
      <p:sp>
        <p:nvSpPr>
          <p:cNvPr id="38" name="Cube 37">
            <a:extLst>
              <a:ext uri="{FF2B5EF4-FFF2-40B4-BE49-F238E27FC236}">
                <a16:creationId xmlns:a16="http://schemas.microsoft.com/office/drawing/2014/main" id="{D7033B6B-865E-4877-B73C-B519E6A3C86B}"/>
              </a:ext>
            </a:extLst>
          </p:cNvPr>
          <p:cNvSpPr/>
          <p:nvPr/>
        </p:nvSpPr>
        <p:spPr>
          <a:xfrm>
            <a:off x="4629150" y="4000500"/>
            <a:ext cx="1314450" cy="685800"/>
          </a:xfrm>
          <a:prstGeom prst="cube">
            <a:avLst>
              <a:gd name="adj" fmla="val 9694"/>
            </a:avLst>
          </a:prstGeom>
        </p:spPr>
        <p:style>
          <a:lnRef idx="1">
            <a:schemeClr val="accent2"/>
          </a:lnRef>
          <a:fillRef idx="3">
            <a:schemeClr val="accent2"/>
          </a:fillRef>
          <a:effectRef idx="2">
            <a:schemeClr val="accent2"/>
          </a:effectRef>
          <a:fontRef idx="minor">
            <a:schemeClr val="lt1"/>
          </a:fontRef>
        </p:style>
        <p:txBody>
          <a:bodyPr anchor="ctr"/>
          <a:lstStyle/>
          <a:p>
            <a:pPr algn="ctr">
              <a:defRPr/>
            </a:pPr>
            <a:r>
              <a:rPr lang="en-US" sz="2400" b="1" dirty="0">
                <a:latin typeface="DigifaceWide" pitchFamily="2" charset="0"/>
                <a:cs typeface="Times New Roman" pitchFamily="18" charset="0"/>
              </a:rPr>
              <a:t>04:34</a:t>
            </a:r>
          </a:p>
        </p:txBody>
      </p:sp>
      <p:sp>
        <p:nvSpPr>
          <p:cNvPr id="39" name="Cube 38">
            <a:extLst>
              <a:ext uri="{FF2B5EF4-FFF2-40B4-BE49-F238E27FC236}">
                <a16:creationId xmlns:a16="http://schemas.microsoft.com/office/drawing/2014/main" id="{C89862E7-335E-465D-A357-D0DE3FCB6211}"/>
              </a:ext>
            </a:extLst>
          </p:cNvPr>
          <p:cNvSpPr/>
          <p:nvPr/>
        </p:nvSpPr>
        <p:spPr>
          <a:xfrm>
            <a:off x="4629150" y="4000500"/>
            <a:ext cx="1314450" cy="685800"/>
          </a:xfrm>
          <a:prstGeom prst="cube">
            <a:avLst>
              <a:gd name="adj" fmla="val 9694"/>
            </a:avLst>
          </a:prstGeom>
        </p:spPr>
        <p:style>
          <a:lnRef idx="1">
            <a:schemeClr val="accent2"/>
          </a:lnRef>
          <a:fillRef idx="3">
            <a:schemeClr val="accent2"/>
          </a:fillRef>
          <a:effectRef idx="2">
            <a:schemeClr val="accent2"/>
          </a:effectRef>
          <a:fontRef idx="minor">
            <a:schemeClr val="lt1"/>
          </a:fontRef>
        </p:style>
        <p:txBody>
          <a:bodyPr anchor="ctr"/>
          <a:lstStyle/>
          <a:p>
            <a:pPr algn="ctr">
              <a:defRPr/>
            </a:pPr>
            <a:r>
              <a:rPr lang="en-US" sz="2400" b="1" dirty="0">
                <a:latin typeface="DigifaceWide" pitchFamily="2" charset="0"/>
                <a:cs typeface="Times New Roman" pitchFamily="18" charset="0"/>
              </a:rPr>
              <a:t>04:33</a:t>
            </a:r>
          </a:p>
        </p:txBody>
      </p:sp>
      <p:sp>
        <p:nvSpPr>
          <p:cNvPr id="40" name="Cube 39">
            <a:extLst>
              <a:ext uri="{FF2B5EF4-FFF2-40B4-BE49-F238E27FC236}">
                <a16:creationId xmlns:a16="http://schemas.microsoft.com/office/drawing/2014/main" id="{46B6F285-0BA3-418C-A6A3-96422FF19C63}"/>
              </a:ext>
            </a:extLst>
          </p:cNvPr>
          <p:cNvSpPr/>
          <p:nvPr/>
        </p:nvSpPr>
        <p:spPr>
          <a:xfrm>
            <a:off x="4629150" y="4000500"/>
            <a:ext cx="1314450" cy="685800"/>
          </a:xfrm>
          <a:prstGeom prst="cube">
            <a:avLst>
              <a:gd name="adj" fmla="val 9694"/>
            </a:avLst>
          </a:prstGeom>
        </p:spPr>
        <p:style>
          <a:lnRef idx="1">
            <a:schemeClr val="accent2"/>
          </a:lnRef>
          <a:fillRef idx="3">
            <a:schemeClr val="accent2"/>
          </a:fillRef>
          <a:effectRef idx="2">
            <a:schemeClr val="accent2"/>
          </a:effectRef>
          <a:fontRef idx="minor">
            <a:schemeClr val="lt1"/>
          </a:fontRef>
        </p:style>
        <p:txBody>
          <a:bodyPr anchor="ctr"/>
          <a:lstStyle/>
          <a:p>
            <a:pPr algn="ctr">
              <a:defRPr/>
            </a:pPr>
            <a:r>
              <a:rPr lang="en-US" sz="2400" b="1" dirty="0">
                <a:latin typeface="DigifaceWide" pitchFamily="2" charset="0"/>
                <a:cs typeface="Times New Roman" pitchFamily="18" charset="0"/>
              </a:rPr>
              <a:t>04:32</a:t>
            </a:r>
          </a:p>
        </p:txBody>
      </p:sp>
      <p:sp>
        <p:nvSpPr>
          <p:cNvPr id="41" name="Cube 40">
            <a:extLst>
              <a:ext uri="{FF2B5EF4-FFF2-40B4-BE49-F238E27FC236}">
                <a16:creationId xmlns:a16="http://schemas.microsoft.com/office/drawing/2014/main" id="{AA6A837E-2CE0-41E2-84D9-BC2BCAECC067}"/>
              </a:ext>
            </a:extLst>
          </p:cNvPr>
          <p:cNvSpPr/>
          <p:nvPr/>
        </p:nvSpPr>
        <p:spPr>
          <a:xfrm>
            <a:off x="4629150" y="4000500"/>
            <a:ext cx="1314450" cy="685800"/>
          </a:xfrm>
          <a:prstGeom prst="cube">
            <a:avLst>
              <a:gd name="adj" fmla="val 9694"/>
            </a:avLst>
          </a:prstGeom>
        </p:spPr>
        <p:style>
          <a:lnRef idx="1">
            <a:schemeClr val="accent2"/>
          </a:lnRef>
          <a:fillRef idx="3">
            <a:schemeClr val="accent2"/>
          </a:fillRef>
          <a:effectRef idx="2">
            <a:schemeClr val="accent2"/>
          </a:effectRef>
          <a:fontRef idx="minor">
            <a:schemeClr val="lt1"/>
          </a:fontRef>
        </p:style>
        <p:txBody>
          <a:bodyPr anchor="ctr"/>
          <a:lstStyle/>
          <a:p>
            <a:pPr algn="ctr">
              <a:defRPr/>
            </a:pPr>
            <a:r>
              <a:rPr lang="en-US" sz="2400" b="1" dirty="0">
                <a:latin typeface="DigifaceWide" pitchFamily="2" charset="0"/>
                <a:cs typeface="Times New Roman" pitchFamily="18" charset="0"/>
              </a:rPr>
              <a:t>04:31</a:t>
            </a:r>
          </a:p>
        </p:txBody>
      </p:sp>
      <p:sp>
        <p:nvSpPr>
          <p:cNvPr id="42" name="Cube 41">
            <a:extLst>
              <a:ext uri="{FF2B5EF4-FFF2-40B4-BE49-F238E27FC236}">
                <a16:creationId xmlns:a16="http://schemas.microsoft.com/office/drawing/2014/main" id="{CFE3E9BB-782D-49E5-9AA5-E49C5E577A42}"/>
              </a:ext>
            </a:extLst>
          </p:cNvPr>
          <p:cNvSpPr/>
          <p:nvPr/>
        </p:nvSpPr>
        <p:spPr>
          <a:xfrm>
            <a:off x="4629150" y="4000500"/>
            <a:ext cx="1314450" cy="685800"/>
          </a:xfrm>
          <a:prstGeom prst="cube">
            <a:avLst>
              <a:gd name="adj" fmla="val 9694"/>
            </a:avLst>
          </a:prstGeom>
        </p:spPr>
        <p:style>
          <a:lnRef idx="1">
            <a:schemeClr val="accent2"/>
          </a:lnRef>
          <a:fillRef idx="3">
            <a:schemeClr val="accent2"/>
          </a:fillRef>
          <a:effectRef idx="2">
            <a:schemeClr val="accent2"/>
          </a:effectRef>
          <a:fontRef idx="minor">
            <a:schemeClr val="lt1"/>
          </a:fontRef>
        </p:style>
        <p:txBody>
          <a:bodyPr anchor="ctr"/>
          <a:lstStyle/>
          <a:p>
            <a:pPr algn="ctr">
              <a:defRPr/>
            </a:pPr>
            <a:r>
              <a:rPr lang="en-US" sz="2400" b="1" dirty="0">
                <a:latin typeface="DigifaceWide" pitchFamily="2" charset="0"/>
                <a:cs typeface="Times New Roman" pitchFamily="18" charset="0"/>
              </a:rPr>
              <a:t>04:30</a:t>
            </a:r>
          </a:p>
        </p:txBody>
      </p:sp>
      <p:sp>
        <p:nvSpPr>
          <p:cNvPr id="43" name="Cube 42">
            <a:extLst>
              <a:ext uri="{FF2B5EF4-FFF2-40B4-BE49-F238E27FC236}">
                <a16:creationId xmlns:a16="http://schemas.microsoft.com/office/drawing/2014/main" id="{A5EF694B-5586-42EA-9378-9A39FB400E09}"/>
              </a:ext>
            </a:extLst>
          </p:cNvPr>
          <p:cNvSpPr/>
          <p:nvPr/>
        </p:nvSpPr>
        <p:spPr>
          <a:xfrm>
            <a:off x="4629150" y="4000500"/>
            <a:ext cx="1314450" cy="685800"/>
          </a:xfrm>
          <a:prstGeom prst="cube">
            <a:avLst>
              <a:gd name="adj" fmla="val 9694"/>
            </a:avLst>
          </a:prstGeom>
        </p:spPr>
        <p:style>
          <a:lnRef idx="1">
            <a:schemeClr val="accent2"/>
          </a:lnRef>
          <a:fillRef idx="3">
            <a:schemeClr val="accent2"/>
          </a:fillRef>
          <a:effectRef idx="2">
            <a:schemeClr val="accent2"/>
          </a:effectRef>
          <a:fontRef idx="minor">
            <a:schemeClr val="lt1"/>
          </a:fontRef>
        </p:style>
        <p:txBody>
          <a:bodyPr anchor="ctr"/>
          <a:lstStyle/>
          <a:p>
            <a:pPr algn="ctr">
              <a:defRPr/>
            </a:pPr>
            <a:r>
              <a:rPr lang="en-US" sz="2400" b="1" dirty="0">
                <a:latin typeface="DigifaceWide" pitchFamily="2" charset="0"/>
                <a:cs typeface="Times New Roman" pitchFamily="18" charset="0"/>
              </a:rPr>
              <a:t>04:29</a:t>
            </a:r>
          </a:p>
        </p:txBody>
      </p:sp>
      <p:sp>
        <p:nvSpPr>
          <p:cNvPr id="44" name="Cube 43">
            <a:extLst>
              <a:ext uri="{FF2B5EF4-FFF2-40B4-BE49-F238E27FC236}">
                <a16:creationId xmlns:a16="http://schemas.microsoft.com/office/drawing/2014/main" id="{BFA224BC-F2C7-4F2B-9AD7-7456CE6313F5}"/>
              </a:ext>
            </a:extLst>
          </p:cNvPr>
          <p:cNvSpPr/>
          <p:nvPr/>
        </p:nvSpPr>
        <p:spPr>
          <a:xfrm>
            <a:off x="4629150" y="4000500"/>
            <a:ext cx="1314450" cy="685800"/>
          </a:xfrm>
          <a:prstGeom prst="cube">
            <a:avLst>
              <a:gd name="adj" fmla="val 9694"/>
            </a:avLst>
          </a:prstGeom>
        </p:spPr>
        <p:style>
          <a:lnRef idx="1">
            <a:schemeClr val="accent2"/>
          </a:lnRef>
          <a:fillRef idx="3">
            <a:schemeClr val="accent2"/>
          </a:fillRef>
          <a:effectRef idx="2">
            <a:schemeClr val="accent2"/>
          </a:effectRef>
          <a:fontRef idx="minor">
            <a:schemeClr val="lt1"/>
          </a:fontRef>
        </p:style>
        <p:txBody>
          <a:bodyPr anchor="ctr"/>
          <a:lstStyle/>
          <a:p>
            <a:pPr algn="ctr">
              <a:defRPr/>
            </a:pPr>
            <a:r>
              <a:rPr lang="en-US" sz="2400" b="1" dirty="0">
                <a:latin typeface="DigifaceWide" pitchFamily="2" charset="0"/>
                <a:cs typeface="Times New Roman" pitchFamily="18" charset="0"/>
              </a:rPr>
              <a:t>04:28</a:t>
            </a:r>
          </a:p>
        </p:txBody>
      </p:sp>
      <p:sp>
        <p:nvSpPr>
          <p:cNvPr id="45" name="Cube 44">
            <a:extLst>
              <a:ext uri="{FF2B5EF4-FFF2-40B4-BE49-F238E27FC236}">
                <a16:creationId xmlns:a16="http://schemas.microsoft.com/office/drawing/2014/main" id="{CEFC27BA-0942-44D6-B3F9-DC5FA737E620}"/>
              </a:ext>
            </a:extLst>
          </p:cNvPr>
          <p:cNvSpPr/>
          <p:nvPr/>
        </p:nvSpPr>
        <p:spPr>
          <a:xfrm>
            <a:off x="4629150" y="4000500"/>
            <a:ext cx="1314450" cy="685800"/>
          </a:xfrm>
          <a:prstGeom prst="cube">
            <a:avLst>
              <a:gd name="adj" fmla="val 9694"/>
            </a:avLst>
          </a:prstGeom>
        </p:spPr>
        <p:style>
          <a:lnRef idx="1">
            <a:schemeClr val="accent2"/>
          </a:lnRef>
          <a:fillRef idx="3">
            <a:schemeClr val="accent2"/>
          </a:fillRef>
          <a:effectRef idx="2">
            <a:schemeClr val="accent2"/>
          </a:effectRef>
          <a:fontRef idx="minor">
            <a:schemeClr val="lt1"/>
          </a:fontRef>
        </p:style>
        <p:txBody>
          <a:bodyPr anchor="ctr"/>
          <a:lstStyle/>
          <a:p>
            <a:pPr algn="ctr">
              <a:defRPr/>
            </a:pPr>
            <a:r>
              <a:rPr lang="en-US" sz="2400" b="1" dirty="0">
                <a:latin typeface="DigifaceWide" pitchFamily="2" charset="0"/>
                <a:cs typeface="Times New Roman" pitchFamily="18" charset="0"/>
              </a:rPr>
              <a:t>04:27</a:t>
            </a:r>
          </a:p>
        </p:txBody>
      </p:sp>
      <p:sp>
        <p:nvSpPr>
          <p:cNvPr id="46" name="Cube 45">
            <a:extLst>
              <a:ext uri="{FF2B5EF4-FFF2-40B4-BE49-F238E27FC236}">
                <a16:creationId xmlns:a16="http://schemas.microsoft.com/office/drawing/2014/main" id="{ACF33EF4-8B33-4FFC-A0AC-CE7B4F571A61}"/>
              </a:ext>
            </a:extLst>
          </p:cNvPr>
          <p:cNvSpPr/>
          <p:nvPr/>
        </p:nvSpPr>
        <p:spPr>
          <a:xfrm>
            <a:off x="4629150" y="4000500"/>
            <a:ext cx="1314450" cy="685800"/>
          </a:xfrm>
          <a:prstGeom prst="cube">
            <a:avLst>
              <a:gd name="adj" fmla="val 9694"/>
            </a:avLst>
          </a:prstGeom>
        </p:spPr>
        <p:style>
          <a:lnRef idx="1">
            <a:schemeClr val="accent2"/>
          </a:lnRef>
          <a:fillRef idx="3">
            <a:schemeClr val="accent2"/>
          </a:fillRef>
          <a:effectRef idx="2">
            <a:schemeClr val="accent2"/>
          </a:effectRef>
          <a:fontRef idx="minor">
            <a:schemeClr val="lt1"/>
          </a:fontRef>
        </p:style>
        <p:txBody>
          <a:bodyPr anchor="ctr"/>
          <a:lstStyle/>
          <a:p>
            <a:pPr algn="ctr">
              <a:defRPr/>
            </a:pPr>
            <a:r>
              <a:rPr lang="en-US" sz="2400" b="1" dirty="0">
                <a:latin typeface="DigifaceWide" pitchFamily="2" charset="0"/>
                <a:cs typeface="Times New Roman" pitchFamily="18" charset="0"/>
              </a:rPr>
              <a:t>04:26</a:t>
            </a:r>
          </a:p>
        </p:txBody>
      </p:sp>
      <p:sp>
        <p:nvSpPr>
          <p:cNvPr id="47" name="Cube 46">
            <a:extLst>
              <a:ext uri="{FF2B5EF4-FFF2-40B4-BE49-F238E27FC236}">
                <a16:creationId xmlns:a16="http://schemas.microsoft.com/office/drawing/2014/main" id="{1B52D6EE-CC59-41A9-B1DA-7FD6BFFF2F2D}"/>
              </a:ext>
            </a:extLst>
          </p:cNvPr>
          <p:cNvSpPr/>
          <p:nvPr/>
        </p:nvSpPr>
        <p:spPr>
          <a:xfrm>
            <a:off x="4629150" y="4000500"/>
            <a:ext cx="1314450" cy="685800"/>
          </a:xfrm>
          <a:prstGeom prst="cube">
            <a:avLst>
              <a:gd name="adj" fmla="val 9694"/>
            </a:avLst>
          </a:prstGeom>
        </p:spPr>
        <p:style>
          <a:lnRef idx="1">
            <a:schemeClr val="accent2"/>
          </a:lnRef>
          <a:fillRef idx="3">
            <a:schemeClr val="accent2"/>
          </a:fillRef>
          <a:effectRef idx="2">
            <a:schemeClr val="accent2"/>
          </a:effectRef>
          <a:fontRef idx="minor">
            <a:schemeClr val="lt1"/>
          </a:fontRef>
        </p:style>
        <p:txBody>
          <a:bodyPr anchor="ctr"/>
          <a:lstStyle/>
          <a:p>
            <a:pPr algn="ctr">
              <a:defRPr/>
            </a:pPr>
            <a:r>
              <a:rPr lang="en-US" sz="2400" b="1" dirty="0">
                <a:latin typeface="DigifaceWide" pitchFamily="2" charset="0"/>
                <a:cs typeface="Times New Roman" pitchFamily="18" charset="0"/>
              </a:rPr>
              <a:t>04:25</a:t>
            </a:r>
          </a:p>
        </p:txBody>
      </p:sp>
      <p:sp>
        <p:nvSpPr>
          <p:cNvPr id="48" name="Cube 47">
            <a:extLst>
              <a:ext uri="{FF2B5EF4-FFF2-40B4-BE49-F238E27FC236}">
                <a16:creationId xmlns:a16="http://schemas.microsoft.com/office/drawing/2014/main" id="{223F080E-28CD-44D5-A61C-642685C03A15}"/>
              </a:ext>
            </a:extLst>
          </p:cNvPr>
          <p:cNvSpPr/>
          <p:nvPr/>
        </p:nvSpPr>
        <p:spPr>
          <a:xfrm>
            <a:off x="4629150" y="4000500"/>
            <a:ext cx="1314450" cy="685800"/>
          </a:xfrm>
          <a:prstGeom prst="cube">
            <a:avLst>
              <a:gd name="adj" fmla="val 9694"/>
            </a:avLst>
          </a:prstGeom>
        </p:spPr>
        <p:style>
          <a:lnRef idx="1">
            <a:schemeClr val="accent2"/>
          </a:lnRef>
          <a:fillRef idx="3">
            <a:schemeClr val="accent2"/>
          </a:fillRef>
          <a:effectRef idx="2">
            <a:schemeClr val="accent2"/>
          </a:effectRef>
          <a:fontRef idx="minor">
            <a:schemeClr val="lt1"/>
          </a:fontRef>
        </p:style>
        <p:txBody>
          <a:bodyPr anchor="ctr"/>
          <a:lstStyle/>
          <a:p>
            <a:pPr algn="ctr">
              <a:defRPr/>
            </a:pPr>
            <a:r>
              <a:rPr lang="en-US" sz="2400" b="1" dirty="0">
                <a:latin typeface="DigifaceWide" pitchFamily="2" charset="0"/>
                <a:cs typeface="Times New Roman" pitchFamily="18" charset="0"/>
              </a:rPr>
              <a:t>04:24</a:t>
            </a:r>
          </a:p>
        </p:txBody>
      </p:sp>
      <p:sp>
        <p:nvSpPr>
          <p:cNvPr id="49" name="Cube 48">
            <a:extLst>
              <a:ext uri="{FF2B5EF4-FFF2-40B4-BE49-F238E27FC236}">
                <a16:creationId xmlns:a16="http://schemas.microsoft.com/office/drawing/2014/main" id="{FBBD3558-8B44-4ED0-BB23-19CCC7B919E1}"/>
              </a:ext>
            </a:extLst>
          </p:cNvPr>
          <p:cNvSpPr/>
          <p:nvPr/>
        </p:nvSpPr>
        <p:spPr>
          <a:xfrm>
            <a:off x="4629150" y="4000500"/>
            <a:ext cx="1314450" cy="685800"/>
          </a:xfrm>
          <a:prstGeom prst="cube">
            <a:avLst>
              <a:gd name="adj" fmla="val 9694"/>
            </a:avLst>
          </a:prstGeom>
        </p:spPr>
        <p:style>
          <a:lnRef idx="1">
            <a:schemeClr val="accent2"/>
          </a:lnRef>
          <a:fillRef idx="3">
            <a:schemeClr val="accent2"/>
          </a:fillRef>
          <a:effectRef idx="2">
            <a:schemeClr val="accent2"/>
          </a:effectRef>
          <a:fontRef idx="minor">
            <a:schemeClr val="lt1"/>
          </a:fontRef>
        </p:style>
        <p:txBody>
          <a:bodyPr anchor="ctr"/>
          <a:lstStyle/>
          <a:p>
            <a:pPr algn="ctr">
              <a:defRPr/>
            </a:pPr>
            <a:r>
              <a:rPr lang="en-US" sz="2400" b="1" dirty="0">
                <a:latin typeface="DigifaceWide" pitchFamily="2" charset="0"/>
                <a:cs typeface="Times New Roman" pitchFamily="18" charset="0"/>
              </a:rPr>
              <a:t>04:23</a:t>
            </a:r>
          </a:p>
        </p:txBody>
      </p:sp>
      <p:sp>
        <p:nvSpPr>
          <p:cNvPr id="50" name="Cube 49">
            <a:extLst>
              <a:ext uri="{FF2B5EF4-FFF2-40B4-BE49-F238E27FC236}">
                <a16:creationId xmlns:a16="http://schemas.microsoft.com/office/drawing/2014/main" id="{2240A44E-19BA-4826-A1A1-18EFF98CD7DA}"/>
              </a:ext>
            </a:extLst>
          </p:cNvPr>
          <p:cNvSpPr/>
          <p:nvPr/>
        </p:nvSpPr>
        <p:spPr>
          <a:xfrm>
            <a:off x="4629150" y="4000500"/>
            <a:ext cx="1314450" cy="685800"/>
          </a:xfrm>
          <a:prstGeom prst="cube">
            <a:avLst>
              <a:gd name="adj" fmla="val 9694"/>
            </a:avLst>
          </a:prstGeom>
        </p:spPr>
        <p:style>
          <a:lnRef idx="1">
            <a:schemeClr val="accent2"/>
          </a:lnRef>
          <a:fillRef idx="3">
            <a:schemeClr val="accent2"/>
          </a:fillRef>
          <a:effectRef idx="2">
            <a:schemeClr val="accent2"/>
          </a:effectRef>
          <a:fontRef idx="minor">
            <a:schemeClr val="lt1"/>
          </a:fontRef>
        </p:style>
        <p:txBody>
          <a:bodyPr anchor="ctr"/>
          <a:lstStyle/>
          <a:p>
            <a:pPr algn="ctr">
              <a:defRPr/>
            </a:pPr>
            <a:r>
              <a:rPr lang="en-US" sz="2400" b="1" dirty="0">
                <a:latin typeface="DigifaceWide" pitchFamily="2" charset="0"/>
                <a:cs typeface="Times New Roman" pitchFamily="18" charset="0"/>
              </a:rPr>
              <a:t>04:22</a:t>
            </a:r>
          </a:p>
        </p:txBody>
      </p:sp>
      <p:sp>
        <p:nvSpPr>
          <p:cNvPr id="51" name="Cube 50">
            <a:extLst>
              <a:ext uri="{FF2B5EF4-FFF2-40B4-BE49-F238E27FC236}">
                <a16:creationId xmlns:a16="http://schemas.microsoft.com/office/drawing/2014/main" id="{D6ABD866-152B-4B67-B253-96352FB5928D}"/>
              </a:ext>
            </a:extLst>
          </p:cNvPr>
          <p:cNvSpPr/>
          <p:nvPr/>
        </p:nvSpPr>
        <p:spPr>
          <a:xfrm>
            <a:off x="4629150" y="4000500"/>
            <a:ext cx="1314450" cy="685800"/>
          </a:xfrm>
          <a:prstGeom prst="cube">
            <a:avLst>
              <a:gd name="adj" fmla="val 9694"/>
            </a:avLst>
          </a:prstGeom>
        </p:spPr>
        <p:style>
          <a:lnRef idx="1">
            <a:schemeClr val="accent2"/>
          </a:lnRef>
          <a:fillRef idx="3">
            <a:schemeClr val="accent2"/>
          </a:fillRef>
          <a:effectRef idx="2">
            <a:schemeClr val="accent2"/>
          </a:effectRef>
          <a:fontRef idx="minor">
            <a:schemeClr val="lt1"/>
          </a:fontRef>
        </p:style>
        <p:txBody>
          <a:bodyPr anchor="ctr"/>
          <a:lstStyle/>
          <a:p>
            <a:pPr algn="ctr">
              <a:defRPr/>
            </a:pPr>
            <a:r>
              <a:rPr lang="en-US" sz="2400" b="1" dirty="0">
                <a:latin typeface="DigifaceWide" pitchFamily="2" charset="0"/>
                <a:cs typeface="Times New Roman" pitchFamily="18" charset="0"/>
              </a:rPr>
              <a:t>04:21</a:t>
            </a:r>
          </a:p>
        </p:txBody>
      </p:sp>
      <p:sp>
        <p:nvSpPr>
          <p:cNvPr id="52" name="Cube 51">
            <a:extLst>
              <a:ext uri="{FF2B5EF4-FFF2-40B4-BE49-F238E27FC236}">
                <a16:creationId xmlns:a16="http://schemas.microsoft.com/office/drawing/2014/main" id="{58D04BDB-7F7C-4DAD-9678-32DB9B46021C}"/>
              </a:ext>
            </a:extLst>
          </p:cNvPr>
          <p:cNvSpPr/>
          <p:nvPr/>
        </p:nvSpPr>
        <p:spPr>
          <a:xfrm>
            <a:off x="4629150" y="4000500"/>
            <a:ext cx="1314450" cy="685800"/>
          </a:xfrm>
          <a:prstGeom prst="cube">
            <a:avLst>
              <a:gd name="adj" fmla="val 9694"/>
            </a:avLst>
          </a:prstGeom>
        </p:spPr>
        <p:style>
          <a:lnRef idx="1">
            <a:schemeClr val="accent2"/>
          </a:lnRef>
          <a:fillRef idx="3">
            <a:schemeClr val="accent2"/>
          </a:fillRef>
          <a:effectRef idx="2">
            <a:schemeClr val="accent2"/>
          </a:effectRef>
          <a:fontRef idx="minor">
            <a:schemeClr val="lt1"/>
          </a:fontRef>
        </p:style>
        <p:txBody>
          <a:bodyPr anchor="ctr"/>
          <a:lstStyle/>
          <a:p>
            <a:pPr algn="ctr">
              <a:defRPr/>
            </a:pPr>
            <a:r>
              <a:rPr lang="en-US" sz="2400" b="1" dirty="0">
                <a:latin typeface="DigifaceWide" pitchFamily="2" charset="0"/>
                <a:cs typeface="Times New Roman" pitchFamily="18" charset="0"/>
              </a:rPr>
              <a:t>04:20</a:t>
            </a:r>
          </a:p>
        </p:txBody>
      </p:sp>
      <p:sp>
        <p:nvSpPr>
          <p:cNvPr id="53" name="Cube 52">
            <a:extLst>
              <a:ext uri="{FF2B5EF4-FFF2-40B4-BE49-F238E27FC236}">
                <a16:creationId xmlns:a16="http://schemas.microsoft.com/office/drawing/2014/main" id="{583B1B86-43FF-45DF-A627-93CDDF28A3B0}"/>
              </a:ext>
            </a:extLst>
          </p:cNvPr>
          <p:cNvSpPr/>
          <p:nvPr/>
        </p:nvSpPr>
        <p:spPr>
          <a:xfrm>
            <a:off x="4629150" y="4000500"/>
            <a:ext cx="1314450" cy="685800"/>
          </a:xfrm>
          <a:prstGeom prst="cube">
            <a:avLst>
              <a:gd name="adj" fmla="val 9694"/>
            </a:avLst>
          </a:prstGeom>
        </p:spPr>
        <p:style>
          <a:lnRef idx="1">
            <a:schemeClr val="accent2"/>
          </a:lnRef>
          <a:fillRef idx="3">
            <a:schemeClr val="accent2"/>
          </a:fillRef>
          <a:effectRef idx="2">
            <a:schemeClr val="accent2"/>
          </a:effectRef>
          <a:fontRef idx="minor">
            <a:schemeClr val="lt1"/>
          </a:fontRef>
        </p:style>
        <p:txBody>
          <a:bodyPr anchor="ctr"/>
          <a:lstStyle/>
          <a:p>
            <a:pPr algn="ctr">
              <a:defRPr/>
            </a:pPr>
            <a:r>
              <a:rPr lang="en-US" sz="2400" b="1" dirty="0">
                <a:latin typeface="DigifaceWide" pitchFamily="2" charset="0"/>
                <a:cs typeface="Times New Roman" pitchFamily="18" charset="0"/>
              </a:rPr>
              <a:t>04:19</a:t>
            </a:r>
          </a:p>
        </p:txBody>
      </p:sp>
      <p:sp>
        <p:nvSpPr>
          <p:cNvPr id="54" name="Cube 53">
            <a:extLst>
              <a:ext uri="{FF2B5EF4-FFF2-40B4-BE49-F238E27FC236}">
                <a16:creationId xmlns:a16="http://schemas.microsoft.com/office/drawing/2014/main" id="{E6D6CEA0-0743-4876-A9FC-DE2A069377B8}"/>
              </a:ext>
            </a:extLst>
          </p:cNvPr>
          <p:cNvSpPr/>
          <p:nvPr/>
        </p:nvSpPr>
        <p:spPr>
          <a:xfrm>
            <a:off x="4629150" y="4000500"/>
            <a:ext cx="1314450" cy="685800"/>
          </a:xfrm>
          <a:prstGeom prst="cube">
            <a:avLst>
              <a:gd name="adj" fmla="val 9694"/>
            </a:avLst>
          </a:prstGeom>
        </p:spPr>
        <p:style>
          <a:lnRef idx="1">
            <a:schemeClr val="accent2"/>
          </a:lnRef>
          <a:fillRef idx="3">
            <a:schemeClr val="accent2"/>
          </a:fillRef>
          <a:effectRef idx="2">
            <a:schemeClr val="accent2"/>
          </a:effectRef>
          <a:fontRef idx="minor">
            <a:schemeClr val="lt1"/>
          </a:fontRef>
        </p:style>
        <p:txBody>
          <a:bodyPr anchor="ctr"/>
          <a:lstStyle/>
          <a:p>
            <a:pPr algn="ctr">
              <a:defRPr/>
            </a:pPr>
            <a:r>
              <a:rPr lang="en-US" sz="2400" b="1" dirty="0">
                <a:latin typeface="DigifaceWide" pitchFamily="2" charset="0"/>
                <a:cs typeface="Times New Roman" pitchFamily="18" charset="0"/>
              </a:rPr>
              <a:t>04:18</a:t>
            </a:r>
          </a:p>
        </p:txBody>
      </p:sp>
      <p:sp>
        <p:nvSpPr>
          <p:cNvPr id="55" name="Cube 54">
            <a:extLst>
              <a:ext uri="{FF2B5EF4-FFF2-40B4-BE49-F238E27FC236}">
                <a16:creationId xmlns:a16="http://schemas.microsoft.com/office/drawing/2014/main" id="{562AE30B-97DA-46BF-AD57-244A7103BFF0}"/>
              </a:ext>
            </a:extLst>
          </p:cNvPr>
          <p:cNvSpPr/>
          <p:nvPr/>
        </p:nvSpPr>
        <p:spPr>
          <a:xfrm>
            <a:off x="4629150" y="4000500"/>
            <a:ext cx="1314450" cy="685800"/>
          </a:xfrm>
          <a:prstGeom prst="cube">
            <a:avLst>
              <a:gd name="adj" fmla="val 9694"/>
            </a:avLst>
          </a:prstGeom>
        </p:spPr>
        <p:style>
          <a:lnRef idx="1">
            <a:schemeClr val="accent2"/>
          </a:lnRef>
          <a:fillRef idx="3">
            <a:schemeClr val="accent2"/>
          </a:fillRef>
          <a:effectRef idx="2">
            <a:schemeClr val="accent2"/>
          </a:effectRef>
          <a:fontRef idx="minor">
            <a:schemeClr val="lt1"/>
          </a:fontRef>
        </p:style>
        <p:txBody>
          <a:bodyPr anchor="ctr"/>
          <a:lstStyle/>
          <a:p>
            <a:pPr algn="ctr">
              <a:defRPr/>
            </a:pPr>
            <a:r>
              <a:rPr lang="en-US" sz="2400" b="1" dirty="0">
                <a:latin typeface="DigifaceWide" pitchFamily="2" charset="0"/>
                <a:cs typeface="Times New Roman" pitchFamily="18" charset="0"/>
              </a:rPr>
              <a:t>04:17</a:t>
            </a:r>
          </a:p>
        </p:txBody>
      </p:sp>
      <p:sp>
        <p:nvSpPr>
          <p:cNvPr id="56" name="Cube 55">
            <a:extLst>
              <a:ext uri="{FF2B5EF4-FFF2-40B4-BE49-F238E27FC236}">
                <a16:creationId xmlns:a16="http://schemas.microsoft.com/office/drawing/2014/main" id="{EC1E4C5A-5D7B-444C-97D0-4CF81C3A5C22}"/>
              </a:ext>
            </a:extLst>
          </p:cNvPr>
          <p:cNvSpPr/>
          <p:nvPr/>
        </p:nvSpPr>
        <p:spPr>
          <a:xfrm>
            <a:off x="4629150" y="4000500"/>
            <a:ext cx="1314450" cy="685800"/>
          </a:xfrm>
          <a:prstGeom prst="cube">
            <a:avLst>
              <a:gd name="adj" fmla="val 9694"/>
            </a:avLst>
          </a:prstGeom>
        </p:spPr>
        <p:style>
          <a:lnRef idx="1">
            <a:schemeClr val="accent2"/>
          </a:lnRef>
          <a:fillRef idx="3">
            <a:schemeClr val="accent2"/>
          </a:fillRef>
          <a:effectRef idx="2">
            <a:schemeClr val="accent2"/>
          </a:effectRef>
          <a:fontRef idx="minor">
            <a:schemeClr val="lt1"/>
          </a:fontRef>
        </p:style>
        <p:txBody>
          <a:bodyPr anchor="ctr"/>
          <a:lstStyle/>
          <a:p>
            <a:pPr algn="ctr">
              <a:defRPr/>
            </a:pPr>
            <a:r>
              <a:rPr lang="en-US" sz="2400" b="1" dirty="0">
                <a:latin typeface="DigifaceWide" pitchFamily="2" charset="0"/>
                <a:cs typeface="Times New Roman" pitchFamily="18" charset="0"/>
              </a:rPr>
              <a:t>04:16</a:t>
            </a:r>
          </a:p>
        </p:txBody>
      </p:sp>
      <p:sp>
        <p:nvSpPr>
          <p:cNvPr id="57" name="Cube 56">
            <a:extLst>
              <a:ext uri="{FF2B5EF4-FFF2-40B4-BE49-F238E27FC236}">
                <a16:creationId xmlns:a16="http://schemas.microsoft.com/office/drawing/2014/main" id="{D82FE9E2-4568-4332-AB23-1948704C433C}"/>
              </a:ext>
            </a:extLst>
          </p:cNvPr>
          <p:cNvSpPr/>
          <p:nvPr/>
        </p:nvSpPr>
        <p:spPr>
          <a:xfrm>
            <a:off x="4629150" y="4000500"/>
            <a:ext cx="1314450" cy="685800"/>
          </a:xfrm>
          <a:prstGeom prst="cube">
            <a:avLst>
              <a:gd name="adj" fmla="val 9694"/>
            </a:avLst>
          </a:prstGeom>
        </p:spPr>
        <p:style>
          <a:lnRef idx="1">
            <a:schemeClr val="accent2"/>
          </a:lnRef>
          <a:fillRef idx="3">
            <a:schemeClr val="accent2"/>
          </a:fillRef>
          <a:effectRef idx="2">
            <a:schemeClr val="accent2"/>
          </a:effectRef>
          <a:fontRef idx="minor">
            <a:schemeClr val="lt1"/>
          </a:fontRef>
        </p:style>
        <p:txBody>
          <a:bodyPr anchor="ctr"/>
          <a:lstStyle/>
          <a:p>
            <a:pPr algn="ctr">
              <a:defRPr/>
            </a:pPr>
            <a:r>
              <a:rPr lang="en-US" sz="2400" b="1" dirty="0">
                <a:latin typeface="DigifaceWide" pitchFamily="2" charset="0"/>
                <a:cs typeface="Times New Roman" pitchFamily="18" charset="0"/>
              </a:rPr>
              <a:t>04:15</a:t>
            </a:r>
          </a:p>
        </p:txBody>
      </p:sp>
      <p:sp>
        <p:nvSpPr>
          <p:cNvPr id="58" name="Cube 57">
            <a:extLst>
              <a:ext uri="{FF2B5EF4-FFF2-40B4-BE49-F238E27FC236}">
                <a16:creationId xmlns:a16="http://schemas.microsoft.com/office/drawing/2014/main" id="{204DCC28-6495-4EDA-908A-163357028B5D}"/>
              </a:ext>
            </a:extLst>
          </p:cNvPr>
          <p:cNvSpPr/>
          <p:nvPr/>
        </p:nvSpPr>
        <p:spPr>
          <a:xfrm>
            <a:off x="4629150" y="4000500"/>
            <a:ext cx="1314450" cy="685800"/>
          </a:xfrm>
          <a:prstGeom prst="cube">
            <a:avLst>
              <a:gd name="adj" fmla="val 9694"/>
            </a:avLst>
          </a:prstGeom>
        </p:spPr>
        <p:style>
          <a:lnRef idx="1">
            <a:schemeClr val="accent2"/>
          </a:lnRef>
          <a:fillRef idx="3">
            <a:schemeClr val="accent2"/>
          </a:fillRef>
          <a:effectRef idx="2">
            <a:schemeClr val="accent2"/>
          </a:effectRef>
          <a:fontRef idx="minor">
            <a:schemeClr val="lt1"/>
          </a:fontRef>
        </p:style>
        <p:txBody>
          <a:bodyPr anchor="ctr"/>
          <a:lstStyle/>
          <a:p>
            <a:pPr algn="ctr">
              <a:defRPr/>
            </a:pPr>
            <a:r>
              <a:rPr lang="en-US" sz="2400" b="1" dirty="0">
                <a:latin typeface="DigifaceWide" pitchFamily="2" charset="0"/>
                <a:cs typeface="Times New Roman" pitchFamily="18" charset="0"/>
              </a:rPr>
              <a:t>04:14</a:t>
            </a:r>
          </a:p>
        </p:txBody>
      </p:sp>
      <p:sp>
        <p:nvSpPr>
          <p:cNvPr id="59" name="Cube 58">
            <a:extLst>
              <a:ext uri="{FF2B5EF4-FFF2-40B4-BE49-F238E27FC236}">
                <a16:creationId xmlns:a16="http://schemas.microsoft.com/office/drawing/2014/main" id="{62EF6D04-AC3A-4491-98B6-527A80886D72}"/>
              </a:ext>
            </a:extLst>
          </p:cNvPr>
          <p:cNvSpPr/>
          <p:nvPr/>
        </p:nvSpPr>
        <p:spPr>
          <a:xfrm>
            <a:off x="4629150" y="4000500"/>
            <a:ext cx="1314450" cy="685800"/>
          </a:xfrm>
          <a:prstGeom prst="cube">
            <a:avLst>
              <a:gd name="adj" fmla="val 9694"/>
            </a:avLst>
          </a:prstGeom>
        </p:spPr>
        <p:style>
          <a:lnRef idx="1">
            <a:schemeClr val="accent2"/>
          </a:lnRef>
          <a:fillRef idx="3">
            <a:schemeClr val="accent2"/>
          </a:fillRef>
          <a:effectRef idx="2">
            <a:schemeClr val="accent2"/>
          </a:effectRef>
          <a:fontRef idx="minor">
            <a:schemeClr val="lt1"/>
          </a:fontRef>
        </p:style>
        <p:txBody>
          <a:bodyPr anchor="ctr"/>
          <a:lstStyle/>
          <a:p>
            <a:pPr algn="ctr">
              <a:defRPr/>
            </a:pPr>
            <a:r>
              <a:rPr lang="en-US" sz="2400" b="1" dirty="0">
                <a:latin typeface="DigifaceWide" pitchFamily="2" charset="0"/>
                <a:cs typeface="Times New Roman" pitchFamily="18" charset="0"/>
              </a:rPr>
              <a:t>04:13</a:t>
            </a:r>
          </a:p>
        </p:txBody>
      </p:sp>
      <p:sp>
        <p:nvSpPr>
          <p:cNvPr id="60" name="Cube 59">
            <a:extLst>
              <a:ext uri="{FF2B5EF4-FFF2-40B4-BE49-F238E27FC236}">
                <a16:creationId xmlns:a16="http://schemas.microsoft.com/office/drawing/2014/main" id="{63FF3ECF-6FE5-4605-9EA9-FE614B48EECD}"/>
              </a:ext>
            </a:extLst>
          </p:cNvPr>
          <p:cNvSpPr/>
          <p:nvPr/>
        </p:nvSpPr>
        <p:spPr>
          <a:xfrm>
            <a:off x="4629150" y="4000500"/>
            <a:ext cx="1314450" cy="685800"/>
          </a:xfrm>
          <a:prstGeom prst="cube">
            <a:avLst>
              <a:gd name="adj" fmla="val 9694"/>
            </a:avLst>
          </a:prstGeom>
        </p:spPr>
        <p:style>
          <a:lnRef idx="1">
            <a:schemeClr val="accent2"/>
          </a:lnRef>
          <a:fillRef idx="3">
            <a:schemeClr val="accent2"/>
          </a:fillRef>
          <a:effectRef idx="2">
            <a:schemeClr val="accent2"/>
          </a:effectRef>
          <a:fontRef idx="minor">
            <a:schemeClr val="lt1"/>
          </a:fontRef>
        </p:style>
        <p:txBody>
          <a:bodyPr anchor="ctr"/>
          <a:lstStyle/>
          <a:p>
            <a:pPr algn="ctr">
              <a:defRPr/>
            </a:pPr>
            <a:r>
              <a:rPr lang="en-US" sz="2400" b="1" dirty="0">
                <a:latin typeface="DigifaceWide" pitchFamily="2" charset="0"/>
                <a:cs typeface="Times New Roman" pitchFamily="18" charset="0"/>
              </a:rPr>
              <a:t>04:12</a:t>
            </a:r>
          </a:p>
        </p:txBody>
      </p:sp>
      <p:sp>
        <p:nvSpPr>
          <p:cNvPr id="61" name="Cube 60">
            <a:extLst>
              <a:ext uri="{FF2B5EF4-FFF2-40B4-BE49-F238E27FC236}">
                <a16:creationId xmlns:a16="http://schemas.microsoft.com/office/drawing/2014/main" id="{5D37E05B-C9A9-4ABC-88E4-26065E4F98DD}"/>
              </a:ext>
            </a:extLst>
          </p:cNvPr>
          <p:cNvSpPr/>
          <p:nvPr/>
        </p:nvSpPr>
        <p:spPr>
          <a:xfrm>
            <a:off x="4629150" y="4000500"/>
            <a:ext cx="1314450" cy="685800"/>
          </a:xfrm>
          <a:prstGeom prst="cube">
            <a:avLst>
              <a:gd name="adj" fmla="val 9694"/>
            </a:avLst>
          </a:prstGeom>
        </p:spPr>
        <p:style>
          <a:lnRef idx="1">
            <a:schemeClr val="accent2"/>
          </a:lnRef>
          <a:fillRef idx="3">
            <a:schemeClr val="accent2"/>
          </a:fillRef>
          <a:effectRef idx="2">
            <a:schemeClr val="accent2"/>
          </a:effectRef>
          <a:fontRef idx="minor">
            <a:schemeClr val="lt1"/>
          </a:fontRef>
        </p:style>
        <p:txBody>
          <a:bodyPr anchor="ctr"/>
          <a:lstStyle/>
          <a:p>
            <a:pPr algn="ctr">
              <a:defRPr/>
            </a:pPr>
            <a:r>
              <a:rPr lang="en-US" sz="2400" b="1" dirty="0">
                <a:latin typeface="DigifaceWide" pitchFamily="2" charset="0"/>
                <a:cs typeface="Times New Roman" pitchFamily="18" charset="0"/>
              </a:rPr>
              <a:t>04:11</a:t>
            </a:r>
          </a:p>
        </p:txBody>
      </p:sp>
      <p:sp>
        <p:nvSpPr>
          <p:cNvPr id="62" name="Cube 61">
            <a:extLst>
              <a:ext uri="{FF2B5EF4-FFF2-40B4-BE49-F238E27FC236}">
                <a16:creationId xmlns:a16="http://schemas.microsoft.com/office/drawing/2014/main" id="{37F76C43-F054-4341-BEFC-826AA5A86BD8}"/>
              </a:ext>
            </a:extLst>
          </p:cNvPr>
          <p:cNvSpPr/>
          <p:nvPr/>
        </p:nvSpPr>
        <p:spPr>
          <a:xfrm>
            <a:off x="4629150" y="4000500"/>
            <a:ext cx="1314450" cy="685800"/>
          </a:xfrm>
          <a:prstGeom prst="cube">
            <a:avLst>
              <a:gd name="adj" fmla="val 9694"/>
            </a:avLst>
          </a:prstGeom>
        </p:spPr>
        <p:style>
          <a:lnRef idx="1">
            <a:schemeClr val="accent2"/>
          </a:lnRef>
          <a:fillRef idx="3">
            <a:schemeClr val="accent2"/>
          </a:fillRef>
          <a:effectRef idx="2">
            <a:schemeClr val="accent2"/>
          </a:effectRef>
          <a:fontRef idx="minor">
            <a:schemeClr val="lt1"/>
          </a:fontRef>
        </p:style>
        <p:txBody>
          <a:bodyPr anchor="ctr"/>
          <a:lstStyle/>
          <a:p>
            <a:pPr algn="ctr">
              <a:defRPr/>
            </a:pPr>
            <a:r>
              <a:rPr lang="en-US" sz="2400" b="1" dirty="0">
                <a:latin typeface="DigifaceWide" pitchFamily="2" charset="0"/>
                <a:cs typeface="Times New Roman" pitchFamily="18" charset="0"/>
              </a:rPr>
              <a:t>04:10</a:t>
            </a:r>
          </a:p>
        </p:txBody>
      </p:sp>
      <p:sp>
        <p:nvSpPr>
          <p:cNvPr id="63" name="Cube 62">
            <a:extLst>
              <a:ext uri="{FF2B5EF4-FFF2-40B4-BE49-F238E27FC236}">
                <a16:creationId xmlns:a16="http://schemas.microsoft.com/office/drawing/2014/main" id="{7CF05BD0-28E1-4243-99F0-3A8639278F72}"/>
              </a:ext>
            </a:extLst>
          </p:cNvPr>
          <p:cNvSpPr/>
          <p:nvPr/>
        </p:nvSpPr>
        <p:spPr>
          <a:xfrm>
            <a:off x="4629150" y="4000500"/>
            <a:ext cx="1314450" cy="685800"/>
          </a:xfrm>
          <a:prstGeom prst="cube">
            <a:avLst>
              <a:gd name="adj" fmla="val 9694"/>
            </a:avLst>
          </a:prstGeom>
        </p:spPr>
        <p:style>
          <a:lnRef idx="1">
            <a:schemeClr val="accent2"/>
          </a:lnRef>
          <a:fillRef idx="3">
            <a:schemeClr val="accent2"/>
          </a:fillRef>
          <a:effectRef idx="2">
            <a:schemeClr val="accent2"/>
          </a:effectRef>
          <a:fontRef idx="minor">
            <a:schemeClr val="lt1"/>
          </a:fontRef>
        </p:style>
        <p:txBody>
          <a:bodyPr anchor="ctr"/>
          <a:lstStyle/>
          <a:p>
            <a:pPr algn="ctr">
              <a:defRPr/>
            </a:pPr>
            <a:r>
              <a:rPr lang="en-US" sz="2400" b="1" dirty="0">
                <a:latin typeface="DigifaceWide" pitchFamily="2" charset="0"/>
                <a:cs typeface="Times New Roman" pitchFamily="18" charset="0"/>
              </a:rPr>
              <a:t>04:09</a:t>
            </a:r>
          </a:p>
        </p:txBody>
      </p:sp>
      <p:sp>
        <p:nvSpPr>
          <p:cNvPr id="64" name="Cube 63">
            <a:extLst>
              <a:ext uri="{FF2B5EF4-FFF2-40B4-BE49-F238E27FC236}">
                <a16:creationId xmlns:a16="http://schemas.microsoft.com/office/drawing/2014/main" id="{3E129AC2-2437-4CFD-9286-9246A7751A5E}"/>
              </a:ext>
            </a:extLst>
          </p:cNvPr>
          <p:cNvSpPr/>
          <p:nvPr/>
        </p:nvSpPr>
        <p:spPr>
          <a:xfrm>
            <a:off x="4629150" y="4000500"/>
            <a:ext cx="1314450" cy="685800"/>
          </a:xfrm>
          <a:prstGeom prst="cube">
            <a:avLst>
              <a:gd name="adj" fmla="val 9694"/>
            </a:avLst>
          </a:prstGeom>
        </p:spPr>
        <p:style>
          <a:lnRef idx="1">
            <a:schemeClr val="accent2"/>
          </a:lnRef>
          <a:fillRef idx="3">
            <a:schemeClr val="accent2"/>
          </a:fillRef>
          <a:effectRef idx="2">
            <a:schemeClr val="accent2"/>
          </a:effectRef>
          <a:fontRef idx="minor">
            <a:schemeClr val="lt1"/>
          </a:fontRef>
        </p:style>
        <p:txBody>
          <a:bodyPr anchor="ctr"/>
          <a:lstStyle/>
          <a:p>
            <a:pPr algn="ctr">
              <a:defRPr/>
            </a:pPr>
            <a:r>
              <a:rPr lang="en-US" sz="2400" b="1" dirty="0">
                <a:latin typeface="DigifaceWide" pitchFamily="2" charset="0"/>
                <a:cs typeface="Times New Roman" pitchFamily="18" charset="0"/>
              </a:rPr>
              <a:t>04:08</a:t>
            </a:r>
          </a:p>
        </p:txBody>
      </p:sp>
      <p:sp>
        <p:nvSpPr>
          <p:cNvPr id="65" name="Cube 64">
            <a:extLst>
              <a:ext uri="{FF2B5EF4-FFF2-40B4-BE49-F238E27FC236}">
                <a16:creationId xmlns:a16="http://schemas.microsoft.com/office/drawing/2014/main" id="{EA9DAC33-8AD0-4A79-951D-7087B885D75D}"/>
              </a:ext>
            </a:extLst>
          </p:cNvPr>
          <p:cNvSpPr/>
          <p:nvPr/>
        </p:nvSpPr>
        <p:spPr>
          <a:xfrm>
            <a:off x="4629150" y="4000500"/>
            <a:ext cx="1314450" cy="685800"/>
          </a:xfrm>
          <a:prstGeom prst="cube">
            <a:avLst>
              <a:gd name="adj" fmla="val 9694"/>
            </a:avLst>
          </a:prstGeom>
        </p:spPr>
        <p:style>
          <a:lnRef idx="1">
            <a:schemeClr val="accent2"/>
          </a:lnRef>
          <a:fillRef idx="3">
            <a:schemeClr val="accent2"/>
          </a:fillRef>
          <a:effectRef idx="2">
            <a:schemeClr val="accent2"/>
          </a:effectRef>
          <a:fontRef idx="minor">
            <a:schemeClr val="lt1"/>
          </a:fontRef>
        </p:style>
        <p:txBody>
          <a:bodyPr anchor="ctr"/>
          <a:lstStyle/>
          <a:p>
            <a:pPr algn="ctr">
              <a:defRPr/>
            </a:pPr>
            <a:r>
              <a:rPr lang="en-US" sz="2400" b="1" dirty="0">
                <a:latin typeface="DigifaceWide" pitchFamily="2" charset="0"/>
                <a:cs typeface="Times New Roman" pitchFamily="18" charset="0"/>
              </a:rPr>
              <a:t>04:07</a:t>
            </a:r>
          </a:p>
        </p:txBody>
      </p:sp>
      <p:sp>
        <p:nvSpPr>
          <p:cNvPr id="66" name="Cube 65">
            <a:extLst>
              <a:ext uri="{FF2B5EF4-FFF2-40B4-BE49-F238E27FC236}">
                <a16:creationId xmlns:a16="http://schemas.microsoft.com/office/drawing/2014/main" id="{FA5B229F-794F-4588-AD13-E5D8EF710631}"/>
              </a:ext>
            </a:extLst>
          </p:cNvPr>
          <p:cNvSpPr/>
          <p:nvPr/>
        </p:nvSpPr>
        <p:spPr>
          <a:xfrm>
            <a:off x="4629150" y="4000500"/>
            <a:ext cx="1314450" cy="685800"/>
          </a:xfrm>
          <a:prstGeom prst="cube">
            <a:avLst>
              <a:gd name="adj" fmla="val 9694"/>
            </a:avLst>
          </a:prstGeom>
        </p:spPr>
        <p:style>
          <a:lnRef idx="1">
            <a:schemeClr val="accent2"/>
          </a:lnRef>
          <a:fillRef idx="3">
            <a:schemeClr val="accent2"/>
          </a:fillRef>
          <a:effectRef idx="2">
            <a:schemeClr val="accent2"/>
          </a:effectRef>
          <a:fontRef idx="minor">
            <a:schemeClr val="lt1"/>
          </a:fontRef>
        </p:style>
        <p:txBody>
          <a:bodyPr anchor="ctr"/>
          <a:lstStyle/>
          <a:p>
            <a:pPr algn="ctr">
              <a:defRPr/>
            </a:pPr>
            <a:r>
              <a:rPr lang="en-US" sz="2400" b="1" dirty="0">
                <a:latin typeface="DigifaceWide" pitchFamily="2" charset="0"/>
                <a:cs typeface="Times New Roman" pitchFamily="18" charset="0"/>
              </a:rPr>
              <a:t>04:06</a:t>
            </a:r>
          </a:p>
        </p:txBody>
      </p:sp>
      <p:sp>
        <p:nvSpPr>
          <p:cNvPr id="67" name="Cube 66">
            <a:extLst>
              <a:ext uri="{FF2B5EF4-FFF2-40B4-BE49-F238E27FC236}">
                <a16:creationId xmlns:a16="http://schemas.microsoft.com/office/drawing/2014/main" id="{B4D1F649-7537-41F6-AA95-5FE10DF9BF9F}"/>
              </a:ext>
            </a:extLst>
          </p:cNvPr>
          <p:cNvSpPr/>
          <p:nvPr/>
        </p:nvSpPr>
        <p:spPr>
          <a:xfrm>
            <a:off x="4629150" y="4000500"/>
            <a:ext cx="1314450" cy="685800"/>
          </a:xfrm>
          <a:prstGeom prst="cube">
            <a:avLst>
              <a:gd name="adj" fmla="val 9694"/>
            </a:avLst>
          </a:prstGeom>
        </p:spPr>
        <p:style>
          <a:lnRef idx="1">
            <a:schemeClr val="accent2"/>
          </a:lnRef>
          <a:fillRef idx="3">
            <a:schemeClr val="accent2"/>
          </a:fillRef>
          <a:effectRef idx="2">
            <a:schemeClr val="accent2"/>
          </a:effectRef>
          <a:fontRef idx="minor">
            <a:schemeClr val="lt1"/>
          </a:fontRef>
        </p:style>
        <p:txBody>
          <a:bodyPr anchor="ctr"/>
          <a:lstStyle/>
          <a:p>
            <a:pPr algn="ctr">
              <a:defRPr/>
            </a:pPr>
            <a:r>
              <a:rPr lang="en-US" sz="2400" b="1" dirty="0">
                <a:latin typeface="DigifaceWide" pitchFamily="2" charset="0"/>
                <a:cs typeface="Times New Roman" pitchFamily="18" charset="0"/>
              </a:rPr>
              <a:t>04:05</a:t>
            </a:r>
          </a:p>
        </p:txBody>
      </p:sp>
      <p:sp>
        <p:nvSpPr>
          <p:cNvPr id="68" name="Cube 67">
            <a:extLst>
              <a:ext uri="{FF2B5EF4-FFF2-40B4-BE49-F238E27FC236}">
                <a16:creationId xmlns:a16="http://schemas.microsoft.com/office/drawing/2014/main" id="{3F51DD8E-7984-4F20-823F-8FC915B42834}"/>
              </a:ext>
            </a:extLst>
          </p:cNvPr>
          <p:cNvSpPr/>
          <p:nvPr/>
        </p:nvSpPr>
        <p:spPr>
          <a:xfrm>
            <a:off x="4629150" y="4000500"/>
            <a:ext cx="1314450" cy="685800"/>
          </a:xfrm>
          <a:prstGeom prst="cube">
            <a:avLst>
              <a:gd name="adj" fmla="val 9694"/>
            </a:avLst>
          </a:prstGeom>
        </p:spPr>
        <p:style>
          <a:lnRef idx="1">
            <a:schemeClr val="accent2"/>
          </a:lnRef>
          <a:fillRef idx="3">
            <a:schemeClr val="accent2"/>
          </a:fillRef>
          <a:effectRef idx="2">
            <a:schemeClr val="accent2"/>
          </a:effectRef>
          <a:fontRef idx="minor">
            <a:schemeClr val="lt1"/>
          </a:fontRef>
        </p:style>
        <p:txBody>
          <a:bodyPr anchor="ctr"/>
          <a:lstStyle/>
          <a:p>
            <a:pPr algn="ctr">
              <a:defRPr/>
            </a:pPr>
            <a:r>
              <a:rPr lang="en-US" sz="2400" b="1" dirty="0">
                <a:latin typeface="DigifaceWide" pitchFamily="2" charset="0"/>
                <a:cs typeface="Times New Roman" pitchFamily="18" charset="0"/>
              </a:rPr>
              <a:t>04:04</a:t>
            </a:r>
          </a:p>
        </p:txBody>
      </p:sp>
      <p:sp>
        <p:nvSpPr>
          <p:cNvPr id="69" name="Cube 68">
            <a:extLst>
              <a:ext uri="{FF2B5EF4-FFF2-40B4-BE49-F238E27FC236}">
                <a16:creationId xmlns:a16="http://schemas.microsoft.com/office/drawing/2014/main" id="{F9AB2E32-B7B4-4005-9E60-FBF1AF0022E3}"/>
              </a:ext>
            </a:extLst>
          </p:cNvPr>
          <p:cNvSpPr/>
          <p:nvPr/>
        </p:nvSpPr>
        <p:spPr>
          <a:xfrm>
            <a:off x="4629150" y="4000500"/>
            <a:ext cx="1314450" cy="685800"/>
          </a:xfrm>
          <a:prstGeom prst="cube">
            <a:avLst>
              <a:gd name="adj" fmla="val 9694"/>
            </a:avLst>
          </a:prstGeom>
        </p:spPr>
        <p:style>
          <a:lnRef idx="1">
            <a:schemeClr val="accent2"/>
          </a:lnRef>
          <a:fillRef idx="3">
            <a:schemeClr val="accent2"/>
          </a:fillRef>
          <a:effectRef idx="2">
            <a:schemeClr val="accent2"/>
          </a:effectRef>
          <a:fontRef idx="minor">
            <a:schemeClr val="lt1"/>
          </a:fontRef>
        </p:style>
        <p:txBody>
          <a:bodyPr anchor="ctr"/>
          <a:lstStyle/>
          <a:p>
            <a:pPr algn="ctr">
              <a:defRPr/>
            </a:pPr>
            <a:r>
              <a:rPr lang="en-US" sz="2400" b="1" dirty="0">
                <a:latin typeface="DigifaceWide" pitchFamily="2" charset="0"/>
                <a:cs typeface="Times New Roman" pitchFamily="18" charset="0"/>
              </a:rPr>
              <a:t>04:03</a:t>
            </a:r>
          </a:p>
        </p:txBody>
      </p:sp>
      <p:sp>
        <p:nvSpPr>
          <p:cNvPr id="70" name="Cube 69">
            <a:extLst>
              <a:ext uri="{FF2B5EF4-FFF2-40B4-BE49-F238E27FC236}">
                <a16:creationId xmlns:a16="http://schemas.microsoft.com/office/drawing/2014/main" id="{CED480A2-4232-4035-A652-72AEE7B227AA}"/>
              </a:ext>
            </a:extLst>
          </p:cNvPr>
          <p:cNvSpPr/>
          <p:nvPr/>
        </p:nvSpPr>
        <p:spPr>
          <a:xfrm>
            <a:off x="4629150" y="4000500"/>
            <a:ext cx="1314450" cy="685800"/>
          </a:xfrm>
          <a:prstGeom prst="cube">
            <a:avLst>
              <a:gd name="adj" fmla="val 9694"/>
            </a:avLst>
          </a:prstGeom>
        </p:spPr>
        <p:style>
          <a:lnRef idx="1">
            <a:schemeClr val="accent2"/>
          </a:lnRef>
          <a:fillRef idx="3">
            <a:schemeClr val="accent2"/>
          </a:fillRef>
          <a:effectRef idx="2">
            <a:schemeClr val="accent2"/>
          </a:effectRef>
          <a:fontRef idx="minor">
            <a:schemeClr val="lt1"/>
          </a:fontRef>
        </p:style>
        <p:txBody>
          <a:bodyPr anchor="ctr"/>
          <a:lstStyle/>
          <a:p>
            <a:pPr algn="ctr">
              <a:defRPr/>
            </a:pPr>
            <a:r>
              <a:rPr lang="en-US" sz="2400" b="1" dirty="0">
                <a:latin typeface="DigifaceWide" pitchFamily="2" charset="0"/>
                <a:cs typeface="Times New Roman" pitchFamily="18" charset="0"/>
              </a:rPr>
              <a:t>04:02</a:t>
            </a:r>
          </a:p>
        </p:txBody>
      </p:sp>
      <p:sp>
        <p:nvSpPr>
          <p:cNvPr id="71" name="Cube 70">
            <a:extLst>
              <a:ext uri="{FF2B5EF4-FFF2-40B4-BE49-F238E27FC236}">
                <a16:creationId xmlns:a16="http://schemas.microsoft.com/office/drawing/2014/main" id="{FAB127DC-9862-4CEB-9A8B-46641548F050}"/>
              </a:ext>
            </a:extLst>
          </p:cNvPr>
          <p:cNvSpPr/>
          <p:nvPr/>
        </p:nvSpPr>
        <p:spPr>
          <a:xfrm>
            <a:off x="4629150" y="4000500"/>
            <a:ext cx="1314450" cy="685800"/>
          </a:xfrm>
          <a:prstGeom prst="cube">
            <a:avLst>
              <a:gd name="adj" fmla="val 9694"/>
            </a:avLst>
          </a:prstGeom>
        </p:spPr>
        <p:style>
          <a:lnRef idx="1">
            <a:schemeClr val="accent2"/>
          </a:lnRef>
          <a:fillRef idx="3">
            <a:schemeClr val="accent2"/>
          </a:fillRef>
          <a:effectRef idx="2">
            <a:schemeClr val="accent2"/>
          </a:effectRef>
          <a:fontRef idx="minor">
            <a:schemeClr val="lt1"/>
          </a:fontRef>
        </p:style>
        <p:txBody>
          <a:bodyPr anchor="ctr"/>
          <a:lstStyle/>
          <a:p>
            <a:pPr algn="ctr">
              <a:defRPr/>
            </a:pPr>
            <a:r>
              <a:rPr lang="en-US" sz="2400" b="1" dirty="0">
                <a:latin typeface="DigifaceWide" pitchFamily="2" charset="0"/>
                <a:cs typeface="Times New Roman" pitchFamily="18" charset="0"/>
              </a:rPr>
              <a:t>04:01</a:t>
            </a:r>
          </a:p>
        </p:txBody>
      </p:sp>
      <p:sp>
        <p:nvSpPr>
          <p:cNvPr id="72" name="Cube 71">
            <a:extLst>
              <a:ext uri="{FF2B5EF4-FFF2-40B4-BE49-F238E27FC236}">
                <a16:creationId xmlns:a16="http://schemas.microsoft.com/office/drawing/2014/main" id="{8DA7A028-9353-4E46-A57E-576F655C3CE4}"/>
              </a:ext>
            </a:extLst>
          </p:cNvPr>
          <p:cNvSpPr/>
          <p:nvPr/>
        </p:nvSpPr>
        <p:spPr>
          <a:xfrm>
            <a:off x="4629150" y="4000500"/>
            <a:ext cx="1314450" cy="685800"/>
          </a:xfrm>
          <a:prstGeom prst="cube">
            <a:avLst>
              <a:gd name="adj" fmla="val 9694"/>
            </a:avLst>
          </a:prstGeom>
        </p:spPr>
        <p:style>
          <a:lnRef idx="1">
            <a:schemeClr val="accent2"/>
          </a:lnRef>
          <a:fillRef idx="3">
            <a:schemeClr val="accent2"/>
          </a:fillRef>
          <a:effectRef idx="2">
            <a:schemeClr val="accent2"/>
          </a:effectRef>
          <a:fontRef idx="minor">
            <a:schemeClr val="lt1"/>
          </a:fontRef>
        </p:style>
        <p:txBody>
          <a:bodyPr anchor="ctr"/>
          <a:lstStyle/>
          <a:p>
            <a:pPr algn="ctr">
              <a:defRPr/>
            </a:pPr>
            <a:r>
              <a:rPr lang="en-US" sz="2400" b="1" dirty="0">
                <a:latin typeface="DigifaceWide" pitchFamily="2" charset="0"/>
                <a:cs typeface="Times New Roman" pitchFamily="18" charset="0"/>
              </a:rPr>
              <a:t>04:00</a:t>
            </a:r>
          </a:p>
        </p:txBody>
      </p:sp>
      <p:sp>
        <p:nvSpPr>
          <p:cNvPr id="73" name="Cube 72">
            <a:extLst>
              <a:ext uri="{FF2B5EF4-FFF2-40B4-BE49-F238E27FC236}">
                <a16:creationId xmlns:a16="http://schemas.microsoft.com/office/drawing/2014/main" id="{12AD9F8F-1300-419B-BFF0-DB98453F0DA6}"/>
              </a:ext>
            </a:extLst>
          </p:cNvPr>
          <p:cNvSpPr/>
          <p:nvPr/>
        </p:nvSpPr>
        <p:spPr>
          <a:xfrm>
            <a:off x="4629150" y="4000500"/>
            <a:ext cx="1314450" cy="685800"/>
          </a:xfrm>
          <a:prstGeom prst="cube">
            <a:avLst>
              <a:gd name="adj" fmla="val 9694"/>
            </a:avLst>
          </a:prstGeom>
        </p:spPr>
        <p:style>
          <a:lnRef idx="1">
            <a:schemeClr val="accent2"/>
          </a:lnRef>
          <a:fillRef idx="3">
            <a:schemeClr val="accent2"/>
          </a:fillRef>
          <a:effectRef idx="2">
            <a:schemeClr val="accent2"/>
          </a:effectRef>
          <a:fontRef idx="minor">
            <a:schemeClr val="lt1"/>
          </a:fontRef>
        </p:style>
        <p:txBody>
          <a:bodyPr anchor="ctr"/>
          <a:lstStyle/>
          <a:p>
            <a:pPr algn="ctr">
              <a:defRPr/>
            </a:pPr>
            <a:r>
              <a:rPr lang="en-US" sz="2400" b="1" dirty="0">
                <a:latin typeface="DigifaceWide" pitchFamily="2" charset="0"/>
                <a:cs typeface="Times New Roman" pitchFamily="18" charset="0"/>
              </a:rPr>
              <a:t>03:59</a:t>
            </a:r>
          </a:p>
        </p:txBody>
      </p:sp>
      <p:sp>
        <p:nvSpPr>
          <p:cNvPr id="74" name="Cube 73">
            <a:extLst>
              <a:ext uri="{FF2B5EF4-FFF2-40B4-BE49-F238E27FC236}">
                <a16:creationId xmlns:a16="http://schemas.microsoft.com/office/drawing/2014/main" id="{4BB39CE7-BE89-4881-9C9C-50F38B9CB257}"/>
              </a:ext>
            </a:extLst>
          </p:cNvPr>
          <p:cNvSpPr/>
          <p:nvPr/>
        </p:nvSpPr>
        <p:spPr>
          <a:xfrm>
            <a:off x="4629150" y="4000500"/>
            <a:ext cx="1314450" cy="685800"/>
          </a:xfrm>
          <a:prstGeom prst="cube">
            <a:avLst>
              <a:gd name="adj" fmla="val 9694"/>
            </a:avLst>
          </a:prstGeom>
        </p:spPr>
        <p:style>
          <a:lnRef idx="1">
            <a:schemeClr val="accent2"/>
          </a:lnRef>
          <a:fillRef idx="3">
            <a:schemeClr val="accent2"/>
          </a:fillRef>
          <a:effectRef idx="2">
            <a:schemeClr val="accent2"/>
          </a:effectRef>
          <a:fontRef idx="minor">
            <a:schemeClr val="lt1"/>
          </a:fontRef>
        </p:style>
        <p:txBody>
          <a:bodyPr anchor="ctr"/>
          <a:lstStyle/>
          <a:p>
            <a:pPr algn="ctr">
              <a:defRPr/>
            </a:pPr>
            <a:r>
              <a:rPr lang="en-US" sz="2400" b="1" dirty="0">
                <a:latin typeface="DigifaceWide" pitchFamily="2" charset="0"/>
                <a:cs typeface="Times New Roman" pitchFamily="18" charset="0"/>
              </a:rPr>
              <a:t>03:58</a:t>
            </a:r>
          </a:p>
        </p:txBody>
      </p:sp>
      <p:sp>
        <p:nvSpPr>
          <p:cNvPr id="75" name="Cube 74">
            <a:extLst>
              <a:ext uri="{FF2B5EF4-FFF2-40B4-BE49-F238E27FC236}">
                <a16:creationId xmlns:a16="http://schemas.microsoft.com/office/drawing/2014/main" id="{0B3B9DCE-BD26-4134-A1C2-734A24AF4071}"/>
              </a:ext>
            </a:extLst>
          </p:cNvPr>
          <p:cNvSpPr/>
          <p:nvPr/>
        </p:nvSpPr>
        <p:spPr>
          <a:xfrm>
            <a:off x="4629150" y="4000500"/>
            <a:ext cx="1314450" cy="685800"/>
          </a:xfrm>
          <a:prstGeom prst="cube">
            <a:avLst>
              <a:gd name="adj" fmla="val 9694"/>
            </a:avLst>
          </a:prstGeom>
        </p:spPr>
        <p:style>
          <a:lnRef idx="1">
            <a:schemeClr val="accent2"/>
          </a:lnRef>
          <a:fillRef idx="3">
            <a:schemeClr val="accent2"/>
          </a:fillRef>
          <a:effectRef idx="2">
            <a:schemeClr val="accent2"/>
          </a:effectRef>
          <a:fontRef idx="minor">
            <a:schemeClr val="lt1"/>
          </a:fontRef>
        </p:style>
        <p:txBody>
          <a:bodyPr anchor="ctr"/>
          <a:lstStyle/>
          <a:p>
            <a:pPr algn="ctr">
              <a:defRPr/>
            </a:pPr>
            <a:r>
              <a:rPr lang="en-US" sz="2400" b="1" dirty="0">
                <a:latin typeface="DigifaceWide" pitchFamily="2" charset="0"/>
                <a:cs typeface="Times New Roman" pitchFamily="18" charset="0"/>
              </a:rPr>
              <a:t>03:57</a:t>
            </a:r>
          </a:p>
        </p:txBody>
      </p:sp>
      <p:sp>
        <p:nvSpPr>
          <p:cNvPr id="76" name="Cube 75">
            <a:extLst>
              <a:ext uri="{FF2B5EF4-FFF2-40B4-BE49-F238E27FC236}">
                <a16:creationId xmlns:a16="http://schemas.microsoft.com/office/drawing/2014/main" id="{16623FAA-A2B9-4AAC-8D80-4EDC680A9BF8}"/>
              </a:ext>
            </a:extLst>
          </p:cNvPr>
          <p:cNvSpPr/>
          <p:nvPr/>
        </p:nvSpPr>
        <p:spPr>
          <a:xfrm>
            <a:off x="4629150" y="4000500"/>
            <a:ext cx="1314450" cy="685800"/>
          </a:xfrm>
          <a:prstGeom prst="cube">
            <a:avLst>
              <a:gd name="adj" fmla="val 9694"/>
            </a:avLst>
          </a:prstGeom>
        </p:spPr>
        <p:style>
          <a:lnRef idx="1">
            <a:schemeClr val="accent2"/>
          </a:lnRef>
          <a:fillRef idx="3">
            <a:schemeClr val="accent2"/>
          </a:fillRef>
          <a:effectRef idx="2">
            <a:schemeClr val="accent2"/>
          </a:effectRef>
          <a:fontRef idx="minor">
            <a:schemeClr val="lt1"/>
          </a:fontRef>
        </p:style>
        <p:txBody>
          <a:bodyPr anchor="ctr"/>
          <a:lstStyle/>
          <a:p>
            <a:pPr algn="ctr">
              <a:defRPr/>
            </a:pPr>
            <a:r>
              <a:rPr lang="en-US" sz="2400" b="1" dirty="0">
                <a:latin typeface="DigifaceWide" pitchFamily="2" charset="0"/>
                <a:cs typeface="Times New Roman" pitchFamily="18" charset="0"/>
              </a:rPr>
              <a:t>03:56</a:t>
            </a:r>
          </a:p>
        </p:txBody>
      </p:sp>
      <p:sp>
        <p:nvSpPr>
          <p:cNvPr id="77" name="Cube 76">
            <a:extLst>
              <a:ext uri="{FF2B5EF4-FFF2-40B4-BE49-F238E27FC236}">
                <a16:creationId xmlns:a16="http://schemas.microsoft.com/office/drawing/2014/main" id="{E68C96C8-5D93-4283-A0A7-6C043D3F0B52}"/>
              </a:ext>
            </a:extLst>
          </p:cNvPr>
          <p:cNvSpPr/>
          <p:nvPr/>
        </p:nvSpPr>
        <p:spPr>
          <a:xfrm>
            <a:off x="4629150" y="4000500"/>
            <a:ext cx="1314450" cy="685800"/>
          </a:xfrm>
          <a:prstGeom prst="cube">
            <a:avLst>
              <a:gd name="adj" fmla="val 9694"/>
            </a:avLst>
          </a:prstGeom>
        </p:spPr>
        <p:style>
          <a:lnRef idx="1">
            <a:schemeClr val="accent2"/>
          </a:lnRef>
          <a:fillRef idx="3">
            <a:schemeClr val="accent2"/>
          </a:fillRef>
          <a:effectRef idx="2">
            <a:schemeClr val="accent2"/>
          </a:effectRef>
          <a:fontRef idx="minor">
            <a:schemeClr val="lt1"/>
          </a:fontRef>
        </p:style>
        <p:txBody>
          <a:bodyPr anchor="ctr"/>
          <a:lstStyle/>
          <a:p>
            <a:pPr algn="ctr">
              <a:defRPr/>
            </a:pPr>
            <a:r>
              <a:rPr lang="en-US" sz="2400" b="1" dirty="0">
                <a:latin typeface="DigifaceWide" pitchFamily="2" charset="0"/>
                <a:cs typeface="Times New Roman" pitchFamily="18" charset="0"/>
              </a:rPr>
              <a:t>03:55</a:t>
            </a:r>
          </a:p>
        </p:txBody>
      </p:sp>
      <p:sp>
        <p:nvSpPr>
          <p:cNvPr id="78" name="Cube 77">
            <a:extLst>
              <a:ext uri="{FF2B5EF4-FFF2-40B4-BE49-F238E27FC236}">
                <a16:creationId xmlns:a16="http://schemas.microsoft.com/office/drawing/2014/main" id="{A0621E77-EA27-4116-93FD-08C03115B853}"/>
              </a:ext>
            </a:extLst>
          </p:cNvPr>
          <p:cNvSpPr/>
          <p:nvPr/>
        </p:nvSpPr>
        <p:spPr>
          <a:xfrm>
            <a:off x="4629150" y="4000500"/>
            <a:ext cx="1314450" cy="685800"/>
          </a:xfrm>
          <a:prstGeom prst="cube">
            <a:avLst>
              <a:gd name="adj" fmla="val 9694"/>
            </a:avLst>
          </a:prstGeom>
        </p:spPr>
        <p:style>
          <a:lnRef idx="1">
            <a:schemeClr val="accent2"/>
          </a:lnRef>
          <a:fillRef idx="3">
            <a:schemeClr val="accent2"/>
          </a:fillRef>
          <a:effectRef idx="2">
            <a:schemeClr val="accent2"/>
          </a:effectRef>
          <a:fontRef idx="minor">
            <a:schemeClr val="lt1"/>
          </a:fontRef>
        </p:style>
        <p:txBody>
          <a:bodyPr anchor="ctr"/>
          <a:lstStyle/>
          <a:p>
            <a:pPr algn="ctr">
              <a:defRPr/>
            </a:pPr>
            <a:r>
              <a:rPr lang="en-US" sz="2400" b="1" dirty="0">
                <a:latin typeface="DigifaceWide" pitchFamily="2" charset="0"/>
                <a:cs typeface="Times New Roman" pitchFamily="18" charset="0"/>
              </a:rPr>
              <a:t>03:54</a:t>
            </a:r>
          </a:p>
        </p:txBody>
      </p:sp>
      <p:sp>
        <p:nvSpPr>
          <p:cNvPr id="79" name="Cube 78">
            <a:extLst>
              <a:ext uri="{FF2B5EF4-FFF2-40B4-BE49-F238E27FC236}">
                <a16:creationId xmlns:a16="http://schemas.microsoft.com/office/drawing/2014/main" id="{4B0EDB52-6410-4ACA-ABC4-DC0D66CE056F}"/>
              </a:ext>
            </a:extLst>
          </p:cNvPr>
          <p:cNvSpPr/>
          <p:nvPr/>
        </p:nvSpPr>
        <p:spPr>
          <a:xfrm>
            <a:off x="4629150" y="4000500"/>
            <a:ext cx="1314450" cy="685800"/>
          </a:xfrm>
          <a:prstGeom prst="cube">
            <a:avLst>
              <a:gd name="adj" fmla="val 9694"/>
            </a:avLst>
          </a:prstGeom>
        </p:spPr>
        <p:style>
          <a:lnRef idx="1">
            <a:schemeClr val="accent2"/>
          </a:lnRef>
          <a:fillRef idx="3">
            <a:schemeClr val="accent2"/>
          </a:fillRef>
          <a:effectRef idx="2">
            <a:schemeClr val="accent2"/>
          </a:effectRef>
          <a:fontRef idx="minor">
            <a:schemeClr val="lt1"/>
          </a:fontRef>
        </p:style>
        <p:txBody>
          <a:bodyPr anchor="ctr"/>
          <a:lstStyle/>
          <a:p>
            <a:pPr algn="ctr">
              <a:defRPr/>
            </a:pPr>
            <a:r>
              <a:rPr lang="en-US" sz="2400" b="1" dirty="0">
                <a:latin typeface="DigifaceWide" pitchFamily="2" charset="0"/>
                <a:cs typeface="Times New Roman" pitchFamily="18" charset="0"/>
              </a:rPr>
              <a:t>03:53</a:t>
            </a:r>
          </a:p>
        </p:txBody>
      </p:sp>
      <p:sp>
        <p:nvSpPr>
          <p:cNvPr id="80" name="Cube 79">
            <a:extLst>
              <a:ext uri="{FF2B5EF4-FFF2-40B4-BE49-F238E27FC236}">
                <a16:creationId xmlns:a16="http://schemas.microsoft.com/office/drawing/2014/main" id="{C4E1B642-78D0-4D5D-BAAE-2111F926CC2B}"/>
              </a:ext>
            </a:extLst>
          </p:cNvPr>
          <p:cNvSpPr/>
          <p:nvPr/>
        </p:nvSpPr>
        <p:spPr>
          <a:xfrm>
            <a:off x="4629150" y="4000500"/>
            <a:ext cx="1314450" cy="685800"/>
          </a:xfrm>
          <a:prstGeom prst="cube">
            <a:avLst>
              <a:gd name="adj" fmla="val 9694"/>
            </a:avLst>
          </a:prstGeom>
        </p:spPr>
        <p:style>
          <a:lnRef idx="1">
            <a:schemeClr val="accent2"/>
          </a:lnRef>
          <a:fillRef idx="3">
            <a:schemeClr val="accent2"/>
          </a:fillRef>
          <a:effectRef idx="2">
            <a:schemeClr val="accent2"/>
          </a:effectRef>
          <a:fontRef idx="minor">
            <a:schemeClr val="lt1"/>
          </a:fontRef>
        </p:style>
        <p:txBody>
          <a:bodyPr anchor="ctr"/>
          <a:lstStyle/>
          <a:p>
            <a:pPr algn="ctr">
              <a:defRPr/>
            </a:pPr>
            <a:r>
              <a:rPr lang="en-US" sz="2400" b="1" dirty="0">
                <a:latin typeface="DigifaceWide" pitchFamily="2" charset="0"/>
                <a:cs typeface="Times New Roman" pitchFamily="18" charset="0"/>
              </a:rPr>
              <a:t>03:52</a:t>
            </a:r>
          </a:p>
        </p:txBody>
      </p:sp>
      <p:sp>
        <p:nvSpPr>
          <p:cNvPr id="81" name="Cube 80">
            <a:extLst>
              <a:ext uri="{FF2B5EF4-FFF2-40B4-BE49-F238E27FC236}">
                <a16:creationId xmlns:a16="http://schemas.microsoft.com/office/drawing/2014/main" id="{5C6630C5-7099-4A76-A803-92CB9DE589AA}"/>
              </a:ext>
            </a:extLst>
          </p:cNvPr>
          <p:cNvSpPr/>
          <p:nvPr/>
        </p:nvSpPr>
        <p:spPr>
          <a:xfrm>
            <a:off x="4629150" y="4000500"/>
            <a:ext cx="1314450" cy="685800"/>
          </a:xfrm>
          <a:prstGeom prst="cube">
            <a:avLst>
              <a:gd name="adj" fmla="val 9694"/>
            </a:avLst>
          </a:prstGeom>
        </p:spPr>
        <p:style>
          <a:lnRef idx="1">
            <a:schemeClr val="accent2"/>
          </a:lnRef>
          <a:fillRef idx="3">
            <a:schemeClr val="accent2"/>
          </a:fillRef>
          <a:effectRef idx="2">
            <a:schemeClr val="accent2"/>
          </a:effectRef>
          <a:fontRef idx="minor">
            <a:schemeClr val="lt1"/>
          </a:fontRef>
        </p:style>
        <p:txBody>
          <a:bodyPr anchor="ctr"/>
          <a:lstStyle/>
          <a:p>
            <a:pPr algn="ctr">
              <a:defRPr/>
            </a:pPr>
            <a:r>
              <a:rPr lang="en-US" sz="2400" b="1" dirty="0">
                <a:latin typeface="DigifaceWide" pitchFamily="2" charset="0"/>
                <a:cs typeface="Times New Roman" pitchFamily="18" charset="0"/>
              </a:rPr>
              <a:t>03:51</a:t>
            </a:r>
          </a:p>
        </p:txBody>
      </p:sp>
      <p:sp>
        <p:nvSpPr>
          <p:cNvPr id="82" name="Cube 81">
            <a:extLst>
              <a:ext uri="{FF2B5EF4-FFF2-40B4-BE49-F238E27FC236}">
                <a16:creationId xmlns:a16="http://schemas.microsoft.com/office/drawing/2014/main" id="{5DC08DF6-B78A-4A00-81C6-FA4C8B735708}"/>
              </a:ext>
            </a:extLst>
          </p:cNvPr>
          <p:cNvSpPr/>
          <p:nvPr/>
        </p:nvSpPr>
        <p:spPr>
          <a:xfrm>
            <a:off x="4629150" y="4000500"/>
            <a:ext cx="1314450" cy="685800"/>
          </a:xfrm>
          <a:prstGeom prst="cube">
            <a:avLst>
              <a:gd name="adj" fmla="val 9694"/>
            </a:avLst>
          </a:prstGeom>
        </p:spPr>
        <p:style>
          <a:lnRef idx="1">
            <a:schemeClr val="accent2"/>
          </a:lnRef>
          <a:fillRef idx="3">
            <a:schemeClr val="accent2"/>
          </a:fillRef>
          <a:effectRef idx="2">
            <a:schemeClr val="accent2"/>
          </a:effectRef>
          <a:fontRef idx="minor">
            <a:schemeClr val="lt1"/>
          </a:fontRef>
        </p:style>
        <p:txBody>
          <a:bodyPr anchor="ctr"/>
          <a:lstStyle/>
          <a:p>
            <a:pPr algn="ctr">
              <a:defRPr/>
            </a:pPr>
            <a:r>
              <a:rPr lang="en-US" sz="2400" b="1" dirty="0">
                <a:latin typeface="DigifaceWide" pitchFamily="2" charset="0"/>
                <a:cs typeface="Times New Roman" pitchFamily="18" charset="0"/>
              </a:rPr>
              <a:t>03:50</a:t>
            </a:r>
          </a:p>
        </p:txBody>
      </p:sp>
      <p:sp>
        <p:nvSpPr>
          <p:cNvPr id="83" name="Cube 82">
            <a:extLst>
              <a:ext uri="{FF2B5EF4-FFF2-40B4-BE49-F238E27FC236}">
                <a16:creationId xmlns:a16="http://schemas.microsoft.com/office/drawing/2014/main" id="{B05DC9C1-C8C4-49DC-A270-A543D1555DD1}"/>
              </a:ext>
            </a:extLst>
          </p:cNvPr>
          <p:cNvSpPr/>
          <p:nvPr/>
        </p:nvSpPr>
        <p:spPr>
          <a:xfrm>
            <a:off x="4629150" y="4000500"/>
            <a:ext cx="1314450" cy="685800"/>
          </a:xfrm>
          <a:prstGeom prst="cube">
            <a:avLst>
              <a:gd name="adj" fmla="val 9694"/>
            </a:avLst>
          </a:prstGeom>
        </p:spPr>
        <p:style>
          <a:lnRef idx="1">
            <a:schemeClr val="accent2"/>
          </a:lnRef>
          <a:fillRef idx="3">
            <a:schemeClr val="accent2"/>
          </a:fillRef>
          <a:effectRef idx="2">
            <a:schemeClr val="accent2"/>
          </a:effectRef>
          <a:fontRef idx="minor">
            <a:schemeClr val="lt1"/>
          </a:fontRef>
        </p:style>
        <p:txBody>
          <a:bodyPr anchor="ctr"/>
          <a:lstStyle/>
          <a:p>
            <a:pPr algn="ctr">
              <a:defRPr/>
            </a:pPr>
            <a:r>
              <a:rPr lang="en-US" sz="2400" b="1" dirty="0">
                <a:latin typeface="DigifaceWide" pitchFamily="2" charset="0"/>
                <a:cs typeface="Times New Roman" pitchFamily="18" charset="0"/>
              </a:rPr>
              <a:t>03:49</a:t>
            </a:r>
          </a:p>
        </p:txBody>
      </p:sp>
      <p:sp>
        <p:nvSpPr>
          <p:cNvPr id="84" name="Cube 83">
            <a:extLst>
              <a:ext uri="{FF2B5EF4-FFF2-40B4-BE49-F238E27FC236}">
                <a16:creationId xmlns:a16="http://schemas.microsoft.com/office/drawing/2014/main" id="{72C92097-84F8-4F52-85B0-944A0A51E16C}"/>
              </a:ext>
            </a:extLst>
          </p:cNvPr>
          <p:cNvSpPr/>
          <p:nvPr/>
        </p:nvSpPr>
        <p:spPr>
          <a:xfrm>
            <a:off x="4629150" y="4000500"/>
            <a:ext cx="1314450" cy="685800"/>
          </a:xfrm>
          <a:prstGeom prst="cube">
            <a:avLst>
              <a:gd name="adj" fmla="val 9694"/>
            </a:avLst>
          </a:prstGeom>
        </p:spPr>
        <p:style>
          <a:lnRef idx="1">
            <a:schemeClr val="accent2"/>
          </a:lnRef>
          <a:fillRef idx="3">
            <a:schemeClr val="accent2"/>
          </a:fillRef>
          <a:effectRef idx="2">
            <a:schemeClr val="accent2"/>
          </a:effectRef>
          <a:fontRef idx="minor">
            <a:schemeClr val="lt1"/>
          </a:fontRef>
        </p:style>
        <p:txBody>
          <a:bodyPr anchor="ctr"/>
          <a:lstStyle/>
          <a:p>
            <a:pPr algn="ctr">
              <a:defRPr/>
            </a:pPr>
            <a:r>
              <a:rPr lang="en-US" sz="2400" b="1" dirty="0">
                <a:latin typeface="DigifaceWide" pitchFamily="2" charset="0"/>
                <a:cs typeface="Times New Roman" pitchFamily="18" charset="0"/>
              </a:rPr>
              <a:t>03:48</a:t>
            </a:r>
          </a:p>
        </p:txBody>
      </p:sp>
      <p:sp>
        <p:nvSpPr>
          <p:cNvPr id="85" name="Cube 84">
            <a:extLst>
              <a:ext uri="{FF2B5EF4-FFF2-40B4-BE49-F238E27FC236}">
                <a16:creationId xmlns:a16="http://schemas.microsoft.com/office/drawing/2014/main" id="{0A7F5B38-13FC-4117-AF55-87C3A86E49A1}"/>
              </a:ext>
            </a:extLst>
          </p:cNvPr>
          <p:cNvSpPr/>
          <p:nvPr/>
        </p:nvSpPr>
        <p:spPr>
          <a:xfrm>
            <a:off x="4629150" y="4000500"/>
            <a:ext cx="1314450" cy="685800"/>
          </a:xfrm>
          <a:prstGeom prst="cube">
            <a:avLst>
              <a:gd name="adj" fmla="val 9694"/>
            </a:avLst>
          </a:prstGeom>
        </p:spPr>
        <p:style>
          <a:lnRef idx="1">
            <a:schemeClr val="accent2"/>
          </a:lnRef>
          <a:fillRef idx="3">
            <a:schemeClr val="accent2"/>
          </a:fillRef>
          <a:effectRef idx="2">
            <a:schemeClr val="accent2"/>
          </a:effectRef>
          <a:fontRef idx="minor">
            <a:schemeClr val="lt1"/>
          </a:fontRef>
        </p:style>
        <p:txBody>
          <a:bodyPr anchor="ctr"/>
          <a:lstStyle/>
          <a:p>
            <a:pPr algn="ctr">
              <a:defRPr/>
            </a:pPr>
            <a:r>
              <a:rPr lang="en-US" sz="2400" b="1" dirty="0">
                <a:latin typeface="DigifaceWide" pitchFamily="2" charset="0"/>
                <a:cs typeface="Times New Roman" pitchFamily="18" charset="0"/>
              </a:rPr>
              <a:t>03:47</a:t>
            </a:r>
          </a:p>
        </p:txBody>
      </p:sp>
      <p:sp>
        <p:nvSpPr>
          <p:cNvPr id="86" name="Cube 85">
            <a:extLst>
              <a:ext uri="{FF2B5EF4-FFF2-40B4-BE49-F238E27FC236}">
                <a16:creationId xmlns:a16="http://schemas.microsoft.com/office/drawing/2014/main" id="{82370F02-E374-4CB7-9FF3-02B6F19312E4}"/>
              </a:ext>
            </a:extLst>
          </p:cNvPr>
          <p:cNvSpPr/>
          <p:nvPr/>
        </p:nvSpPr>
        <p:spPr>
          <a:xfrm>
            <a:off x="4629150" y="4000500"/>
            <a:ext cx="1314450" cy="685800"/>
          </a:xfrm>
          <a:prstGeom prst="cube">
            <a:avLst>
              <a:gd name="adj" fmla="val 9694"/>
            </a:avLst>
          </a:prstGeom>
        </p:spPr>
        <p:style>
          <a:lnRef idx="1">
            <a:schemeClr val="accent2"/>
          </a:lnRef>
          <a:fillRef idx="3">
            <a:schemeClr val="accent2"/>
          </a:fillRef>
          <a:effectRef idx="2">
            <a:schemeClr val="accent2"/>
          </a:effectRef>
          <a:fontRef idx="minor">
            <a:schemeClr val="lt1"/>
          </a:fontRef>
        </p:style>
        <p:txBody>
          <a:bodyPr anchor="ctr"/>
          <a:lstStyle/>
          <a:p>
            <a:pPr algn="ctr">
              <a:defRPr/>
            </a:pPr>
            <a:r>
              <a:rPr lang="en-US" sz="2400" b="1" dirty="0">
                <a:latin typeface="DigifaceWide" pitchFamily="2" charset="0"/>
                <a:cs typeface="Times New Roman" pitchFamily="18" charset="0"/>
              </a:rPr>
              <a:t>03:46</a:t>
            </a:r>
          </a:p>
        </p:txBody>
      </p:sp>
      <p:sp>
        <p:nvSpPr>
          <p:cNvPr id="87" name="Cube 86">
            <a:extLst>
              <a:ext uri="{FF2B5EF4-FFF2-40B4-BE49-F238E27FC236}">
                <a16:creationId xmlns:a16="http://schemas.microsoft.com/office/drawing/2014/main" id="{57D0B77D-444B-42D6-ADDB-1CFF2B9E05E8}"/>
              </a:ext>
            </a:extLst>
          </p:cNvPr>
          <p:cNvSpPr/>
          <p:nvPr/>
        </p:nvSpPr>
        <p:spPr>
          <a:xfrm>
            <a:off x="4629150" y="4000500"/>
            <a:ext cx="1314450" cy="685800"/>
          </a:xfrm>
          <a:prstGeom prst="cube">
            <a:avLst>
              <a:gd name="adj" fmla="val 9694"/>
            </a:avLst>
          </a:prstGeom>
        </p:spPr>
        <p:style>
          <a:lnRef idx="1">
            <a:schemeClr val="accent2"/>
          </a:lnRef>
          <a:fillRef idx="3">
            <a:schemeClr val="accent2"/>
          </a:fillRef>
          <a:effectRef idx="2">
            <a:schemeClr val="accent2"/>
          </a:effectRef>
          <a:fontRef idx="minor">
            <a:schemeClr val="lt1"/>
          </a:fontRef>
        </p:style>
        <p:txBody>
          <a:bodyPr anchor="ctr"/>
          <a:lstStyle/>
          <a:p>
            <a:pPr algn="ctr">
              <a:defRPr/>
            </a:pPr>
            <a:r>
              <a:rPr lang="en-US" sz="2400" b="1" dirty="0">
                <a:latin typeface="DigifaceWide" pitchFamily="2" charset="0"/>
                <a:cs typeface="Times New Roman" pitchFamily="18" charset="0"/>
              </a:rPr>
              <a:t>03:45</a:t>
            </a:r>
          </a:p>
        </p:txBody>
      </p:sp>
      <p:sp>
        <p:nvSpPr>
          <p:cNvPr id="88" name="Cube 87">
            <a:extLst>
              <a:ext uri="{FF2B5EF4-FFF2-40B4-BE49-F238E27FC236}">
                <a16:creationId xmlns:a16="http://schemas.microsoft.com/office/drawing/2014/main" id="{A9808E92-B07D-4DB7-A95D-319B56D6CE77}"/>
              </a:ext>
            </a:extLst>
          </p:cNvPr>
          <p:cNvSpPr/>
          <p:nvPr/>
        </p:nvSpPr>
        <p:spPr>
          <a:xfrm>
            <a:off x="4629150" y="4000500"/>
            <a:ext cx="1314450" cy="685800"/>
          </a:xfrm>
          <a:prstGeom prst="cube">
            <a:avLst>
              <a:gd name="adj" fmla="val 9694"/>
            </a:avLst>
          </a:prstGeom>
        </p:spPr>
        <p:style>
          <a:lnRef idx="1">
            <a:schemeClr val="accent2"/>
          </a:lnRef>
          <a:fillRef idx="3">
            <a:schemeClr val="accent2"/>
          </a:fillRef>
          <a:effectRef idx="2">
            <a:schemeClr val="accent2"/>
          </a:effectRef>
          <a:fontRef idx="minor">
            <a:schemeClr val="lt1"/>
          </a:fontRef>
        </p:style>
        <p:txBody>
          <a:bodyPr anchor="ctr"/>
          <a:lstStyle/>
          <a:p>
            <a:pPr algn="ctr">
              <a:defRPr/>
            </a:pPr>
            <a:r>
              <a:rPr lang="en-US" sz="2400" b="1" dirty="0">
                <a:latin typeface="DigifaceWide" pitchFamily="2" charset="0"/>
                <a:cs typeface="Times New Roman" pitchFamily="18" charset="0"/>
              </a:rPr>
              <a:t>03:44</a:t>
            </a:r>
          </a:p>
        </p:txBody>
      </p:sp>
      <p:sp>
        <p:nvSpPr>
          <p:cNvPr id="89" name="Cube 88">
            <a:extLst>
              <a:ext uri="{FF2B5EF4-FFF2-40B4-BE49-F238E27FC236}">
                <a16:creationId xmlns:a16="http://schemas.microsoft.com/office/drawing/2014/main" id="{55296C33-EEA5-4413-8382-6DB4DFE219AF}"/>
              </a:ext>
            </a:extLst>
          </p:cNvPr>
          <p:cNvSpPr/>
          <p:nvPr/>
        </p:nvSpPr>
        <p:spPr>
          <a:xfrm>
            <a:off x="4629150" y="4000500"/>
            <a:ext cx="1314450" cy="685800"/>
          </a:xfrm>
          <a:prstGeom prst="cube">
            <a:avLst>
              <a:gd name="adj" fmla="val 9694"/>
            </a:avLst>
          </a:prstGeom>
        </p:spPr>
        <p:style>
          <a:lnRef idx="1">
            <a:schemeClr val="accent2"/>
          </a:lnRef>
          <a:fillRef idx="3">
            <a:schemeClr val="accent2"/>
          </a:fillRef>
          <a:effectRef idx="2">
            <a:schemeClr val="accent2"/>
          </a:effectRef>
          <a:fontRef idx="minor">
            <a:schemeClr val="lt1"/>
          </a:fontRef>
        </p:style>
        <p:txBody>
          <a:bodyPr anchor="ctr"/>
          <a:lstStyle/>
          <a:p>
            <a:pPr algn="ctr">
              <a:defRPr/>
            </a:pPr>
            <a:r>
              <a:rPr lang="en-US" sz="2400" b="1" dirty="0">
                <a:latin typeface="DigifaceWide" pitchFamily="2" charset="0"/>
                <a:cs typeface="Times New Roman" pitchFamily="18" charset="0"/>
              </a:rPr>
              <a:t>03:43</a:t>
            </a:r>
          </a:p>
        </p:txBody>
      </p:sp>
      <p:sp>
        <p:nvSpPr>
          <p:cNvPr id="90" name="Cube 89">
            <a:extLst>
              <a:ext uri="{FF2B5EF4-FFF2-40B4-BE49-F238E27FC236}">
                <a16:creationId xmlns:a16="http://schemas.microsoft.com/office/drawing/2014/main" id="{09043DEF-83ED-43AB-8891-41C44511FB3A}"/>
              </a:ext>
            </a:extLst>
          </p:cNvPr>
          <p:cNvSpPr/>
          <p:nvPr/>
        </p:nvSpPr>
        <p:spPr>
          <a:xfrm>
            <a:off x="4629150" y="4000500"/>
            <a:ext cx="1314450" cy="685800"/>
          </a:xfrm>
          <a:prstGeom prst="cube">
            <a:avLst>
              <a:gd name="adj" fmla="val 9694"/>
            </a:avLst>
          </a:prstGeom>
        </p:spPr>
        <p:style>
          <a:lnRef idx="1">
            <a:schemeClr val="accent2"/>
          </a:lnRef>
          <a:fillRef idx="3">
            <a:schemeClr val="accent2"/>
          </a:fillRef>
          <a:effectRef idx="2">
            <a:schemeClr val="accent2"/>
          </a:effectRef>
          <a:fontRef idx="minor">
            <a:schemeClr val="lt1"/>
          </a:fontRef>
        </p:style>
        <p:txBody>
          <a:bodyPr anchor="ctr"/>
          <a:lstStyle/>
          <a:p>
            <a:pPr algn="ctr">
              <a:defRPr/>
            </a:pPr>
            <a:r>
              <a:rPr lang="en-US" sz="2400" b="1" dirty="0">
                <a:latin typeface="DigifaceWide" pitchFamily="2" charset="0"/>
                <a:cs typeface="Times New Roman" pitchFamily="18" charset="0"/>
              </a:rPr>
              <a:t>03:42</a:t>
            </a:r>
          </a:p>
        </p:txBody>
      </p:sp>
      <p:sp>
        <p:nvSpPr>
          <p:cNvPr id="91" name="Cube 90">
            <a:extLst>
              <a:ext uri="{FF2B5EF4-FFF2-40B4-BE49-F238E27FC236}">
                <a16:creationId xmlns:a16="http://schemas.microsoft.com/office/drawing/2014/main" id="{DEA54DBF-E2FB-4673-A5B3-CAC6882CBB5F}"/>
              </a:ext>
            </a:extLst>
          </p:cNvPr>
          <p:cNvSpPr/>
          <p:nvPr/>
        </p:nvSpPr>
        <p:spPr>
          <a:xfrm>
            <a:off x="4629150" y="4000500"/>
            <a:ext cx="1314450" cy="685800"/>
          </a:xfrm>
          <a:prstGeom prst="cube">
            <a:avLst>
              <a:gd name="adj" fmla="val 9694"/>
            </a:avLst>
          </a:prstGeom>
        </p:spPr>
        <p:style>
          <a:lnRef idx="1">
            <a:schemeClr val="accent2"/>
          </a:lnRef>
          <a:fillRef idx="3">
            <a:schemeClr val="accent2"/>
          </a:fillRef>
          <a:effectRef idx="2">
            <a:schemeClr val="accent2"/>
          </a:effectRef>
          <a:fontRef idx="minor">
            <a:schemeClr val="lt1"/>
          </a:fontRef>
        </p:style>
        <p:txBody>
          <a:bodyPr anchor="ctr"/>
          <a:lstStyle/>
          <a:p>
            <a:pPr algn="ctr">
              <a:defRPr/>
            </a:pPr>
            <a:r>
              <a:rPr lang="en-US" sz="2400" b="1" dirty="0">
                <a:latin typeface="DigifaceWide" pitchFamily="2" charset="0"/>
                <a:cs typeface="Times New Roman" pitchFamily="18" charset="0"/>
              </a:rPr>
              <a:t>03:41</a:t>
            </a:r>
          </a:p>
        </p:txBody>
      </p:sp>
      <p:sp>
        <p:nvSpPr>
          <p:cNvPr id="92" name="Cube 91">
            <a:extLst>
              <a:ext uri="{FF2B5EF4-FFF2-40B4-BE49-F238E27FC236}">
                <a16:creationId xmlns:a16="http://schemas.microsoft.com/office/drawing/2014/main" id="{988ECE96-27A8-4336-85C0-4F9862609038}"/>
              </a:ext>
            </a:extLst>
          </p:cNvPr>
          <p:cNvSpPr/>
          <p:nvPr/>
        </p:nvSpPr>
        <p:spPr>
          <a:xfrm>
            <a:off x="4629150" y="4000500"/>
            <a:ext cx="1314450" cy="685800"/>
          </a:xfrm>
          <a:prstGeom prst="cube">
            <a:avLst>
              <a:gd name="adj" fmla="val 9694"/>
            </a:avLst>
          </a:prstGeom>
        </p:spPr>
        <p:style>
          <a:lnRef idx="1">
            <a:schemeClr val="accent2"/>
          </a:lnRef>
          <a:fillRef idx="3">
            <a:schemeClr val="accent2"/>
          </a:fillRef>
          <a:effectRef idx="2">
            <a:schemeClr val="accent2"/>
          </a:effectRef>
          <a:fontRef idx="minor">
            <a:schemeClr val="lt1"/>
          </a:fontRef>
        </p:style>
        <p:txBody>
          <a:bodyPr anchor="ctr"/>
          <a:lstStyle/>
          <a:p>
            <a:pPr algn="ctr">
              <a:defRPr/>
            </a:pPr>
            <a:r>
              <a:rPr lang="en-US" sz="2400" b="1" dirty="0">
                <a:latin typeface="DigifaceWide" pitchFamily="2" charset="0"/>
                <a:cs typeface="Times New Roman" pitchFamily="18" charset="0"/>
              </a:rPr>
              <a:t>03:40</a:t>
            </a:r>
          </a:p>
        </p:txBody>
      </p:sp>
      <p:sp>
        <p:nvSpPr>
          <p:cNvPr id="93" name="Cube 92">
            <a:extLst>
              <a:ext uri="{FF2B5EF4-FFF2-40B4-BE49-F238E27FC236}">
                <a16:creationId xmlns:a16="http://schemas.microsoft.com/office/drawing/2014/main" id="{E2378411-0534-4224-9A7A-810C5D86506B}"/>
              </a:ext>
            </a:extLst>
          </p:cNvPr>
          <p:cNvSpPr/>
          <p:nvPr/>
        </p:nvSpPr>
        <p:spPr>
          <a:xfrm>
            <a:off x="4629150" y="4000500"/>
            <a:ext cx="1314450" cy="685800"/>
          </a:xfrm>
          <a:prstGeom prst="cube">
            <a:avLst>
              <a:gd name="adj" fmla="val 9694"/>
            </a:avLst>
          </a:prstGeom>
        </p:spPr>
        <p:style>
          <a:lnRef idx="1">
            <a:schemeClr val="accent2"/>
          </a:lnRef>
          <a:fillRef idx="3">
            <a:schemeClr val="accent2"/>
          </a:fillRef>
          <a:effectRef idx="2">
            <a:schemeClr val="accent2"/>
          </a:effectRef>
          <a:fontRef idx="minor">
            <a:schemeClr val="lt1"/>
          </a:fontRef>
        </p:style>
        <p:txBody>
          <a:bodyPr anchor="ctr"/>
          <a:lstStyle/>
          <a:p>
            <a:pPr algn="ctr">
              <a:defRPr/>
            </a:pPr>
            <a:r>
              <a:rPr lang="en-US" sz="2400" b="1" dirty="0">
                <a:latin typeface="DigifaceWide" pitchFamily="2" charset="0"/>
                <a:cs typeface="Times New Roman" pitchFamily="18" charset="0"/>
              </a:rPr>
              <a:t>03:39</a:t>
            </a:r>
          </a:p>
        </p:txBody>
      </p:sp>
      <p:sp>
        <p:nvSpPr>
          <p:cNvPr id="94" name="Cube 93">
            <a:extLst>
              <a:ext uri="{FF2B5EF4-FFF2-40B4-BE49-F238E27FC236}">
                <a16:creationId xmlns:a16="http://schemas.microsoft.com/office/drawing/2014/main" id="{EAF36F23-73D7-4C35-9F74-749934F96A2E}"/>
              </a:ext>
            </a:extLst>
          </p:cNvPr>
          <p:cNvSpPr/>
          <p:nvPr/>
        </p:nvSpPr>
        <p:spPr>
          <a:xfrm>
            <a:off x="4629150" y="4000500"/>
            <a:ext cx="1314450" cy="685800"/>
          </a:xfrm>
          <a:prstGeom prst="cube">
            <a:avLst>
              <a:gd name="adj" fmla="val 9694"/>
            </a:avLst>
          </a:prstGeom>
        </p:spPr>
        <p:style>
          <a:lnRef idx="1">
            <a:schemeClr val="accent2"/>
          </a:lnRef>
          <a:fillRef idx="3">
            <a:schemeClr val="accent2"/>
          </a:fillRef>
          <a:effectRef idx="2">
            <a:schemeClr val="accent2"/>
          </a:effectRef>
          <a:fontRef idx="minor">
            <a:schemeClr val="lt1"/>
          </a:fontRef>
        </p:style>
        <p:txBody>
          <a:bodyPr anchor="ctr"/>
          <a:lstStyle/>
          <a:p>
            <a:pPr algn="ctr">
              <a:defRPr/>
            </a:pPr>
            <a:r>
              <a:rPr lang="en-US" sz="2400" b="1" dirty="0">
                <a:latin typeface="DigifaceWide" pitchFamily="2" charset="0"/>
                <a:cs typeface="Times New Roman" pitchFamily="18" charset="0"/>
              </a:rPr>
              <a:t>03:38</a:t>
            </a:r>
          </a:p>
        </p:txBody>
      </p:sp>
      <p:sp>
        <p:nvSpPr>
          <p:cNvPr id="95" name="Cube 94">
            <a:extLst>
              <a:ext uri="{FF2B5EF4-FFF2-40B4-BE49-F238E27FC236}">
                <a16:creationId xmlns:a16="http://schemas.microsoft.com/office/drawing/2014/main" id="{9C95E4C5-6B2D-4E32-8F9C-3246BB9B628B}"/>
              </a:ext>
            </a:extLst>
          </p:cNvPr>
          <p:cNvSpPr/>
          <p:nvPr/>
        </p:nvSpPr>
        <p:spPr>
          <a:xfrm>
            <a:off x="4629150" y="4000500"/>
            <a:ext cx="1314450" cy="685800"/>
          </a:xfrm>
          <a:prstGeom prst="cube">
            <a:avLst>
              <a:gd name="adj" fmla="val 9694"/>
            </a:avLst>
          </a:prstGeom>
        </p:spPr>
        <p:style>
          <a:lnRef idx="1">
            <a:schemeClr val="accent2"/>
          </a:lnRef>
          <a:fillRef idx="3">
            <a:schemeClr val="accent2"/>
          </a:fillRef>
          <a:effectRef idx="2">
            <a:schemeClr val="accent2"/>
          </a:effectRef>
          <a:fontRef idx="minor">
            <a:schemeClr val="lt1"/>
          </a:fontRef>
        </p:style>
        <p:txBody>
          <a:bodyPr anchor="ctr"/>
          <a:lstStyle/>
          <a:p>
            <a:pPr algn="ctr">
              <a:defRPr/>
            </a:pPr>
            <a:r>
              <a:rPr lang="en-US" sz="2400" b="1" dirty="0">
                <a:latin typeface="DigifaceWide" pitchFamily="2" charset="0"/>
                <a:cs typeface="Times New Roman" pitchFamily="18" charset="0"/>
              </a:rPr>
              <a:t>03:37</a:t>
            </a:r>
          </a:p>
        </p:txBody>
      </p:sp>
      <p:sp>
        <p:nvSpPr>
          <p:cNvPr id="96" name="Cube 95">
            <a:extLst>
              <a:ext uri="{FF2B5EF4-FFF2-40B4-BE49-F238E27FC236}">
                <a16:creationId xmlns:a16="http://schemas.microsoft.com/office/drawing/2014/main" id="{2A720713-58F7-4EB5-9B3D-D1845C976802}"/>
              </a:ext>
            </a:extLst>
          </p:cNvPr>
          <p:cNvSpPr/>
          <p:nvPr/>
        </p:nvSpPr>
        <p:spPr>
          <a:xfrm>
            <a:off x="4629150" y="4000500"/>
            <a:ext cx="1314450" cy="685800"/>
          </a:xfrm>
          <a:prstGeom prst="cube">
            <a:avLst>
              <a:gd name="adj" fmla="val 9694"/>
            </a:avLst>
          </a:prstGeom>
        </p:spPr>
        <p:style>
          <a:lnRef idx="1">
            <a:schemeClr val="accent2"/>
          </a:lnRef>
          <a:fillRef idx="3">
            <a:schemeClr val="accent2"/>
          </a:fillRef>
          <a:effectRef idx="2">
            <a:schemeClr val="accent2"/>
          </a:effectRef>
          <a:fontRef idx="minor">
            <a:schemeClr val="lt1"/>
          </a:fontRef>
        </p:style>
        <p:txBody>
          <a:bodyPr anchor="ctr"/>
          <a:lstStyle/>
          <a:p>
            <a:pPr algn="ctr">
              <a:defRPr/>
            </a:pPr>
            <a:r>
              <a:rPr lang="en-US" sz="2400" b="1" dirty="0">
                <a:latin typeface="DigifaceWide" pitchFamily="2" charset="0"/>
                <a:cs typeface="Times New Roman" pitchFamily="18" charset="0"/>
              </a:rPr>
              <a:t>03:36</a:t>
            </a:r>
          </a:p>
        </p:txBody>
      </p:sp>
      <p:sp>
        <p:nvSpPr>
          <p:cNvPr id="97" name="Cube 96">
            <a:extLst>
              <a:ext uri="{FF2B5EF4-FFF2-40B4-BE49-F238E27FC236}">
                <a16:creationId xmlns:a16="http://schemas.microsoft.com/office/drawing/2014/main" id="{D618E6AF-AA65-42F7-95DB-7E4E8AE35561}"/>
              </a:ext>
            </a:extLst>
          </p:cNvPr>
          <p:cNvSpPr/>
          <p:nvPr/>
        </p:nvSpPr>
        <p:spPr>
          <a:xfrm>
            <a:off x="4629150" y="4000500"/>
            <a:ext cx="1314450" cy="685800"/>
          </a:xfrm>
          <a:prstGeom prst="cube">
            <a:avLst>
              <a:gd name="adj" fmla="val 9694"/>
            </a:avLst>
          </a:prstGeom>
        </p:spPr>
        <p:style>
          <a:lnRef idx="1">
            <a:schemeClr val="accent2"/>
          </a:lnRef>
          <a:fillRef idx="3">
            <a:schemeClr val="accent2"/>
          </a:fillRef>
          <a:effectRef idx="2">
            <a:schemeClr val="accent2"/>
          </a:effectRef>
          <a:fontRef idx="minor">
            <a:schemeClr val="lt1"/>
          </a:fontRef>
        </p:style>
        <p:txBody>
          <a:bodyPr anchor="ctr"/>
          <a:lstStyle/>
          <a:p>
            <a:pPr algn="ctr">
              <a:defRPr/>
            </a:pPr>
            <a:r>
              <a:rPr lang="en-US" sz="2400" b="1" dirty="0">
                <a:latin typeface="DigifaceWide" pitchFamily="2" charset="0"/>
                <a:cs typeface="Times New Roman" pitchFamily="18" charset="0"/>
              </a:rPr>
              <a:t>03:35</a:t>
            </a:r>
          </a:p>
        </p:txBody>
      </p:sp>
      <p:sp>
        <p:nvSpPr>
          <p:cNvPr id="98" name="Cube 97">
            <a:extLst>
              <a:ext uri="{FF2B5EF4-FFF2-40B4-BE49-F238E27FC236}">
                <a16:creationId xmlns:a16="http://schemas.microsoft.com/office/drawing/2014/main" id="{E29FEAA3-ED0A-4AB6-BAB6-453085295ACB}"/>
              </a:ext>
            </a:extLst>
          </p:cNvPr>
          <p:cNvSpPr/>
          <p:nvPr/>
        </p:nvSpPr>
        <p:spPr>
          <a:xfrm>
            <a:off x="4629150" y="4000500"/>
            <a:ext cx="1314450" cy="685800"/>
          </a:xfrm>
          <a:prstGeom prst="cube">
            <a:avLst>
              <a:gd name="adj" fmla="val 9694"/>
            </a:avLst>
          </a:prstGeom>
        </p:spPr>
        <p:style>
          <a:lnRef idx="1">
            <a:schemeClr val="accent2"/>
          </a:lnRef>
          <a:fillRef idx="3">
            <a:schemeClr val="accent2"/>
          </a:fillRef>
          <a:effectRef idx="2">
            <a:schemeClr val="accent2"/>
          </a:effectRef>
          <a:fontRef idx="minor">
            <a:schemeClr val="lt1"/>
          </a:fontRef>
        </p:style>
        <p:txBody>
          <a:bodyPr anchor="ctr"/>
          <a:lstStyle/>
          <a:p>
            <a:pPr algn="ctr">
              <a:defRPr/>
            </a:pPr>
            <a:r>
              <a:rPr lang="en-US" sz="2400" b="1" dirty="0">
                <a:latin typeface="DigifaceWide" pitchFamily="2" charset="0"/>
                <a:cs typeface="Times New Roman" pitchFamily="18" charset="0"/>
              </a:rPr>
              <a:t>03:34</a:t>
            </a:r>
          </a:p>
        </p:txBody>
      </p:sp>
      <p:sp>
        <p:nvSpPr>
          <p:cNvPr id="99" name="Cube 98">
            <a:extLst>
              <a:ext uri="{FF2B5EF4-FFF2-40B4-BE49-F238E27FC236}">
                <a16:creationId xmlns:a16="http://schemas.microsoft.com/office/drawing/2014/main" id="{A0FBF675-1B84-4B88-8374-4CEB03AEC07C}"/>
              </a:ext>
            </a:extLst>
          </p:cNvPr>
          <p:cNvSpPr/>
          <p:nvPr/>
        </p:nvSpPr>
        <p:spPr>
          <a:xfrm>
            <a:off x="4629150" y="4000500"/>
            <a:ext cx="1314450" cy="685800"/>
          </a:xfrm>
          <a:prstGeom prst="cube">
            <a:avLst>
              <a:gd name="adj" fmla="val 9694"/>
            </a:avLst>
          </a:prstGeom>
        </p:spPr>
        <p:style>
          <a:lnRef idx="1">
            <a:schemeClr val="accent2"/>
          </a:lnRef>
          <a:fillRef idx="3">
            <a:schemeClr val="accent2"/>
          </a:fillRef>
          <a:effectRef idx="2">
            <a:schemeClr val="accent2"/>
          </a:effectRef>
          <a:fontRef idx="minor">
            <a:schemeClr val="lt1"/>
          </a:fontRef>
        </p:style>
        <p:txBody>
          <a:bodyPr anchor="ctr"/>
          <a:lstStyle/>
          <a:p>
            <a:pPr algn="ctr">
              <a:defRPr/>
            </a:pPr>
            <a:r>
              <a:rPr lang="en-US" sz="2400" b="1" dirty="0">
                <a:latin typeface="DigifaceWide" pitchFamily="2" charset="0"/>
                <a:cs typeface="Times New Roman" pitchFamily="18" charset="0"/>
              </a:rPr>
              <a:t>03:33</a:t>
            </a:r>
          </a:p>
        </p:txBody>
      </p:sp>
      <p:sp>
        <p:nvSpPr>
          <p:cNvPr id="100" name="Cube 99">
            <a:extLst>
              <a:ext uri="{FF2B5EF4-FFF2-40B4-BE49-F238E27FC236}">
                <a16:creationId xmlns:a16="http://schemas.microsoft.com/office/drawing/2014/main" id="{A3B50B6B-E6CE-4527-BCC3-EBDBDD6CEB5D}"/>
              </a:ext>
            </a:extLst>
          </p:cNvPr>
          <p:cNvSpPr/>
          <p:nvPr/>
        </p:nvSpPr>
        <p:spPr>
          <a:xfrm>
            <a:off x="4629150" y="4000500"/>
            <a:ext cx="1314450" cy="685800"/>
          </a:xfrm>
          <a:prstGeom prst="cube">
            <a:avLst>
              <a:gd name="adj" fmla="val 9694"/>
            </a:avLst>
          </a:prstGeom>
        </p:spPr>
        <p:style>
          <a:lnRef idx="1">
            <a:schemeClr val="accent2"/>
          </a:lnRef>
          <a:fillRef idx="3">
            <a:schemeClr val="accent2"/>
          </a:fillRef>
          <a:effectRef idx="2">
            <a:schemeClr val="accent2"/>
          </a:effectRef>
          <a:fontRef idx="minor">
            <a:schemeClr val="lt1"/>
          </a:fontRef>
        </p:style>
        <p:txBody>
          <a:bodyPr anchor="ctr"/>
          <a:lstStyle/>
          <a:p>
            <a:pPr algn="ctr">
              <a:defRPr/>
            </a:pPr>
            <a:r>
              <a:rPr lang="en-US" sz="2400" b="1" dirty="0">
                <a:latin typeface="DigifaceWide" pitchFamily="2" charset="0"/>
                <a:cs typeface="Times New Roman" pitchFamily="18" charset="0"/>
              </a:rPr>
              <a:t>03:32</a:t>
            </a:r>
          </a:p>
        </p:txBody>
      </p:sp>
      <p:sp>
        <p:nvSpPr>
          <p:cNvPr id="101" name="Cube 100">
            <a:extLst>
              <a:ext uri="{FF2B5EF4-FFF2-40B4-BE49-F238E27FC236}">
                <a16:creationId xmlns:a16="http://schemas.microsoft.com/office/drawing/2014/main" id="{7E7B4114-7E83-4D86-9BC1-A46591CB67E0}"/>
              </a:ext>
            </a:extLst>
          </p:cNvPr>
          <p:cNvSpPr/>
          <p:nvPr/>
        </p:nvSpPr>
        <p:spPr>
          <a:xfrm>
            <a:off x="4629150" y="4000500"/>
            <a:ext cx="1314450" cy="685800"/>
          </a:xfrm>
          <a:prstGeom prst="cube">
            <a:avLst>
              <a:gd name="adj" fmla="val 9694"/>
            </a:avLst>
          </a:prstGeom>
        </p:spPr>
        <p:style>
          <a:lnRef idx="1">
            <a:schemeClr val="accent2"/>
          </a:lnRef>
          <a:fillRef idx="3">
            <a:schemeClr val="accent2"/>
          </a:fillRef>
          <a:effectRef idx="2">
            <a:schemeClr val="accent2"/>
          </a:effectRef>
          <a:fontRef idx="minor">
            <a:schemeClr val="lt1"/>
          </a:fontRef>
        </p:style>
        <p:txBody>
          <a:bodyPr anchor="ctr"/>
          <a:lstStyle/>
          <a:p>
            <a:pPr algn="ctr">
              <a:defRPr/>
            </a:pPr>
            <a:r>
              <a:rPr lang="en-US" sz="2400" b="1" dirty="0">
                <a:latin typeface="DigifaceWide" pitchFamily="2" charset="0"/>
                <a:cs typeface="Times New Roman" pitchFamily="18" charset="0"/>
              </a:rPr>
              <a:t>03:31</a:t>
            </a:r>
          </a:p>
        </p:txBody>
      </p:sp>
      <p:sp>
        <p:nvSpPr>
          <p:cNvPr id="102" name="Cube 101">
            <a:extLst>
              <a:ext uri="{FF2B5EF4-FFF2-40B4-BE49-F238E27FC236}">
                <a16:creationId xmlns:a16="http://schemas.microsoft.com/office/drawing/2014/main" id="{751A0CE7-D193-46DC-8A0E-C25D66BE4DFC}"/>
              </a:ext>
            </a:extLst>
          </p:cNvPr>
          <p:cNvSpPr/>
          <p:nvPr/>
        </p:nvSpPr>
        <p:spPr>
          <a:xfrm>
            <a:off x="4629150" y="4000500"/>
            <a:ext cx="1314450" cy="685800"/>
          </a:xfrm>
          <a:prstGeom prst="cube">
            <a:avLst>
              <a:gd name="adj" fmla="val 9694"/>
            </a:avLst>
          </a:prstGeom>
        </p:spPr>
        <p:style>
          <a:lnRef idx="1">
            <a:schemeClr val="accent2"/>
          </a:lnRef>
          <a:fillRef idx="3">
            <a:schemeClr val="accent2"/>
          </a:fillRef>
          <a:effectRef idx="2">
            <a:schemeClr val="accent2"/>
          </a:effectRef>
          <a:fontRef idx="minor">
            <a:schemeClr val="lt1"/>
          </a:fontRef>
        </p:style>
        <p:txBody>
          <a:bodyPr anchor="ctr"/>
          <a:lstStyle/>
          <a:p>
            <a:pPr algn="ctr">
              <a:defRPr/>
            </a:pPr>
            <a:r>
              <a:rPr lang="en-US" sz="2400" b="1" dirty="0">
                <a:latin typeface="DigifaceWide" pitchFamily="2" charset="0"/>
                <a:cs typeface="Times New Roman" pitchFamily="18" charset="0"/>
              </a:rPr>
              <a:t>03:30</a:t>
            </a:r>
          </a:p>
        </p:txBody>
      </p:sp>
      <p:sp>
        <p:nvSpPr>
          <p:cNvPr id="103" name="Cube 102">
            <a:extLst>
              <a:ext uri="{FF2B5EF4-FFF2-40B4-BE49-F238E27FC236}">
                <a16:creationId xmlns:a16="http://schemas.microsoft.com/office/drawing/2014/main" id="{EBB95DF0-FBF1-469D-B65F-438003F24CEA}"/>
              </a:ext>
            </a:extLst>
          </p:cNvPr>
          <p:cNvSpPr/>
          <p:nvPr/>
        </p:nvSpPr>
        <p:spPr>
          <a:xfrm>
            <a:off x="4629150" y="4000500"/>
            <a:ext cx="1314450" cy="685800"/>
          </a:xfrm>
          <a:prstGeom prst="cube">
            <a:avLst>
              <a:gd name="adj" fmla="val 9694"/>
            </a:avLst>
          </a:prstGeom>
        </p:spPr>
        <p:style>
          <a:lnRef idx="1">
            <a:schemeClr val="accent2"/>
          </a:lnRef>
          <a:fillRef idx="3">
            <a:schemeClr val="accent2"/>
          </a:fillRef>
          <a:effectRef idx="2">
            <a:schemeClr val="accent2"/>
          </a:effectRef>
          <a:fontRef idx="minor">
            <a:schemeClr val="lt1"/>
          </a:fontRef>
        </p:style>
        <p:txBody>
          <a:bodyPr anchor="ctr"/>
          <a:lstStyle/>
          <a:p>
            <a:pPr algn="ctr">
              <a:defRPr/>
            </a:pPr>
            <a:r>
              <a:rPr lang="en-US" sz="2400" b="1" dirty="0">
                <a:latin typeface="DigifaceWide" pitchFamily="2" charset="0"/>
                <a:cs typeface="Times New Roman" pitchFamily="18" charset="0"/>
              </a:rPr>
              <a:t>03:29</a:t>
            </a:r>
          </a:p>
        </p:txBody>
      </p:sp>
      <p:sp>
        <p:nvSpPr>
          <p:cNvPr id="104" name="Cube 103">
            <a:extLst>
              <a:ext uri="{FF2B5EF4-FFF2-40B4-BE49-F238E27FC236}">
                <a16:creationId xmlns:a16="http://schemas.microsoft.com/office/drawing/2014/main" id="{43F1A5DD-42A0-43FE-A2F6-6B87AE9C5560}"/>
              </a:ext>
            </a:extLst>
          </p:cNvPr>
          <p:cNvSpPr/>
          <p:nvPr/>
        </p:nvSpPr>
        <p:spPr>
          <a:xfrm>
            <a:off x="4629150" y="4000500"/>
            <a:ext cx="1314450" cy="685800"/>
          </a:xfrm>
          <a:prstGeom prst="cube">
            <a:avLst>
              <a:gd name="adj" fmla="val 9694"/>
            </a:avLst>
          </a:prstGeom>
        </p:spPr>
        <p:style>
          <a:lnRef idx="1">
            <a:schemeClr val="accent2"/>
          </a:lnRef>
          <a:fillRef idx="3">
            <a:schemeClr val="accent2"/>
          </a:fillRef>
          <a:effectRef idx="2">
            <a:schemeClr val="accent2"/>
          </a:effectRef>
          <a:fontRef idx="minor">
            <a:schemeClr val="lt1"/>
          </a:fontRef>
        </p:style>
        <p:txBody>
          <a:bodyPr anchor="ctr"/>
          <a:lstStyle/>
          <a:p>
            <a:pPr algn="ctr">
              <a:defRPr/>
            </a:pPr>
            <a:r>
              <a:rPr lang="en-US" sz="2400" b="1" dirty="0">
                <a:latin typeface="DigifaceWide" pitchFamily="2" charset="0"/>
                <a:cs typeface="Times New Roman" pitchFamily="18" charset="0"/>
              </a:rPr>
              <a:t>03:28</a:t>
            </a:r>
          </a:p>
        </p:txBody>
      </p:sp>
      <p:sp>
        <p:nvSpPr>
          <p:cNvPr id="105" name="Cube 104">
            <a:extLst>
              <a:ext uri="{FF2B5EF4-FFF2-40B4-BE49-F238E27FC236}">
                <a16:creationId xmlns:a16="http://schemas.microsoft.com/office/drawing/2014/main" id="{30EBA9A7-A955-4AD6-ABCF-07E67752A3EF}"/>
              </a:ext>
            </a:extLst>
          </p:cNvPr>
          <p:cNvSpPr/>
          <p:nvPr/>
        </p:nvSpPr>
        <p:spPr>
          <a:xfrm>
            <a:off x="4629150" y="4000500"/>
            <a:ext cx="1314450" cy="685800"/>
          </a:xfrm>
          <a:prstGeom prst="cube">
            <a:avLst>
              <a:gd name="adj" fmla="val 9694"/>
            </a:avLst>
          </a:prstGeom>
        </p:spPr>
        <p:style>
          <a:lnRef idx="1">
            <a:schemeClr val="accent2"/>
          </a:lnRef>
          <a:fillRef idx="3">
            <a:schemeClr val="accent2"/>
          </a:fillRef>
          <a:effectRef idx="2">
            <a:schemeClr val="accent2"/>
          </a:effectRef>
          <a:fontRef idx="minor">
            <a:schemeClr val="lt1"/>
          </a:fontRef>
        </p:style>
        <p:txBody>
          <a:bodyPr anchor="ctr"/>
          <a:lstStyle/>
          <a:p>
            <a:pPr algn="ctr">
              <a:defRPr/>
            </a:pPr>
            <a:r>
              <a:rPr lang="en-US" sz="2400" b="1" dirty="0">
                <a:latin typeface="DigifaceWide" pitchFamily="2" charset="0"/>
                <a:cs typeface="Times New Roman" pitchFamily="18" charset="0"/>
              </a:rPr>
              <a:t>03:27</a:t>
            </a:r>
          </a:p>
        </p:txBody>
      </p:sp>
      <p:sp>
        <p:nvSpPr>
          <p:cNvPr id="106" name="Cube 105">
            <a:extLst>
              <a:ext uri="{FF2B5EF4-FFF2-40B4-BE49-F238E27FC236}">
                <a16:creationId xmlns:a16="http://schemas.microsoft.com/office/drawing/2014/main" id="{8C2F7BAE-0B3A-451E-ABBC-35873961E5AB}"/>
              </a:ext>
            </a:extLst>
          </p:cNvPr>
          <p:cNvSpPr/>
          <p:nvPr/>
        </p:nvSpPr>
        <p:spPr>
          <a:xfrm>
            <a:off x="4629150" y="4000500"/>
            <a:ext cx="1314450" cy="685800"/>
          </a:xfrm>
          <a:prstGeom prst="cube">
            <a:avLst>
              <a:gd name="adj" fmla="val 9694"/>
            </a:avLst>
          </a:prstGeom>
        </p:spPr>
        <p:style>
          <a:lnRef idx="1">
            <a:schemeClr val="accent2"/>
          </a:lnRef>
          <a:fillRef idx="3">
            <a:schemeClr val="accent2"/>
          </a:fillRef>
          <a:effectRef idx="2">
            <a:schemeClr val="accent2"/>
          </a:effectRef>
          <a:fontRef idx="minor">
            <a:schemeClr val="lt1"/>
          </a:fontRef>
        </p:style>
        <p:txBody>
          <a:bodyPr anchor="ctr"/>
          <a:lstStyle/>
          <a:p>
            <a:pPr algn="ctr">
              <a:defRPr/>
            </a:pPr>
            <a:r>
              <a:rPr lang="en-US" sz="2400" b="1" dirty="0">
                <a:latin typeface="DigifaceWide" pitchFamily="2" charset="0"/>
                <a:cs typeface="Times New Roman" pitchFamily="18" charset="0"/>
              </a:rPr>
              <a:t>03:26</a:t>
            </a:r>
          </a:p>
        </p:txBody>
      </p:sp>
      <p:sp>
        <p:nvSpPr>
          <p:cNvPr id="107" name="Cube 106">
            <a:extLst>
              <a:ext uri="{FF2B5EF4-FFF2-40B4-BE49-F238E27FC236}">
                <a16:creationId xmlns:a16="http://schemas.microsoft.com/office/drawing/2014/main" id="{785B7F25-12AB-479B-80A8-7A967C18D4F9}"/>
              </a:ext>
            </a:extLst>
          </p:cNvPr>
          <p:cNvSpPr/>
          <p:nvPr/>
        </p:nvSpPr>
        <p:spPr>
          <a:xfrm>
            <a:off x="4629150" y="4000500"/>
            <a:ext cx="1314450" cy="685800"/>
          </a:xfrm>
          <a:prstGeom prst="cube">
            <a:avLst>
              <a:gd name="adj" fmla="val 9694"/>
            </a:avLst>
          </a:prstGeom>
        </p:spPr>
        <p:style>
          <a:lnRef idx="1">
            <a:schemeClr val="accent2"/>
          </a:lnRef>
          <a:fillRef idx="3">
            <a:schemeClr val="accent2"/>
          </a:fillRef>
          <a:effectRef idx="2">
            <a:schemeClr val="accent2"/>
          </a:effectRef>
          <a:fontRef idx="minor">
            <a:schemeClr val="lt1"/>
          </a:fontRef>
        </p:style>
        <p:txBody>
          <a:bodyPr anchor="ctr"/>
          <a:lstStyle/>
          <a:p>
            <a:pPr algn="ctr">
              <a:defRPr/>
            </a:pPr>
            <a:r>
              <a:rPr lang="en-US" sz="2400" b="1" dirty="0">
                <a:latin typeface="DigifaceWide" pitchFamily="2" charset="0"/>
                <a:cs typeface="Times New Roman" pitchFamily="18" charset="0"/>
              </a:rPr>
              <a:t>03:25</a:t>
            </a:r>
          </a:p>
        </p:txBody>
      </p:sp>
      <p:sp>
        <p:nvSpPr>
          <p:cNvPr id="108" name="Cube 107">
            <a:extLst>
              <a:ext uri="{FF2B5EF4-FFF2-40B4-BE49-F238E27FC236}">
                <a16:creationId xmlns:a16="http://schemas.microsoft.com/office/drawing/2014/main" id="{E40C66EA-897A-4C2F-9FA1-8FC0EE0C36BC}"/>
              </a:ext>
            </a:extLst>
          </p:cNvPr>
          <p:cNvSpPr/>
          <p:nvPr/>
        </p:nvSpPr>
        <p:spPr>
          <a:xfrm>
            <a:off x="4629150" y="4000500"/>
            <a:ext cx="1314450" cy="685800"/>
          </a:xfrm>
          <a:prstGeom prst="cube">
            <a:avLst>
              <a:gd name="adj" fmla="val 9694"/>
            </a:avLst>
          </a:prstGeom>
        </p:spPr>
        <p:style>
          <a:lnRef idx="1">
            <a:schemeClr val="accent2"/>
          </a:lnRef>
          <a:fillRef idx="3">
            <a:schemeClr val="accent2"/>
          </a:fillRef>
          <a:effectRef idx="2">
            <a:schemeClr val="accent2"/>
          </a:effectRef>
          <a:fontRef idx="minor">
            <a:schemeClr val="lt1"/>
          </a:fontRef>
        </p:style>
        <p:txBody>
          <a:bodyPr anchor="ctr"/>
          <a:lstStyle/>
          <a:p>
            <a:pPr algn="ctr">
              <a:defRPr/>
            </a:pPr>
            <a:r>
              <a:rPr lang="en-US" sz="2400" b="1" dirty="0">
                <a:latin typeface="DigifaceWide" pitchFamily="2" charset="0"/>
                <a:cs typeface="Times New Roman" pitchFamily="18" charset="0"/>
              </a:rPr>
              <a:t>03:24</a:t>
            </a:r>
          </a:p>
        </p:txBody>
      </p:sp>
      <p:sp>
        <p:nvSpPr>
          <p:cNvPr id="109" name="Cube 108">
            <a:extLst>
              <a:ext uri="{FF2B5EF4-FFF2-40B4-BE49-F238E27FC236}">
                <a16:creationId xmlns:a16="http://schemas.microsoft.com/office/drawing/2014/main" id="{6141B1D5-4338-47A7-9850-44A28C229FBE}"/>
              </a:ext>
            </a:extLst>
          </p:cNvPr>
          <p:cNvSpPr/>
          <p:nvPr/>
        </p:nvSpPr>
        <p:spPr>
          <a:xfrm>
            <a:off x="4629150" y="4000500"/>
            <a:ext cx="1314450" cy="685800"/>
          </a:xfrm>
          <a:prstGeom prst="cube">
            <a:avLst>
              <a:gd name="adj" fmla="val 9694"/>
            </a:avLst>
          </a:prstGeom>
        </p:spPr>
        <p:style>
          <a:lnRef idx="1">
            <a:schemeClr val="accent2"/>
          </a:lnRef>
          <a:fillRef idx="3">
            <a:schemeClr val="accent2"/>
          </a:fillRef>
          <a:effectRef idx="2">
            <a:schemeClr val="accent2"/>
          </a:effectRef>
          <a:fontRef idx="minor">
            <a:schemeClr val="lt1"/>
          </a:fontRef>
        </p:style>
        <p:txBody>
          <a:bodyPr anchor="ctr"/>
          <a:lstStyle/>
          <a:p>
            <a:pPr algn="ctr">
              <a:defRPr/>
            </a:pPr>
            <a:r>
              <a:rPr lang="en-US" sz="2400" b="1" dirty="0">
                <a:latin typeface="DigifaceWide" pitchFamily="2" charset="0"/>
                <a:cs typeface="Times New Roman" pitchFamily="18" charset="0"/>
              </a:rPr>
              <a:t>03:23</a:t>
            </a:r>
          </a:p>
        </p:txBody>
      </p:sp>
      <p:sp>
        <p:nvSpPr>
          <p:cNvPr id="110" name="Cube 109">
            <a:extLst>
              <a:ext uri="{FF2B5EF4-FFF2-40B4-BE49-F238E27FC236}">
                <a16:creationId xmlns:a16="http://schemas.microsoft.com/office/drawing/2014/main" id="{A72727B0-52F5-419F-9B03-4777DBEE7893}"/>
              </a:ext>
            </a:extLst>
          </p:cNvPr>
          <p:cNvSpPr/>
          <p:nvPr/>
        </p:nvSpPr>
        <p:spPr>
          <a:xfrm>
            <a:off x="4629150" y="4000500"/>
            <a:ext cx="1314450" cy="685800"/>
          </a:xfrm>
          <a:prstGeom prst="cube">
            <a:avLst>
              <a:gd name="adj" fmla="val 9694"/>
            </a:avLst>
          </a:prstGeom>
        </p:spPr>
        <p:style>
          <a:lnRef idx="1">
            <a:schemeClr val="accent2"/>
          </a:lnRef>
          <a:fillRef idx="3">
            <a:schemeClr val="accent2"/>
          </a:fillRef>
          <a:effectRef idx="2">
            <a:schemeClr val="accent2"/>
          </a:effectRef>
          <a:fontRef idx="minor">
            <a:schemeClr val="lt1"/>
          </a:fontRef>
        </p:style>
        <p:txBody>
          <a:bodyPr anchor="ctr"/>
          <a:lstStyle/>
          <a:p>
            <a:pPr algn="ctr">
              <a:defRPr/>
            </a:pPr>
            <a:r>
              <a:rPr lang="en-US" sz="2400" b="1" dirty="0">
                <a:latin typeface="DigifaceWide" pitchFamily="2" charset="0"/>
                <a:cs typeface="Times New Roman" pitchFamily="18" charset="0"/>
              </a:rPr>
              <a:t>03:22</a:t>
            </a:r>
          </a:p>
        </p:txBody>
      </p:sp>
      <p:sp>
        <p:nvSpPr>
          <p:cNvPr id="111" name="Cube 110">
            <a:extLst>
              <a:ext uri="{FF2B5EF4-FFF2-40B4-BE49-F238E27FC236}">
                <a16:creationId xmlns:a16="http://schemas.microsoft.com/office/drawing/2014/main" id="{49DD0E44-4307-4E30-AA4A-0FFA126D9D15}"/>
              </a:ext>
            </a:extLst>
          </p:cNvPr>
          <p:cNvSpPr/>
          <p:nvPr/>
        </p:nvSpPr>
        <p:spPr>
          <a:xfrm>
            <a:off x="4629150" y="4000500"/>
            <a:ext cx="1314450" cy="685800"/>
          </a:xfrm>
          <a:prstGeom prst="cube">
            <a:avLst>
              <a:gd name="adj" fmla="val 9694"/>
            </a:avLst>
          </a:prstGeom>
        </p:spPr>
        <p:style>
          <a:lnRef idx="1">
            <a:schemeClr val="accent2"/>
          </a:lnRef>
          <a:fillRef idx="3">
            <a:schemeClr val="accent2"/>
          </a:fillRef>
          <a:effectRef idx="2">
            <a:schemeClr val="accent2"/>
          </a:effectRef>
          <a:fontRef idx="minor">
            <a:schemeClr val="lt1"/>
          </a:fontRef>
        </p:style>
        <p:txBody>
          <a:bodyPr anchor="ctr"/>
          <a:lstStyle/>
          <a:p>
            <a:pPr algn="ctr">
              <a:defRPr/>
            </a:pPr>
            <a:r>
              <a:rPr lang="en-US" sz="2400" b="1" dirty="0">
                <a:latin typeface="DigifaceWide" pitchFamily="2" charset="0"/>
                <a:cs typeface="Times New Roman" pitchFamily="18" charset="0"/>
              </a:rPr>
              <a:t>03:21</a:t>
            </a:r>
          </a:p>
        </p:txBody>
      </p:sp>
      <p:sp>
        <p:nvSpPr>
          <p:cNvPr id="112" name="Cube 111">
            <a:extLst>
              <a:ext uri="{FF2B5EF4-FFF2-40B4-BE49-F238E27FC236}">
                <a16:creationId xmlns:a16="http://schemas.microsoft.com/office/drawing/2014/main" id="{373A67AB-4818-4553-853A-41D493A54201}"/>
              </a:ext>
            </a:extLst>
          </p:cNvPr>
          <p:cNvSpPr/>
          <p:nvPr/>
        </p:nvSpPr>
        <p:spPr>
          <a:xfrm>
            <a:off x="4629150" y="4000500"/>
            <a:ext cx="1314450" cy="685800"/>
          </a:xfrm>
          <a:prstGeom prst="cube">
            <a:avLst>
              <a:gd name="adj" fmla="val 9694"/>
            </a:avLst>
          </a:prstGeom>
        </p:spPr>
        <p:style>
          <a:lnRef idx="1">
            <a:schemeClr val="accent2"/>
          </a:lnRef>
          <a:fillRef idx="3">
            <a:schemeClr val="accent2"/>
          </a:fillRef>
          <a:effectRef idx="2">
            <a:schemeClr val="accent2"/>
          </a:effectRef>
          <a:fontRef idx="minor">
            <a:schemeClr val="lt1"/>
          </a:fontRef>
        </p:style>
        <p:txBody>
          <a:bodyPr anchor="ctr"/>
          <a:lstStyle/>
          <a:p>
            <a:pPr algn="ctr">
              <a:defRPr/>
            </a:pPr>
            <a:r>
              <a:rPr lang="en-US" sz="2400" b="1" dirty="0">
                <a:latin typeface="DigifaceWide" pitchFamily="2" charset="0"/>
                <a:cs typeface="Times New Roman" pitchFamily="18" charset="0"/>
              </a:rPr>
              <a:t>03:20</a:t>
            </a:r>
          </a:p>
        </p:txBody>
      </p:sp>
      <p:sp>
        <p:nvSpPr>
          <p:cNvPr id="113" name="Cube 112">
            <a:extLst>
              <a:ext uri="{FF2B5EF4-FFF2-40B4-BE49-F238E27FC236}">
                <a16:creationId xmlns:a16="http://schemas.microsoft.com/office/drawing/2014/main" id="{FA3E1C06-0468-4DDF-B367-4D544C9975D8}"/>
              </a:ext>
            </a:extLst>
          </p:cNvPr>
          <p:cNvSpPr/>
          <p:nvPr/>
        </p:nvSpPr>
        <p:spPr>
          <a:xfrm>
            <a:off x="4629150" y="4000500"/>
            <a:ext cx="1314450" cy="685800"/>
          </a:xfrm>
          <a:prstGeom prst="cube">
            <a:avLst>
              <a:gd name="adj" fmla="val 9694"/>
            </a:avLst>
          </a:prstGeom>
        </p:spPr>
        <p:style>
          <a:lnRef idx="1">
            <a:schemeClr val="accent2"/>
          </a:lnRef>
          <a:fillRef idx="3">
            <a:schemeClr val="accent2"/>
          </a:fillRef>
          <a:effectRef idx="2">
            <a:schemeClr val="accent2"/>
          </a:effectRef>
          <a:fontRef idx="minor">
            <a:schemeClr val="lt1"/>
          </a:fontRef>
        </p:style>
        <p:txBody>
          <a:bodyPr anchor="ctr"/>
          <a:lstStyle/>
          <a:p>
            <a:pPr algn="ctr">
              <a:defRPr/>
            </a:pPr>
            <a:r>
              <a:rPr lang="en-US" sz="2400" b="1" dirty="0">
                <a:latin typeface="DigifaceWide" pitchFamily="2" charset="0"/>
                <a:cs typeface="Times New Roman" pitchFamily="18" charset="0"/>
              </a:rPr>
              <a:t>03:19</a:t>
            </a:r>
          </a:p>
        </p:txBody>
      </p:sp>
      <p:sp>
        <p:nvSpPr>
          <p:cNvPr id="114" name="Cube 113">
            <a:extLst>
              <a:ext uri="{FF2B5EF4-FFF2-40B4-BE49-F238E27FC236}">
                <a16:creationId xmlns:a16="http://schemas.microsoft.com/office/drawing/2014/main" id="{F76DD9E8-F954-429C-9BF5-7DBC85526A9A}"/>
              </a:ext>
            </a:extLst>
          </p:cNvPr>
          <p:cNvSpPr/>
          <p:nvPr/>
        </p:nvSpPr>
        <p:spPr>
          <a:xfrm>
            <a:off x="4629150" y="4000500"/>
            <a:ext cx="1314450" cy="685800"/>
          </a:xfrm>
          <a:prstGeom prst="cube">
            <a:avLst>
              <a:gd name="adj" fmla="val 9694"/>
            </a:avLst>
          </a:prstGeom>
        </p:spPr>
        <p:style>
          <a:lnRef idx="1">
            <a:schemeClr val="accent2"/>
          </a:lnRef>
          <a:fillRef idx="3">
            <a:schemeClr val="accent2"/>
          </a:fillRef>
          <a:effectRef idx="2">
            <a:schemeClr val="accent2"/>
          </a:effectRef>
          <a:fontRef idx="minor">
            <a:schemeClr val="lt1"/>
          </a:fontRef>
        </p:style>
        <p:txBody>
          <a:bodyPr anchor="ctr"/>
          <a:lstStyle/>
          <a:p>
            <a:pPr algn="ctr">
              <a:defRPr/>
            </a:pPr>
            <a:r>
              <a:rPr lang="en-US" sz="2400" b="1" dirty="0">
                <a:latin typeface="DigifaceWide" pitchFamily="2" charset="0"/>
                <a:cs typeface="Times New Roman" pitchFamily="18" charset="0"/>
              </a:rPr>
              <a:t>03:18</a:t>
            </a:r>
          </a:p>
        </p:txBody>
      </p:sp>
      <p:sp>
        <p:nvSpPr>
          <p:cNvPr id="115" name="Cube 114">
            <a:extLst>
              <a:ext uri="{FF2B5EF4-FFF2-40B4-BE49-F238E27FC236}">
                <a16:creationId xmlns:a16="http://schemas.microsoft.com/office/drawing/2014/main" id="{A45B6BED-D13E-4916-91B9-09181BEC1367}"/>
              </a:ext>
            </a:extLst>
          </p:cNvPr>
          <p:cNvSpPr/>
          <p:nvPr/>
        </p:nvSpPr>
        <p:spPr>
          <a:xfrm>
            <a:off x="4629150" y="4000500"/>
            <a:ext cx="1314450" cy="685800"/>
          </a:xfrm>
          <a:prstGeom prst="cube">
            <a:avLst>
              <a:gd name="adj" fmla="val 9694"/>
            </a:avLst>
          </a:prstGeom>
        </p:spPr>
        <p:style>
          <a:lnRef idx="1">
            <a:schemeClr val="accent2"/>
          </a:lnRef>
          <a:fillRef idx="3">
            <a:schemeClr val="accent2"/>
          </a:fillRef>
          <a:effectRef idx="2">
            <a:schemeClr val="accent2"/>
          </a:effectRef>
          <a:fontRef idx="minor">
            <a:schemeClr val="lt1"/>
          </a:fontRef>
        </p:style>
        <p:txBody>
          <a:bodyPr anchor="ctr"/>
          <a:lstStyle/>
          <a:p>
            <a:pPr algn="ctr">
              <a:defRPr/>
            </a:pPr>
            <a:r>
              <a:rPr lang="en-US" sz="2400" b="1" dirty="0">
                <a:latin typeface="DigifaceWide" pitchFamily="2" charset="0"/>
                <a:cs typeface="Times New Roman" pitchFamily="18" charset="0"/>
              </a:rPr>
              <a:t>03:17</a:t>
            </a:r>
          </a:p>
        </p:txBody>
      </p:sp>
      <p:sp>
        <p:nvSpPr>
          <p:cNvPr id="116" name="Cube 115">
            <a:extLst>
              <a:ext uri="{FF2B5EF4-FFF2-40B4-BE49-F238E27FC236}">
                <a16:creationId xmlns:a16="http://schemas.microsoft.com/office/drawing/2014/main" id="{1285A4B7-CEC7-447C-8A0E-221DEC70965C}"/>
              </a:ext>
            </a:extLst>
          </p:cNvPr>
          <p:cNvSpPr/>
          <p:nvPr/>
        </p:nvSpPr>
        <p:spPr>
          <a:xfrm>
            <a:off x="4629150" y="4000500"/>
            <a:ext cx="1314450" cy="685800"/>
          </a:xfrm>
          <a:prstGeom prst="cube">
            <a:avLst>
              <a:gd name="adj" fmla="val 9694"/>
            </a:avLst>
          </a:prstGeom>
        </p:spPr>
        <p:style>
          <a:lnRef idx="1">
            <a:schemeClr val="accent2"/>
          </a:lnRef>
          <a:fillRef idx="3">
            <a:schemeClr val="accent2"/>
          </a:fillRef>
          <a:effectRef idx="2">
            <a:schemeClr val="accent2"/>
          </a:effectRef>
          <a:fontRef idx="minor">
            <a:schemeClr val="lt1"/>
          </a:fontRef>
        </p:style>
        <p:txBody>
          <a:bodyPr anchor="ctr"/>
          <a:lstStyle/>
          <a:p>
            <a:pPr algn="ctr">
              <a:defRPr/>
            </a:pPr>
            <a:r>
              <a:rPr lang="en-US" sz="2400" b="1" dirty="0">
                <a:latin typeface="DigifaceWide" pitchFamily="2" charset="0"/>
                <a:cs typeface="Times New Roman" pitchFamily="18" charset="0"/>
              </a:rPr>
              <a:t>03:16</a:t>
            </a:r>
          </a:p>
        </p:txBody>
      </p:sp>
      <p:sp>
        <p:nvSpPr>
          <p:cNvPr id="117" name="Cube 116">
            <a:extLst>
              <a:ext uri="{FF2B5EF4-FFF2-40B4-BE49-F238E27FC236}">
                <a16:creationId xmlns:a16="http://schemas.microsoft.com/office/drawing/2014/main" id="{1FC8E50D-AC48-4E33-8582-CAB355079B69}"/>
              </a:ext>
            </a:extLst>
          </p:cNvPr>
          <p:cNvSpPr/>
          <p:nvPr/>
        </p:nvSpPr>
        <p:spPr>
          <a:xfrm>
            <a:off x="4629150" y="4000500"/>
            <a:ext cx="1314450" cy="685800"/>
          </a:xfrm>
          <a:prstGeom prst="cube">
            <a:avLst>
              <a:gd name="adj" fmla="val 9694"/>
            </a:avLst>
          </a:prstGeom>
        </p:spPr>
        <p:style>
          <a:lnRef idx="1">
            <a:schemeClr val="accent2"/>
          </a:lnRef>
          <a:fillRef idx="3">
            <a:schemeClr val="accent2"/>
          </a:fillRef>
          <a:effectRef idx="2">
            <a:schemeClr val="accent2"/>
          </a:effectRef>
          <a:fontRef idx="minor">
            <a:schemeClr val="lt1"/>
          </a:fontRef>
        </p:style>
        <p:txBody>
          <a:bodyPr anchor="ctr"/>
          <a:lstStyle/>
          <a:p>
            <a:pPr algn="ctr">
              <a:defRPr/>
            </a:pPr>
            <a:r>
              <a:rPr lang="en-US" sz="2400" b="1" dirty="0">
                <a:latin typeface="DigifaceWide" pitchFamily="2" charset="0"/>
                <a:cs typeface="Times New Roman" pitchFamily="18" charset="0"/>
              </a:rPr>
              <a:t>03:15</a:t>
            </a:r>
          </a:p>
        </p:txBody>
      </p:sp>
      <p:sp>
        <p:nvSpPr>
          <p:cNvPr id="118" name="Cube 117">
            <a:extLst>
              <a:ext uri="{FF2B5EF4-FFF2-40B4-BE49-F238E27FC236}">
                <a16:creationId xmlns:a16="http://schemas.microsoft.com/office/drawing/2014/main" id="{0E91766C-A998-48D3-BFCF-007DCC1430C3}"/>
              </a:ext>
            </a:extLst>
          </p:cNvPr>
          <p:cNvSpPr/>
          <p:nvPr/>
        </p:nvSpPr>
        <p:spPr>
          <a:xfrm>
            <a:off x="4629150" y="4000500"/>
            <a:ext cx="1314450" cy="685800"/>
          </a:xfrm>
          <a:prstGeom prst="cube">
            <a:avLst>
              <a:gd name="adj" fmla="val 9694"/>
            </a:avLst>
          </a:prstGeom>
        </p:spPr>
        <p:style>
          <a:lnRef idx="1">
            <a:schemeClr val="accent2"/>
          </a:lnRef>
          <a:fillRef idx="3">
            <a:schemeClr val="accent2"/>
          </a:fillRef>
          <a:effectRef idx="2">
            <a:schemeClr val="accent2"/>
          </a:effectRef>
          <a:fontRef idx="minor">
            <a:schemeClr val="lt1"/>
          </a:fontRef>
        </p:style>
        <p:txBody>
          <a:bodyPr anchor="ctr"/>
          <a:lstStyle/>
          <a:p>
            <a:pPr algn="ctr">
              <a:defRPr/>
            </a:pPr>
            <a:r>
              <a:rPr lang="en-US" sz="2400" b="1" dirty="0">
                <a:latin typeface="DigifaceWide" pitchFamily="2" charset="0"/>
                <a:cs typeface="Times New Roman" pitchFamily="18" charset="0"/>
              </a:rPr>
              <a:t>03:14</a:t>
            </a:r>
          </a:p>
        </p:txBody>
      </p:sp>
      <p:sp>
        <p:nvSpPr>
          <p:cNvPr id="119" name="Cube 118">
            <a:extLst>
              <a:ext uri="{FF2B5EF4-FFF2-40B4-BE49-F238E27FC236}">
                <a16:creationId xmlns:a16="http://schemas.microsoft.com/office/drawing/2014/main" id="{A1CC7593-725D-4523-8032-BCB919D5482E}"/>
              </a:ext>
            </a:extLst>
          </p:cNvPr>
          <p:cNvSpPr/>
          <p:nvPr/>
        </p:nvSpPr>
        <p:spPr>
          <a:xfrm>
            <a:off x="4629150" y="4000500"/>
            <a:ext cx="1314450" cy="685800"/>
          </a:xfrm>
          <a:prstGeom prst="cube">
            <a:avLst>
              <a:gd name="adj" fmla="val 9694"/>
            </a:avLst>
          </a:prstGeom>
        </p:spPr>
        <p:style>
          <a:lnRef idx="1">
            <a:schemeClr val="accent2"/>
          </a:lnRef>
          <a:fillRef idx="3">
            <a:schemeClr val="accent2"/>
          </a:fillRef>
          <a:effectRef idx="2">
            <a:schemeClr val="accent2"/>
          </a:effectRef>
          <a:fontRef idx="minor">
            <a:schemeClr val="lt1"/>
          </a:fontRef>
        </p:style>
        <p:txBody>
          <a:bodyPr anchor="ctr"/>
          <a:lstStyle/>
          <a:p>
            <a:pPr algn="ctr">
              <a:defRPr/>
            </a:pPr>
            <a:r>
              <a:rPr lang="en-US" sz="2400" b="1" dirty="0">
                <a:latin typeface="DigifaceWide" pitchFamily="2" charset="0"/>
                <a:cs typeface="Times New Roman" pitchFamily="18" charset="0"/>
              </a:rPr>
              <a:t>03:13</a:t>
            </a:r>
          </a:p>
        </p:txBody>
      </p:sp>
      <p:sp>
        <p:nvSpPr>
          <p:cNvPr id="120" name="Cube 119">
            <a:extLst>
              <a:ext uri="{FF2B5EF4-FFF2-40B4-BE49-F238E27FC236}">
                <a16:creationId xmlns:a16="http://schemas.microsoft.com/office/drawing/2014/main" id="{7AE6113E-7782-4236-A132-7BDE3F00E4F7}"/>
              </a:ext>
            </a:extLst>
          </p:cNvPr>
          <p:cNvSpPr/>
          <p:nvPr/>
        </p:nvSpPr>
        <p:spPr>
          <a:xfrm>
            <a:off x="4629150" y="4000500"/>
            <a:ext cx="1314450" cy="685800"/>
          </a:xfrm>
          <a:prstGeom prst="cube">
            <a:avLst>
              <a:gd name="adj" fmla="val 9694"/>
            </a:avLst>
          </a:prstGeom>
        </p:spPr>
        <p:style>
          <a:lnRef idx="1">
            <a:schemeClr val="accent2"/>
          </a:lnRef>
          <a:fillRef idx="3">
            <a:schemeClr val="accent2"/>
          </a:fillRef>
          <a:effectRef idx="2">
            <a:schemeClr val="accent2"/>
          </a:effectRef>
          <a:fontRef idx="minor">
            <a:schemeClr val="lt1"/>
          </a:fontRef>
        </p:style>
        <p:txBody>
          <a:bodyPr anchor="ctr"/>
          <a:lstStyle/>
          <a:p>
            <a:pPr algn="ctr">
              <a:defRPr/>
            </a:pPr>
            <a:r>
              <a:rPr lang="en-US" sz="2400" b="1" dirty="0">
                <a:latin typeface="DigifaceWide" pitchFamily="2" charset="0"/>
                <a:cs typeface="Times New Roman" pitchFamily="18" charset="0"/>
              </a:rPr>
              <a:t>03:12</a:t>
            </a:r>
          </a:p>
        </p:txBody>
      </p:sp>
      <p:sp>
        <p:nvSpPr>
          <p:cNvPr id="121" name="Cube 120">
            <a:extLst>
              <a:ext uri="{FF2B5EF4-FFF2-40B4-BE49-F238E27FC236}">
                <a16:creationId xmlns:a16="http://schemas.microsoft.com/office/drawing/2014/main" id="{C5C47192-1D1F-4C9C-85A4-93AAFDEC4FD0}"/>
              </a:ext>
            </a:extLst>
          </p:cNvPr>
          <p:cNvSpPr/>
          <p:nvPr/>
        </p:nvSpPr>
        <p:spPr>
          <a:xfrm>
            <a:off x="4629150" y="4000500"/>
            <a:ext cx="1314450" cy="685800"/>
          </a:xfrm>
          <a:prstGeom prst="cube">
            <a:avLst>
              <a:gd name="adj" fmla="val 9694"/>
            </a:avLst>
          </a:prstGeom>
        </p:spPr>
        <p:style>
          <a:lnRef idx="1">
            <a:schemeClr val="accent2"/>
          </a:lnRef>
          <a:fillRef idx="3">
            <a:schemeClr val="accent2"/>
          </a:fillRef>
          <a:effectRef idx="2">
            <a:schemeClr val="accent2"/>
          </a:effectRef>
          <a:fontRef idx="minor">
            <a:schemeClr val="lt1"/>
          </a:fontRef>
        </p:style>
        <p:txBody>
          <a:bodyPr anchor="ctr"/>
          <a:lstStyle/>
          <a:p>
            <a:pPr algn="ctr">
              <a:defRPr/>
            </a:pPr>
            <a:r>
              <a:rPr lang="en-US" sz="2400" b="1" dirty="0">
                <a:latin typeface="DigifaceWide" pitchFamily="2" charset="0"/>
                <a:cs typeface="Times New Roman" pitchFamily="18" charset="0"/>
              </a:rPr>
              <a:t>03:11</a:t>
            </a:r>
          </a:p>
        </p:txBody>
      </p:sp>
      <p:sp>
        <p:nvSpPr>
          <p:cNvPr id="122" name="Cube 121">
            <a:extLst>
              <a:ext uri="{FF2B5EF4-FFF2-40B4-BE49-F238E27FC236}">
                <a16:creationId xmlns:a16="http://schemas.microsoft.com/office/drawing/2014/main" id="{26B154F8-197A-48C7-864A-0F88E04C2A71}"/>
              </a:ext>
            </a:extLst>
          </p:cNvPr>
          <p:cNvSpPr/>
          <p:nvPr/>
        </p:nvSpPr>
        <p:spPr>
          <a:xfrm>
            <a:off x="4629150" y="4000500"/>
            <a:ext cx="1314450" cy="685800"/>
          </a:xfrm>
          <a:prstGeom prst="cube">
            <a:avLst>
              <a:gd name="adj" fmla="val 9694"/>
            </a:avLst>
          </a:prstGeom>
        </p:spPr>
        <p:style>
          <a:lnRef idx="1">
            <a:schemeClr val="accent2"/>
          </a:lnRef>
          <a:fillRef idx="3">
            <a:schemeClr val="accent2"/>
          </a:fillRef>
          <a:effectRef idx="2">
            <a:schemeClr val="accent2"/>
          </a:effectRef>
          <a:fontRef idx="minor">
            <a:schemeClr val="lt1"/>
          </a:fontRef>
        </p:style>
        <p:txBody>
          <a:bodyPr anchor="ctr"/>
          <a:lstStyle/>
          <a:p>
            <a:pPr algn="ctr">
              <a:defRPr/>
            </a:pPr>
            <a:r>
              <a:rPr lang="en-US" sz="2400" b="1" dirty="0">
                <a:latin typeface="DigifaceWide" pitchFamily="2" charset="0"/>
                <a:cs typeface="Times New Roman" pitchFamily="18" charset="0"/>
              </a:rPr>
              <a:t>03:10</a:t>
            </a:r>
          </a:p>
        </p:txBody>
      </p:sp>
      <p:sp>
        <p:nvSpPr>
          <p:cNvPr id="123" name="Cube 122">
            <a:extLst>
              <a:ext uri="{FF2B5EF4-FFF2-40B4-BE49-F238E27FC236}">
                <a16:creationId xmlns:a16="http://schemas.microsoft.com/office/drawing/2014/main" id="{1D70062E-6D36-46DC-9663-38FA444C308D}"/>
              </a:ext>
            </a:extLst>
          </p:cNvPr>
          <p:cNvSpPr/>
          <p:nvPr/>
        </p:nvSpPr>
        <p:spPr>
          <a:xfrm>
            <a:off x="4629150" y="4000500"/>
            <a:ext cx="1314450" cy="685800"/>
          </a:xfrm>
          <a:prstGeom prst="cube">
            <a:avLst>
              <a:gd name="adj" fmla="val 9694"/>
            </a:avLst>
          </a:prstGeom>
        </p:spPr>
        <p:style>
          <a:lnRef idx="1">
            <a:schemeClr val="accent2"/>
          </a:lnRef>
          <a:fillRef idx="3">
            <a:schemeClr val="accent2"/>
          </a:fillRef>
          <a:effectRef idx="2">
            <a:schemeClr val="accent2"/>
          </a:effectRef>
          <a:fontRef idx="minor">
            <a:schemeClr val="lt1"/>
          </a:fontRef>
        </p:style>
        <p:txBody>
          <a:bodyPr anchor="ctr"/>
          <a:lstStyle/>
          <a:p>
            <a:pPr algn="ctr">
              <a:defRPr/>
            </a:pPr>
            <a:r>
              <a:rPr lang="en-US" sz="2400" b="1" dirty="0">
                <a:latin typeface="DigifaceWide" pitchFamily="2" charset="0"/>
                <a:cs typeface="Times New Roman" pitchFamily="18" charset="0"/>
              </a:rPr>
              <a:t>03:09</a:t>
            </a:r>
          </a:p>
        </p:txBody>
      </p:sp>
      <p:sp>
        <p:nvSpPr>
          <p:cNvPr id="124" name="Cube 123">
            <a:extLst>
              <a:ext uri="{FF2B5EF4-FFF2-40B4-BE49-F238E27FC236}">
                <a16:creationId xmlns:a16="http://schemas.microsoft.com/office/drawing/2014/main" id="{855F1F9A-A3F5-4B0F-8B12-C1246F2E4D26}"/>
              </a:ext>
            </a:extLst>
          </p:cNvPr>
          <p:cNvSpPr/>
          <p:nvPr/>
        </p:nvSpPr>
        <p:spPr>
          <a:xfrm>
            <a:off x="4629150" y="4000500"/>
            <a:ext cx="1314450" cy="685800"/>
          </a:xfrm>
          <a:prstGeom prst="cube">
            <a:avLst>
              <a:gd name="adj" fmla="val 9694"/>
            </a:avLst>
          </a:prstGeom>
        </p:spPr>
        <p:style>
          <a:lnRef idx="1">
            <a:schemeClr val="accent2"/>
          </a:lnRef>
          <a:fillRef idx="3">
            <a:schemeClr val="accent2"/>
          </a:fillRef>
          <a:effectRef idx="2">
            <a:schemeClr val="accent2"/>
          </a:effectRef>
          <a:fontRef idx="minor">
            <a:schemeClr val="lt1"/>
          </a:fontRef>
        </p:style>
        <p:txBody>
          <a:bodyPr anchor="ctr"/>
          <a:lstStyle/>
          <a:p>
            <a:pPr algn="ctr">
              <a:defRPr/>
            </a:pPr>
            <a:r>
              <a:rPr lang="en-US" sz="2400" b="1" dirty="0">
                <a:latin typeface="DigifaceWide" pitchFamily="2" charset="0"/>
                <a:cs typeface="Times New Roman" pitchFamily="18" charset="0"/>
              </a:rPr>
              <a:t>03:08</a:t>
            </a:r>
          </a:p>
        </p:txBody>
      </p:sp>
      <p:sp>
        <p:nvSpPr>
          <p:cNvPr id="125" name="Cube 124">
            <a:extLst>
              <a:ext uri="{FF2B5EF4-FFF2-40B4-BE49-F238E27FC236}">
                <a16:creationId xmlns:a16="http://schemas.microsoft.com/office/drawing/2014/main" id="{4E73ADA3-82E7-4B37-AD18-E747B663BCA6}"/>
              </a:ext>
            </a:extLst>
          </p:cNvPr>
          <p:cNvSpPr/>
          <p:nvPr/>
        </p:nvSpPr>
        <p:spPr>
          <a:xfrm>
            <a:off x="4629150" y="4000500"/>
            <a:ext cx="1314450" cy="685800"/>
          </a:xfrm>
          <a:prstGeom prst="cube">
            <a:avLst>
              <a:gd name="adj" fmla="val 9694"/>
            </a:avLst>
          </a:prstGeom>
        </p:spPr>
        <p:style>
          <a:lnRef idx="1">
            <a:schemeClr val="accent2"/>
          </a:lnRef>
          <a:fillRef idx="3">
            <a:schemeClr val="accent2"/>
          </a:fillRef>
          <a:effectRef idx="2">
            <a:schemeClr val="accent2"/>
          </a:effectRef>
          <a:fontRef idx="minor">
            <a:schemeClr val="lt1"/>
          </a:fontRef>
        </p:style>
        <p:txBody>
          <a:bodyPr anchor="ctr"/>
          <a:lstStyle/>
          <a:p>
            <a:pPr algn="ctr">
              <a:defRPr/>
            </a:pPr>
            <a:r>
              <a:rPr lang="en-US" sz="2400" b="1" dirty="0">
                <a:latin typeface="DigifaceWide" pitchFamily="2" charset="0"/>
                <a:cs typeface="Times New Roman" pitchFamily="18" charset="0"/>
              </a:rPr>
              <a:t>03:07</a:t>
            </a:r>
          </a:p>
        </p:txBody>
      </p:sp>
      <p:sp>
        <p:nvSpPr>
          <p:cNvPr id="126" name="Cube 125">
            <a:extLst>
              <a:ext uri="{FF2B5EF4-FFF2-40B4-BE49-F238E27FC236}">
                <a16:creationId xmlns:a16="http://schemas.microsoft.com/office/drawing/2014/main" id="{172221AB-826F-4AB2-B857-1C535943B110}"/>
              </a:ext>
            </a:extLst>
          </p:cNvPr>
          <p:cNvSpPr/>
          <p:nvPr/>
        </p:nvSpPr>
        <p:spPr>
          <a:xfrm>
            <a:off x="4629150" y="4000500"/>
            <a:ext cx="1314450" cy="685800"/>
          </a:xfrm>
          <a:prstGeom prst="cube">
            <a:avLst>
              <a:gd name="adj" fmla="val 9694"/>
            </a:avLst>
          </a:prstGeom>
        </p:spPr>
        <p:style>
          <a:lnRef idx="1">
            <a:schemeClr val="accent2"/>
          </a:lnRef>
          <a:fillRef idx="3">
            <a:schemeClr val="accent2"/>
          </a:fillRef>
          <a:effectRef idx="2">
            <a:schemeClr val="accent2"/>
          </a:effectRef>
          <a:fontRef idx="minor">
            <a:schemeClr val="lt1"/>
          </a:fontRef>
        </p:style>
        <p:txBody>
          <a:bodyPr anchor="ctr"/>
          <a:lstStyle/>
          <a:p>
            <a:pPr algn="ctr">
              <a:defRPr/>
            </a:pPr>
            <a:r>
              <a:rPr lang="en-US" sz="2400" b="1" dirty="0">
                <a:latin typeface="DigifaceWide" pitchFamily="2" charset="0"/>
                <a:cs typeface="Times New Roman" pitchFamily="18" charset="0"/>
              </a:rPr>
              <a:t>03:06</a:t>
            </a:r>
          </a:p>
        </p:txBody>
      </p:sp>
      <p:sp>
        <p:nvSpPr>
          <p:cNvPr id="127" name="Cube 126">
            <a:extLst>
              <a:ext uri="{FF2B5EF4-FFF2-40B4-BE49-F238E27FC236}">
                <a16:creationId xmlns:a16="http://schemas.microsoft.com/office/drawing/2014/main" id="{7D6DC04E-1E6B-47BD-A35A-F0F68F3174E0}"/>
              </a:ext>
            </a:extLst>
          </p:cNvPr>
          <p:cNvSpPr/>
          <p:nvPr/>
        </p:nvSpPr>
        <p:spPr>
          <a:xfrm>
            <a:off x="4629150" y="4000500"/>
            <a:ext cx="1314450" cy="685800"/>
          </a:xfrm>
          <a:prstGeom prst="cube">
            <a:avLst>
              <a:gd name="adj" fmla="val 9694"/>
            </a:avLst>
          </a:prstGeom>
        </p:spPr>
        <p:style>
          <a:lnRef idx="1">
            <a:schemeClr val="accent2"/>
          </a:lnRef>
          <a:fillRef idx="3">
            <a:schemeClr val="accent2"/>
          </a:fillRef>
          <a:effectRef idx="2">
            <a:schemeClr val="accent2"/>
          </a:effectRef>
          <a:fontRef idx="minor">
            <a:schemeClr val="lt1"/>
          </a:fontRef>
        </p:style>
        <p:txBody>
          <a:bodyPr anchor="ctr"/>
          <a:lstStyle/>
          <a:p>
            <a:pPr algn="ctr">
              <a:defRPr/>
            </a:pPr>
            <a:r>
              <a:rPr lang="en-US" sz="2400" b="1" dirty="0">
                <a:latin typeface="DigifaceWide" pitchFamily="2" charset="0"/>
                <a:cs typeface="Times New Roman" pitchFamily="18" charset="0"/>
              </a:rPr>
              <a:t>03:05</a:t>
            </a:r>
          </a:p>
        </p:txBody>
      </p:sp>
      <p:sp>
        <p:nvSpPr>
          <p:cNvPr id="128" name="Cube 127">
            <a:extLst>
              <a:ext uri="{FF2B5EF4-FFF2-40B4-BE49-F238E27FC236}">
                <a16:creationId xmlns:a16="http://schemas.microsoft.com/office/drawing/2014/main" id="{126A9051-18F4-4381-B94E-A500002CCE5F}"/>
              </a:ext>
            </a:extLst>
          </p:cNvPr>
          <p:cNvSpPr/>
          <p:nvPr/>
        </p:nvSpPr>
        <p:spPr>
          <a:xfrm>
            <a:off x="4629150" y="4000500"/>
            <a:ext cx="1314450" cy="685800"/>
          </a:xfrm>
          <a:prstGeom prst="cube">
            <a:avLst>
              <a:gd name="adj" fmla="val 9694"/>
            </a:avLst>
          </a:prstGeom>
        </p:spPr>
        <p:style>
          <a:lnRef idx="1">
            <a:schemeClr val="accent2"/>
          </a:lnRef>
          <a:fillRef idx="3">
            <a:schemeClr val="accent2"/>
          </a:fillRef>
          <a:effectRef idx="2">
            <a:schemeClr val="accent2"/>
          </a:effectRef>
          <a:fontRef idx="minor">
            <a:schemeClr val="lt1"/>
          </a:fontRef>
        </p:style>
        <p:txBody>
          <a:bodyPr anchor="ctr"/>
          <a:lstStyle/>
          <a:p>
            <a:pPr algn="ctr">
              <a:defRPr/>
            </a:pPr>
            <a:r>
              <a:rPr lang="en-US" sz="2400" b="1" dirty="0">
                <a:latin typeface="DigifaceWide" pitchFamily="2" charset="0"/>
                <a:cs typeface="Times New Roman" pitchFamily="18" charset="0"/>
              </a:rPr>
              <a:t>03:04</a:t>
            </a:r>
          </a:p>
        </p:txBody>
      </p:sp>
      <p:sp>
        <p:nvSpPr>
          <p:cNvPr id="129" name="Cube 128">
            <a:extLst>
              <a:ext uri="{FF2B5EF4-FFF2-40B4-BE49-F238E27FC236}">
                <a16:creationId xmlns:a16="http://schemas.microsoft.com/office/drawing/2014/main" id="{31430F86-0892-4B56-987E-C6D68C3C1908}"/>
              </a:ext>
            </a:extLst>
          </p:cNvPr>
          <p:cNvSpPr/>
          <p:nvPr/>
        </p:nvSpPr>
        <p:spPr>
          <a:xfrm>
            <a:off x="4629150" y="4000500"/>
            <a:ext cx="1314450" cy="685800"/>
          </a:xfrm>
          <a:prstGeom prst="cube">
            <a:avLst>
              <a:gd name="adj" fmla="val 9694"/>
            </a:avLst>
          </a:prstGeom>
        </p:spPr>
        <p:style>
          <a:lnRef idx="1">
            <a:schemeClr val="accent2"/>
          </a:lnRef>
          <a:fillRef idx="3">
            <a:schemeClr val="accent2"/>
          </a:fillRef>
          <a:effectRef idx="2">
            <a:schemeClr val="accent2"/>
          </a:effectRef>
          <a:fontRef idx="minor">
            <a:schemeClr val="lt1"/>
          </a:fontRef>
        </p:style>
        <p:txBody>
          <a:bodyPr anchor="ctr"/>
          <a:lstStyle/>
          <a:p>
            <a:pPr algn="ctr">
              <a:defRPr/>
            </a:pPr>
            <a:r>
              <a:rPr lang="en-US" sz="2400" b="1" dirty="0">
                <a:latin typeface="DigifaceWide" pitchFamily="2" charset="0"/>
                <a:cs typeface="Times New Roman" pitchFamily="18" charset="0"/>
              </a:rPr>
              <a:t>03:03</a:t>
            </a:r>
          </a:p>
        </p:txBody>
      </p:sp>
      <p:sp>
        <p:nvSpPr>
          <p:cNvPr id="130" name="Cube 129">
            <a:extLst>
              <a:ext uri="{FF2B5EF4-FFF2-40B4-BE49-F238E27FC236}">
                <a16:creationId xmlns:a16="http://schemas.microsoft.com/office/drawing/2014/main" id="{BE2DD1B0-5EE1-446A-8636-EF6EE20EA99F}"/>
              </a:ext>
            </a:extLst>
          </p:cNvPr>
          <p:cNvSpPr/>
          <p:nvPr/>
        </p:nvSpPr>
        <p:spPr>
          <a:xfrm>
            <a:off x="4629150" y="4000500"/>
            <a:ext cx="1314450" cy="685800"/>
          </a:xfrm>
          <a:prstGeom prst="cube">
            <a:avLst>
              <a:gd name="adj" fmla="val 9694"/>
            </a:avLst>
          </a:prstGeom>
        </p:spPr>
        <p:style>
          <a:lnRef idx="1">
            <a:schemeClr val="accent2"/>
          </a:lnRef>
          <a:fillRef idx="3">
            <a:schemeClr val="accent2"/>
          </a:fillRef>
          <a:effectRef idx="2">
            <a:schemeClr val="accent2"/>
          </a:effectRef>
          <a:fontRef idx="minor">
            <a:schemeClr val="lt1"/>
          </a:fontRef>
        </p:style>
        <p:txBody>
          <a:bodyPr anchor="ctr"/>
          <a:lstStyle/>
          <a:p>
            <a:pPr algn="ctr">
              <a:defRPr/>
            </a:pPr>
            <a:r>
              <a:rPr lang="en-US" sz="2400" b="1" dirty="0">
                <a:latin typeface="DigifaceWide" pitchFamily="2" charset="0"/>
                <a:cs typeface="Times New Roman" pitchFamily="18" charset="0"/>
              </a:rPr>
              <a:t>03:32</a:t>
            </a:r>
          </a:p>
        </p:txBody>
      </p:sp>
      <p:sp>
        <p:nvSpPr>
          <p:cNvPr id="131" name="Cube 130">
            <a:extLst>
              <a:ext uri="{FF2B5EF4-FFF2-40B4-BE49-F238E27FC236}">
                <a16:creationId xmlns:a16="http://schemas.microsoft.com/office/drawing/2014/main" id="{A3551869-45D7-43E7-97E0-3B52786CEF16}"/>
              </a:ext>
            </a:extLst>
          </p:cNvPr>
          <p:cNvSpPr/>
          <p:nvPr/>
        </p:nvSpPr>
        <p:spPr>
          <a:xfrm>
            <a:off x="4629150" y="4000500"/>
            <a:ext cx="1314450" cy="685800"/>
          </a:xfrm>
          <a:prstGeom prst="cube">
            <a:avLst>
              <a:gd name="adj" fmla="val 9694"/>
            </a:avLst>
          </a:prstGeom>
        </p:spPr>
        <p:style>
          <a:lnRef idx="1">
            <a:schemeClr val="accent2"/>
          </a:lnRef>
          <a:fillRef idx="3">
            <a:schemeClr val="accent2"/>
          </a:fillRef>
          <a:effectRef idx="2">
            <a:schemeClr val="accent2"/>
          </a:effectRef>
          <a:fontRef idx="minor">
            <a:schemeClr val="lt1"/>
          </a:fontRef>
        </p:style>
        <p:txBody>
          <a:bodyPr anchor="ctr"/>
          <a:lstStyle/>
          <a:p>
            <a:pPr algn="ctr">
              <a:defRPr/>
            </a:pPr>
            <a:r>
              <a:rPr lang="en-US" sz="2400" b="1" dirty="0">
                <a:latin typeface="DigifaceWide" pitchFamily="2" charset="0"/>
                <a:cs typeface="Times New Roman" pitchFamily="18" charset="0"/>
              </a:rPr>
              <a:t>03:01</a:t>
            </a:r>
          </a:p>
        </p:txBody>
      </p:sp>
      <p:sp>
        <p:nvSpPr>
          <p:cNvPr id="132" name="Cube 131">
            <a:extLst>
              <a:ext uri="{FF2B5EF4-FFF2-40B4-BE49-F238E27FC236}">
                <a16:creationId xmlns:a16="http://schemas.microsoft.com/office/drawing/2014/main" id="{1B247B59-172C-494E-91CC-4328F9B9F495}"/>
              </a:ext>
            </a:extLst>
          </p:cNvPr>
          <p:cNvSpPr/>
          <p:nvPr/>
        </p:nvSpPr>
        <p:spPr>
          <a:xfrm>
            <a:off x="4629150" y="4000500"/>
            <a:ext cx="1314450" cy="685800"/>
          </a:xfrm>
          <a:prstGeom prst="cube">
            <a:avLst>
              <a:gd name="adj" fmla="val 9694"/>
            </a:avLst>
          </a:prstGeom>
        </p:spPr>
        <p:style>
          <a:lnRef idx="1">
            <a:schemeClr val="accent2"/>
          </a:lnRef>
          <a:fillRef idx="3">
            <a:schemeClr val="accent2"/>
          </a:fillRef>
          <a:effectRef idx="2">
            <a:schemeClr val="accent2"/>
          </a:effectRef>
          <a:fontRef idx="minor">
            <a:schemeClr val="lt1"/>
          </a:fontRef>
        </p:style>
        <p:txBody>
          <a:bodyPr anchor="ctr"/>
          <a:lstStyle/>
          <a:p>
            <a:pPr algn="ctr">
              <a:defRPr/>
            </a:pPr>
            <a:r>
              <a:rPr lang="en-US" sz="2400" b="1" dirty="0">
                <a:latin typeface="DigifaceWide" pitchFamily="2" charset="0"/>
                <a:cs typeface="Times New Roman" pitchFamily="18" charset="0"/>
              </a:rPr>
              <a:t>03:00</a:t>
            </a:r>
          </a:p>
        </p:txBody>
      </p:sp>
      <p:sp>
        <p:nvSpPr>
          <p:cNvPr id="133" name="Cube 132">
            <a:extLst>
              <a:ext uri="{FF2B5EF4-FFF2-40B4-BE49-F238E27FC236}">
                <a16:creationId xmlns:a16="http://schemas.microsoft.com/office/drawing/2014/main" id="{CA40A5D4-755E-4A10-9CA5-99FF0455AFE6}"/>
              </a:ext>
            </a:extLst>
          </p:cNvPr>
          <p:cNvSpPr/>
          <p:nvPr/>
        </p:nvSpPr>
        <p:spPr>
          <a:xfrm>
            <a:off x="4629150" y="4000500"/>
            <a:ext cx="1314450" cy="685800"/>
          </a:xfrm>
          <a:prstGeom prst="cube">
            <a:avLst>
              <a:gd name="adj" fmla="val 9694"/>
            </a:avLst>
          </a:prstGeom>
        </p:spPr>
        <p:style>
          <a:lnRef idx="1">
            <a:schemeClr val="accent2"/>
          </a:lnRef>
          <a:fillRef idx="3">
            <a:schemeClr val="accent2"/>
          </a:fillRef>
          <a:effectRef idx="2">
            <a:schemeClr val="accent2"/>
          </a:effectRef>
          <a:fontRef idx="minor">
            <a:schemeClr val="lt1"/>
          </a:fontRef>
        </p:style>
        <p:txBody>
          <a:bodyPr anchor="ctr"/>
          <a:lstStyle/>
          <a:p>
            <a:pPr algn="ctr">
              <a:defRPr/>
            </a:pPr>
            <a:r>
              <a:rPr lang="en-US" sz="2400" b="1" dirty="0">
                <a:latin typeface="DigifaceWide" pitchFamily="2" charset="0"/>
                <a:cs typeface="Times New Roman" pitchFamily="18" charset="0"/>
              </a:rPr>
              <a:t>02:59</a:t>
            </a:r>
          </a:p>
        </p:txBody>
      </p:sp>
      <p:sp>
        <p:nvSpPr>
          <p:cNvPr id="134" name="Cube 133">
            <a:extLst>
              <a:ext uri="{FF2B5EF4-FFF2-40B4-BE49-F238E27FC236}">
                <a16:creationId xmlns:a16="http://schemas.microsoft.com/office/drawing/2014/main" id="{FB057694-AA2A-4598-AE85-2F22FDE4C6D1}"/>
              </a:ext>
            </a:extLst>
          </p:cNvPr>
          <p:cNvSpPr/>
          <p:nvPr/>
        </p:nvSpPr>
        <p:spPr>
          <a:xfrm>
            <a:off x="4629150" y="4000500"/>
            <a:ext cx="1314450" cy="685800"/>
          </a:xfrm>
          <a:prstGeom prst="cube">
            <a:avLst>
              <a:gd name="adj" fmla="val 9694"/>
            </a:avLst>
          </a:prstGeom>
        </p:spPr>
        <p:style>
          <a:lnRef idx="1">
            <a:schemeClr val="accent2"/>
          </a:lnRef>
          <a:fillRef idx="3">
            <a:schemeClr val="accent2"/>
          </a:fillRef>
          <a:effectRef idx="2">
            <a:schemeClr val="accent2"/>
          </a:effectRef>
          <a:fontRef idx="minor">
            <a:schemeClr val="lt1"/>
          </a:fontRef>
        </p:style>
        <p:txBody>
          <a:bodyPr anchor="ctr"/>
          <a:lstStyle/>
          <a:p>
            <a:pPr algn="ctr">
              <a:defRPr/>
            </a:pPr>
            <a:r>
              <a:rPr lang="en-US" sz="2400" b="1" dirty="0">
                <a:latin typeface="DigifaceWide" pitchFamily="2" charset="0"/>
                <a:cs typeface="Times New Roman" pitchFamily="18" charset="0"/>
              </a:rPr>
              <a:t>02:58</a:t>
            </a:r>
          </a:p>
        </p:txBody>
      </p:sp>
      <p:sp>
        <p:nvSpPr>
          <p:cNvPr id="135" name="Cube 134">
            <a:extLst>
              <a:ext uri="{FF2B5EF4-FFF2-40B4-BE49-F238E27FC236}">
                <a16:creationId xmlns:a16="http://schemas.microsoft.com/office/drawing/2014/main" id="{0B303213-6E0E-4F04-A3EF-94FA05FC44BB}"/>
              </a:ext>
            </a:extLst>
          </p:cNvPr>
          <p:cNvSpPr/>
          <p:nvPr/>
        </p:nvSpPr>
        <p:spPr>
          <a:xfrm>
            <a:off x="4629150" y="4000500"/>
            <a:ext cx="1314450" cy="685800"/>
          </a:xfrm>
          <a:prstGeom prst="cube">
            <a:avLst>
              <a:gd name="adj" fmla="val 9694"/>
            </a:avLst>
          </a:prstGeom>
        </p:spPr>
        <p:style>
          <a:lnRef idx="1">
            <a:schemeClr val="accent2"/>
          </a:lnRef>
          <a:fillRef idx="3">
            <a:schemeClr val="accent2"/>
          </a:fillRef>
          <a:effectRef idx="2">
            <a:schemeClr val="accent2"/>
          </a:effectRef>
          <a:fontRef idx="minor">
            <a:schemeClr val="lt1"/>
          </a:fontRef>
        </p:style>
        <p:txBody>
          <a:bodyPr anchor="ctr"/>
          <a:lstStyle/>
          <a:p>
            <a:pPr algn="ctr">
              <a:defRPr/>
            </a:pPr>
            <a:r>
              <a:rPr lang="en-US" sz="2400" b="1" dirty="0">
                <a:latin typeface="DigifaceWide" pitchFamily="2" charset="0"/>
                <a:cs typeface="Times New Roman" pitchFamily="18" charset="0"/>
              </a:rPr>
              <a:t>02:57</a:t>
            </a:r>
          </a:p>
        </p:txBody>
      </p:sp>
      <p:sp>
        <p:nvSpPr>
          <p:cNvPr id="136" name="Cube 135">
            <a:extLst>
              <a:ext uri="{FF2B5EF4-FFF2-40B4-BE49-F238E27FC236}">
                <a16:creationId xmlns:a16="http://schemas.microsoft.com/office/drawing/2014/main" id="{2A922C31-1733-487B-AE9D-48A40B9D2CC7}"/>
              </a:ext>
            </a:extLst>
          </p:cNvPr>
          <p:cNvSpPr/>
          <p:nvPr/>
        </p:nvSpPr>
        <p:spPr>
          <a:xfrm>
            <a:off x="4629150" y="4000500"/>
            <a:ext cx="1314450" cy="685800"/>
          </a:xfrm>
          <a:prstGeom prst="cube">
            <a:avLst>
              <a:gd name="adj" fmla="val 9694"/>
            </a:avLst>
          </a:prstGeom>
        </p:spPr>
        <p:style>
          <a:lnRef idx="1">
            <a:schemeClr val="accent2"/>
          </a:lnRef>
          <a:fillRef idx="3">
            <a:schemeClr val="accent2"/>
          </a:fillRef>
          <a:effectRef idx="2">
            <a:schemeClr val="accent2"/>
          </a:effectRef>
          <a:fontRef idx="minor">
            <a:schemeClr val="lt1"/>
          </a:fontRef>
        </p:style>
        <p:txBody>
          <a:bodyPr anchor="ctr"/>
          <a:lstStyle/>
          <a:p>
            <a:pPr algn="ctr">
              <a:defRPr/>
            </a:pPr>
            <a:r>
              <a:rPr lang="en-US" sz="2400" b="1" dirty="0">
                <a:latin typeface="DigifaceWide" pitchFamily="2" charset="0"/>
                <a:cs typeface="Times New Roman" pitchFamily="18" charset="0"/>
              </a:rPr>
              <a:t>02:56</a:t>
            </a:r>
          </a:p>
        </p:txBody>
      </p:sp>
      <p:sp>
        <p:nvSpPr>
          <p:cNvPr id="137" name="Cube 136">
            <a:extLst>
              <a:ext uri="{FF2B5EF4-FFF2-40B4-BE49-F238E27FC236}">
                <a16:creationId xmlns:a16="http://schemas.microsoft.com/office/drawing/2014/main" id="{75A2979D-EEAF-4AE4-9792-18C3702FA8EE}"/>
              </a:ext>
            </a:extLst>
          </p:cNvPr>
          <p:cNvSpPr/>
          <p:nvPr/>
        </p:nvSpPr>
        <p:spPr>
          <a:xfrm>
            <a:off x="4629150" y="4000500"/>
            <a:ext cx="1314450" cy="685800"/>
          </a:xfrm>
          <a:prstGeom prst="cube">
            <a:avLst>
              <a:gd name="adj" fmla="val 9694"/>
            </a:avLst>
          </a:prstGeom>
        </p:spPr>
        <p:style>
          <a:lnRef idx="1">
            <a:schemeClr val="accent2"/>
          </a:lnRef>
          <a:fillRef idx="3">
            <a:schemeClr val="accent2"/>
          </a:fillRef>
          <a:effectRef idx="2">
            <a:schemeClr val="accent2"/>
          </a:effectRef>
          <a:fontRef idx="minor">
            <a:schemeClr val="lt1"/>
          </a:fontRef>
        </p:style>
        <p:txBody>
          <a:bodyPr anchor="ctr"/>
          <a:lstStyle/>
          <a:p>
            <a:pPr algn="ctr">
              <a:defRPr/>
            </a:pPr>
            <a:r>
              <a:rPr lang="en-US" sz="2400" b="1" dirty="0">
                <a:latin typeface="DigifaceWide" pitchFamily="2" charset="0"/>
                <a:cs typeface="Times New Roman" pitchFamily="18" charset="0"/>
              </a:rPr>
              <a:t>02:55</a:t>
            </a:r>
          </a:p>
        </p:txBody>
      </p:sp>
      <p:sp>
        <p:nvSpPr>
          <p:cNvPr id="138" name="Cube 137">
            <a:extLst>
              <a:ext uri="{FF2B5EF4-FFF2-40B4-BE49-F238E27FC236}">
                <a16:creationId xmlns:a16="http://schemas.microsoft.com/office/drawing/2014/main" id="{B80BEEF8-7B7D-4985-A31B-2D30E533ADFB}"/>
              </a:ext>
            </a:extLst>
          </p:cNvPr>
          <p:cNvSpPr/>
          <p:nvPr/>
        </p:nvSpPr>
        <p:spPr>
          <a:xfrm>
            <a:off x="4629150" y="4000500"/>
            <a:ext cx="1314450" cy="685800"/>
          </a:xfrm>
          <a:prstGeom prst="cube">
            <a:avLst>
              <a:gd name="adj" fmla="val 9694"/>
            </a:avLst>
          </a:prstGeom>
        </p:spPr>
        <p:style>
          <a:lnRef idx="1">
            <a:schemeClr val="accent2"/>
          </a:lnRef>
          <a:fillRef idx="3">
            <a:schemeClr val="accent2"/>
          </a:fillRef>
          <a:effectRef idx="2">
            <a:schemeClr val="accent2"/>
          </a:effectRef>
          <a:fontRef idx="minor">
            <a:schemeClr val="lt1"/>
          </a:fontRef>
        </p:style>
        <p:txBody>
          <a:bodyPr anchor="ctr"/>
          <a:lstStyle/>
          <a:p>
            <a:pPr algn="ctr">
              <a:defRPr/>
            </a:pPr>
            <a:r>
              <a:rPr lang="en-US" sz="2400" b="1" dirty="0">
                <a:latin typeface="DigifaceWide" pitchFamily="2" charset="0"/>
                <a:cs typeface="Times New Roman" pitchFamily="18" charset="0"/>
              </a:rPr>
              <a:t>02:54</a:t>
            </a:r>
          </a:p>
        </p:txBody>
      </p:sp>
      <p:sp>
        <p:nvSpPr>
          <p:cNvPr id="139" name="Cube 138">
            <a:extLst>
              <a:ext uri="{FF2B5EF4-FFF2-40B4-BE49-F238E27FC236}">
                <a16:creationId xmlns:a16="http://schemas.microsoft.com/office/drawing/2014/main" id="{2FFB9839-727C-47D5-9352-6E296C5A8CD4}"/>
              </a:ext>
            </a:extLst>
          </p:cNvPr>
          <p:cNvSpPr/>
          <p:nvPr/>
        </p:nvSpPr>
        <p:spPr>
          <a:xfrm>
            <a:off x="4629150" y="4000500"/>
            <a:ext cx="1314450" cy="685800"/>
          </a:xfrm>
          <a:prstGeom prst="cube">
            <a:avLst>
              <a:gd name="adj" fmla="val 9694"/>
            </a:avLst>
          </a:prstGeom>
        </p:spPr>
        <p:style>
          <a:lnRef idx="1">
            <a:schemeClr val="accent2"/>
          </a:lnRef>
          <a:fillRef idx="3">
            <a:schemeClr val="accent2"/>
          </a:fillRef>
          <a:effectRef idx="2">
            <a:schemeClr val="accent2"/>
          </a:effectRef>
          <a:fontRef idx="minor">
            <a:schemeClr val="lt1"/>
          </a:fontRef>
        </p:style>
        <p:txBody>
          <a:bodyPr anchor="ctr"/>
          <a:lstStyle/>
          <a:p>
            <a:pPr algn="ctr">
              <a:defRPr/>
            </a:pPr>
            <a:r>
              <a:rPr lang="en-US" sz="2400" b="1" dirty="0">
                <a:latin typeface="DigifaceWide" pitchFamily="2" charset="0"/>
                <a:cs typeface="Times New Roman" pitchFamily="18" charset="0"/>
              </a:rPr>
              <a:t>02:53</a:t>
            </a:r>
          </a:p>
        </p:txBody>
      </p:sp>
      <p:sp>
        <p:nvSpPr>
          <p:cNvPr id="140" name="Cube 139">
            <a:extLst>
              <a:ext uri="{FF2B5EF4-FFF2-40B4-BE49-F238E27FC236}">
                <a16:creationId xmlns:a16="http://schemas.microsoft.com/office/drawing/2014/main" id="{5084845C-D5BE-43A6-91C2-346E48687E00}"/>
              </a:ext>
            </a:extLst>
          </p:cNvPr>
          <p:cNvSpPr/>
          <p:nvPr/>
        </p:nvSpPr>
        <p:spPr>
          <a:xfrm>
            <a:off x="4629150" y="4000500"/>
            <a:ext cx="1314450" cy="685800"/>
          </a:xfrm>
          <a:prstGeom prst="cube">
            <a:avLst>
              <a:gd name="adj" fmla="val 9694"/>
            </a:avLst>
          </a:prstGeom>
        </p:spPr>
        <p:style>
          <a:lnRef idx="1">
            <a:schemeClr val="accent2"/>
          </a:lnRef>
          <a:fillRef idx="3">
            <a:schemeClr val="accent2"/>
          </a:fillRef>
          <a:effectRef idx="2">
            <a:schemeClr val="accent2"/>
          </a:effectRef>
          <a:fontRef idx="minor">
            <a:schemeClr val="lt1"/>
          </a:fontRef>
        </p:style>
        <p:txBody>
          <a:bodyPr anchor="ctr"/>
          <a:lstStyle/>
          <a:p>
            <a:pPr algn="ctr">
              <a:defRPr/>
            </a:pPr>
            <a:r>
              <a:rPr lang="en-US" sz="2400" b="1" dirty="0">
                <a:latin typeface="DigifaceWide" pitchFamily="2" charset="0"/>
                <a:cs typeface="Times New Roman" pitchFamily="18" charset="0"/>
              </a:rPr>
              <a:t>02:52</a:t>
            </a:r>
          </a:p>
        </p:txBody>
      </p:sp>
      <p:sp>
        <p:nvSpPr>
          <p:cNvPr id="141" name="Cube 140">
            <a:extLst>
              <a:ext uri="{FF2B5EF4-FFF2-40B4-BE49-F238E27FC236}">
                <a16:creationId xmlns:a16="http://schemas.microsoft.com/office/drawing/2014/main" id="{3E9D5C46-3AD3-4B45-A432-6597105FF164}"/>
              </a:ext>
            </a:extLst>
          </p:cNvPr>
          <p:cNvSpPr/>
          <p:nvPr/>
        </p:nvSpPr>
        <p:spPr>
          <a:xfrm>
            <a:off x="4629150" y="4000500"/>
            <a:ext cx="1314450" cy="685800"/>
          </a:xfrm>
          <a:prstGeom prst="cube">
            <a:avLst>
              <a:gd name="adj" fmla="val 9694"/>
            </a:avLst>
          </a:prstGeom>
        </p:spPr>
        <p:style>
          <a:lnRef idx="1">
            <a:schemeClr val="accent2"/>
          </a:lnRef>
          <a:fillRef idx="3">
            <a:schemeClr val="accent2"/>
          </a:fillRef>
          <a:effectRef idx="2">
            <a:schemeClr val="accent2"/>
          </a:effectRef>
          <a:fontRef idx="minor">
            <a:schemeClr val="lt1"/>
          </a:fontRef>
        </p:style>
        <p:txBody>
          <a:bodyPr anchor="ctr"/>
          <a:lstStyle/>
          <a:p>
            <a:pPr algn="ctr">
              <a:defRPr/>
            </a:pPr>
            <a:r>
              <a:rPr lang="en-US" sz="2400" b="1" dirty="0">
                <a:latin typeface="DigifaceWide" pitchFamily="2" charset="0"/>
                <a:cs typeface="Times New Roman" pitchFamily="18" charset="0"/>
              </a:rPr>
              <a:t>02:51</a:t>
            </a:r>
          </a:p>
        </p:txBody>
      </p:sp>
      <p:sp>
        <p:nvSpPr>
          <p:cNvPr id="142" name="Cube 141">
            <a:extLst>
              <a:ext uri="{FF2B5EF4-FFF2-40B4-BE49-F238E27FC236}">
                <a16:creationId xmlns:a16="http://schemas.microsoft.com/office/drawing/2014/main" id="{02DB8407-1931-41D0-95C8-378DE2A5DCD7}"/>
              </a:ext>
            </a:extLst>
          </p:cNvPr>
          <p:cNvSpPr/>
          <p:nvPr/>
        </p:nvSpPr>
        <p:spPr>
          <a:xfrm>
            <a:off x="4629150" y="4000500"/>
            <a:ext cx="1314450" cy="685800"/>
          </a:xfrm>
          <a:prstGeom prst="cube">
            <a:avLst>
              <a:gd name="adj" fmla="val 9694"/>
            </a:avLst>
          </a:prstGeom>
        </p:spPr>
        <p:style>
          <a:lnRef idx="1">
            <a:schemeClr val="accent2"/>
          </a:lnRef>
          <a:fillRef idx="3">
            <a:schemeClr val="accent2"/>
          </a:fillRef>
          <a:effectRef idx="2">
            <a:schemeClr val="accent2"/>
          </a:effectRef>
          <a:fontRef idx="minor">
            <a:schemeClr val="lt1"/>
          </a:fontRef>
        </p:style>
        <p:txBody>
          <a:bodyPr anchor="ctr"/>
          <a:lstStyle/>
          <a:p>
            <a:pPr algn="ctr">
              <a:defRPr/>
            </a:pPr>
            <a:r>
              <a:rPr lang="en-US" sz="2400" b="1" dirty="0">
                <a:latin typeface="DigifaceWide" pitchFamily="2" charset="0"/>
                <a:cs typeface="Times New Roman" pitchFamily="18" charset="0"/>
              </a:rPr>
              <a:t>02:50</a:t>
            </a:r>
          </a:p>
        </p:txBody>
      </p:sp>
      <p:sp>
        <p:nvSpPr>
          <p:cNvPr id="143" name="Cube 142">
            <a:extLst>
              <a:ext uri="{FF2B5EF4-FFF2-40B4-BE49-F238E27FC236}">
                <a16:creationId xmlns:a16="http://schemas.microsoft.com/office/drawing/2014/main" id="{441592FE-5E67-4496-98A1-6C4896411D64}"/>
              </a:ext>
            </a:extLst>
          </p:cNvPr>
          <p:cNvSpPr/>
          <p:nvPr/>
        </p:nvSpPr>
        <p:spPr>
          <a:xfrm>
            <a:off x="4629150" y="4000500"/>
            <a:ext cx="1314450" cy="685800"/>
          </a:xfrm>
          <a:prstGeom prst="cube">
            <a:avLst>
              <a:gd name="adj" fmla="val 9694"/>
            </a:avLst>
          </a:prstGeom>
        </p:spPr>
        <p:style>
          <a:lnRef idx="1">
            <a:schemeClr val="accent2"/>
          </a:lnRef>
          <a:fillRef idx="3">
            <a:schemeClr val="accent2"/>
          </a:fillRef>
          <a:effectRef idx="2">
            <a:schemeClr val="accent2"/>
          </a:effectRef>
          <a:fontRef idx="minor">
            <a:schemeClr val="lt1"/>
          </a:fontRef>
        </p:style>
        <p:txBody>
          <a:bodyPr anchor="ctr"/>
          <a:lstStyle/>
          <a:p>
            <a:pPr algn="ctr">
              <a:defRPr/>
            </a:pPr>
            <a:r>
              <a:rPr lang="en-US" sz="2400" b="1" dirty="0">
                <a:latin typeface="DigifaceWide" pitchFamily="2" charset="0"/>
                <a:cs typeface="Times New Roman" pitchFamily="18" charset="0"/>
              </a:rPr>
              <a:t>02:49</a:t>
            </a:r>
          </a:p>
        </p:txBody>
      </p:sp>
      <p:sp>
        <p:nvSpPr>
          <p:cNvPr id="144" name="Cube 143">
            <a:extLst>
              <a:ext uri="{FF2B5EF4-FFF2-40B4-BE49-F238E27FC236}">
                <a16:creationId xmlns:a16="http://schemas.microsoft.com/office/drawing/2014/main" id="{CFF963CD-2953-4CE5-AC2F-4AA593DD6BCA}"/>
              </a:ext>
            </a:extLst>
          </p:cNvPr>
          <p:cNvSpPr/>
          <p:nvPr/>
        </p:nvSpPr>
        <p:spPr>
          <a:xfrm>
            <a:off x="4629150" y="4000500"/>
            <a:ext cx="1314450" cy="685800"/>
          </a:xfrm>
          <a:prstGeom prst="cube">
            <a:avLst>
              <a:gd name="adj" fmla="val 9694"/>
            </a:avLst>
          </a:prstGeom>
        </p:spPr>
        <p:style>
          <a:lnRef idx="1">
            <a:schemeClr val="accent2"/>
          </a:lnRef>
          <a:fillRef idx="3">
            <a:schemeClr val="accent2"/>
          </a:fillRef>
          <a:effectRef idx="2">
            <a:schemeClr val="accent2"/>
          </a:effectRef>
          <a:fontRef idx="minor">
            <a:schemeClr val="lt1"/>
          </a:fontRef>
        </p:style>
        <p:txBody>
          <a:bodyPr anchor="ctr"/>
          <a:lstStyle/>
          <a:p>
            <a:pPr algn="ctr">
              <a:defRPr/>
            </a:pPr>
            <a:r>
              <a:rPr lang="en-US" sz="2400" b="1" dirty="0">
                <a:latin typeface="DigifaceWide" pitchFamily="2" charset="0"/>
                <a:cs typeface="Times New Roman" pitchFamily="18" charset="0"/>
              </a:rPr>
              <a:t>02:48</a:t>
            </a:r>
          </a:p>
        </p:txBody>
      </p:sp>
      <p:sp>
        <p:nvSpPr>
          <p:cNvPr id="145" name="Cube 144">
            <a:extLst>
              <a:ext uri="{FF2B5EF4-FFF2-40B4-BE49-F238E27FC236}">
                <a16:creationId xmlns:a16="http://schemas.microsoft.com/office/drawing/2014/main" id="{2505C1BD-C69B-49CA-ABDF-1858C2443F6D}"/>
              </a:ext>
            </a:extLst>
          </p:cNvPr>
          <p:cNvSpPr/>
          <p:nvPr/>
        </p:nvSpPr>
        <p:spPr>
          <a:xfrm>
            <a:off x="4629150" y="4000500"/>
            <a:ext cx="1314450" cy="685800"/>
          </a:xfrm>
          <a:prstGeom prst="cube">
            <a:avLst>
              <a:gd name="adj" fmla="val 9694"/>
            </a:avLst>
          </a:prstGeom>
        </p:spPr>
        <p:style>
          <a:lnRef idx="1">
            <a:schemeClr val="accent2"/>
          </a:lnRef>
          <a:fillRef idx="3">
            <a:schemeClr val="accent2"/>
          </a:fillRef>
          <a:effectRef idx="2">
            <a:schemeClr val="accent2"/>
          </a:effectRef>
          <a:fontRef idx="minor">
            <a:schemeClr val="lt1"/>
          </a:fontRef>
        </p:style>
        <p:txBody>
          <a:bodyPr anchor="ctr"/>
          <a:lstStyle/>
          <a:p>
            <a:pPr algn="ctr">
              <a:defRPr/>
            </a:pPr>
            <a:r>
              <a:rPr lang="en-US" sz="2400" b="1" dirty="0">
                <a:latin typeface="DigifaceWide" pitchFamily="2" charset="0"/>
                <a:cs typeface="Times New Roman" pitchFamily="18" charset="0"/>
              </a:rPr>
              <a:t>02:47</a:t>
            </a:r>
          </a:p>
        </p:txBody>
      </p:sp>
      <p:sp>
        <p:nvSpPr>
          <p:cNvPr id="146" name="Cube 145">
            <a:extLst>
              <a:ext uri="{FF2B5EF4-FFF2-40B4-BE49-F238E27FC236}">
                <a16:creationId xmlns:a16="http://schemas.microsoft.com/office/drawing/2014/main" id="{93321816-F19A-42ED-A200-082BC6D4FB65}"/>
              </a:ext>
            </a:extLst>
          </p:cNvPr>
          <p:cNvSpPr/>
          <p:nvPr/>
        </p:nvSpPr>
        <p:spPr>
          <a:xfrm>
            <a:off x="4629150" y="4000500"/>
            <a:ext cx="1314450" cy="685800"/>
          </a:xfrm>
          <a:prstGeom prst="cube">
            <a:avLst>
              <a:gd name="adj" fmla="val 9694"/>
            </a:avLst>
          </a:prstGeom>
        </p:spPr>
        <p:style>
          <a:lnRef idx="1">
            <a:schemeClr val="accent2"/>
          </a:lnRef>
          <a:fillRef idx="3">
            <a:schemeClr val="accent2"/>
          </a:fillRef>
          <a:effectRef idx="2">
            <a:schemeClr val="accent2"/>
          </a:effectRef>
          <a:fontRef idx="minor">
            <a:schemeClr val="lt1"/>
          </a:fontRef>
        </p:style>
        <p:txBody>
          <a:bodyPr anchor="ctr"/>
          <a:lstStyle/>
          <a:p>
            <a:pPr algn="ctr">
              <a:defRPr/>
            </a:pPr>
            <a:r>
              <a:rPr lang="en-US" sz="2400" b="1" dirty="0">
                <a:latin typeface="DigifaceWide" pitchFamily="2" charset="0"/>
                <a:cs typeface="Times New Roman" pitchFamily="18" charset="0"/>
              </a:rPr>
              <a:t>02:46</a:t>
            </a:r>
          </a:p>
        </p:txBody>
      </p:sp>
      <p:sp>
        <p:nvSpPr>
          <p:cNvPr id="147" name="Cube 146">
            <a:extLst>
              <a:ext uri="{FF2B5EF4-FFF2-40B4-BE49-F238E27FC236}">
                <a16:creationId xmlns:a16="http://schemas.microsoft.com/office/drawing/2014/main" id="{59DC3E6A-283E-4001-9859-5FC9FE44E9CC}"/>
              </a:ext>
            </a:extLst>
          </p:cNvPr>
          <p:cNvSpPr/>
          <p:nvPr/>
        </p:nvSpPr>
        <p:spPr>
          <a:xfrm>
            <a:off x="4629150" y="4000500"/>
            <a:ext cx="1314450" cy="685800"/>
          </a:xfrm>
          <a:prstGeom prst="cube">
            <a:avLst>
              <a:gd name="adj" fmla="val 9694"/>
            </a:avLst>
          </a:prstGeom>
        </p:spPr>
        <p:style>
          <a:lnRef idx="1">
            <a:schemeClr val="accent2"/>
          </a:lnRef>
          <a:fillRef idx="3">
            <a:schemeClr val="accent2"/>
          </a:fillRef>
          <a:effectRef idx="2">
            <a:schemeClr val="accent2"/>
          </a:effectRef>
          <a:fontRef idx="minor">
            <a:schemeClr val="lt1"/>
          </a:fontRef>
        </p:style>
        <p:txBody>
          <a:bodyPr anchor="ctr"/>
          <a:lstStyle/>
          <a:p>
            <a:pPr algn="ctr">
              <a:defRPr/>
            </a:pPr>
            <a:r>
              <a:rPr lang="en-US" sz="2400" b="1" dirty="0">
                <a:latin typeface="DigifaceWide" pitchFamily="2" charset="0"/>
                <a:cs typeface="Times New Roman" pitchFamily="18" charset="0"/>
              </a:rPr>
              <a:t>02:45</a:t>
            </a:r>
          </a:p>
        </p:txBody>
      </p:sp>
      <p:sp>
        <p:nvSpPr>
          <p:cNvPr id="148" name="Cube 147">
            <a:extLst>
              <a:ext uri="{FF2B5EF4-FFF2-40B4-BE49-F238E27FC236}">
                <a16:creationId xmlns:a16="http://schemas.microsoft.com/office/drawing/2014/main" id="{657E447F-8A83-40D0-B658-8A39E3CA2CDF}"/>
              </a:ext>
            </a:extLst>
          </p:cNvPr>
          <p:cNvSpPr/>
          <p:nvPr/>
        </p:nvSpPr>
        <p:spPr>
          <a:xfrm>
            <a:off x="4629150" y="4000500"/>
            <a:ext cx="1314450" cy="685800"/>
          </a:xfrm>
          <a:prstGeom prst="cube">
            <a:avLst>
              <a:gd name="adj" fmla="val 9694"/>
            </a:avLst>
          </a:prstGeom>
        </p:spPr>
        <p:style>
          <a:lnRef idx="1">
            <a:schemeClr val="accent2"/>
          </a:lnRef>
          <a:fillRef idx="3">
            <a:schemeClr val="accent2"/>
          </a:fillRef>
          <a:effectRef idx="2">
            <a:schemeClr val="accent2"/>
          </a:effectRef>
          <a:fontRef idx="minor">
            <a:schemeClr val="lt1"/>
          </a:fontRef>
        </p:style>
        <p:txBody>
          <a:bodyPr anchor="ctr"/>
          <a:lstStyle/>
          <a:p>
            <a:pPr algn="ctr">
              <a:defRPr/>
            </a:pPr>
            <a:r>
              <a:rPr lang="en-US" sz="2400" b="1" dirty="0">
                <a:latin typeface="DigifaceWide" pitchFamily="2" charset="0"/>
                <a:cs typeface="Times New Roman" pitchFamily="18" charset="0"/>
              </a:rPr>
              <a:t>02:44</a:t>
            </a:r>
          </a:p>
        </p:txBody>
      </p:sp>
      <p:sp>
        <p:nvSpPr>
          <p:cNvPr id="149" name="Cube 148">
            <a:extLst>
              <a:ext uri="{FF2B5EF4-FFF2-40B4-BE49-F238E27FC236}">
                <a16:creationId xmlns:a16="http://schemas.microsoft.com/office/drawing/2014/main" id="{89B89A63-6E32-4331-9988-3F97AA5E657E}"/>
              </a:ext>
            </a:extLst>
          </p:cNvPr>
          <p:cNvSpPr/>
          <p:nvPr/>
        </p:nvSpPr>
        <p:spPr>
          <a:xfrm>
            <a:off x="4629150" y="4000500"/>
            <a:ext cx="1314450" cy="685800"/>
          </a:xfrm>
          <a:prstGeom prst="cube">
            <a:avLst>
              <a:gd name="adj" fmla="val 9694"/>
            </a:avLst>
          </a:prstGeom>
        </p:spPr>
        <p:style>
          <a:lnRef idx="1">
            <a:schemeClr val="accent2"/>
          </a:lnRef>
          <a:fillRef idx="3">
            <a:schemeClr val="accent2"/>
          </a:fillRef>
          <a:effectRef idx="2">
            <a:schemeClr val="accent2"/>
          </a:effectRef>
          <a:fontRef idx="minor">
            <a:schemeClr val="lt1"/>
          </a:fontRef>
        </p:style>
        <p:txBody>
          <a:bodyPr anchor="ctr"/>
          <a:lstStyle/>
          <a:p>
            <a:pPr algn="ctr">
              <a:defRPr/>
            </a:pPr>
            <a:r>
              <a:rPr lang="en-US" sz="2400" b="1" dirty="0">
                <a:latin typeface="DigifaceWide" pitchFamily="2" charset="0"/>
                <a:cs typeface="Times New Roman" pitchFamily="18" charset="0"/>
              </a:rPr>
              <a:t>02:43</a:t>
            </a:r>
          </a:p>
        </p:txBody>
      </p:sp>
      <p:sp>
        <p:nvSpPr>
          <p:cNvPr id="150" name="Cube 149">
            <a:extLst>
              <a:ext uri="{FF2B5EF4-FFF2-40B4-BE49-F238E27FC236}">
                <a16:creationId xmlns:a16="http://schemas.microsoft.com/office/drawing/2014/main" id="{7C7E5CB1-6752-4093-B0CE-DB967D6689F1}"/>
              </a:ext>
            </a:extLst>
          </p:cNvPr>
          <p:cNvSpPr/>
          <p:nvPr/>
        </p:nvSpPr>
        <p:spPr>
          <a:xfrm>
            <a:off x="4629150" y="4000500"/>
            <a:ext cx="1314450" cy="685800"/>
          </a:xfrm>
          <a:prstGeom prst="cube">
            <a:avLst>
              <a:gd name="adj" fmla="val 9694"/>
            </a:avLst>
          </a:prstGeom>
        </p:spPr>
        <p:style>
          <a:lnRef idx="1">
            <a:schemeClr val="accent2"/>
          </a:lnRef>
          <a:fillRef idx="3">
            <a:schemeClr val="accent2"/>
          </a:fillRef>
          <a:effectRef idx="2">
            <a:schemeClr val="accent2"/>
          </a:effectRef>
          <a:fontRef idx="minor">
            <a:schemeClr val="lt1"/>
          </a:fontRef>
        </p:style>
        <p:txBody>
          <a:bodyPr anchor="ctr"/>
          <a:lstStyle/>
          <a:p>
            <a:pPr algn="ctr">
              <a:defRPr/>
            </a:pPr>
            <a:r>
              <a:rPr lang="en-US" sz="2400" b="1" dirty="0">
                <a:latin typeface="DigifaceWide" pitchFamily="2" charset="0"/>
                <a:cs typeface="Times New Roman" pitchFamily="18" charset="0"/>
              </a:rPr>
              <a:t>02:42</a:t>
            </a:r>
          </a:p>
        </p:txBody>
      </p:sp>
      <p:sp>
        <p:nvSpPr>
          <p:cNvPr id="151" name="Cube 150">
            <a:extLst>
              <a:ext uri="{FF2B5EF4-FFF2-40B4-BE49-F238E27FC236}">
                <a16:creationId xmlns:a16="http://schemas.microsoft.com/office/drawing/2014/main" id="{D7A9D8DB-9400-477B-9E80-1497DD387206}"/>
              </a:ext>
            </a:extLst>
          </p:cNvPr>
          <p:cNvSpPr/>
          <p:nvPr/>
        </p:nvSpPr>
        <p:spPr>
          <a:xfrm>
            <a:off x="4629150" y="4000500"/>
            <a:ext cx="1314450" cy="685800"/>
          </a:xfrm>
          <a:prstGeom prst="cube">
            <a:avLst>
              <a:gd name="adj" fmla="val 9694"/>
            </a:avLst>
          </a:prstGeom>
        </p:spPr>
        <p:style>
          <a:lnRef idx="1">
            <a:schemeClr val="accent2"/>
          </a:lnRef>
          <a:fillRef idx="3">
            <a:schemeClr val="accent2"/>
          </a:fillRef>
          <a:effectRef idx="2">
            <a:schemeClr val="accent2"/>
          </a:effectRef>
          <a:fontRef idx="minor">
            <a:schemeClr val="lt1"/>
          </a:fontRef>
        </p:style>
        <p:txBody>
          <a:bodyPr anchor="ctr"/>
          <a:lstStyle/>
          <a:p>
            <a:pPr algn="ctr">
              <a:defRPr/>
            </a:pPr>
            <a:r>
              <a:rPr lang="en-US" sz="2400" b="1" dirty="0">
                <a:latin typeface="DigifaceWide" pitchFamily="2" charset="0"/>
                <a:cs typeface="Times New Roman" pitchFamily="18" charset="0"/>
              </a:rPr>
              <a:t>02:41</a:t>
            </a:r>
          </a:p>
        </p:txBody>
      </p:sp>
      <p:sp>
        <p:nvSpPr>
          <p:cNvPr id="152" name="Cube 151">
            <a:extLst>
              <a:ext uri="{FF2B5EF4-FFF2-40B4-BE49-F238E27FC236}">
                <a16:creationId xmlns:a16="http://schemas.microsoft.com/office/drawing/2014/main" id="{A9062CC4-BA51-4830-A830-A215402AE26C}"/>
              </a:ext>
            </a:extLst>
          </p:cNvPr>
          <p:cNvSpPr/>
          <p:nvPr/>
        </p:nvSpPr>
        <p:spPr>
          <a:xfrm>
            <a:off x="4629150" y="4000500"/>
            <a:ext cx="1314450" cy="685800"/>
          </a:xfrm>
          <a:prstGeom prst="cube">
            <a:avLst>
              <a:gd name="adj" fmla="val 9694"/>
            </a:avLst>
          </a:prstGeom>
        </p:spPr>
        <p:style>
          <a:lnRef idx="1">
            <a:schemeClr val="accent2"/>
          </a:lnRef>
          <a:fillRef idx="3">
            <a:schemeClr val="accent2"/>
          </a:fillRef>
          <a:effectRef idx="2">
            <a:schemeClr val="accent2"/>
          </a:effectRef>
          <a:fontRef idx="minor">
            <a:schemeClr val="lt1"/>
          </a:fontRef>
        </p:style>
        <p:txBody>
          <a:bodyPr anchor="ctr"/>
          <a:lstStyle/>
          <a:p>
            <a:pPr algn="ctr">
              <a:defRPr/>
            </a:pPr>
            <a:r>
              <a:rPr lang="en-US" sz="2400" b="1" dirty="0">
                <a:latin typeface="DigifaceWide" pitchFamily="2" charset="0"/>
                <a:cs typeface="Times New Roman" pitchFamily="18" charset="0"/>
              </a:rPr>
              <a:t>02:40</a:t>
            </a:r>
          </a:p>
        </p:txBody>
      </p:sp>
      <p:sp>
        <p:nvSpPr>
          <p:cNvPr id="153" name="Cube 152">
            <a:extLst>
              <a:ext uri="{FF2B5EF4-FFF2-40B4-BE49-F238E27FC236}">
                <a16:creationId xmlns:a16="http://schemas.microsoft.com/office/drawing/2014/main" id="{14F79772-4A3E-4CBF-B178-38FCE98EBACB}"/>
              </a:ext>
            </a:extLst>
          </p:cNvPr>
          <p:cNvSpPr/>
          <p:nvPr/>
        </p:nvSpPr>
        <p:spPr>
          <a:xfrm>
            <a:off x="4629150" y="4000500"/>
            <a:ext cx="1314450" cy="685800"/>
          </a:xfrm>
          <a:prstGeom prst="cube">
            <a:avLst>
              <a:gd name="adj" fmla="val 9694"/>
            </a:avLst>
          </a:prstGeom>
        </p:spPr>
        <p:style>
          <a:lnRef idx="1">
            <a:schemeClr val="accent2"/>
          </a:lnRef>
          <a:fillRef idx="3">
            <a:schemeClr val="accent2"/>
          </a:fillRef>
          <a:effectRef idx="2">
            <a:schemeClr val="accent2"/>
          </a:effectRef>
          <a:fontRef idx="minor">
            <a:schemeClr val="lt1"/>
          </a:fontRef>
        </p:style>
        <p:txBody>
          <a:bodyPr anchor="ctr"/>
          <a:lstStyle/>
          <a:p>
            <a:pPr algn="ctr">
              <a:defRPr/>
            </a:pPr>
            <a:r>
              <a:rPr lang="en-US" sz="2400" b="1" dirty="0">
                <a:latin typeface="DigifaceWide" pitchFamily="2" charset="0"/>
                <a:cs typeface="Times New Roman" pitchFamily="18" charset="0"/>
              </a:rPr>
              <a:t>02:39</a:t>
            </a:r>
          </a:p>
        </p:txBody>
      </p:sp>
      <p:sp>
        <p:nvSpPr>
          <p:cNvPr id="154" name="Cube 153">
            <a:extLst>
              <a:ext uri="{FF2B5EF4-FFF2-40B4-BE49-F238E27FC236}">
                <a16:creationId xmlns:a16="http://schemas.microsoft.com/office/drawing/2014/main" id="{9BDAD91D-B47A-48C2-B6B6-3DBB20D6B7C3}"/>
              </a:ext>
            </a:extLst>
          </p:cNvPr>
          <p:cNvSpPr/>
          <p:nvPr/>
        </p:nvSpPr>
        <p:spPr>
          <a:xfrm>
            <a:off x="4629150" y="4000500"/>
            <a:ext cx="1314450" cy="685800"/>
          </a:xfrm>
          <a:prstGeom prst="cube">
            <a:avLst>
              <a:gd name="adj" fmla="val 9694"/>
            </a:avLst>
          </a:prstGeom>
        </p:spPr>
        <p:style>
          <a:lnRef idx="1">
            <a:schemeClr val="accent2"/>
          </a:lnRef>
          <a:fillRef idx="3">
            <a:schemeClr val="accent2"/>
          </a:fillRef>
          <a:effectRef idx="2">
            <a:schemeClr val="accent2"/>
          </a:effectRef>
          <a:fontRef idx="minor">
            <a:schemeClr val="lt1"/>
          </a:fontRef>
        </p:style>
        <p:txBody>
          <a:bodyPr anchor="ctr"/>
          <a:lstStyle/>
          <a:p>
            <a:pPr algn="ctr">
              <a:defRPr/>
            </a:pPr>
            <a:r>
              <a:rPr lang="en-US" sz="2400" b="1" dirty="0">
                <a:latin typeface="DigifaceWide" pitchFamily="2" charset="0"/>
                <a:cs typeface="Times New Roman" pitchFamily="18" charset="0"/>
              </a:rPr>
              <a:t>02:38</a:t>
            </a:r>
          </a:p>
        </p:txBody>
      </p:sp>
      <p:sp>
        <p:nvSpPr>
          <p:cNvPr id="155" name="Cube 154">
            <a:extLst>
              <a:ext uri="{FF2B5EF4-FFF2-40B4-BE49-F238E27FC236}">
                <a16:creationId xmlns:a16="http://schemas.microsoft.com/office/drawing/2014/main" id="{2C6CD5B2-2C5A-4FB5-92CE-DE96658CBF9E}"/>
              </a:ext>
            </a:extLst>
          </p:cNvPr>
          <p:cNvSpPr/>
          <p:nvPr/>
        </p:nvSpPr>
        <p:spPr>
          <a:xfrm>
            <a:off x="4629150" y="4000500"/>
            <a:ext cx="1314450" cy="685800"/>
          </a:xfrm>
          <a:prstGeom prst="cube">
            <a:avLst>
              <a:gd name="adj" fmla="val 9694"/>
            </a:avLst>
          </a:prstGeom>
        </p:spPr>
        <p:style>
          <a:lnRef idx="1">
            <a:schemeClr val="accent2"/>
          </a:lnRef>
          <a:fillRef idx="3">
            <a:schemeClr val="accent2"/>
          </a:fillRef>
          <a:effectRef idx="2">
            <a:schemeClr val="accent2"/>
          </a:effectRef>
          <a:fontRef idx="minor">
            <a:schemeClr val="lt1"/>
          </a:fontRef>
        </p:style>
        <p:txBody>
          <a:bodyPr anchor="ctr"/>
          <a:lstStyle/>
          <a:p>
            <a:pPr algn="ctr">
              <a:defRPr/>
            </a:pPr>
            <a:r>
              <a:rPr lang="en-US" sz="2400" b="1" dirty="0">
                <a:latin typeface="DigifaceWide" pitchFamily="2" charset="0"/>
                <a:cs typeface="Times New Roman" pitchFamily="18" charset="0"/>
              </a:rPr>
              <a:t>02:37</a:t>
            </a:r>
          </a:p>
        </p:txBody>
      </p:sp>
      <p:sp>
        <p:nvSpPr>
          <p:cNvPr id="156" name="Cube 155">
            <a:extLst>
              <a:ext uri="{FF2B5EF4-FFF2-40B4-BE49-F238E27FC236}">
                <a16:creationId xmlns:a16="http://schemas.microsoft.com/office/drawing/2014/main" id="{4B121B1C-C9F0-4C4C-9D14-BEB49C7D9A22}"/>
              </a:ext>
            </a:extLst>
          </p:cNvPr>
          <p:cNvSpPr/>
          <p:nvPr/>
        </p:nvSpPr>
        <p:spPr>
          <a:xfrm>
            <a:off x="4629150" y="4000500"/>
            <a:ext cx="1314450" cy="685800"/>
          </a:xfrm>
          <a:prstGeom prst="cube">
            <a:avLst>
              <a:gd name="adj" fmla="val 9694"/>
            </a:avLst>
          </a:prstGeom>
        </p:spPr>
        <p:style>
          <a:lnRef idx="1">
            <a:schemeClr val="accent2"/>
          </a:lnRef>
          <a:fillRef idx="3">
            <a:schemeClr val="accent2"/>
          </a:fillRef>
          <a:effectRef idx="2">
            <a:schemeClr val="accent2"/>
          </a:effectRef>
          <a:fontRef idx="minor">
            <a:schemeClr val="lt1"/>
          </a:fontRef>
        </p:style>
        <p:txBody>
          <a:bodyPr anchor="ctr"/>
          <a:lstStyle/>
          <a:p>
            <a:pPr algn="ctr">
              <a:defRPr/>
            </a:pPr>
            <a:r>
              <a:rPr lang="en-US" sz="2400" b="1" dirty="0">
                <a:latin typeface="DigifaceWide" pitchFamily="2" charset="0"/>
                <a:cs typeface="Times New Roman" pitchFamily="18" charset="0"/>
              </a:rPr>
              <a:t>02:36</a:t>
            </a:r>
          </a:p>
        </p:txBody>
      </p:sp>
      <p:sp>
        <p:nvSpPr>
          <p:cNvPr id="157" name="Cube 156">
            <a:extLst>
              <a:ext uri="{FF2B5EF4-FFF2-40B4-BE49-F238E27FC236}">
                <a16:creationId xmlns:a16="http://schemas.microsoft.com/office/drawing/2014/main" id="{CC825D2F-CF7A-49CC-8846-1EB0CBF8ADC1}"/>
              </a:ext>
            </a:extLst>
          </p:cNvPr>
          <p:cNvSpPr/>
          <p:nvPr/>
        </p:nvSpPr>
        <p:spPr>
          <a:xfrm>
            <a:off x="4629150" y="4000500"/>
            <a:ext cx="1314450" cy="685800"/>
          </a:xfrm>
          <a:prstGeom prst="cube">
            <a:avLst>
              <a:gd name="adj" fmla="val 9694"/>
            </a:avLst>
          </a:prstGeom>
        </p:spPr>
        <p:style>
          <a:lnRef idx="1">
            <a:schemeClr val="accent2"/>
          </a:lnRef>
          <a:fillRef idx="3">
            <a:schemeClr val="accent2"/>
          </a:fillRef>
          <a:effectRef idx="2">
            <a:schemeClr val="accent2"/>
          </a:effectRef>
          <a:fontRef idx="minor">
            <a:schemeClr val="lt1"/>
          </a:fontRef>
        </p:style>
        <p:txBody>
          <a:bodyPr anchor="ctr"/>
          <a:lstStyle/>
          <a:p>
            <a:pPr algn="ctr">
              <a:defRPr/>
            </a:pPr>
            <a:r>
              <a:rPr lang="en-US" sz="2400" b="1" dirty="0">
                <a:latin typeface="DigifaceWide" pitchFamily="2" charset="0"/>
                <a:cs typeface="Times New Roman" pitchFamily="18" charset="0"/>
              </a:rPr>
              <a:t>02:35</a:t>
            </a:r>
          </a:p>
        </p:txBody>
      </p:sp>
      <p:sp>
        <p:nvSpPr>
          <p:cNvPr id="158" name="Cube 157">
            <a:extLst>
              <a:ext uri="{FF2B5EF4-FFF2-40B4-BE49-F238E27FC236}">
                <a16:creationId xmlns:a16="http://schemas.microsoft.com/office/drawing/2014/main" id="{C881BA03-C47B-463A-91EA-A3743BDB273B}"/>
              </a:ext>
            </a:extLst>
          </p:cNvPr>
          <p:cNvSpPr/>
          <p:nvPr/>
        </p:nvSpPr>
        <p:spPr>
          <a:xfrm>
            <a:off x="4629150" y="4000500"/>
            <a:ext cx="1314450" cy="685800"/>
          </a:xfrm>
          <a:prstGeom prst="cube">
            <a:avLst>
              <a:gd name="adj" fmla="val 9694"/>
            </a:avLst>
          </a:prstGeom>
        </p:spPr>
        <p:style>
          <a:lnRef idx="1">
            <a:schemeClr val="accent2"/>
          </a:lnRef>
          <a:fillRef idx="3">
            <a:schemeClr val="accent2"/>
          </a:fillRef>
          <a:effectRef idx="2">
            <a:schemeClr val="accent2"/>
          </a:effectRef>
          <a:fontRef idx="minor">
            <a:schemeClr val="lt1"/>
          </a:fontRef>
        </p:style>
        <p:txBody>
          <a:bodyPr anchor="ctr"/>
          <a:lstStyle/>
          <a:p>
            <a:pPr algn="ctr">
              <a:defRPr/>
            </a:pPr>
            <a:r>
              <a:rPr lang="en-US" sz="2400" b="1" dirty="0">
                <a:latin typeface="DigifaceWide" pitchFamily="2" charset="0"/>
                <a:cs typeface="Times New Roman" pitchFamily="18" charset="0"/>
              </a:rPr>
              <a:t>02:34</a:t>
            </a:r>
          </a:p>
        </p:txBody>
      </p:sp>
      <p:sp>
        <p:nvSpPr>
          <p:cNvPr id="159" name="Cube 158">
            <a:extLst>
              <a:ext uri="{FF2B5EF4-FFF2-40B4-BE49-F238E27FC236}">
                <a16:creationId xmlns:a16="http://schemas.microsoft.com/office/drawing/2014/main" id="{312415BC-1123-43FE-AF2E-F5D6CC006282}"/>
              </a:ext>
            </a:extLst>
          </p:cNvPr>
          <p:cNvSpPr/>
          <p:nvPr/>
        </p:nvSpPr>
        <p:spPr>
          <a:xfrm>
            <a:off x="4629150" y="4000500"/>
            <a:ext cx="1314450" cy="685800"/>
          </a:xfrm>
          <a:prstGeom prst="cube">
            <a:avLst>
              <a:gd name="adj" fmla="val 9694"/>
            </a:avLst>
          </a:prstGeom>
        </p:spPr>
        <p:style>
          <a:lnRef idx="1">
            <a:schemeClr val="accent2"/>
          </a:lnRef>
          <a:fillRef idx="3">
            <a:schemeClr val="accent2"/>
          </a:fillRef>
          <a:effectRef idx="2">
            <a:schemeClr val="accent2"/>
          </a:effectRef>
          <a:fontRef idx="minor">
            <a:schemeClr val="lt1"/>
          </a:fontRef>
        </p:style>
        <p:txBody>
          <a:bodyPr anchor="ctr"/>
          <a:lstStyle/>
          <a:p>
            <a:pPr algn="ctr">
              <a:defRPr/>
            </a:pPr>
            <a:r>
              <a:rPr lang="en-US" sz="2400" b="1" dirty="0">
                <a:latin typeface="DigifaceWide" pitchFamily="2" charset="0"/>
                <a:cs typeface="Times New Roman" pitchFamily="18" charset="0"/>
              </a:rPr>
              <a:t>02:33</a:t>
            </a:r>
          </a:p>
        </p:txBody>
      </p:sp>
      <p:sp>
        <p:nvSpPr>
          <p:cNvPr id="160" name="Cube 159">
            <a:extLst>
              <a:ext uri="{FF2B5EF4-FFF2-40B4-BE49-F238E27FC236}">
                <a16:creationId xmlns:a16="http://schemas.microsoft.com/office/drawing/2014/main" id="{E6DA115B-E95A-4BA2-97AA-0A8A0FA54011}"/>
              </a:ext>
            </a:extLst>
          </p:cNvPr>
          <p:cNvSpPr/>
          <p:nvPr/>
        </p:nvSpPr>
        <p:spPr>
          <a:xfrm>
            <a:off x="4629150" y="4000500"/>
            <a:ext cx="1314450" cy="685800"/>
          </a:xfrm>
          <a:prstGeom prst="cube">
            <a:avLst>
              <a:gd name="adj" fmla="val 9694"/>
            </a:avLst>
          </a:prstGeom>
        </p:spPr>
        <p:style>
          <a:lnRef idx="1">
            <a:schemeClr val="accent2"/>
          </a:lnRef>
          <a:fillRef idx="3">
            <a:schemeClr val="accent2"/>
          </a:fillRef>
          <a:effectRef idx="2">
            <a:schemeClr val="accent2"/>
          </a:effectRef>
          <a:fontRef idx="minor">
            <a:schemeClr val="lt1"/>
          </a:fontRef>
        </p:style>
        <p:txBody>
          <a:bodyPr anchor="ctr"/>
          <a:lstStyle/>
          <a:p>
            <a:pPr algn="ctr">
              <a:defRPr/>
            </a:pPr>
            <a:r>
              <a:rPr lang="en-US" sz="2400" b="1" dirty="0">
                <a:latin typeface="DigifaceWide" pitchFamily="2" charset="0"/>
                <a:cs typeface="Times New Roman" pitchFamily="18" charset="0"/>
              </a:rPr>
              <a:t>00:32</a:t>
            </a:r>
          </a:p>
        </p:txBody>
      </p:sp>
      <p:sp>
        <p:nvSpPr>
          <p:cNvPr id="161" name="Cube 160">
            <a:extLst>
              <a:ext uri="{FF2B5EF4-FFF2-40B4-BE49-F238E27FC236}">
                <a16:creationId xmlns:a16="http://schemas.microsoft.com/office/drawing/2014/main" id="{8D796F18-AA62-4915-9269-5ABC7DB434FB}"/>
              </a:ext>
            </a:extLst>
          </p:cNvPr>
          <p:cNvSpPr/>
          <p:nvPr/>
        </p:nvSpPr>
        <p:spPr>
          <a:xfrm>
            <a:off x="4629150" y="4000500"/>
            <a:ext cx="1314450" cy="685800"/>
          </a:xfrm>
          <a:prstGeom prst="cube">
            <a:avLst>
              <a:gd name="adj" fmla="val 9694"/>
            </a:avLst>
          </a:prstGeom>
        </p:spPr>
        <p:style>
          <a:lnRef idx="1">
            <a:schemeClr val="accent2"/>
          </a:lnRef>
          <a:fillRef idx="3">
            <a:schemeClr val="accent2"/>
          </a:fillRef>
          <a:effectRef idx="2">
            <a:schemeClr val="accent2"/>
          </a:effectRef>
          <a:fontRef idx="minor">
            <a:schemeClr val="lt1"/>
          </a:fontRef>
        </p:style>
        <p:txBody>
          <a:bodyPr anchor="ctr"/>
          <a:lstStyle/>
          <a:p>
            <a:pPr algn="ctr">
              <a:defRPr/>
            </a:pPr>
            <a:r>
              <a:rPr lang="en-US" sz="2400" b="1" dirty="0">
                <a:latin typeface="DigifaceWide" pitchFamily="2" charset="0"/>
                <a:cs typeface="Times New Roman" pitchFamily="18" charset="0"/>
              </a:rPr>
              <a:t>02:31</a:t>
            </a:r>
          </a:p>
        </p:txBody>
      </p:sp>
      <p:sp>
        <p:nvSpPr>
          <p:cNvPr id="162" name="Cube 161">
            <a:extLst>
              <a:ext uri="{FF2B5EF4-FFF2-40B4-BE49-F238E27FC236}">
                <a16:creationId xmlns:a16="http://schemas.microsoft.com/office/drawing/2014/main" id="{01138553-53C9-42F6-B04D-6F47D33B1FBE}"/>
              </a:ext>
            </a:extLst>
          </p:cNvPr>
          <p:cNvSpPr/>
          <p:nvPr/>
        </p:nvSpPr>
        <p:spPr>
          <a:xfrm>
            <a:off x="4629150" y="4000500"/>
            <a:ext cx="1314450" cy="685800"/>
          </a:xfrm>
          <a:prstGeom prst="cube">
            <a:avLst>
              <a:gd name="adj" fmla="val 9694"/>
            </a:avLst>
          </a:prstGeom>
        </p:spPr>
        <p:style>
          <a:lnRef idx="1">
            <a:schemeClr val="accent2"/>
          </a:lnRef>
          <a:fillRef idx="3">
            <a:schemeClr val="accent2"/>
          </a:fillRef>
          <a:effectRef idx="2">
            <a:schemeClr val="accent2"/>
          </a:effectRef>
          <a:fontRef idx="minor">
            <a:schemeClr val="lt1"/>
          </a:fontRef>
        </p:style>
        <p:txBody>
          <a:bodyPr anchor="ctr"/>
          <a:lstStyle/>
          <a:p>
            <a:pPr algn="ctr">
              <a:defRPr/>
            </a:pPr>
            <a:r>
              <a:rPr lang="en-US" sz="2400" b="1" dirty="0">
                <a:latin typeface="DigifaceWide" pitchFamily="2" charset="0"/>
                <a:cs typeface="Times New Roman" pitchFamily="18" charset="0"/>
              </a:rPr>
              <a:t>02:30</a:t>
            </a:r>
          </a:p>
        </p:txBody>
      </p:sp>
      <p:sp>
        <p:nvSpPr>
          <p:cNvPr id="163" name="Cube 162">
            <a:extLst>
              <a:ext uri="{FF2B5EF4-FFF2-40B4-BE49-F238E27FC236}">
                <a16:creationId xmlns:a16="http://schemas.microsoft.com/office/drawing/2014/main" id="{B6318053-50BE-431F-BAAB-5467BE7865F4}"/>
              </a:ext>
            </a:extLst>
          </p:cNvPr>
          <p:cNvSpPr/>
          <p:nvPr/>
        </p:nvSpPr>
        <p:spPr>
          <a:xfrm>
            <a:off x="4629150" y="4000500"/>
            <a:ext cx="1314450" cy="685800"/>
          </a:xfrm>
          <a:prstGeom prst="cube">
            <a:avLst>
              <a:gd name="adj" fmla="val 9694"/>
            </a:avLst>
          </a:prstGeom>
        </p:spPr>
        <p:style>
          <a:lnRef idx="1">
            <a:schemeClr val="accent2"/>
          </a:lnRef>
          <a:fillRef idx="3">
            <a:schemeClr val="accent2"/>
          </a:fillRef>
          <a:effectRef idx="2">
            <a:schemeClr val="accent2"/>
          </a:effectRef>
          <a:fontRef idx="minor">
            <a:schemeClr val="lt1"/>
          </a:fontRef>
        </p:style>
        <p:txBody>
          <a:bodyPr anchor="ctr"/>
          <a:lstStyle/>
          <a:p>
            <a:pPr algn="ctr">
              <a:defRPr/>
            </a:pPr>
            <a:r>
              <a:rPr lang="en-US" sz="2400" b="1" dirty="0">
                <a:latin typeface="DigifaceWide" pitchFamily="2" charset="0"/>
                <a:cs typeface="Times New Roman" pitchFamily="18" charset="0"/>
              </a:rPr>
              <a:t>05:00</a:t>
            </a:r>
          </a:p>
        </p:txBody>
      </p:sp>
      <p:sp>
        <p:nvSpPr>
          <p:cNvPr id="164" name="Cube 163">
            <a:extLst>
              <a:ext uri="{FF2B5EF4-FFF2-40B4-BE49-F238E27FC236}">
                <a16:creationId xmlns:a16="http://schemas.microsoft.com/office/drawing/2014/main" id="{B2379FEC-DB55-4B92-81D5-7A163F9BBC6D}"/>
              </a:ext>
            </a:extLst>
          </p:cNvPr>
          <p:cNvSpPr/>
          <p:nvPr/>
        </p:nvSpPr>
        <p:spPr>
          <a:xfrm>
            <a:off x="4629150" y="4000500"/>
            <a:ext cx="1314450" cy="685800"/>
          </a:xfrm>
          <a:prstGeom prst="cube">
            <a:avLst>
              <a:gd name="adj" fmla="val 9694"/>
            </a:avLst>
          </a:prstGeom>
        </p:spPr>
        <p:style>
          <a:lnRef idx="1">
            <a:schemeClr val="accent2"/>
          </a:lnRef>
          <a:fillRef idx="3">
            <a:schemeClr val="accent2"/>
          </a:fillRef>
          <a:effectRef idx="2">
            <a:schemeClr val="accent2"/>
          </a:effectRef>
          <a:fontRef idx="minor">
            <a:schemeClr val="lt1"/>
          </a:fontRef>
        </p:style>
        <p:txBody>
          <a:bodyPr anchor="ctr"/>
          <a:lstStyle/>
          <a:p>
            <a:pPr algn="ctr">
              <a:defRPr/>
            </a:pPr>
            <a:r>
              <a:rPr lang="en-US" sz="2400" b="1" dirty="0">
                <a:latin typeface="DigifaceWide" pitchFamily="2" charset="0"/>
                <a:cs typeface="Times New Roman" pitchFamily="18" charset="0"/>
              </a:rPr>
              <a:t>02:30</a:t>
            </a:r>
          </a:p>
        </p:txBody>
      </p:sp>
      <p:sp>
        <p:nvSpPr>
          <p:cNvPr id="165" name="Cube 164">
            <a:extLst>
              <a:ext uri="{FF2B5EF4-FFF2-40B4-BE49-F238E27FC236}">
                <a16:creationId xmlns:a16="http://schemas.microsoft.com/office/drawing/2014/main" id="{8386B94F-051F-44BF-8932-BB5D8C26815C}"/>
              </a:ext>
            </a:extLst>
          </p:cNvPr>
          <p:cNvSpPr/>
          <p:nvPr/>
        </p:nvSpPr>
        <p:spPr>
          <a:xfrm>
            <a:off x="4629150" y="4000500"/>
            <a:ext cx="1314450" cy="685800"/>
          </a:xfrm>
          <a:prstGeom prst="cube">
            <a:avLst>
              <a:gd name="adj" fmla="val 9694"/>
            </a:avLst>
          </a:prstGeom>
        </p:spPr>
        <p:style>
          <a:lnRef idx="1">
            <a:schemeClr val="accent2"/>
          </a:lnRef>
          <a:fillRef idx="3">
            <a:schemeClr val="accent2"/>
          </a:fillRef>
          <a:effectRef idx="2">
            <a:schemeClr val="accent2"/>
          </a:effectRef>
          <a:fontRef idx="minor">
            <a:schemeClr val="lt1"/>
          </a:fontRef>
        </p:style>
        <p:txBody>
          <a:bodyPr anchor="ctr"/>
          <a:lstStyle/>
          <a:p>
            <a:pPr algn="ctr">
              <a:defRPr/>
            </a:pPr>
            <a:r>
              <a:rPr lang="en-US" sz="2400" b="1" dirty="0">
                <a:latin typeface="DigifaceWide" pitchFamily="2" charset="0"/>
                <a:cs typeface="Times New Roman" pitchFamily="18" charset="0"/>
              </a:rPr>
              <a:t>02:29</a:t>
            </a:r>
          </a:p>
        </p:txBody>
      </p:sp>
      <p:sp>
        <p:nvSpPr>
          <p:cNvPr id="166" name="Cube 165">
            <a:extLst>
              <a:ext uri="{FF2B5EF4-FFF2-40B4-BE49-F238E27FC236}">
                <a16:creationId xmlns:a16="http://schemas.microsoft.com/office/drawing/2014/main" id="{83A8EF49-C03B-4EA8-A23D-F30190905456}"/>
              </a:ext>
            </a:extLst>
          </p:cNvPr>
          <p:cNvSpPr/>
          <p:nvPr/>
        </p:nvSpPr>
        <p:spPr>
          <a:xfrm>
            <a:off x="4629150" y="4000500"/>
            <a:ext cx="1314450" cy="685800"/>
          </a:xfrm>
          <a:prstGeom prst="cube">
            <a:avLst>
              <a:gd name="adj" fmla="val 9694"/>
            </a:avLst>
          </a:prstGeom>
        </p:spPr>
        <p:style>
          <a:lnRef idx="1">
            <a:schemeClr val="accent2"/>
          </a:lnRef>
          <a:fillRef idx="3">
            <a:schemeClr val="accent2"/>
          </a:fillRef>
          <a:effectRef idx="2">
            <a:schemeClr val="accent2"/>
          </a:effectRef>
          <a:fontRef idx="minor">
            <a:schemeClr val="lt1"/>
          </a:fontRef>
        </p:style>
        <p:txBody>
          <a:bodyPr anchor="ctr"/>
          <a:lstStyle/>
          <a:p>
            <a:pPr algn="ctr">
              <a:defRPr/>
            </a:pPr>
            <a:r>
              <a:rPr lang="en-US" sz="2400" b="1" dirty="0">
                <a:latin typeface="DigifaceWide" pitchFamily="2" charset="0"/>
                <a:cs typeface="Times New Roman" pitchFamily="18" charset="0"/>
              </a:rPr>
              <a:t>02:28</a:t>
            </a:r>
          </a:p>
        </p:txBody>
      </p:sp>
      <p:sp>
        <p:nvSpPr>
          <p:cNvPr id="167" name="Cube 166">
            <a:extLst>
              <a:ext uri="{FF2B5EF4-FFF2-40B4-BE49-F238E27FC236}">
                <a16:creationId xmlns:a16="http://schemas.microsoft.com/office/drawing/2014/main" id="{8EB59864-4A31-4389-B022-25400315876D}"/>
              </a:ext>
            </a:extLst>
          </p:cNvPr>
          <p:cNvSpPr/>
          <p:nvPr/>
        </p:nvSpPr>
        <p:spPr>
          <a:xfrm>
            <a:off x="4629150" y="4000500"/>
            <a:ext cx="1314450" cy="685800"/>
          </a:xfrm>
          <a:prstGeom prst="cube">
            <a:avLst>
              <a:gd name="adj" fmla="val 9694"/>
            </a:avLst>
          </a:prstGeom>
        </p:spPr>
        <p:style>
          <a:lnRef idx="1">
            <a:schemeClr val="accent2"/>
          </a:lnRef>
          <a:fillRef idx="3">
            <a:schemeClr val="accent2"/>
          </a:fillRef>
          <a:effectRef idx="2">
            <a:schemeClr val="accent2"/>
          </a:effectRef>
          <a:fontRef idx="minor">
            <a:schemeClr val="lt1"/>
          </a:fontRef>
        </p:style>
        <p:txBody>
          <a:bodyPr anchor="ctr"/>
          <a:lstStyle/>
          <a:p>
            <a:pPr algn="ctr">
              <a:defRPr/>
            </a:pPr>
            <a:r>
              <a:rPr lang="en-US" sz="2400" b="1" dirty="0">
                <a:latin typeface="DigifaceWide" pitchFamily="2" charset="0"/>
                <a:cs typeface="Times New Roman" pitchFamily="18" charset="0"/>
              </a:rPr>
              <a:t>02:27</a:t>
            </a:r>
          </a:p>
        </p:txBody>
      </p:sp>
      <p:sp>
        <p:nvSpPr>
          <p:cNvPr id="168" name="Cube 167">
            <a:extLst>
              <a:ext uri="{FF2B5EF4-FFF2-40B4-BE49-F238E27FC236}">
                <a16:creationId xmlns:a16="http://schemas.microsoft.com/office/drawing/2014/main" id="{6ACA9282-DCC6-4152-9284-88739C268805}"/>
              </a:ext>
            </a:extLst>
          </p:cNvPr>
          <p:cNvSpPr/>
          <p:nvPr/>
        </p:nvSpPr>
        <p:spPr>
          <a:xfrm>
            <a:off x="4629150" y="4000500"/>
            <a:ext cx="1314450" cy="685800"/>
          </a:xfrm>
          <a:prstGeom prst="cube">
            <a:avLst>
              <a:gd name="adj" fmla="val 9694"/>
            </a:avLst>
          </a:prstGeom>
        </p:spPr>
        <p:style>
          <a:lnRef idx="1">
            <a:schemeClr val="accent2"/>
          </a:lnRef>
          <a:fillRef idx="3">
            <a:schemeClr val="accent2"/>
          </a:fillRef>
          <a:effectRef idx="2">
            <a:schemeClr val="accent2"/>
          </a:effectRef>
          <a:fontRef idx="minor">
            <a:schemeClr val="lt1"/>
          </a:fontRef>
        </p:style>
        <p:txBody>
          <a:bodyPr anchor="ctr"/>
          <a:lstStyle/>
          <a:p>
            <a:pPr algn="ctr">
              <a:defRPr/>
            </a:pPr>
            <a:r>
              <a:rPr lang="en-US" sz="2400" b="1" dirty="0">
                <a:latin typeface="DigifaceWide" pitchFamily="2" charset="0"/>
                <a:cs typeface="Times New Roman" pitchFamily="18" charset="0"/>
              </a:rPr>
              <a:t>02:26</a:t>
            </a:r>
          </a:p>
        </p:txBody>
      </p:sp>
      <p:sp>
        <p:nvSpPr>
          <p:cNvPr id="169" name="Cube 168">
            <a:extLst>
              <a:ext uri="{FF2B5EF4-FFF2-40B4-BE49-F238E27FC236}">
                <a16:creationId xmlns:a16="http://schemas.microsoft.com/office/drawing/2014/main" id="{D9B167C3-0FBC-4416-B21D-BDC55B97A345}"/>
              </a:ext>
            </a:extLst>
          </p:cNvPr>
          <p:cNvSpPr/>
          <p:nvPr/>
        </p:nvSpPr>
        <p:spPr>
          <a:xfrm>
            <a:off x="4629150" y="4000500"/>
            <a:ext cx="1314450" cy="685800"/>
          </a:xfrm>
          <a:prstGeom prst="cube">
            <a:avLst>
              <a:gd name="adj" fmla="val 9694"/>
            </a:avLst>
          </a:prstGeom>
        </p:spPr>
        <p:style>
          <a:lnRef idx="1">
            <a:schemeClr val="accent2"/>
          </a:lnRef>
          <a:fillRef idx="3">
            <a:schemeClr val="accent2"/>
          </a:fillRef>
          <a:effectRef idx="2">
            <a:schemeClr val="accent2"/>
          </a:effectRef>
          <a:fontRef idx="minor">
            <a:schemeClr val="lt1"/>
          </a:fontRef>
        </p:style>
        <p:txBody>
          <a:bodyPr anchor="ctr"/>
          <a:lstStyle/>
          <a:p>
            <a:pPr algn="ctr">
              <a:defRPr/>
            </a:pPr>
            <a:r>
              <a:rPr lang="en-US" sz="2400" b="1" dirty="0">
                <a:latin typeface="DigifaceWide" pitchFamily="2" charset="0"/>
                <a:cs typeface="Times New Roman" pitchFamily="18" charset="0"/>
              </a:rPr>
              <a:t>02:25</a:t>
            </a:r>
          </a:p>
        </p:txBody>
      </p:sp>
      <p:sp>
        <p:nvSpPr>
          <p:cNvPr id="170" name="Cube 169">
            <a:extLst>
              <a:ext uri="{FF2B5EF4-FFF2-40B4-BE49-F238E27FC236}">
                <a16:creationId xmlns:a16="http://schemas.microsoft.com/office/drawing/2014/main" id="{A44867BE-0F90-4A61-8FFD-88D4A87E272A}"/>
              </a:ext>
            </a:extLst>
          </p:cNvPr>
          <p:cNvSpPr/>
          <p:nvPr/>
        </p:nvSpPr>
        <p:spPr>
          <a:xfrm>
            <a:off x="4629150" y="4000500"/>
            <a:ext cx="1314450" cy="685800"/>
          </a:xfrm>
          <a:prstGeom prst="cube">
            <a:avLst>
              <a:gd name="adj" fmla="val 9694"/>
            </a:avLst>
          </a:prstGeom>
        </p:spPr>
        <p:style>
          <a:lnRef idx="1">
            <a:schemeClr val="accent2"/>
          </a:lnRef>
          <a:fillRef idx="3">
            <a:schemeClr val="accent2"/>
          </a:fillRef>
          <a:effectRef idx="2">
            <a:schemeClr val="accent2"/>
          </a:effectRef>
          <a:fontRef idx="minor">
            <a:schemeClr val="lt1"/>
          </a:fontRef>
        </p:style>
        <p:txBody>
          <a:bodyPr anchor="ctr"/>
          <a:lstStyle/>
          <a:p>
            <a:pPr algn="ctr">
              <a:defRPr/>
            </a:pPr>
            <a:r>
              <a:rPr lang="en-US" sz="2400" b="1" dirty="0">
                <a:latin typeface="DigifaceWide" pitchFamily="2" charset="0"/>
                <a:cs typeface="Times New Roman" pitchFamily="18" charset="0"/>
              </a:rPr>
              <a:t>02:24</a:t>
            </a:r>
          </a:p>
        </p:txBody>
      </p:sp>
      <p:sp>
        <p:nvSpPr>
          <p:cNvPr id="171" name="Cube 170">
            <a:extLst>
              <a:ext uri="{FF2B5EF4-FFF2-40B4-BE49-F238E27FC236}">
                <a16:creationId xmlns:a16="http://schemas.microsoft.com/office/drawing/2014/main" id="{583B16A5-B11B-4EB8-948E-A4B3EC5E47BD}"/>
              </a:ext>
            </a:extLst>
          </p:cNvPr>
          <p:cNvSpPr/>
          <p:nvPr/>
        </p:nvSpPr>
        <p:spPr>
          <a:xfrm>
            <a:off x="4629150" y="4000500"/>
            <a:ext cx="1314450" cy="685800"/>
          </a:xfrm>
          <a:prstGeom prst="cube">
            <a:avLst>
              <a:gd name="adj" fmla="val 9694"/>
            </a:avLst>
          </a:prstGeom>
        </p:spPr>
        <p:style>
          <a:lnRef idx="1">
            <a:schemeClr val="accent2"/>
          </a:lnRef>
          <a:fillRef idx="3">
            <a:schemeClr val="accent2"/>
          </a:fillRef>
          <a:effectRef idx="2">
            <a:schemeClr val="accent2"/>
          </a:effectRef>
          <a:fontRef idx="minor">
            <a:schemeClr val="lt1"/>
          </a:fontRef>
        </p:style>
        <p:txBody>
          <a:bodyPr anchor="ctr"/>
          <a:lstStyle/>
          <a:p>
            <a:pPr algn="ctr">
              <a:defRPr/>
            </a:pPr>
            <a:r>
              <a:rPr lang="en-US" sz="2400" b="1" dirty="0">
                <a:latin typeface="DigifaceWide" pitchFamily="2" charset="0"/>
                <a:cs typeface="Times New Roman" pitchFamily="18" charset="0"/>
              </a:rPr>
              <a:t>02:23</a:t>
            </a:r>
          </a:p>
        </p:txBody>
      </p:sp>
      <p:sp>
        <p:nvSpPr>
          <p:cNvPr id="172" name="Cube 171">
            <a:extLst>
              <a:ext uri="{FF2B5EF4-FFF2-40B4-BE49-F238E27FC236}">
                <a16:creationId xmlns:a16="http://schemas.microsoft.com/office/drawing/2014/main" id="{5D7CFCA7-4B5F-4EAD-AE1F-B2153A56F151}"/>
              </a:ext>
            </a:extLst>
          </p:cNvPr>
          <p:cNvSpPr/>
          <p:nvPr/>
        </p:nvSpPr>
        <p:spPr>
          <a:xfrm>
            <a:off x="4629150" y="4000500"/>
            <a:ext cx="1314450" cy="685800"/>
          </a:xfrm>
          <a:prstGeom prst="cube">
            <a:avLst>
              <a:gd name="adj" fmla="val 9694"/>
            </a:avLst>
          </a:prstGeom>
        </p:spPr>
        <p:style>
          <a:lnRef idx="1">
            <a:schemeClr val="accent2"/>
          </a:lnRef>
          <a:fillRef idx="3">
            <a:schemeClr val="accent2"/>
          </a:fillRef>
          <a:effectRef idx="2">
            <a:schemeClr val="accent2"/>
          </a:effectRef>
          <a:fontRef idx="minor">
            <a:schemeClr val="lt1"/>
          </a:fontRef>
        </p:style>
        <p:txBody>
          <a:bodyPr anchor="ctr"/>
          <a:lstStyle/>
          <a:p>
            <a:pPr algn="ctr">
              <a:defRPr/>
            </a:pPr>
            <a:r>
              <a:rPr lang="en-US" sz="2400" b="1" dirty="0">
                <a:latin typeface="DigifaceWide" pitchFamily="2" charset="0"/>
                <a:cs typeface="Times New Roman" pitchFamily="18" charset="0"/>
              </a:rPr>
              <a:t>02:22</a:t>
            </a:r>
          </a:p>
        </p:txBody>
      </p:sp>
      <p:sp>
        <p:nvSpPr>
          <p:cNvPr id="173" name="Cube 172">
            <a:extLst>
              <a:ext uri="{FF2B5EF4-FFF2-40B4-BE49-F238E27FC236}">
                <a16:creationId xmlns:a16="http://schemas.microsoft.com/office/drawing/2014/main" id="{1E63C393-AD2B-4E26-9201-4C48112BA6D6}"/>
              </a:ext>
            </a:extLst>
          </p:cNvPr>
          <p:cNvSpPr/>
          <p:nvPr/>
        </p:nvSpPr>
        <p:spPr>
          <a:xfrm>
            <a:off x="4629150" y="4000500"/>
            <a:ext cx="1314450" cy="685800"/>
          </a:xfrm>
          <a:prstGeom prst="cube">
            <a:avLst>
              <a:gd name="adj" fmla="val 9694"/>
            </a:avLst>
          </a:prstGeom>
        </p:spPr>
        <p:style>
          <a:lnRef idx="1">
            <a:schemeClr val="accent2"/>
          </a:lnRef>
          <a:fillRef idx="3">
            <a:schemeClr val="accent2"/>
          </a:fillRef>
          <a:effectRef idx="2">
            <a:schemeClr val="accent2"/>
          </a:effectRef>
          <a:fontRef idx="minor">
            <a:schemeClr val="lt1"/>
          </a:fontRef>
        </p:style>
        <p:txBody>
          <a:bodyPr anchor="ctr"/>
          <a:lstStyle/>
          <a:p>
            <a:pPr algn="ctr">
              <a:defRPr/>
            </a:pPr>
            <a:r>
              <a:rPr lang="en-US" sz="2400" b="1" dirty="0">
                <a:latin typeface="DigifaceWide" pitchFamily="2" charset="0"/>
                <a:cs typeface="Times New Roman" pitchFamily="18" charset="0"/>
              </a:rPr>
              <a:t>02:21</a:t>
            </a:r>
          </a:p>
        </p:txBody>
      </p:sp>
      <p:sp>
        <p:nvSpPr>
          <p:cNvPr id="174" name="Cube 173">
            <a:extLst>
              <a:ext uri="{FF2B5EF4-FFF2-40B4-BE49-F238E27FC236}">
                <a16:creationId xmlns:a16="http://schemas.microsoft.com/office/drawing/2014/main" id="{E94C8D21-2B38-4B2E-8C68-DDF48D011607}"/>
              </a:ext>
            </a:extLst>
          </p:cNvPr>
          <p:cNvSpPr/>
          <p:nvPr/>
        </p:nvSpPr>
        <p:spPr>
          <a:xfrm>
            <a:off x="4629150" y="4000500"/>
            <a:ext cx="1314450" cy="685800"/>
          </a:xfrm>
          <a:prstGeom prst="cube">
            <a:avLst>
              <a:gd name="adj" fmla="val 9694"/>
            </a:avLst>
          </a:prstGeom>
        </p:spPr>
        <p:style>
          <a:lnRef idx="1">
            <a:schemeClr val="accent2"/>
          </a:lnRef>
          <a:fillRef idx="3">
            <a:schemeClr val="accent2"/>
          </a:fillRef>
          <a:effectRef idx="2">
            <a:schemeClr val="accent2"/>
          </a:effectRef>
          <a:fontRef idx="minor">
            <a:schemeClr val="lt1"/>
          </a:fontRef>
        </p:style>
        <p:txBody>
          <a:bodyPr anchor="ctr"/>
          <a:lstStyle/>
          <a:p>
            <a:pPr algn="ctr">
              <a:defRPr/>
            </a:pPr>
            <a:r>
              <a:rPr lang="en-US" sz="2400" b="1" dirty="0">
                <a:latin typeface="DigifaceWide" pitchFamily="2" charset="0"/>
                <a:cs typeface="Times New Roman" pitchFamily="18" charset="0"/>
              </a:rPr>
              <a:t>02:20</a:t>
            </a:r>
          </a:p>
        </p:txBody>
      </p:sp>
      <p:sp>
        <p:nvSpPr>
          <p:cNvPr id="175" name="Cube 174">
            <a:extLst>
              <a:ext uri="{FF2B5EF4-FFF2-40B4-BE49-F238E27FC236}">
                <a16:creationId xmlns:a16="http://schemas.microsoft.com/office/drawing/2014/main" id="{42D28105-74F6-48C4-AF19-3314C4C731EB}"/>
              </a:ext>
            </a:extLst>
          </p:cNvPr>
          <p:cNvSpPr/>
          <p:nvPr/>
        </p:nvSpPr>
        <p:spPr>
          <a:xfrm>
            <a:off x="4629150" y="4000500"/>
            <a:ext cx="1314450" cy="685800"/>
          </a:xfrm>
          <a:prstGeom prst="cube">
            <a:avLst>
              <a:gd name="adj" fmla="val 9694"/>
            </a:avLst>
          </a:prstGeom>
        </p:spPr>
        <p:style>
          <a:lnRef idx="1">
            <a:schemeClr val="accent2"/>
          </a:lnRef>
          <a:fillRef idx="3">
            <a:schemeClr val="accent2"/>
          </a:fillRef>
          <a:effectRef idx="2">
            <a:schemeClr val="accent2"/>
          </a:effectRef>
          <a:fontRef idx="minor">
            <a:schemeClr val="lt1"/>
          </a:fontRef>
        </p:style>
        <p:txBody>
          <a:bodyPr anchor="ctr"/>
          <a:lstStyle/>
          <a:p>
            <a:pPr algn="ctr">
              <a:defRPr/>
            </a:pPr>
            <a:r>
              <a:rPr lang="en-US" sz="2400" b="1" dirty="0">
                <a:latin typeface="DigifaceWide" pitchFamily="2" charset="0"/>
                <a:cs typeface="Times New Roman" pitchFamily="18" charset="0"/>
              </a:rPr>
              <a:t>02:19</a:t>
            </a:r>
          </a:p>
        </p:txBody>
      </p:sp>
      <p:sp>
        <p:nvSpPr>
          <p:cNvPr id="176" name="Cube 175">
            <a:extLst>
              <a:ext uri="{FF2B5EF4-FFF2-40B4-BE49-F238E27FC236}">
                <a16:creationId xmlns:a16="http://schemas.microsoft.com/office/drawing/2014/main" id="{3ABC1CAD-961D-44F6-BC4F-7D3D76CF568C}"/>
              </a:ext>
            </a:extLst>
          </p:cNvPr>
          <p:cNvSpPr/>
          <p:nvPr/>
        </p:nvSpPr>
        <p:spPr>
          <a:xfrm>
            <a:off x="4629150" y="4000500"/>
            <a:ext cx="1314450" cy="685800"/>
          </a:xfrm>
          <a:prstGeom prst="cube">
            <a:avLst>
              <a:gd name="adj" fmla="val 9694"/>
            </a:avLst>
          </a:prstGeom>
        </p:spPr>
        <p:style>
          <a:lnRef idx="1">
            <a:schemeClr val="accent2"/>
          </a:lnRef>
          <a:fillRef idx="3">
            <a:schemeClr val="accent2"/>
          </a:fillRef>
          <a:effectRef idx="2">
            <a:schemeClr val="accent2"/>
          </a:effectRef>
          <a:fontRef idx="minor">
            <a:schemeClr val="lt1"/>
          </a:fontRef>
        </p:style>
        <p:txBody>
          <a:bodyPr anchor="ctr"/>
          <a:lstStyle/>
          <a:p>
            <a:pPr algn="ctr">
              <a:defRPr/>
            </a:pPr>
            <a:r>
              <a:rPr lang="en-US" sz="2400" b="1" dirty="0">
                <a:latin typeface="DigifaceWide" pitchFamily="2" charset="0"/>
                <a:cs typeface="Times New Roman" pitchFamily="18" charset="0"/>
              </a:rPr>
              <a:t>02:18</a:t>
            </a:r>
          </a:p>
        </p:txBody>
      </p:sp>
      <p:sp>
        <p:nvSpPr>
          <p:cNvPr id="177" name="Cube 176">
            <a:extLst>
              <a:ext uri="{FF2B5EF4-FFF2-40B4-BE49-F238E27FC236}">
                <a16:creationId xmlns:a16="http://schemas.microsoft.com/office/drawing/2014/main" id="{BA2F0698-6CC2-4044-95EA-380EDA7F3C5E}"/>
              </a:ext>
            </a:extLst>
          </p:cNvPr>
          <p:cNvSpPr/>
          <p:nvPr/>
        </p:nvSpPr>
        <p:spPr>
          <a:xfrm>
            <a:off x="4629150" y="4000500"/>
            <a:ext cx="1314450" cy="685800"/>
          </a:xfrm>
          <a:prstGeom prst="cube">
            <a:avLst>
              <a:gd name="adj" fmla="val 9694"/>
            </a:avLst>
          </a:prstGeom>
        </p:spPr>
        <p:style>
          <a:lnRef idx="1">
            <a:schemeClr val="accent2"/>
          </a:lnRef>
          <a:fillRef idx="3">
            <a:schemeClr val="accent2"/>
          </a:fillRef>
          <a:effectRef idx="2">
            <a:schemeClr val="accent2"/>
          </a:effectRef>
          <a:fontRef idx="minor">
            <a:schemeClr val="lt1"/>
          </a:fontRef>
        </p:style>
        <p:txBody>
          <a:bodyPr anchor="ctr"/>
          <a:lstStyle/>
          <a:p>
            <a:pPr algn="ctr">
              <a:defRPr/>
            </a:pPr>
            <a:r>
              <a:rPr lang="en-US" sz="2400" b="1" dirty="0">
                <a:latin typeface="DigifaceWide" pitchFamily="2" charset="0"/>
                <a:cs typeface="Times New Roman" pitchFamily="18" charset="0"/>
              </a:rPr>
              <a:t>02:17</a:t>
            </a:r>
          </a:p>
        </p:txBody>
      </p:sp>
      <p:sp>
        <p:nvSpPr>
          <p:cNvPr id="178" name="Cube 177">
            <a:extLst>
              <a:ext uri="{FF2B5EF4-FFF2-40B4-BE49-F238E27FC236}">
                <a16:creationId xmlns:a16="http://schemas.microsoft.com/office/drawing/2014/main" id="{F09777FA-2876-4D14-9883-1AB2DBB58FC2}"/>
              </a:ext>
            </a:extLst>
          </p:cNvPr>
          <p:cNvSpPr/>
          <p:nvPr/>
        </p:nvSpPr>
        <p:spPr>
          <a:xfrm>
            <a:off x="4629150" y="4000500"/>
            <a:ext cx="1314450" cy="685800"/>
          </a:xfrm>
          <a:prstGeom prst="cube">
            <a:avLst>
              <a:gd name="adj" fmla="val 9694"/>
            </a:avLst>
          </a:prstGeom>
        </p:spPr>
        <p:style>
          <a:lnRef idx="1">
            <a:schemeClr val="accent2"/>
          </a:lnRef>
          <a:fillRef idx="3">
            <a:schemeClr val="accent2"/>
          </a:fillRef>
          <a:effectRef idx="2">
            <a:schemeClr val="accent2"/>
          </a:effectRef>
          <a:fontRef idx="minor">
            <a:schemeClr val="lt1"/>
          </a:fontRef>
        </p:style>
        <p:txBody>
          <a:bodyPr anchor="ctr"/>
          <a:lstStyle/>
          <a:p>
            <a:pPr algn="ctr">
              <a:defRPr/>
            </a:pPr>
            <a:r>
              <a:rPr lang="en-US" sz="2400" b="1" dirty="0">
                <a:latin typeface="DigifaceWide" pitchFamily="2" charset="0"/>
                <a:cs typeface="Times New Roman" pitchFamily="18" charset="0"/>
              </a:rPr>
              <a:t>02:16</a:t>
            </a:r>
          </a:p>
        </p:txBody>
      </p:sp>
      <p:sp>
        <p:nvSpPr>
          <p:cNvPr id="179" name="Cube 178">
            <a:extLst>
              <a:ext uri="{FF2B5EF4-FFF2-40B4-BE49-F238E27FC236}">
                <a16:creationId xmlns:a16="http://schemas.microsoft.com/office/drawing/2014/main" id="{35AEC54D-A6A2-47A5-AA35-9BF3A38ECD0E}"/>
              </a:ext>
            </a:extLst>
          </p:cNvPr>
          <p:cNvSpPr/>
          <p:nvPr/>
        </p:nvSpPr>
        <p:spPr>
          <a:xfrm>
            <a:off x="4629150" y="4000500"/>
            <a:ext cx="1314450" cy="685800"/>
          </a:xfrm>
          <a:prstGeom prst="cube">
            <a:avLst>
              <a:gd name="adj" fmla="val 9694"/>
            </a:avLst>
          </a:prstGeom>
        </p:spPr>
        <p:style>
          <a:lnRef idx="1">
            <a:schemeClr val="accent2"/>
          </a:lnRef>
          <a:fillRef idx="3">
            <a:schemeClr val="accent2"/>
          </a:fillRef>
          <a:effectRef idx="2">
            <a:schemeClr val="accent2"/>
          </a:effectRef>
          <a:fontRef idx="minor">
            <a:schemeClr val="lt1"/>
          </a:fontRef>
        </p:style>
        <p:txBody>
          <a:bodyPr anchor="ctr"/>
          <a:lstStyle/>
          <a:p>
            <a:pPr algn="ctr">
              <a:defRPr/>
            </a:pPr>
            <a:r>
              <a:rPr lang="en-US" sz="2400" b="1" dirty="0">
                <a:latin typeface="DigifaceWide" pitchFamily="2" charset="0"/>
                <a:cs typeface="Times New Roman" pitchFamily="18" charset="0"/>
              </a:rPr>
              <a:t>02:15</a:t>
            </a:r>
          </a:p>
        </p:txBody>
      </p:sp>
      <p:sp>
        <p:nvSpPr>
          <p:cNvPr id="180" name="Cube 179">
            <a:extLst>
              <a:ext uri="{FF2B5EF4-FFF2-40B4-BE49-F238E27FC236}">
                <a16:creationId xmlns:a16="http://schemas.microsoft.com/office/drawing/2014/main" id="{FCBEFB4C-4F86-4A47-841E-494AC1C65A79}"/>
              </a:ext>
            </a:extLst>
          </p:cNvPr>
          <p:cNvSpPr/>
          <p:nvPr/>
        </p:nvSpPr>
        <p:spPr>
          <a:xfrm>
            <a:off x="4629150" y="4000500"/>
            <a:ext cx="1314450" cy="685800"/>
          </a:xfrm>
          <a:prstGeom prst="cube">
            <a:avLst>
              <a:gd name="adj" fmla="val 9694"/>
            </a:avLst>
          </a:prstGeom>
        </p:spPr>
        <p:style>
          <a:lnRef idx="1">
            <a:schemeClr val="accent2"/>
          </a:lnRef>
          <a:fillRef idx="3">
            <a:schemeClr val="accent2"/>
          </a:fillRef>
          <a:effectRef idx="2">
            <a:schemeClr val="accent2"/>
          </a:effectRef>
          <a:fontRef idx="minor">
            <a:schemeClr val="lt1"/>
          </a:fontRef>
        </p:style>
        <p:txBody>
          <a:bodyPr anchor="ctr"/>
          <a:lstStyle/>
          <a:p>
            <a:pPr algn="ctr">
              <a:defRPr/>
            </a:pPr>
            <a:r>
              <a:rPr lang="en-US" sz="2400" b="1" dirty="0">
                <a:latin typeface="DigifaceWide" pitchFamily="2" charset="0"/>
                <a:cs typeface="Times New Roman" pitchFamily="18" charset="0"/>
              </a:rPr>
              <a:t>02:14</a:t>
            </a:r>
          </a:p>
        </p:txBody>
      </p:sp>
      <p:sp>
        <p:nvSpPr>
          <p:cNvPr id="181" name="Cube 180">
            <a:extLst>
              <a:ext uri="{FF2B5EF4-FFF2-40B4-BE49-F238E27FC236}">
                <a16:creationId xmlns:a16="http://schemas.microsoft.com/office/drawing/2014/main" id="{81F4810A-DFD8-4822-ABED-32DD8333D1C7}"/>
              </a:ext>
            </a:extLst>
          </p:cNvPr>
          <p:cNvSpPr/>
          <p:nvPr/>
        </p:nvSpPr>
        <p:spPr>
          <a:xfrm>
            <a:off x="4629150" y="4000500"/>
            <a:ext cx="1314450" cy="685800"/>
          </a:xfrm>
          <a:prstGeom prst="cube">
            <a:avLst>
              <a:gd name="adj" fmla="val 9694"/>
            </a:avLst>
          </a:prstGeom>
        </p:spPr>
        <p:style>
          <a:lnRef idx="1">
            <a:schemeClr val="accent2"/>
          </a:lnRef>
          <a:fillRef idx="3">
            <a:schemeClr val="accent2"/>
          </a:fillRef>
          <a:effectRef idx="2">
            <a:schemeClr val="accent2"/>
          </a:effectRef>
          <a:fontRef idx="minor">
            <a:schemeClr val="lt1"/>
          </a:fontRef>
        </p:style>
        <p:txBody>
          <a:bodyPr anchor="ctr"/>
          <a:lstStyle/>
          <a:p>
            <a:pPr algn="ctr">
              <a:defRPr/>
            </a:pPr>
            <a:r>
              <a:rPr lang="en-US" sz="2400" b="1" dirty="0">
                <a:latin typeface="DigifaceWide" pitchFamily="2" charset="0"/>
                <a:cs typeface="Times New Roman" pitchFamily="18" charset="0"/>
              </a:rPr>
              <a:t>02:13</a:t>
            </a:r>
          </a:p>
        </p:txBody>
      </p:sp>
      <p:sp>
        <p:nvSpPr>
          <p:cNvPr id="182" name="Cube 181">
            <a:extLst>
              <a:ext uri="{FF2B5EF4-FFF2-40B4-BE49-F238E27FC236}">
                <a16:creationId xmlns:a16="http://schemas.microsoft.com/office/drawing/2014/main" id="{9F10C902-34E4-4D6F-8813-1237603FA212}"/>
              </a:ext>
            </a:extLst>
          </p:cNvPr>
          <p:cNvSpPr/>
          <p:nvPr/>
        </p:nvSpPr>
        <p:spPr>
          <a:xfrm>
            <a:off x="4629150" y="4000500"/>
            <a:ext cx="1314450" cy="685800"/>
          </a:xfrm>
          <a:prstGeom prst="cube">
            <a:avLst>
              <a:gd name="adj" fmla="val 9694"/>
            </a:avLst>
          </a:prstGeom>
        </p:spPr>
        <p:style>
          <a:lnRef idx="1">
            <a:schemeClr val="accent2"/>
          </a:lnRef>
          <a:fillRef idx="3">
            <a:schemeClr val="accent2"/>
          </a:fillRef>
          <a:effectRef idx="2">
            <a:schemeClr val="accent2"/>
          </a:effectRef>
          <a:fontRef idx="minor">
            <a:schemeClr val="lt1"/>
          </a:fontRef>
        </p:style>
        <p:txBody>
          <a:bodyPr anchor="ctr"/>
          <a:lstStyle/>
          <a:p>
            <a:pPr algn="ctr">
              <a:defRPr/>
            </a:pPr>
            <a:r>
              <a:rPr lang="en-US" sz="2400" b="1" dirty="0">
                <a:latin typeface="DigifaceWide" pitchFamily="2" charset="0"/>
                <a:cs typeface="Times New Roman" pitchFamily="18" charset="0"/>
              </a:rPr>
              <a:t>02:12</a:t>
            </a:r>
          </a:p>
        </p:txBody>
      </p:sp>
      <p:sp>
        <p:nvSpPr>
          <p:cNvPr id="183" name="Cube 182">
            <a:extLst>
              <a:ext uri="{FF2B5EF4-FFF2-40B4-BE49-F238E27FC236}">
                <a16:creationId xmlns:a16="http://schemas.microsoft.com/office/drawing/2014/main" id="{43BB6379-ADDA-4FB0-AA66-345C6865E1A2}"/>
              </a:ext>
            </a:extLst>
          </p:cNvPr>
          <p:cNvSpPr/>
          <p:nvPr/>
        </p:nvSpPr>
        <p:spPr>
          <a:xfrm>
            <a:off x="4629150" y="4000500"/>
            <a:ext cx="1314450" cy="685800"/>
          </a:xfrm>
          <a:prstGeom prst="cube">
            <a:avLst>
              <a:gd name="adj" fmla="val 9694"/>
            </a:avLst>
          </a:prstGeom>
        </p:spPr>
        <p:style>
          <a:lnRef idx="1">
            <a:schemeClr val="accent2"/>
          </a:lnRef>
          <a:fillRef idx="3">
            <a:schemeClr val="accent2"/>
          </a:fillRef>
          <a:effectRef idx="2">
            <a:schemeClr val="accent2"/>
          </a:effectRef>
          <a:fontRef idx="minor">
            <a:schemeClr val="lt1"/>
          </a:fontRef>
        </p:style>
        <p:txBody>
          <a:bodyPr anchor="ctr"/>
          <a:lstStyle/>
          <a:p>
            <a:pPr algn="ctr">
              <a:defRPr/>
            </a:pPr>
            <a:r>
              <a:rPr lang="en-US" sz="2400" b="1" dirty="0">
                <a:latin typeface="DigifaceWide" pitchFamily="2" charset="0"/>
                <a:cs typeface="Times New Roman" pitchFamily="18" charset="0"/>
              </a:rPr>
              <a:t>02:11</a:t>
            </a:r>
          </a:p>
        </p:txBody>
      </p:sp>
      <p:sp>
        <p:nvSpPr>
          <p:cNvPr id="184" name="Cube 183">
            <a:extLst>
              <a:ext uri="{FF2B5EF4-FFF2-40B4-BE49-F238E27FC236}">
                <a16:creationId xmlns:a16="http://schemas.microsoft.com/office/drawing/2014/main" id="{484BFD75-FFF5-4CE2-A474-F5BF10458BC3}"/>
              </a:ext>
            </a:extLst>
          </p:cNvPr>
          <p:cNvSpPr/>
          <p:nvPr/>
        </p:nvSpPr>
        <p:spPr>
          <a:xfrm>
            <a:off x="4629150" y="4000500"/>
            <a:ext cx="1314450" cy="685800"/>
          </a:xfrm>
          <a:prstGeom prst="cube">
            <a:avLst>
              <a:gd name="adj" fmla="val 9694"/>
            </a:avLst>
          </a:prstGeom>
        </p:spPr>
        <p:style>
          <a:lnRef idx="1">
            <a:schemeClr val="accent2"/>
          </a:lnRef>
          <a:fillRef idx="3">
            <a:schemeClr val="accent2"/>
          </a:fillRef>
          <a:effectRef idx="2">
            <a:schemeClr val="accent2"/>
          </a:effectRef>
          <a:fontRef idx="minor">
            <a:schemeClr val="lt1"/>
          </a:fontRef>
        </p:style>
        <p:txBody>
          <a:bodyPr anchor="ctr"/>
          <a:lstStyle/>
          <a:p>
            <a:pPr algn="ctr">
              <a:defRPr/>
            </a:pPr>
            <a:r>
              <a:rPr lang="en-US" sz="2400" b="1" dirty="0">
                <a:latin typeface="DigifaceWide" pitchFamily="2" charset="0"/>
                <a:cs typeface="Times New Roman" pitchFamily="18" charset="0"/>
              </a:rPr>
              <a:t>02:10</a:t>
            </a:r>
          </a:p>
        </p:txBody>
      </p:sp>
      <p:sp>
        <p:nvSpPr>
          <p:cNvPr id="185" name="Cube 184">
            <a:extLst>
              <a:ext uri="{FF2B5EF4-FFF2-40B4-BE49-F238E27FC236}">
                <a16:creationId xmlns:a16="http://schemas.microsoft.com/office/drawing/2014/main" id="{587A5832-CAE6-4CBC-8212-6795616DC788}"/>
              </a:ext>
            </a:extLst>
          </p:cNvPr>
          <p:cNvSpPr/>
          <p:nvPr/>
        </p:nvSpPr>
        <p:spPr>
          <a:xfrm>
            <a:off x="4629150" y="4000500"/>
            <a:ext cx="1314450" cy="685800"/>
          </a:xfrm>
          <a:prstGeom prst="cube">
            <a:avLst>
              <a:gd name="adj" fmla="val 9694"/>
            </a:avLst>
          </a:prstGeom>
        </p:spPr>
        <p:style>
          <a:lnRef idx="1">
            <a:schemeClr val="accent2"/>
          </a:lnRef>
          <a:fillRef idx="3">
            <a:schemeClr val="accent2"/>
          </a:fillRef>
          <a:effectRef idx="2">
            <a:schemeClr val="accent2"/>
          </a:effectRef>
          <a:fontRef idx="minor">
            <a:schemeClr val="lt1"/>
          </a:fontRef>
        </p:style>
        <p:txBody>
          <a:bodyPr anchor="ctr"/>
          <a:lstStyle/>
          <a:p>
            <a:pPr algn="ctr">
              <a:defRPr/>
            </a:pPr>
            <a:r>
              <a:rPr lang="en-US" sz="2400" b="1" dirty="0">
                <a:latin typeface="DigifaceWide" pitchFamily="2" charset="0"/>
                <a:cs typeface="Times New Roman" pitchFamily="18" charset="0"/>
              </a:rPr>
              <a:t>02:09</a:t>
            </a:r>
          </a:p>
        </p:txBody>
      </p:sp>
      <p:sp>
        <p:nvSpPr>
          <p:cNvPr id="186" name="Cube 185">
            <a:extLst>
              <a:ext uri="{FF2B5EF4-FFF2-40B4-BE49-F238E27FC236}">
                <a16:creationId xmlns:a16="http://schemas.microsoft.com/office/drawing/2014/main" id="{D8111E27-A46E-4645-9F6F-C8258EDC16A0}"/>
              </a:ext>
            </a:extLst>
          </p:cNvPr>
          <p:cNvSpPr/>
          <p:nvPr/>
        </p:nvSpPr>
        <p:spPr>
          <a:xfrm>
            <a:off x="4629150" y="4000500"/>
            <a:ext cx="1314450" cy="685800"/>
          </a:xfrm>
          <a:prstGeom prst="cube">
            <a:avLst>
              <a:gd name="adj" fmla="val 9694"/>
            </a:avLst>
          </a:prstGeom>
        </p:spPr>
        <p:style>
          <a:lnRef idx="1">
            <a:schemeClr val="accent2"/>
          </a:lnRef>
          <a:fillRef idx="3">
            <a:schemeClr val="accent2"/>
          </a:fillRef>
          <a:effectRef idx="2">
            <a:schemeClr val="accent2"/>
          </a:effectRef>
          <a:fontRef idx="minor">
            <a:schemeClr val="lt1"/>
          </a:fontRef>
        </p:style>
        <p:txBody>
          <a:bodyPr anchor="ctr"/>
          <a:lstStyle/>
          <a:p>
            <a:pPr algn="ctr">
              <a:defRPr/>
            </a:pPr>
            <a:r>
              <a:rPr lang="en-US" sz="2400" b="1" dirty="0">
                <a:latin typeface="DigifaceWide" pitchFamily="2" charset="0"/>
                <a:cs typeface="Times New Roman" pitchFamily="18" charset="0"/>
              </a:rPr>
              <a:t>02:08</a:t>
            </a:r>
          </a:p>
        </p:txBody>
      </p:sp>
      <p:sp>
        <p:nvSpPr>
          <p:cNvPr id="187" name="Cube 186">
            <a:extLst>
              <a:ext uri="{FF2B5EF4-FFF2-40B4-BE49-F238E27FC236}">
                <a16:creationId xmlns:a16="http://schemas.microsoft.com/office/drawing/2014/main" id="{0A9AE19E-E003-4316-9AC7-0BB7686C25F8}"/>
              </a:ext>
            </a:extLst>
          </p:cNvPr>
          <p:cNvSpPr/>
          <p:nvPr/>
        </p:nvSpPr>
        <p:spPr>
          <a:xfrm>
            <a:off x="4629150" y="4000500"/>
            <a:ext cx="1314450" cy="685800"/>
          </a:xfrm>
          <a:prstGeom prst="cube">
            <a:avLst>
              <a:gd name="adj" fmla="val 9694"/>
            </a:avLst>
          </a:prstGeom>
        </p:spPr>
        <p:style>
          <a:lnRef idx="1">
            <a:schemeClr val="accent2"/>
          </a:lnRef>
          <a:fillRef idx="3">
            <a:schemeClr val="accent2"/>
          </a:fillRef>
          <a:effectRef idx="2">
            <a:schemeClr val="accent2"/>
          </a:effectRef>
          <a:fontRef idx="minor">
            <a:schemeClr val="lt1"/>
          </a:fontRef>
        </p:style>
        <p:txBody>
          <a:bodyPr anchor="ctr"/>
          <a:lstStyle/>
          <a:p>
            <a:pPr algn="ctr">
              <a:defRPr/>
            </a:pPr>
            <a:r>
              <a:rPr lang="en-US" sz="2400" b="1" dirty="0">
                <a:latin typeface="DigifaceWide" pitchFamily="2" charset="0"/>
                <a:cs typeface="Times New Roman" pitchFamily="18" charset="0"/>
              </a:rPr>
              <a:t>02:07</a:t>
            </a:r>
          </a:p>
        </p:txBody>
      </p:sp>
      <p:sp>
        <p:nvSpPr>
          <p:cNvPr id="188" name="Cube 187">
            <a:extLst>
              <a:ext uri="{FF2B5EF4-FFF2-40B4-BE49-F238E27FC236}">
                <a16:creationId xmlns:a16="http://schemas.microsoft.com/office/drawing/2014/main" id="{5B6ED2F0-0348-460A-A682-C3AA146E6985}"/>
              </a:ext>
            </a:extLst>
          </p:cNvPr>
          <p:cNvSpPr/>
          <p:nvPr/>
        </p:nvSpPr>
        <p:spPr>
          <a:xfrm>
            <a:off x="4629150" y="4000500"/>
            <a:ext cx="1314450" cy="685800"/>
          </a:xfrm>
          <a:prstGeom prst="cube">
            <a:avLst>
              <a:gd name="adj" fmla="val 9694"/>
            </a:avLst>
          </a:prstGeom>
        </p:spPr>
        <p:style>
          <a:lnRef idx="1">
            <a:schemeClr val="accent2"/>
          </a:lnRef>
          <a:fillRef idx="3">
            <a:schemeClr val="accent2"/>
          </a:fillRef>
          <a:effectRef idx="2">
            <a:schemeClr val="accent2"/>
          </a:effectRef>
          <a:fontRef idx="minor">
            <a:schemeClr val="lt1"/>
          </a:fontRef>
        </p:style>
        <p:txBody>
          <a:bodyPr anchor="ctr"/>
          <a:lstStyle/>
          <a:p>
            <a:pPr algn="ctr">
              <a:defRPr/>
            </a:pPr>
            <a:r>
              <a:rPr lang="en-US" sz="2400" b="1" dirty="0">
                <a:latin typeface="DigifaceWide" pitchFamily="2" charset="0"/>
                <a:cs typeface="Times New Roman" pitchFamily="18" charset="0"/>
              </a:rPr>
              <a:t>02:06</a:t>
            </a:r>
          </a:p>
        </p:txBody>
      </p:sp>
      <p:sp>
        <p:nvSpPr>
          <p:cNvPr id="189" name="Cube 188">
            <a:extLst>
              <a:ext uri="{FF2B5EF4-FFF2-40B4-BE49-F238E27FC236}">
                <a16:creationId xmlns:a16="http://schemas.microsoft.com/office/drawing/2014/main" id="{3E1F99EB-A3C5-4B23-B31B-685F4899CC69}"/>
              </a:ext>
            </a:extLst>
          </p:cNvPr>
          <p:cNvSpPr/>
          <p:nvPr/>
        </p:nvSpPr>
        <p:spPr>
          <a:xfrm>
            <a:off x="4629150" y="4000500"/>
            <a:ext cx="1314450" cy="685800"/>
          </a:xfrm>
          <a:prstGeom prst="cube">
            <a:avLst>
              <a:gd name="adj" fmla="val 9694"/>
            </a:avLst>
          </a:prstGeom>
        </p:spPr>
        <p:style>
          <a:lnRef idx="1">
            <a:schemeClr val="accent2"/>
          </a:lnRef>
          <a:fillRef idx="3">
            <a:schemeClr val="accent2"/>
          </a:fillRef>
          <a:effectRef idx="2">
            <a:schemeClr val="accent2"/>
          </a:effectRef>
          <a:fontRef idx="minor">
            <a:schemeClr val="lt1"/>
          </a:fontRef>
        </p:style>
        <p:txBody>
          <a:bodyPr anchor="ctr"/>
          <a:lstStyle/>
          <a:p>
            <a:pPr algn="ctr">
              <a:defRPr/>
            </a:pPr>
            <a:r>
              <a:rPr lang="en-US" sz="2400" b="1" dirty="0">
                <a:latin typeface="DigifaceWide" pitchFamily="2" charset="0"/>
                <a:cs typeface="Times New Roman" pitchFamily="18" charset="0"/>
              </a:rPr>
              <a:t>02:05</a:t>
            </a:r>
          </a:p>
        </p:txBody>
      </p:sp>
      <p:sp>
        <p:nvSpPr>
          <p:cNvPr id="190" name="Cube 189">
            <a:extLst>
              <a:ext uri="{FF2B5EF4-FFF2-40B4-BE49-F238E27FC236}">
                <a16:creationId xmlns:a16="http://schemas.microsoft.com/office/drawing/2014/main" id="{3C02501D-7B14-4CDC-8B4F-461488D026BD}"/>
              </a:ext>
            </a:extLst>
          </p:cNvPr>
          <p:cNvSpPr/>
          <p:nvPr/>
        </p:nvSpPr>
        <p:spPr>
          <a:xfrm>
            <a:off x="4629150" y="4000500"/>
            <a:ext cx="1314450" cy="685800"/>
          </a:xfrm>
          <a:prstGeom prst="cube">
            <a:avLst>
              <a:gd name="adj" fmla="val 9694"/>
            </a:avLst>
          </a:prstGeom>
        </p:spPr>
        <p:style>
          <a:lnRef idx="1">
            <a:schemeClr val="accent2"/>
          </a:lnRef>
          <a:fillRef idx="3">
            <a:schemeClr val="accent2"/>
          </a:fillRef>
          <a:effectRef idx="2">
            <a:schemeClr val="accent2"/>
          </a:effectRef>
          <a:fontRef idx="minor">
            <a:schemeClr val="lt1"/>
          </a:fontRef>
        </p:style>
        <p:txBody>
          <a:bodyPr anchor="ctr"/>
          <a:lstStyle/>
          <a:p>
            <a:pPr algn="ctr">
              <a:defRPr/>
            </a:pPr>
            <a:r>
              <a:rPr lang="en-US" sz="2400" b="1" dirty="0">
                <a:latin typeface="DigifaceWide" pitchFamily="2" charset="0"/>
                <a:cs typeface="Times New Roman" pitchFamily="18" charset="0"/>
              </a:rPr>
              <a:t>02:04</a:t>
            </a:r>
          </a:p>
        </p:txBody>
      </p:sp>
      <p:sp>
        <p:nvSpPr>
          <p:cNvPr id="191" name="Cube 190">
            <a:extLst>
              <a:ext uri="{FF2B5EF4-FFF2-40B4-BE49-F238E27FC236}">
                <a16:creationId xmlns:a16="http://schemas.microsoft.com/office/drawing/2014/main" id="{74E000C3-8955-40C5-81DA-B0D197A307B6}"/>
              </a:ext>
            </a:extLst>
          </p:cNvPr>
          <p:cNvSpPr/>
          <p:nvPr/>
        </p:nvSpPr>
        <p:spPr>
          <a:xfrm>
            <a:off x="4629150" y="4000500"/>
            <a:ext cx="1314450" cy="685800"/>
          </a:xfrm>
          <a:prstGeom prst="cube">
            <a:avLst>
              <a:gd name="adj" fmla="val 9694"/>
            </a:avLst>
          </a:prstGeom>
        </p:spPr>
        <p:style>
          <a:lnRef idx="1">
            <a:schemeClr val="accent2"/>
          </a:lnRef>
          <a:fillRef idx="3">
            <a:schemeClr val="accent2"/>
          </a:fillRef>
          <a:effectRef idx="2">
            <a:schemeClr val="accent2"/>
          </a:effectRef>
          <a:fontRef idx="minor">
            <a:schemeClr val="lt1"/>
          </a:fontRef>
        </p:style>
        <p:txBody>
          <a:bodyPr anchor="ctr"/>
          <a:lstStyle/>
          <a:p>
            <a:pPr algn="ctr">
              <a:defRPr/>
            </a:pPr>
            <a:r>
              <a:rPr lang="en-US" sz="2400" b="1" dirty="0">
                <a:latin typeface="DigifaceWide" pitchFamily="2" charset="0"/>
                <a:cs typeface="Times New Roman" pitchFamily="18" charset="0"/>
              </a:rPr>
              <a:t>02:03</a:t>
            </a:r>
          </a:p>
        </p:txBody>
      </p:sp>
      <p:sp>
        <p:nvSpPr>
          <p:cNvPr id="192" name="Cube 191">
            <a:extLst>
              <a:ext uri="{FF2B5EF4-FFF2-40B4-BE49-F238E27FC236}">
                <a16:creationId xmlns:a16="http://schemas.microsoft.com/office/drawing/2014/main" id="{14923A42-66C1-4C20-AF80-E3187FA3C7B1}"/>
              </a:ext>
            </a:extLst>
          </p:cNvPr>
          <p:cNvSpPr/>
          <p:nvPr/>
        </p:nvSpPr>
        <p:spPr>
          <a:xfrm>
            <a:off x="4629150" y="4000500"/>
            <a:ext cx="1314450" cy="685800"/>
          </a:xfrm>
          <a:prstGeom prst="cube">
            <a:avLst>
              <a:gd name="adj" fmla="val 9694"/>
            </a:avLst>
          </a:prstGeom>
        </p:spPr>
        <p:style>
          <a:lnRef idx="1">
            <a:schemeClr val="accent2"/>
          </a:lnRef>
          <a:fillRef idx="3">
            <a:schemeClr val="accent2"/>
          </a:fillRef>
          <a:effectRef idx="2">
            <a:schemeClr val="accent2"/>
          </a:effectRef>
          <a:fontRef idx="minor">
            <a:schemeClr val="lt1"/>
          </a:fontRef>
        </p:style>
        <p:txBody>
          <a:bodyPr anchor="ctr"/>
          <a:lstStyle/>
          <a:p>
            <a:pPr algn="ctr">
              <a:defRPr/>
            </a:pPr>
            <a:r>
              <a:rPr lang="en-US" sz="2400" b="1" dirty="0">
                <a:latin typeface="DigifaceWide" pitchFamily="2" charset="0"/>
                <a:cs typeface="Times New Roman" pitchFamily="18" charset="0"/>
              </a:rPr>
              <a:t>02:02</a:t>
            </a:r>
          </a:p>
        </p:txBody>
      </p:sp>
      <p:sp>
        <p:nvSpPr>
          <p:cNvPr id="193" name="Cube 192">
            <a:extLst>
              <a:ext uri="{FF2B5EF4-FFF2-40B4-BE49-F238E27FC236}">
                <a16:creationId xmlns:a16="http://schemas.microsoft.com/office/drawing/2014/main" id="{D3ACE190-10A5-48B4-A44F-642EDAE3B51B}"/>
              </a:ext>
            </a:extLst>
          </p:cNvPr>
          <p:cNvSpPr/>
          <p:nvPr/>
        </p:nvSpPr>
        <p:spPr>
          <a:xfrm>
            <a:off x="4629150" y="4000500"/>
            <a:ext cx="1314450" cy="685800"/>
          </a:xfrm>
          <a:prstGeom prst="cube">
            <a:avLst>
              <a:gd name="adj" fmla="val 9694"/>
            </a:avLst>
          </a:prstGeom>
        </p:spPr>
        <p:style>
          <a:lnRef idx="1">
            <a:schemeClr val="accent2"/>
          </a:lnRef>
          <a:fillRef idx="3">
            <a:schemeClr val="accent2"/>
          </a:fillRef>
          <a:effectRef idx="2">
            <a:schemeClr val="accent2"/>
          </a:effectRef>
          <a:fontRef idx="minor">
            <a:schemeClr val="lt1"/>
          </a:fontRef>
        </p:style>
        <p:txBody>
          <a:bodyPr anchor="ctr"/>
          <a:lstStyle/>
          <a:p>
            <a:pPr algn="ctr">
              <a:defRPr/>
            </a:pPr>
            <a:r>
              <a:rPr lang="en-US" sz="2400" b="1" dirty="0">
                <a:latin typeface="DigifaceWide" pitchFamily="2" charset="0"/>
                <a:cs typeface="Times New Roman" pitchFamily="18" charset="0"/>
              </a:rPr>
              <a:t>02:01</a:t>
            </a:r>
          </a:p>
        </p:txBody>
      </p:sp>
      <p:sp>
        <p:nvSpPr>
          <p:cNvPr id="194" name="Cube 193">
            <a:extLst>
              <a:ext uri="{FF2B5EF4-FFF2-40B4-BE49-F238E27FC236}">
                <a16:creationId xmlns:a16="http://schemas.microsoft.com/office/drawing/2014/main" id="{C4F0C1BA-7B7B-4597-85C5-4C24EC112C0F}"/>
              </a:ext>
            </a:extLst>
          </p:cNvPr>
          <p:cNvSpPr/>
          <p:nvPr/>
        </p:nvSpPr>
        <p:spPr>
          <a:xfrm>
            <a:off x="4629150" y="4000500"/>
            <a:ext cx="1314450" cy="685800"/>
          </a:xfrm>
          <a:prstGeom prst="cube">
            <a:avLst>
              <a:gd name="adj" fmla="val 9694"/>
            </a:avLst>
          </a:prstGeom>
        </p:spPr>
        <p:style>
          <a:lnRef idx="1">
            <a:schemeClr val="accent2"/>
          </a:lnRef>
          <a:fillRef idx="3">
            <a:schemeClr val="accent2"/>
          </a:fillRef>
          <a:effectRef idx="2">
            <a:schemeClr val="accent2"/>
          </a:effectRef>
          <a:fontRef idx="minor">
            <a:schemeClr val="lt1"/>
          </a:fontRef>
        </p:style>
        <p:txBody>
          <a:bodyPr anchor="ctr"/>
          <a:lstStyle/>
          <a:p>
            <a:pPr algn="ctr">
              <a:defRPr/>
            </a:pPr>
            <a:r>
              <a:rPr lang="en-US" sz="2400" b="1" dirty="0">
                <a:latin typeface="DigifaceWide" pitchFamily="2" charset="0"/>
                <a:cs typeface="Times New Roman" pitchFamily="18" charset="0"/>
              </a:rPr>
              <a:t>02:00</a:t>
            </a:r>
          </a:p>
        </p:txBody>
      </p:sp>
      <p:sp>
        <p:nvSpPr>
          <p:cNvPr id="195" name="Cube 194">
            <a:extLst>
              <a:ext uri="{FF2B5EF4-FFF2-40B4-BE49-F238E27FC236}">
                <a16:creationId xmlns:a16="http://schemas.microsoft.com/office/drawing/2014/main" id="{0C74A882-32FD-47FF-8E46-BD819E93D3B2}"/>
              </a:ext>
            </a:extLst>
          </p:cNvPr>
          <p:cNvSpPr/>
          <p:nvPr/>
        </p:nvSpPr>
        <p:spPr>
          <a:xfrm>
            <a:off x="4629150" y="4000500"/>
            <a:ext cx="1314450" cy="685800"/>
          </a:xfrm>
          <a:prstGeom prst="cube">
            <a:avLst>
              <a:gd name="adj" fmla="val 9694"/>
            </a:avLst>
          </a:prstGeom>
        </p:spPr>
        <p:style>
          <a:lnRef idx="1">
            <a:schemeClr val="accent2"/>
          </a:lnRef>
          <a:fillRef idx="3">
            <a:schemeClr val="accent2"/>
          </a:fillRef>
          <a:effectRef idx="2">
            <a:schemeClr val="accent2"/>
          </a:effectRef>
          <a:fontRef idx="minor">
            <a:schemeClr val="lt1"/>
          </a:fontRef>
        </p:style>
        <p:txBody>
          <a:bodyPr anchor="ctr"/>
          <a:lstStyle/>
          <a:p>
            <a:pPr algn="ctr">
              <a:defRPr/>
            </a:pPr>
            <a:r>
              <a:rPr lang="en-US" sz="2400" b="1" dirty="0">
                <a:latin typeface="DigifaceWide" pitchFamily="2" charset="0"/>
                <a:cs typeface="Times New Roman" pitchFamily="18" charset="0"/>
              </a:rPr>
              <a:t>01:59</a:t>
            </a:r>
          </a:p>
        </p:txBody>
      </p:sp>
      <p:sp>
        <p:nvSpPr>
          <p:cNvPr id="196" name="Cube 195">
            <a:extLst>
              <a:ext uri="{FF2B5EF4-FFF2-40B4-BE49-F238E27FC236}">
                <a16:creationId xmlns:a16="http://schemas.microsoft.com/office/drawing/2014/main" id="{E55B6DE7-17A0-4BBC-85CE-186390C3BA18}"/>
              </a:ext>
            </a:extLst>
          </p:cNvPr>
          <p:cNvSpPr/>
          <p:nvPr/>
        </p:nvSpPr>
        <p:spPr>
          <a:xfrm>
            <a:off x="4629150" y="4000500"/>
            <a:ext cx="1314450" cy="685800"/>
          </a:xfrm>
          <a:prstGeom prst="cube">
            <a:avLst>
              <a:gd name="adj" fmla="val 9694"/>
            </a:avLst>
          </a:prstGeom>
        </p:spPr>
        <p:style>
          <a:lnRef idx="1">
            <a:schemeClr val="accent2"/>
          </a:lnRef>
          <a:fillRef idx="3">
            <a:schemeClr val="accent2"/>
          </a:fillRef>
          <a:effectRef idx="2">
            <a:schemeClr val="accent2"/>
          </a:effectRef>
          <a:fontRef idx="minor">
            <a:schemeClr val="lt1"/>
          </a:fontRef>
        </p:style>
        <p:txBody>
          <a:bodyPr anchor="ctr"/>
          <a:lstStyle/>
          <a:p>
            <a:pPr algn="ctr">
              <a:defRPr/>
            </a:pPr>
            <a:r>
              <a:rPr lang="en-US" sz="2400" b="1" dirty="0">
                <a:latin typeface="DigifaceWide" pitchFamily="2" charset="0"/>
                <a:cs typeface="Times New Roman" pitchFamily="18" charset="0"/>
              </a:rPr>
              <a:t>01:58</a:t>
            </a:r>
          </a:p>
        </p:txBody>
      </p:sp>
      <p:sp>
        <p:nvSpPr>
          <p:cNvPr id="197" name="Cube 196">
            <a:extLst>
              <a:ext uri="{FF2B5EF4-FFF2-40B4-BE49-F238E27FC236}">
                <a16:creationId xmlns:a16="http://schemas.microsoft.com/office/drawing/2014/main" id="{F622F1DA-749E-41ED-8F3D-70B3064F2300}"/>
              </a:ext>
            </a:extLst>
          </p:cNvPr>
          <p:cNvSpPr/>
          <p:nvPr/>
        </p:nvSpPr>
        <p:spPr>
          <a:xfrm>
            <a:off x="4629150" y="4000500"/>
            <a:ext cx="1314450" cy="685800"/>
          </a:xfrm>
          <a:prstGeom prst="cube">
            <a:avLst>
              <a:gd name="adj" fmla="val 9694"/>
            </a:avLst>
          </a:prstGeom>
        </p:spPr>
        <p:style>
          <a:lnRef idx="1">
            <a:schemeClr val="accent2"/>
          </a:lnRef>
          <a:fillRef idx="3">
            <a:schemeClr val="accent2"/>
          </a:fillRef>
          <a:effectRef idx="2">
            <a:schemeClr val="accent2"/>
          </a:effectRef>
          <a:fontRef idx="minor">
            <a:schemeClr val="lt1"/>
          </a:fontRef>
        </p:style>
        <p:txBody>
          <a:bodyPr anchor="ctr"/>
          <a:lstStyle/>
          <a:p>
            <a:pPr algn="ctr">
              <a:defRPr/>
            </a:pPr>
            <a:r>
              <a:rPr lang="en-US" sz="2400" b="1" dirty="0">
                <a:latin typeface="DigifaceWide" pitchFamily="2" charset="0"/>
                <a:cs typeface="Times New Roman" pitchFamily="18" charset="0"/>
              </a:rPr>
              <a:t>01:57</a:t>
            </a:r>
          </a:p>
        </p:txBody>
      </p:sp>
      <p:sp>
        <p:nvSpPr>
          <p:cNvPr id="198" name="Cube 197">
            <a:extLst>
              <a:ext uri="{FF2B5EF4-FFF2-40B4-BE49-F238E27FC236}">
                <a16:creationId xmlns:a16="http://schemas.microsoft.com/office/drawing/2014/main" id="{97EE34A2-6269-43BA-86FF-FA9BF56E8CCA}"/>
              </a:ext>
            </a:extLst>
          </p:cNvPr>
          <p:cNvSpPr/>
          <p:nvPr/>
        </p:nvSpPr>
        <p:spPr>
          <a:xfrm>
            <a:off x="4629150" y="4000500"/>
            <a:ext cx="1314450" cy="685800"/>
          </a:xfrm>
          <a:prstGeom prst="cube">
            <a:avLst>
              <a:gd name="adj" fmla="val 9694"/>
            </a:avLst>
          </a:prstGeom>
        </p:spPr>
        <p:style>
          <a:lnRef idx="1">
            <a:schemeClr val="accent2"/>
          </a:lnRef>
          <a:fillRef idx="3">
            <a:schemeClr val="accent2"/>
          </a:fillRef>
          <a:effectRef idx="2">
            <a:schemeClr val="accent2"/>
          </a:effectRef>
          <a:fontRef idx="minor">
            <a:schemeClr val="lt1"/>
          </a:fontRef>
        </p:style>
        <p:txBody>
          <a:bodyPr anchor="ctr"/>
          <a:lstStyle/>
          <a:p>
            <a:pPr algn="ctr">
              <a:defRPr/>
            </a:pPr>
            <a:r>
              <a:rPr lang="en-US" sz="2400" b="1" dirty="0">
                <a:latin typeface="DigifaceWide" pitchFamily="2" charset="0"/>
                <a:cs typeface="Times New Roman" pitchFamily="18" charset="0"/>
              </a:rPr>
              <a:t>01:56</a:t>
            </a:r>
          </a:p>
        </p:txBody>
      </p:sp>
      <p:sp>
        <p:nvSpPr>
          <p:cNvPr id="199" name="Cube 198">
            <a:extLst>
              <a:ext uri="{FF2B5EF4-FFF2-40B4-BE49-F238E27FC236}">
                <a16:creationId xmlns:a16="http://schemas.microsoft.com/office/drawing/2014/main" id="{9B45D833-CDDB-446F-BCB5-E937CE782133}"/>
              </a:ext>
            </a:extLst>
          </p:cNvPr>
          <p:cNvSpPr/>
          <p:nvPr/>
        </p:nvSpPr>
        <p:spPr>
          <a:xfrm>
            <a:off x="4629150" y="4000500"/>
            <a:ext cx="1314450" cy="685800"/>
          </a:xfrm>
          <a:prstGeom prst="cube">
            <a:avLst>
              <a:gd name="adj" fmla="val 9694"/>
            </a:avLst>
          </a:prstGeom>
        </p:spPr>
        <p:style>
          <a:lnRef idx="1">
            <a:schemeClr val="accent2"/>
          </a:lnRef>
          <a:fillRef idx="3">
            <a:schemeClr val="accent2"/>
          </a:fillRef>
          <a:effectRef idx="2">
            <a:schemeClr val="accent2"/>
          </a:effectRef>
          <a:fontRef idx="minor">
            <a:schemeClr val="lt1"/>
          </a:fontRef>
        </p:style>
        <p:txBody>
          <a:bodyPr anchor="ctr"/>
          <a:lstStyle/>
          <a:p>
            <a:pPr algn="ctr">
              <a:defRPr/>
            </a:pPr>
            <a:r>
              <a:rPr lang="en-US" sz="2400" b="1" dirty="0">
                <a:latin typeface="DigifaceWide" pitchFamily="2" charset="0"/>
                <a:cs typeface="Times New Roman" pitchFamily="18" charset="0"/>
              </a:rPr>
              <a:t>01:55</a:t>
            </a:r>
          </a:p>
        </p:txBody>
      </p:sp>
      <p:sp>
        <p:nvSpPr>
          <p:cNvPr id="200" name="Cube 199">
            <a:extLst>
              <a:ext uri="{FF2B5EF4-FFF2-40B4-BE49-F238E27FC236}">
                <a16:creationId xmlns:a16="http://schemas.microsoft.com/office/drawing/2014/main" id="{E1C99F62-4A24-49F6-B224-05125F359C78}"/>
              </a:ext>
            </a:extLst>
          </p:cNvPr>
          <p:cNvSpPr/>
          <p:nvPr/>
        </p:nvSpPr>
        <p:spPr>
          <a:xfrm>
            <a:off x="4629150" y="4000500"/>
            <a:ext cx="1314450" cy="685800"/>
          </a:xfrm>
          <a:prstGeom prst="cube">
            <a:avLst>
              <a:gd name="adj" fmla="val 9694"/>
            </a:avLst>
          </a:prstGeom>
        </p:spPr>
        <p:style>
          <a:lnRef idx="1">
            <a:schemeClr val="accent2"/>
          </a:lnRef>
          <a:fillRef idx="3">
            <a:schemeClr val="accent2"/>
          </a:fillRef>
          <a:effectRef idx="2">
            <a:schemeClr val="accent2"/>
          </a:effectRef>
          <a:fontRef idx="minor">
            <a:schemeClr val="lt1"/>
          </a:fontRef>
        </p:style>
        <p:txBody>
          <a:bodyPr anchor="ctr"/>
          <a:lstStyle/>
          <a:p>
            <a:pPr algn="ctr">
              <a:defRPr/>
            </a:pPr>
            <a:r>
              <a:rPr lang="en-US" sz="2400" b="1" dirty="0">
                <a:latin typeface="DigifaceWide" pitchFamily="2" charset="0"/>
                <a:cs typeface="Times New Roman" pitchFamily="18" charset="0"/>
              </a:rPr>
              <a:t>01:54</a:t>
            </a:r>
          </a:p>
        </p:txBody>
      </p:sp>
      <p:sp>
        <p:nvSpPr>
          <p:cNvPr id="201" name="Cube 200">
            <a:extLst>
              <a:ext uri="{FF2B5EF4-FFF2-40B4-BE49-F238E27FC236}">
                <a16:creationId xmlns:a16="http://schemas.microsoft.com/office/drawing/2014/main" id="{EB203012-A339-4600-AAD9-3190B3E6FCEA}"/>
              </a:ext>
            </a:extLst>
          </p:cNvPr>
          <p:cNvSpPr/>
          <p:nvPr/>
        </p:nvSpPr>
        <p:spPr>
          <a:xfrm>
            <a:off x="4629150" y="4000500"/>
            <a:ext cx="1314450" cy="685800"/>
          </a:xfrm>
          <a:prstGeom prst="cube">
            <a:avLst>
              <a:gd name="adj" fmla="val 9694"/>
            </a:avLst>
          </a:prstGeom>
        </p:spPr>
        <p:style>
          <a:lnRef idx="1">
            <a:schemeClr val="accent2"/>
          </a:lnRef>
          <a:fillRef idx="3">
            <a:schemeClr val="accent2"/>
          </a:fillRef>
          <a:effectRef idx="2">
            <a:schemeClr val="accent2"/>
          </a:effectRef>
          <a:fontRef idx="minor">
            <a:schemeClr val="lt1"/>
          </a:fontRef>
        </p:style>
        <p:txBody>
          <a:bodyPr anchor="ctr"/>
          <a:lstStyle/>
          <a:p>
            <a:pPr algn="ctr">
              <a:defRPr/>
            </a:pPr>
            <a:r>
              <a:rPr lang="en-US" sz="2400" b="1" dirty="0">
                <a:latin typeface="DigifaceWide" pitchFamily="2" charset="0"/>
                <a:cs typeface="Times New Roman" pitchFamily="18" charset="0"/>
              </a:rPr>
              <a:t>01:53</a:t>
            </a:r>
          </a:p>
        </p:txBody>
      </p:sp>
      <p:sp>
        <p:nvSpPr>
          <p:cNvPr id="202" name="Cube 201">
            <a:extLst>
              <a:ext uri="{FF2B5EF4-FFF2-40B4-BE49-F238E27FC236}">
                <a16:creationId xmlns:a16="http://schemas.microsoft.com/office/drawing/2014/main" id="{0911BB6B-C00C-441C-94EC-1F36CAA73497}"/>
              </a:ext>
            </a:extLst>
          </p:cNvPr>
          <p:cNvSpPr/>
          <p:nvPr/>
        </p:nvSpPr>
        <p:spPr>
          <a:xfrm>
            <a:off x="4629150" y="4000500"/>
            <a:ext cx="1314450" cy="685800"/>
          </a:xfrm>
          <a:prstGeom prst="cube">
            <a:avLst>
              <a:gd name="adj" fmla="val 9694"/>
            </a:avLst>
          </a:prstGeom>
        </p:spPr>
        <p:style>
          <a:lnRef idx="1">
            <a:schemeClr val="accent2"/>
          </a:lnRef>
          <a:fillRef idx="3">
            <a:schemeClr val="accent2"/>
          </a:fillRef>
          <a:effectRef idx="2">
            <a:schemeClr val="accent2"/>
          </a:effectRef>
          <a:fontRef idx="minor">
            <a:schemeClr val="lt1"/>
          </a:fontRef>
        </p:style>
        <p:txBody>
          <a:bodyPr anchor="ctr"/>
          <a:lstStyle/>
          <a:p>
            <a:pPr algn="ctr">
              <a:defRPr/>
            </a:pPr>
            <a:r>
              <a:rPr lang="en-US" sz="2400" b="1" dirty="0">
                <a:latin typeface="DigifaceWide" pitchFamily="2" charset="0"/>
                <a:cs typeface="Times New Roman" pitchFamily="18" charset="0"/>
              </a:rPr>
              <a:t>01:52</a:t>
            </a:r>
          </a:p>
        </p:txBody>
      </p:sp>
      <p:sp>
        <p:nvSpPr>
          <p:cNvPr id="203" name="Cube 202">
            <a:extLst>
              <a:ext uri="{FF2B5EF4-FFF2-40B4-BE49-F238E27FC236}">
                <a16:creationId xmlns:a16="http://schemas.microsoft.com/office/drawing/2014/main" id="{9D910F89-0D44-4BE4-BEED-D8D06965E670}"/>
              </a:ext>
            </a:extLst>
          </p:cNvPr>
          <p:cNvSpPr/>
          <p:nvPr/>
        </p:nvSpPr>
        <p:spPr>
          <a:xfrm>
            <a:off x="4629150" y="4000500"/>
            <a:ext cx="1314450" cy="685800"/>
          </a:xfrm>
          <a:prstGeom prst="cube">
            <a:avLst>
              <a:gd name="adj" fmla="val 9694"/>
            </a:avLst>
          </a:prstGeom>
        </p:spPr>
        <p:style>
          <a:lnRef idx="1">
            <a:schemeClr val="accent2"/>
          </a:lnRef>
          <a:fillRef idx="3">
            <a:schemeClr val="accent2"/>
          </a:fillRef>
          <a:effectRef idx="2">
            <a:schemeClr val="accent2"/>
          </a:effectRef>
          <a:fontRef idx="minor">
            <a:schemeClr val="lt1"/>
          </a:fontRef>
        </p:style>
        <p:txBody>
          <a:bodyPr anchor="ctr"/>
          <a:lstStyle/>
          <a:p>
            <a:pPr algn="ctr">
              <a:defRPr/>
            </a:pPr>
            <a:r>
              <a:rPr lang="en-US" sz="2400" b="1" dirty="0">
                <a:latin typeface="DigifaceWide" pitchFamily="2" charset="0"/>
                <a:cs typeface="Times New Roman" pitchFamily="18" charset="0"/>
              </a:rPr>
              <a:t>01:51</a:t>
            </a:r>
          </a:p>
        </p:txBody>
      </p:sp>
      <p:sp>
        <p:nvSpPr>
          <p:cNvPr id="204" name="Cube 203">
            <a:extLst>
              <a:ext uri="{FF2B5EF4-FFF2-40B4-BE49-F238E27FC236}">
                <a16:creationId xmlns:a16="http://schemas.microsoft.com/office/drawing/2014/main" id="{DB4A3A0D-064B-4EDD-AFC4-24CAE214A8EA}"/>
              </a:ext>
            </a:extLst>
          </p:cNvPr>
          <p:cNvSpPr/>
          <p:nvPr/>
        </p:nvSpPr>
        <p:spPr>
          <a:xfrm>
            <a:off x="4629150" y="4000500"/>
            <a:ext cx="1314450" cy="685800"/>
          </a:xfrm>
          <a:prstGeom prst="cube">
            <a:avLst>
              <a:gd name="adj" fmla="val 9694"/>
            </a:avLst>
          </a:prstGeom>
        </p:spPr>
        <p:style>
          <a:lnRef idx="1">
            <a:schemeClr val="accent2"/>
          </a:lnRef>
          <a:fillRef idx="3">
            <a:schemeClr val="accent2"/>
          </a:fillRef>
          <a:effectRef idx="2">
            <a:schemeClr val="accent2"/>
          </a:effectRef>
          <a:fontRef idx="minor">
            <a:schemeClr val="lt1"/>
          </a:fontRef>
        </p:style>
        <p:txBody>
          <a:bodyPr anchor="ctr"/>
          <a:lstStyle/>
          <a:p>
            <a:pPr algn="ctr">
              <a:defRPr/>
            </a:pPr>
            <a:r>
              <a:rPr lang="en-US" sz="2400" b="1" dirty="0">
                <a:latin typeface="DigifaceWide" pitchFamily="2" charset="0"/>
                <a:cs typeface="Times New Roman" pitchFamily="18" charset="0"/>
              </a:rPr>
              <a:t>01:50</a:t>
            </a:r>
          </a:p>
        </p:txBody>
      </p:sp>
      <p:sp>
        <p:nvSpPr>
          <p:cNvPr id="205" name="Cube 204">
            <a:extLst>
              <a:ext uri="{FF2B5EF4-FFF2-40B4-BE49-F238E27FC236}">
                <a16:creationId xmlns:a16="http://schemas.microsoft.com/office/drawing/2014/main" id="{F7D54955-43B1-4F19-A1A1-A2D94D90AB32}"/>
              </a:ext>
            </a:extLst>
          </p:cNvPr>
          <p:cNvSpPr/>
          <p:nvPr/>
        </p:nvSpPr>
        <p:spPr>
          <a:xfrm>
            <a:off x="4629150" y="4000500"/>
            <a:ext cx="1314450" cy="685800"/>
          </a:xfrm>
          <a:prstGeom prst="cube">
            <a:avLst>
              <a:gd name="adj" fmla="val 9694"/>
            </a:avLst>
          </a:prstGeom>
        </p:spPr>
        <p:style>
          <a:lnRef idx="1">
            <a:schemeClr val="accent2"/>
          </a:lnRef>
          <a:fillRef idx="3">
            <a:schemeClr val="accent2"/>
          </a:fillRef>
          <a:effectRef idx="2">
            <a:schemeClr val="accent2"/>
          </a:effectRef>
          <a:fontRef idx="minor">
            <a:schemeClr val="lt1"/>
          </a:fontRef>
        </p:style>
        <p:txBody>
          <a:bodyPr anchor="ctr"/>
          <a:lstStyle/>
          <a:p>
            <a:pPr algn="ctr">
              <a:defRPr/>
            </a:pPr>
            <a:r>
              <a:rPr lang="en-US" sz="2400" b="1" dirty="0">
                <a:latin typeface="DigifaceWide" pitchFamily="2" charset="0"/>
                <a:cs typeface="Times New Roman" pitchFamily="18" charset="0"/>
              </a:rPr>
              <a:t>01:49</a:t>
            </a:r>
          </a:p>
        </p:txBody>
      </p:sp>
      <p:sp>
        <p:nvSpPr>
          <p:cNvPr id="206" name="Cube 205">
            <a:extLst>
              <a:ext uri="{FF2B5EF4-FFF2-40B4-BE49-F238E27FC236}">
                <a16:creationId xmlns:a16="http://schemas.microsoft.com/office/drawing/2014/main" id="{1A0E76A7-8CE6-46F0-82B3-90E65E780BCB}"/>
              </a:ext>
            </a:extLst>
          </p:cNvPr>
          <p:cNvSpPr/>
          <p:nvPr/>
        </p:nvSpPr>
        <p:spPr>
          <a:xfrm>
            <a:off x="4629150" y="4000500"/>
            <a:ext cx="1314450" cy="685800"/>
          </a:xfrm>
          <a:prstGeom prst="cube">
            <a:avLst>
              <a:gd name="adj" fmla="val 9694"/>
            </a:avLst>
          </a:prstGeom>
        </p:spPr>
        <p:style>
          <a:lnRef idx="1">
            <a:schemeClr val="accent2"/>
          </a:lnRef>
          <a:fillRef idx="3">
            <a:schemeClr val="accent2"/>
          </a:fillRef>
          <a:effectRef idx="2">
            <a:schemeClr val="accent2"/>
          </a:effectRef>
          <a:fontRef idx="minor">
            <a:schemeClr val="lt1"/>
          </a:fontRef>
        </p:style>
        <p:txBody>
          <a:bodyPr anchor="ctr"/>
          <a:lstStyle/>
          <a:p>
            <a:pPr algn="ctr">
              <a:defRPr/>
            </a:pPr>
            <a:r>
              <a:rPr lang="en-US" sz="2400" b="1" dirty="0">
                <a:latin typeface="DigifaceWide" pitchFamily="2" charset="0"/>
                <a:cs typeface="Times New Roman" pitchFamily="18" charset="0"/>
              </a:rPr>
              <a:t>01:48</a:t>
            </a:r>
          </a:p>
        </p:txBody>
      </p:sp>
      <p:sp>
        <p:nvSpPr>
          <p:cNvPr id="207" name="Cube 206">
            <a:extLst>
              <a:ext uri="{FF2B5EF4-FFF2-40B4-BE49-F238E27FC236}">
                <a16:creationId xmlns:a16="http://schemas.microsoft.com/office/drawing/2014/main" id="{CB228924-0C57-45BC-8ABA-1C8E3D0F4046}"/>
              </a:ext>
            </a:extLst>
          </p:cNvPr>
          <p:cNvSpPr/>
          <p:nvPr/>
        </p:nvSpPr>
        <p:spPr>
          <a:xfrm>
            <a:off x="4629150" y="4000500"/>
            <a:ext cx="1314450" cy="685800"/>
          </a:xfrm>
          <a:prstGeom prst="cube">
            <a:avLst>
              <a:gd name="adj" fmla="val 9694"/>
            </a:avLst>
          </a:prstGeom>
        </p:spPr>
        <p:style>
          <a:lnRef idx="1">
            <a:schemeClr val="accent2"/>
          </a:lnRef>
          <a:fillRef idx="3">
            <a:schemeClr val="accent2"/>
          </a:fillRef>
          <a:effectRef idx="2">
            <a:schemeClr val="accent2"/>
          </a:effectRef>
          <a:fontRef idx="minor">
            <a:schemeClr val="lt1"/>
          </a:fontRef>
        </p:style>
        <p:txBody>
          <a:bodyPr anchor="ctr"/>
          <a:lstStyle/>
          <a:p>
            <a:pPr algn="ctr">
              <a:defRPr/>
            </a:pPr>
            <a:r>
              <a:rPr lang="en-US" sz="2400" b="1" dirty="0">
                <a:latin typeface="DigifaceWide" pitchFamily="2" charset="0"/>
                <a:cs typeface="Times New Roman" pitchFamily="18" charset="0"/>
              </a:rPr>
              <a:t>01:47</a:t>
            </a:r>
          </a:p>
        </p:txBody>
      </p:sp>
      <p:sp>
        <p:nvSpPr>
          <p:cNvPr id="208" name="Cube 207">
            <a:extLst>
              <a:ext uri="{FF2B5EF4-FFF2-40B4-BE49-F238E27FC236}">
                <a16:creationId xmlns:a16="http://schemas.microsoft.com/office/drawing/2014/main" id="{F6631598-A49E-4D9F-A9F1-080B205B4C39}"/>
              </a:ext>
            </a:extLst>
          </p:cNvPr>
          <p:cNvSpPr/>
          <p:nvPr/>
        </p:nvSpPr>
        <p:spPr>
          <a:xfrm>
            <a:off x="4629150" y="4000500"/>
            <a:ext cx="1314450" cy="685800"/>
          </a:xfrm>
          <a:prstGeom prst="cube">
            <a:avLst>
              <a:gd name="adj" fmla="val 9694"/>
            </a:avLst>
          </a:prstGeom>
        </p:spPr>
        <p:style>
          <a:lnRef idx="1">
            <a:schemeClr val="accent2"/>
          </a:lnRef>
          <a:fillRef idx="3">
            <a:schemeClr val="accent2"/>
          </a:fillRef>
          <a:effectRef idx="2">
            <a:schemeClr val="accent2"/>
          </a:effectRef>
          <a:fontRef idx="minor">
            <a:schemeClr val="lt1"/>
          </a:fontRef>
        </p:style>
        <p:txBody>
          <a:bodyPr anchor="ctr"/>
          <a:lstStyle/>
          <a:p>
            <a:pPr algn="ctr">
              <a:defRPr/>
            </a:pPr>
            <a:r>
              <a:rPr lang="en-US" sz="2400" b="1" dirty="0">
                <a:latin typeface="DigifaceWide" pitchFamily="2" charset="0"/>
                <a:cs typeface="Times New Roman" pitchFamily="18" charset="0"/>
              </a:rPr>
              <a:t>01:46</a:t>
            </a:r>
          </a:p>
        </p:txBody>
      </p:sp>
      <p:sp>
        <p:nvSpPr>
          <p:cNvPr id="209" name="Cube 208">
            <a:extLst>
              <a:ext uri="{FF2B5EF4-FFF2-40B4-BE49-F238E27FC236}">
                <a16:creationId xmlns:a16="http://schemas.microsoft.com/office/drawing/2014/main" id="{1C2A9B81-4ADD-4021-ACAF-C381969FE3A8}"/>
              </a:ext>
            </a:extLst>
          </p:cNvPr>
          <p:cNvSpPr/>
          <p:nvPr/>
        </p:nvSpPr>
        <p:spPr>
          <a:xfrm>
            <a:off x="4629150" y="4000500"/>
            <a:ext cx="1314450" cy="685800"/>
          </a:xfrm>
          <a:prstGeom prst="cube">
            <a:avLst>
              <a:gd name="adj" fmla="val 9694"/>
            </a:avLst>
          </a:prstGeom>
        </p:spPr>
        <p:style>
          <a:lnRef idx="1">
            <a:schemeClr val="accent2"/>
          </a:lnRef>
          <a:fillRef idx="3">
            <a:schemeClr val="accent2"/>
          </a:fillRef>
          <a:effectRef idx="2">
            <a:schemeClr val="accent2"/>
          </a:effectRef>
          <a:fontRef idx="minor">
            <a:schemeClr val="lt1"/>
          </a:fontRef>
        </p:style>
        <p:txBody>
          <a:bodyPr anchor="ctr"/>
          <a:lstStyle/>
          <a:p>
            <a:pPr algn="ctr">
              <a:defRPr/>
            </a:pPr>
            <a:r>
              <a:rPr lang="en-US" sz="2400" b="1" dirty="0">
                <a:latin typeface="DigifaceWide" pitchFamily="2" charset="0"/>
                <a:cs typeface="Times New Roman" pitchFamily="18" charset="0"/>
              </a:rPr>
              <a:t>01:45</a:t>
            </a:r>
          </a:p>
        </p:txBody>
      </p:sp>
      <p:sp>
        <p:nvSpPr>
          <p:cNvPr id="210" name="Cube 209">
            <a:extLst>
              <a:ext uri="{FF2B5EF4-FFF2-40B4-BE49-F238E27FC236}">
                <a16:creationId xmlns:a16="http://schemas.microsoft.com/office/drawing/2014/main" id="{608D3BE7-F68C-4678-ABE9-BF3E154D39E7}"/>
              </a:ext>
            </a:extLst>
          </p:cNvPr>
          <p:cNvSpPr/>
          <p:nvPr/>
        </p:nvSpPr>
        <p:spPr>
          <a:xfrm>
            <a:off x="4629150" y="4000500"/>
            <a:ext cx="1314450" cy="685800"/>
          </a:xfrm>
          <a:prstGeom prst="cube">
            <a:avLst>
              <a:gd name="adj" fmla="val 9694"/>
            </a:avLst>
          </a:prstGeom>
        </p:spPr>
        <p:style>
          <a:lnRef idx="1">
            <a:schemeClr val="accent2"/>
          </a:lnRef>
          <a:fillRef idx="3">
            <a:schemeClr val="accent2"/>
          </a:fillRef>
          <a:effectRef idx="2">
            <a:schemeClr val="accent2"/>
          </a:effectRef>
          <a:fontRef idx="minor">
            <a:schemeClr val="lt1"/>
          </a:fontRef>
        </p:style>
        <p:txBody>
          <a:bodyPr anchor="ctr"/>
          <a:lstStyle/>
          <a:p>
            <a:pPr algn="ctr">
              <a:defRPr/>
            </a:pPr>
            <a:r>
              <a:rPr lang="en-US" sz="2400" b="1" dirty="0">
                <a:latin typeface="DigifaceWide" pitchFamily="2" charset="0"/>
                <a:cs typeface="Times New Roman" pitchFamily="18" charset="0"/>
              </a:rPr>
              <a:t>01:44</a:t>
            </a:r>
          </a:p>
        </p:txBody>
      </p:sp>
      <p:sp>
        <p:nvSpPr>
          <p:cNvPr id="211" name="Cube 210">
            <a:extLst>
              <a:ext uri="{FF2B5EF4-FFF2-40B4-BE49-F238E27FC236}">
                <a16:creationId xmlns:a16="http://schemas.microsoft.com/office/drawing/2014/main" id="{8117E3CF-AC30-4825-A41A-D3C2C35547CA}"/>
              </a:ext>
            </a:extLst>
          </p:cNvPr>
          <p:cNvSpPr/>
          <p:nvPr/>
        </p:nvSpPr>
        <p:spPr>
          <a:xfrm>
            <a:off x="4629150" y="4000500"/>
            <a:ext cx="1314450" cy="685800"/>
          </a:xfrm>
          <a:prstGeom prst="cube">
            <a:avLst>
              <a:gd name="adj" fmla="val 9694"/>
            </a:avLst>
          </a:prstGeom>
        </p:spPr>
        <p:style>
          <a:lnRef idx="1">
            <a:schemeClr val="accent2"/>
          </a:lnRef>
          <a:fillRef idx="3">
            <a:schemeClr val="accent2"/>
          </a:fillRef>
          <a:effectRef idx="2">
            <a:schemeClr val="accent2"/>
          </a:effectRef>
          <a:fontRef idx="minor">
            <a:schemeClr val="lt1"/>
          </a:fontRef>
        </p:style>
        <p:txBody>
          <a:bodyPr anchor="ctr"/>
          <a:lstStyle/>
          <a:p>
            <a:pPr algn="ctr">
              <a:defRPr/>
            </a:pPr>
            <a:r>
              <a:rPr lang="en-US" sz="2400" b="1" dirty="0">
                <a:latin typeface="DigifaceWide" pitchFamily="2" charset="0"/>
                <a:cs typeface="Times New Roman" pitchFamily="18" charset="0"/>
              </a:rPr>
              <a:t>01:43</a:t>
            </a:r>
          </a:p>
        </p:txBody>
      </p:sp>
      <p:sp>
        <p:nvSpPr>
          <p:cNvPr id="212" name="Cube 211">
            <a:extLst>
              <a:ext uri="{FF2B5EF4-FFF2-40B4-BE49-F238E27FC236}">
                <a16:creationId xmlns:a16="http://schemas.microsoft.com/office/drawing/2014/main" id="{6C13F6F7-8061-42ED-9744-EC847B55ED1C}"/>
              </a:ext>
            </a:extLst>
          </p:cNvPr>
          <p:cNvSpPr/>
          <p:nvPr/>
        </p:nvSpPr>
        <p:spPr>
          <a:xfrm>
            <a:off x="4629150" y="4000500"/>
            <a:ext cx="1314450" cy="685800"/>
          </a:xfrm>
          <a:prstGeom prst="cube">
            <a:avLst>
              <a:gd name="adj" fmla="val 9694"/>
            </a:avLst>
          </a:prstGeom>
        </p:spPr>
        <p:style>
          <a:lnRef idx="1">
            <a:schemeClr val="accent2"/>
          </a:lnRef>
          <a:fillRef idx="3">
            <a:schemeClr val="accent2"/>
          </a:fillRef>
          <a:effectRef idx="2">
            <a:schemeClr val="accent2"/>
          </a:effectRef>
          <a:fontRef idx="minor">
            <a:schemeClr val="lt1"/>
          </a:fontRef>
        </p:style>
        <p:txBody>
          <a:bodyPr anchor="ctr"/>
          <a:lstStyle/>
          <a:p>
            <a:pPr algn="ctr">
              <a:defRPr/>
            </a:pPr>
            <a:r>
              <a:rPr lang="en-US" sz="2400" b="1" dirty="0">
                <a:latin typeface="DigifaceWide" pitchFamily="2" charset="0"/>
                <a:cs typeface="Times New Roman" pitchFamily="18" charset="0"/>
              </a:rPr>
              <a:t>01:42</a:t>
            </a:r>
          </a:p>
        </p:txBody>
      </p:sp>
      <p:sp>
        <p:nvSpPr>
          <p:cNvPr id="213" name="Cube 212">
            <a:extLst>
              <a:ext uri="{FF2B5EF4-FFF2-40B4-BE49-F238E27FC236}">
                <a16:creationId xmlns:a16="http://schemas.microsoft.com/office/drawing/2014/main" id="{CC1F79C3-0BC6-4D47-A1F4-E519D6328771}"/>
              </a:ext>
            </a:extLst>
          </p:cNvPr>
          <p:cNvSpPr/>
          <p:nvPr/>
        </p:nvSpPr>
        <p:spPr>
          <a:xfrm>
            <a:off x="4629150" y="4000500"/>
            <a:ext cx="1314450" cy="685800"/>
          </a:xfrm>
          <a:prstGeom prst="cube">
            <a:avLst>
              <a:gd name="adj" fmla="val 9694"/>
            </a:avLst>
          </a:prstGeom>
        </p:spPr>
        <p:style>
          <a:lnRef idx="1">
            <a:schemeClr val="accent2"/>
          </a:lnRef>
          <a:fillRef idx="3">
            <a:schemeClr val="accent2"/>
          </a:fillRef>
          <a:effectRef idx="2">
            <a:schemeClr val="accent2"/>
          </a:effectRef>
          <a:fontRef idx="minor">
            <a:schemeClr val="lt1"/>
          </a:fontRef>
        </p:style>
        <p:txBody>
          <a:bodyPr anchor="ctr"/>
          <a:lstStyle/>
          <a:p>
            <a:pPr algn="ctr">
              <a:defRPr/>
            </a:pPr>
            <a:r>
              <a:rPr lang="en-US" sz="2400" b="1" dirty="0">
                <a:latin typeface="DigifaceWide" pitchFamily="2" charset="0"/>
                <a:cs typeface="Times New Roman" pitchFamily="18" charset="0"/>
              </a:rPr>
              <a:t>01:41</a:t>
            </a:r>
          </a:p>
        </p:txBody>
      </p:sp>
      <p:sp>
        <p:nvSpPr>
          <p:cNvPr id="214" name="Cube 213">
            <a:extLst>
              <a:ext uri="{FF2B5EF4-FFF2-40B4-BE49-F238E27FC236}">
                <a16:creationId xmlns:a16="http://schemas.microsoft.com/office/drawing/2014/main" id="{0BBBD5CF-03B9-4B61-8BE1-8E7B2B61E758}"/>
              </a:ext>
            </a:extLst>
          </p:cNvPr>
          <p:cNvSpPr/>
          <p:nvPr/>
        </p:nvSpPr>
        <p:spPr>
          <a:xfrm>
            <a:off x="4629150" y="4000500"/>
            <a:ext cx="1314450" cy="685800"/>
          </a:xfrm>
          <a:prstGeom prst="cube">
            <a:avLst>
              <a:gd name="adj" fmla="val 9694"/>
            </a:avLst>
          </a:prstGeom>
        </p:spPr>
        <p:style>
          <a:lnRef idx="1">
            <a:schemeClr val="accent2"/>
          </a:lnRef>
          <a:fillRef idx="3">
            <a:schemeClr val="accent2"/>
          </a:fillRef>
          <a:effectRef idx="2">
            <a:schemeClr val="accent2"/>
          </a:effectRef>
          <a:fontRef idx="minor">
            <a:schemeClr val="lt1"/>
          </a:fontRef>
        </p:style>
        <p:txBody>
          <a:bodyPr anchor="ctr"/>
          <a:lstStyle/>
          <a:p>
            <a:pPr algn="ctr">
              <a:defRPr/>
            </a:pPr>
            <a:r>
              <a:rPr lang="en-US" sz="2400" b="1" dirty="0">
                <a:latin typeface="DigifaceWide" pitchFamily="2" charset="0"/>
                <a:cs typeface="Times New Roman" pitchFamily="18" charset="0"/>
              </a:rPr>
              <a:t>01:39</a:t>
            </a:r>
          </a:p>
        </p:txBody>
      </p:sp>
      <p:sp>
        <p:nvSpPr>
          <p:cNvPr id="215" name="Cube 214">
            <a:extLst>
              <a:ext uri="{FF2B5EF4-FFF2-40B4-BE49-F238E27FC236}">
                <a16:creationId xmlns:a16="http://schemas.microsoft.com/office/drawing/2014/main" id="{97CCBE19-E903-4493-91D9-989E5051E4AE}"/>
              </a:ext>
            </a:extLst>
          </p:cNvPr>
          <p:cNvSpPr/>
          <p:nvPr/>
        </p:nvSpPr>
        <p:spPr>
          <a:xfrm>
            <a:off x="4629150" y="4000500"/>
            <a:ext cx="1314450" cy="685800"/>
          </a:xfrm>
          <a:prstGeom prst="cube">
            <a:avLst>
              <a:gd name="adj" fmla="val 9694"/>
            </a:avLst>
          </a:prstGeom>
        </p:spPr>
        <p:style>
          <a:lnRef idx="1">
            <a:schemeClr val="accent2"/>
          </a:lnRef>
          <a:fillRef idx="3">
            <a:schemeClr val="accent2"/>
          </a:fillRef>
          <a:effectRef idx="2">
            <a:schemeClr val="accent2"/>
          </a:effectRef>
          <a:fontRef idx="minor">
            <a:schemeClr val="lt1"/>
          </a:fontRef>
        </p:style>
        <p:txBody>
          <a:bodyPr anchor="ctr"/>
          <a:lstStyle/>
          <a:p>
            <a:pPr algn="ctr">
              <a:defRPr/>
            </a:pPr>
            <a:r>
              <a:rPr lang="en-US" sz="2400" b="1" dirty="0">
                <a:latin typeface="DigifaceWide" pitchFamily="2" charset="0"/>
                <a:cs typeface="Times New Roman" pitchFamily="18" charset="0"/>
              </a:rPr>
              <a:t>01:38</a:t>
            </a:r>
          </a:p>
        </p:txBody>
      </p:sp>
      <p:sp>
        <p:nvSpPr>
          <p:cNvPr id="216" name="Cube 215">
            <a:extLst>
              <a:ext uri="{FF2B5EF4-FFF2-40B4-BE49-F238E27FC236}">
                <a16:creationId xmlns:a16="http://schemas.microsoft.com/office/drawing/2014/main" id="{0DDB6848-4E2C-4ADE-9397-BA441F81AC30}"/>
              </a:ext>
            </a:extLst>
          </p:cNvPr>
          <p:cNvSpPr/>
          <p:nvPr/>
        </p:nvSpPr>
        <p:spPr>
          <a:xfrm>
            <a:off x="4629150" y="4000500"/>
            <a:ext cx="1314450" cy="685800"/>
          </a:xfrm>
          <a:prstGeom prst="cube">
            <a:avLst>
              <a:gd name="adj" fmla="val 9694"/>
            </a:avLst>
          </a:prstGeom>
        </p:spPr>
        <p:style>
          <a:lnRef idx="1">
            <a:schemeClr val="accent2"/>
          </a:lnRef>
          <a:fillRef idx="3">
            <a:schemeClr val="accent2"/>
          </a:fillRef>
          <a:effectRef idx="2">
            <a:schemeClr val="accent2"/>
          </a:effectRef>
          <a:fontRef idx="minor">
            <a:schemeClr val="lt1"/>
          </a:fontRef>
        </p:style>
        <p:txBody>
          <a:bodyPr anchor="ctr"/>
          <a:lstStyle/>
          <a:p>
            <a:pPr algn="ctr">
              <a:defRPr/>
            </a:pPr>
            <a:r>
              <a:rPr lang="en-US" sz="2400" b="1" dirty="0">
                <a:latin typeface="DigifaceWide" pitchFamily="2" charset="0"/>
                <a:cs typeface="Times New Roman" pitchFamily="18" charset="0"/>
              </a:rPr>
              <a:t>01:37</a:t>
            </a:r>
          </a:p>
        </p:txBody>
      </p:sp>
      <p:sp>
        <p:nvSpPr>
          <p:cNvPr id="217" name="Cube 216">
            <a:extLst>
              <a:ext uri="{FF2B5EF4-FFF2-40B4-BE49-F238E27FC236}">
                <a16:creationId xmlns:a16="http://schemas.microsoft.com/office/drawing/2014/main" id="{E48F3B7A-0730-4958-8B66-80CA963BD90D}"/>
              </a:ext>
            </a:extLst>
          </p:cNvPr>
          <p:cNvSpPr/>
          <p:nvPr/>
        </p:nvSpPr>
        <p:spPr>
          <a:xfrm>
            <a:off x="4629150" y="4000500"/>
            <a:ext cx="1314450" cy="685800"/>
          </a:xfrm>
          <a:prstGeom prst="cube">
            <a:avLst>
              <a:gd name="adj" fmla="val 9694"/>
            </a:avLst>
          </a:prstGeom>
        </p:spPr>
        <p:style>
          <a:lnRef idx="1">
            <a:schemeClr val="accent2"/>
          </a:lnRef>
          <a:fillRef idx="3">
            <a:schemeClr val="accent2"/>
          </a:fillRef>
          <a:effectRef idx="2">
            <a:schemeClr val="accent2"/>
          </a:effectRef>
          <a:fontRef idx="minor">
            <a:schemeClr val="lt1"/>
          </a:fontRef>
        </p:style>
        <p:txBody>
          <a:bodyPr anchor="ctr"/>
          <a:lstStyle/>
          <a:p>
            <a:pPr algn="ctr">
              <a:defRPr/>
            </a:pPr>
            <a:r>
              <a:rPr lang="en-US" sz="2400" b="1" dirty="0">
                <a:latin typeface="DigifaceWide" pitchFamily="2" charset="0"/>
                <a:cs typeface="Times New Roman" pitchFamily="18" charset="0"/>
              </a:rPr>
              <a:t>01:36</a:t>
            </a:r>
          </a:p>
        </p:txBody>
      </p:sp>
      <p:sp>
        <p:nvSpPr>
          <p:cNvPr id="218" name="Cube 217">
            <a:extLst>
              <a:ext uri="{FF2B5EF4-FFF2-40B4-BE49-F238E27FC236}">
                <a16:creationId xmlns:a16="http://schemas.microsoft.com/office/drawing/2014/main" id="{968C0A77-E8A0-485F-931B-66F98E93E12F}"/>
              </a:ext>
            </a:extLst>
          </p:cNvPr>
          <p:cNvSpPr/>
          <p:nvPr/>
        </p:nvSpPr>
        <p:spPr>
          <a:xfrm>
            <a:off x="4629150" y="4000500"/>
            <a:ext cx="1314450" cy="685800"/>
          </a:xfrm>
          <a:prstGeom prst="cube">
            <a:avLst>
              <a:gd name="adj" fmla="val 9694"/>
            </a:avLst>
          </a:prstGeom>
        </p:spPr>
        <p:style>
          <a:lnRef idx="1">
            <a:schemeClr val="accent2"/>
          </a:lnRef>
          <a:fillRef idx="3">
            <a:schemeClr val="accent2"/>
          </a:fillRef>
          <a:effectRef idx="2">
            <a:schemeClr val="accent2"/>
          </a:effectRef>
          <a:fontRef idx="minor">
            <a:schemeClr val="lt1"/>
          </a:fontRef>
        </p:style>
        <p:txBody>
          <a:bodyPr anchor="ctr"/>
          <a:lstStyle/>
          <a:p>
            <a:pPr algn="ctr">
              <a:defRPr/>
            </a:pPr>
            <a:r>
              <a:rPr lang="en-US" sz="2400" b="1" dirty="0">
                <a:latin typeface="DigifaceWide" pitchFamily="2" charset="0"/>
                <a:cs typeface="Times New Roman" pitchFamily="18" charset="0"/>
              </a:rPr>
              <a:t>01:35</a:t>
            </a:r>
          </a:p>
        </p:txBody>
      </p:sp>
      <p:sp>
        <p:nvSpPr>
          <p:cNvPr id="219" name="Cube 218">
            <a:extLst>
              <a:ext uri="{FF2B5EF4-FFF2-40B4-BE49-F238E27FC236}">
                <a16:creationId xmlns:a16="http://schemas.microsoft.com/office/drawing/2014/main" id="{332400A3-E796-40B8-BB89-28CF95394E12}"/>
              </a:ext>
            </a:extLst>
          </p:cNvPr>
          <p:cNvSpPr/>
          <p:nvPr/>
        </p:nvSpPr>
        <p:spPr>
          <a:xfrm>
            <a:off x="4629150" y="4000500"/>
            <a:ext cx="1314450" cy="685800"/>
          </a:xfrm>
          <a:prstGeom prst="cube">
            <a:avLst>
              <a:gd name="adj" fmla="val 9694"/>
            </a:avLst>
          </a:prstGeom>
        </p:spPr>
        <p:style>
          <a:lnRef idx="1">
            <a:schemeClr val="accent2"/>
          </a:lnRef>
          <a:fillRef idx="3">
            <a:schemeClr val="accent2"/>
          </a:fillRef>
          <a:effectRef idx="2">
            <a:schemeClr val="accent2"/>
          </a:effectRef>
          <a:fontRef idx="minor">
            <a:schemeClr val="lt1"/>
          </a:fontRef>
        </p:style>
        <p:txBody>
          <a:bodyPr anchor="ctr"/>
          <a:lstStyle/>
          <a:p>
            <a:pPr algn="ctr">
              <a:defRPr/>
            </a:pPr>
            <a:r>
              <a:rPr lang="en-US" sz="2400" b="1" dirty="0">
                <a:latin typeface="DigifaceWide" pitchFamily="2" charset="0"/>
                <a:cs typeface="Times New Roman" pitchFamily="18" charset="0"/>
              </a:rPr>
              <a:t>01:34</a:t>
            </a:r>
          </a:p>
        </p:txBody>
      </p:sp>
      <p:sp>
        <p:nvSpPr>
          <p:cNvPr id="220" name="Cube 219">
            <a:extLst>
              <a:ext uri="{FF2B5EF4-FFF2-40B4-BE49-F238E27FC236}">
                <a16:creationId xmlns:a16="http://schemas.microsoft.com/office/drawing/2014/main" id="{04E813BD-CA6D-497C-9D8E-0F8C329EDF6C}"/>
              </a:ext>
            </a:extLst>
          </p:cNvPr>
          <p:cNvSpPr/>
          <p:nvPr/>
        </p:nvSpPr>
        <p:spPr>
          <a:xfrm>
            <a:off x="4629150" y="4000500"/>
            <a:ext cx="1314450" cy="685800"/>
          </a:xfrm>
          <a:prstGeom prst="cube">
            <a:avLst>
              <a:gd name="adj" fmla="val 9694"/>
            </a:avLst>
          </a:prstGeom>
        </p:spPr>
        <p:style>
          <a:lnRef idx="1">
            <a:schemeClr val="accent2"/>
          </a:lnRef>
          <a:fillRef idx="3">
            <a:schemeClr val="accent2"/>
          </a:fillRef>
          <a:effectRef idx="2">
            <a:schemeClr val="accent2"/>
          </a:effectRef>
          <a:fontRef idx="minor">
            <a:schemeClr val="lt1"/>
          </a:fontRef>
        </p:style>
        <p:txBody>
          <a:bodyPr anchor="ctr"/>
          <a:lstStyle/>
          <a:p>
            <a:pPr algn="ctr">
              <a:defRPr/>
            </a:pPr>
            <a:r>
              <a:rPr lang="en-US" sz="2400" b="1" dirty="0">
                <a:latin typeface="DigifaceWide" pitchFamily="2" charset="0"/>
                <a:cs typeface="Times New Roman" pitchFamily="18" charset="0"/>
              </a:rPr>
              <a:t>01:33</a:t>
            </a:r>
          </a:p>
        </p:txBody>
      </p:sp>
      <p:sp>
        <p:nvSpPr>
          <p:cNvPr id="221" name="Cube 220">
            <a:extLst>
              <a:ext uri="{FF2B5EF4-FFF2-40B4-BE49-F238E27FC236}">
                <a16:creationId xmlns:a16="http://schemas.microsoft.com/office/drawing/2014/main" id="{DEFC2BA6-91B8-4E48-823B-24927D1918CA}"/>
              </a:ext>
            </a:extLst>
          </p:cNvPr>
          <p:cNvSpPr/>
          <p:nvPr/>
        </p:nvSpPr>
        <p:spPr>
          <a:xfrm>
            <a:off x="4629150" y="4000500"/>
            <a:ext cx="1314450" cy="685800"/>
          </a:xfrm>
          <a:prstGeom prst="cube">
            <a:avLst>
              <a:gd name="adj" fmla="val 9694"/>
            </a:avLst>
          </a:prstGeom>
        </p:spPr>
        <p:style>
          <a:lnRef idx="1">
            <a:schemeClr val="accent2"/>
          </a:lnRef>
          <a:fillRef idx="3">
            <a:schemeClr val="accent2"/>
          </a:fillRef>
          <a:effectRef idx="2">
            <a:schemeClr val="accent2"/>
          </a:effectRef>
          <a:fontRef idx="minor">
            <a:schemeClr val="lt1"/>
          </a:fontRef>
        </p:style>
        <p:txBody>
          <a:bodyPr anchor="ctr"/>
          <a:lstStyle/>
          <a:p>
            <a:pPr algn="ctr">
              <a:defRPr/>
            </a:pPr>
            <a:r>
              <a:rPr lang="en-US" sz="2400" b="1" dirty="0">
                <a:latin typeface="DigifaceWide" pitchFamily="2" charset="0"/>
                <a:cs typeface="Times New Roman" pitchFamily="18" charset="0"/>
              </a:rPr>
              <a:t>01:32</a:t>
            </a:r>
          </a:p>
        </p:txBody>
      </p:sp>
      <p:sp>
        <p:nvSpPr>
          <p:cNvPr id="222" name="Cube 221">
            <a:extLst>
              <a:ext uri="{FF2B5EF4-FFF2-40B4-BE49-F238E27FC236}">
                <a16:creationId xmlns:a16="http://schemas.microsoft.com/office/drawing/2014/main" id="{AA080371-2F4D-4889-8D51-8ECA789BB7B4}"/>
              </a:ext>
            </a:extLst>
          </p:cNvPr>
          <p:cNvSpPr/>
          <p:nvPr/>
        </p:nvSpPr>
        <p:spPr>
          <a:xfrm>
            <a:off x="4629150" y="4000500"/>
            <a:ext cx="1314450" cy="685800"/>
          </a:xfrm>
          <a:prstGeom prst="cube">
            <a:avLst>
              <a:gd name="adj" fmla="val 9694"/>
            </a:avLst>
          </a:prstGeom>
        </p:spPr>
        <p:style>
          <a:lnRef idx="1">
            <a:schemeClr val="accent2"/>
          </a:lnRef>
          <a:fillRef idx="3">
            <a:schemeClr val="accent2"/>
          </a:fillRef>
          <a:effectRef idx="2">
            <a:schemeClr val="accent2"/>
          </a:effectRef>
          <a:fontRef idx="minor">
            <a:schemeClr val="lt1"/>
          </a:fontRef>
        </p:style>
        <p:txBody>
          <a:bodyPr anchor="ctr"/>
          <a:lstStyle/>
          <a:p>
            <a:pPr algn="ctr">
              <a:defRPr/>
            </a:pPr>
            <a:r>
              <a:rPr lang="en-US" sz="2400" b="1" dirty="0">
                <a:latin typeface="DigifaceWide" pitchFamily="2" charset="0"/>
                <a:cs typeface="Times New Roman" pitchFamily="18" charset="0"/>
              </a:rPr>
              <a:t>01:31</a:t>
            </a:r>
          </a:p>
        </p:txBody>
      </p:sp>
      <p:sp>
        <p:nvSpPr>
          <p:cNvPr id="223" name="Cube 222">
            <a:extLst>
              <a:ext uri="{FF2B5EF4-FFF2-40B4-BE49-F238E27FC236}">
                <a16:creationId xmlns:a16="http://schemas.microsoft.com/office/drawing/2014/main" id="{E96A133E-A9B1-4AF8-A45F-22C2A1AC48E5}"/>
              </a:ext>
            </a:extLst>
          </p:cNvPr>
          <p:cNvSpPr/>
          <p:nvPr/>
        </p:nvSpPr>
        <p:spPr>
          <a:xfrm>
            <a:off x="4629150" y="4000500"/>
            <a:ext cx="1314450" cy="685800"/>
          </a:xfrm>
          <a:prstGeom prst="cube">
            <a:avLst>
              <a:gd name="adj" fmla="val 9694"/>
            </a:avLst>
          </a:prstGeom>
        </p:spPr>
        <p:style>
          <a:lnRef idx="1">
            <a:schemeClr val="accent2"/>
          </a:lnRef>
          <a:fillRef idx="3">
            <a:schemeClr val="accent2"/>
          </a:fillRef>
          <a:effectRef idx="2">
            <a:schemeClr val="accent2"/>
          </a:effectRef>
          <a:fontRef idx="minor">
            <a:schemeClr val="lt1"/>
          </a:fontRef>
        </p:style>
        <p:txBody>
          <a:bodyPr anchor="ctr"/>
          <a:lstStyle/>
          <a:p>
            <a:pPr algn="ctr">
              <a:defRPr/>
            </a:pPr>
            <a:r>
              <a:rPr lang="en-US" sz="2400" b="1" dirty="0">
                <a:latin typeface="DigifaceWide" pitchFamily="2" charset="0"/>
                <a:cs typeface="Times New Roman" pitchFamily="18" charset="0"/>
              </a:rPr>
              <a:t>01:30</a:t>
            </a:r>
          </a:p>
        </p:txBody>
      </p:sp>
      <p:sp>
        <p:nvSpPr>
          <p:cNvPr id="224" name="Cube 223">
            <a:extLst>
              <a:ext uri="{FF2B5EF4-FFF2-40B4-BE49-F238E27FC236}">
                <a16:creationId xmlns:a16="http://schemas.microsoft.com/office/drawing/2014/main" id="{1718A9B2-0D50-44B4-8E46-0987265D36C9}"/>
              </a:ext>
            </a:extLst>
          </p:cNvPr>
          <p:cNvSpPr/>
          <p:nvPr/>
        </p:nvSpPr>
        <p:spPr>
          <a:xfrm>
            <a:off x="4629150" y="4000500"/>
            <a:ext cx="1314450" cy="685800"/>
          </a:xfrm>
          <a:prstGeom prst="cube">
            <a:avLst>
              <a:gd name="adj" fmla="val 9694"/>
            </a:avLst>
          </a:prstGeom>
        </p:spPr>
        <p:style>
          <a:lnRef idx="1">
            <a:schemeClr val="accent2"/>
          </a:lnRef>
          <a:fillRef idx="3">
            <a:schemeClr val="accent2"/>
          </a:fillRef>
          <a:effectRef idx="2">
            <a:schemeClr val="accent2"/>
          </a:effectRef>
          <a:fontRef idx="minor">
            <a:schemeClr val="lt1"/>
          </a:fontRef>
        </p:style>
        <p:txBody>
          <a:bodyPr anchor="ctr"/>
          <a:lstStyle/>
          <a:p>
            <a:pPr algn="ctr">
              <a:defRPr/>
            </a:pPr>
            <a:r>
              <a:rPr lang="en-US" sz="2400" b="1" dirty="0">
                <a:latin typeface="DigifaceWide" pitchFamily="2" charset="0"/>
                <a:cs typeface="Times New Roman" pitchFamily="18" charset="0"/>
              </a:rPr>
              <a:t>01:29</a:t>
            </a:r>
          </a:p>
        </p:txBody>
      </p:sp>
      <p:sp>
        <p:nvSpPr>
          <p:cNvPr id="225" name="Cube 224">
            <a:extLst>
              <a:ext uri="{FF2B5EF4-FFF2-40B4-BE49-F238E27FC236}">
                <a16:creationId xmlns:a16="http://schemas.microsoft.com/office/drawing/2014/main" id="{A3DA963F-C1E3-417E-8C48-C646C5340774}"/>
              </a:ext>
            </a:extLst>
          </p:cNvPr>
          <p:cNvSpPr/>
          <p:nvPr/>
        </p:nvSpPr>
        <p:spPr>
          <a:xfrm>
            <a:off x="4629150" y="4000500"/>
            <a:ext cx="1314450" cy="685800"/>
          </a:xfrm>
          <a:prstGeom prst="cube">
            <a:avLst>
              <a:gd name="adj" fmla="val 9694"/>
            </a:avLst>
          </a:prstGeom>
        </p:spPr>
        <p:style>
          <a:lnRef idx="1">
            <a:schemeClr val="accent2"/>
          </a:lnRef>
          <a:fillRef idx="3">
            <a:schemeClr val="accent2"/>
          </a:fillRef>
          <a:effectRef idx="2">
            <a:schemeClr val="accent2"/>
          </a:effectRef>
          <a:fontRef idx="minor">
            <a:schemeClr val="lt1"/>
          </a:fontRef>
        </p:style>
        <p:txBody>
          <a:bodyPr anchor="ctr"/>
          <a:lstStyle/>
          <a:p>
            <a:pPr algn="ctr">
              <a:defRPr/>
            </a:pPr>
            <a:r>
              <a:rPr lang="en-US" sz="2400" b="1" dirty="0">
                <a:latin typeface="DigifaceWide" pitchFamily="2" charset="0"/>
                <a:cs typeface="Times New Roman" pitchFamily="18" charset="0"/>
              </a:rPr>
              <a:t>01:28</a:t>
            </a:r>
          </a:p>
        </p:txBody>
      </p:sp>
      <p:sp>
        <p:nvSpPr>
          <p:cNvPr id="226" name="Cube 225">
            <a:extLst>
              <a:ext uri="{FF2B5EF4-FFF2-40B4-BE49-F238E27FC236}">
                <a16:creationId xmlns:a16="http://schemas.microsoft.com/office/drawing/2014/main" id="{1813D139-F71D-41B2-A333-92F40353C802}"/>
              </a:ext>
            </a:extLst>
          </p:cNvPr>
          <p:cNvSpPr/>
          <p:nvPr/>
        </p:nvSpPr>
        <p:spPr>
          <a:xfrm>
            <a:off x="4629150" y="4000500"/>
            <a:ext cx="1314450" cy="685800"/>
          </a:xfrm>
          <a:prstGeom prst="cube">
            <a:avLst>
              <a:gd name="adj" fmla="val 9694"/>
            </a:avLst>
          </a:prstGeom>
        </p:spPr>
        <p:style>
          <a:lnRef idx="1">
            <a:schemeClr val="accent2"/>
          </a:lnRef>
          <a:fillRef idx="3">
            <a:schemeClr val="accent2"/>
          </a:fillRef>
          <a:effectRef idx="2">
            <a:schemeClr val="accent2"/>
          </a:effectRef>
          <a:fontRef idx="minor">
            <a:schemeClr val="lt1"/>
          </a:fontRef>
        </p:style>
        <p:txBody>
          <a:bodyPr anchor="ctr"/>
          <a:lstStyle/>
          <a:p>
            <a:pPr algn="ctr">
              <a:defRPr/>
            </a:pPr>
            <a:r>
              <a:rPr lang="en-US" sz="2400" b="1" dirty="0">
                <a:latin typeface="DigifaceWide" pitchFamily="2" charset="0"/>
                <a:cs typeface="Times New Roman" pitchFamily="18" charset="0"/>
              </a:rPr>
              <a:t>01:27</a:t>
            </a:r>
          </a:p>
        </p:txBody>
      </p:sp>
      <p:sp>
        <p:nvSpPr>
          <p:cNvPr id="227" name="Cube 226">
            <a:extLst>
              <a:ext uri="{FF2B5EF4-FFF2-40B4-BE49-F238E27FC236}">
                <a16:creationId xmlns:a16="http://schemas.microsoft.com/office/drawing/2014/main" id="{3BD261E4-8F74-4C0B-9037-3269E04775B5}"/>
              </a:ext>
            </a:extLst>
          </p:cNvPr>
          <p:cNvSpPr/>
          <p:nvPr/>
        </p:nvSpPr>
        <p:spPr>
          <a:xfrm>
            <a:off x="4629150" y="4000500"/>
            <a:ext cx="1314450" cy="685800"/>
          </a:xfrm>
          <a:prstGeom prst="cube">
            <a:avLst>
              <a:gd name="adj" fmla="val 9694"/>
            </a:avLst>
          </a:prstGeom>
        </p:spPr>
        <p:style>
          <a:lnRef idx="1">
            <a:schemeClr val="accent2"/>
          </a:lnRef>
          <a:fillRef idx="3">
            <a:schemeClr val="accent2"/>
          </a:fillRef>
          <a:effectRef idx="2">
            <a:schemeClr val="accent2"/>
          </a:effectRef>
          <a:fontRef idx="minor">
            <a:schemeClr val="lt1"/>
          </a:fontRef>
        </p:style>
        <p:txBody>
          <a:bodyPr anchor="ctr"/>
          <a:lstStyle/>
          <a:p>
            <a:pPr algn="ctr">
              <a:defRPr/>
            </a:pPr>
            <a:r>
              <a:rPr lang="en-US" sz="2400" b="1" dirty="0">
                <a:latin typeface="DigifaceWide" pitchFamily="2" charset="0"/>
                <a:cs typeface="Times New Roman" pitchFamily="18" charset="0"/>
              </a:rPr>
              <a:t>01:26</a:t>
            </a:r>
          </a:p>
        </p:txBody>
      </p:sp>
      <p:sp>
        <p:nvSpPr>
          <p:cNvPr id="228" name="Cube 227">
            <a:extLst>
              <a:ext uri="{FF2B5EF4-FFF2-40B4-BE49-F238E27FC236}">
                <a16:creationId xmlns:a16="http://schemas.microsoft.com/office/drawing/2014/main" id="{FED131EA-5525-4FF3-83D4-3DA7B363EAF7}"/>
              </a:ext>
            </a:extLst>
          </p:cNvPr>
          <p:cNvSpPr/>
          <p:nvPr/>
        </p:nvSpPr>
        <p:spPr>
          <a:xfrm>
            <a:off x="4629150" y="4000500"/>
            <a:ext cx="1314450" cy="685800"/>
          </a:xfrm>
          <a:prstGeom prst="cube">
            <a:avLst>
              <a:gd name="adj" fmla="val 9694"/>
            </a:avLst>
          </a:prstGeom>
        </p:spPr>
        <p:style>
          <a:lnRef idx="1">
            <a:schemeClr val="accent2"/>
          </a:lnRef>
          <a:fillRef idx="3">
            <a:schemeClr val="accent2"/>
          </a:fillRef>
          <a:effectRef idx="2">
            <a:schemeClr val="accent2"/>
          </a:effectRef>
          <a:fontRef idx="minor">
            <a:schemeClr val="lt1"/>
          </a:fontRef>
        </p:style>
        <p:txBody>
          <a:bodyPr anchor="ctr"/>
          <a:lstStyle/>
          <a:p>
            <a:pPr algn="ctr">
              <a:defRPr/>
            </a:pPr>
            <a:r>
              <a:rPr lang="en-US" sz="2400" b="1" dirty="0">
                <a:latin typeface="DigifaceWide" pitchFamily="2" charset="0"/>
                <a:cs typeface="Times New Roman" pitchFamily="18" charset="0"/>
              </a:rPr>
              <a:t>01:25</a:t>
            </a:r>
          </a:p>
        </p:txBody>
      </p:sp>
      <p:sp>
        <p:nvSpPr>
          <p:cNvPr id="229" name="Cube 228">
            <a:extLst>
              <a:ext uri="{FF2B5EF4-FFF2-40B4-BE49-F238E27FC236}">
                <a16:creationId xmlns:a16="http://schemas.microsoft.com/office/drawing/2014/main" id="{F4C30609-60DF-4DCB-997A-9ECD39BBF828}"/>
              </a:ext>
            </a:extLst>
          </p:cNvPr>
          <p:cNvSpPr/>
          <p:nvPr/>
        </p:nvSpPr>
        <p:spPr>
          <a:xfrm>
            <a:off x="4629150" y="4000500"/>
            <a:ext cx="1314450" cy="685800"/>
          </a:xfrm>
          <a:prstGeom prst="cube">
            <a:avLst>
              <a:gd name="adj" fmla="val 9694"/>
            </a:avLst>
          </a:prstGeom>
        </p:spPr>
        <p:style>
          <a:lnRef idx="1">
            <a:schemeClr val="accent2"/>
          </a:lnRef>
          <a:fillRef idx="3">
            <a:schemeClr val="accent2"/>
          </a:fillRef>
          <a:effectRef idx="2">
            <a:schemeClr val="accent2"/>
          </a:effectRef>
          <a:fontRef idx="minor">
            <a:schemeClr val="lt1"/>
          </a:fontRef>
        </p:style>
        <p:txBody>
          <a:bodyPr anchor="ctr"/>
          <a:lstStyle/>
          <a:p>
            <a:pPr algn="ctr">
              <a:defRPr/>
            </a:pPr>
            <a:r>
              <a:rPr lang="en-US" sz="2400" b="1" dirty="0">
                <a:latin typeface="DigifaceWide" pitchFamily="2" charset="0"/>
                <a:cs typeface="Times New Roman" pitchFamily="18" charset="0"/>
              </a:rPr>
              <a:t>01:24</a:t>
            </a:r>
          </a:p>
        </p:txBody>
      </p:sp>
      <p:sp>
        <p:nvSpPr>
          <p:cNvPr id="230" name="Cube 229">
            <a:extLst>
              <a:ext uri="{FF2B5EF4-FFF2-40B4-BE49-F238E27FC236}">
                <a16:creationId xmlns:a16="http://schemas.microsoft.com/office/drawing/2014/main" id="{1F5FF762-5B68-463B-BAAF-D8B0B60151BC}"/>
              </a:ext>
            </a:extLst>
          </p:cNvPr>
          <p:cNvSpPr/>
          <p:nvPr/>
        </p:nvSpPr>
        <p:spPr>
          <a:xfrm>
            <a:off x="4629150" y="4000500"/>
            <a:ext cx="1314450" cy="685800"/>
          </a:xfrm>
          <a:prstGeom prst="cube">
            <a:avLst>
              <a:gd name="adj" fmla="val 9694"/>
            </a:avLst>
          </a:prstGeom>
        </p:spPr>
        <p:style>
          <a:lnRef idx="1">
            <a:schemeClr val="accent2"/>
          </a:lnRef>
          <a:fillRef idx="3">
            <a:schemeClr val="accent2"/>
          </a:fillRef>
          <a:effectRef idx="2">
            <a:schemeClr val="accent2"/>
          </a:effectRef>
          <a:fontRef idx="minor">
            <a:schemeClr val="lt1"/>
          </a:fontRef>
        </p:style>
        <p:txBody>
          <a:bodyPr anchor="ctr"/>
          <a:lstStyle/>
          <a:p>
            <a:pPr algn="ctr">
              <a:defRPr/>
            </a:pPr>
            <a:r>
              <a:rPr lang="en-US" sz="2400" b="1" dirty="0">
                <a:latin typeface="DigifaceWide" pitchFamily="2" charset="0"/>
                <a:cs typeface="Times New Roman" pitchFamily="18" charset="0"/>
              </a:rPr>
              <a:t>01:23</a:t>
            </a:r>
          </a:p>
        </p:txBody>
      </p:sp>
      <p:sp>
        <p:nvSpPr>
          <p:cNvPr id="231" name="Cube 230">
            <a:extLst>
              <a:ext uri="{FF2B5EF4-FFF2-40B4-BE49-F238E27FC236}">
                <a16:creationId xmlns:a16="http://schemas.microsoft.com/office/drawing/2014/main" id="{C40A1900-18AE-4D57-BD4F-5813C9F49147}"/>
              </a:ext>
            </a:extLst>
          </p:cNvPr>
          <p:cNvSpPr/>
          <p:nvPr/>
        </p:nvSpPr>
        <p:spPr>
          <a:xfrm>
            <a:off x="4629150" y="4000500"/>
            <a:ext cx="1314450" cy="685800"/>
          </a:xfrm>
          <a:prstGeom prst="cube">
            <a:avLst>
              <a:gd name="adj" fmla="val 9694"/>
            </a:avLst>
          </a:prstGeom>
        </p:spPr>
        <p:style>
          <a:lnRef idx="1">
            <a:schemeClr val="accent2"/>
          </a:lnRef>
          <a:fillRef idx="3">
            <a:schemeClr val="accent2"/>
          </a:fillRef>
          <a:effectRef idx="2">
            <a:schemeClr val="accent2"/>
          </a:effectRef>
          <a:fontRef idx="minor">
            <a:schemeClr val="lt1"/>
          </a:fontRef>
        </p:style>
        <p:txBody>
          <a:bodyPr anchor="ctr"/>
          <a:lstStyle/>
          <a:p>
            <a:pPr algn="ctr">
              <a:defRPr/>
            </a:pPr>
            <a:r>
              <a:rPr lang="en-US" sz="2400" b="1" dirty="0">
                <a:latin typeface="DigifaceWide" pitchFamily="2" charset="0"/>
                <a:cs typeface="Times New Roman" pitchFamily="18" charset="0"/>
              </a:rPr>
              <a:t>01:22</a:t>
            </a:r>
          </a:p>
        </p:txBody>
      </p:sp>
      <p:sp>
        <p:nvSpPr>
          <p:cNvPr id="232" name="Cube 231">
            <a:extLst>
              <a:ext uri="{FF2B5EF4-FFF2-40B4-BE49-F238E27FC236}">
                <a16:creationId xmlns:a16="http://schemas.microsoft.com/office/drawing/2014/main" id="{E8A2CCE6-94E2-40FE-A072-02C01CA5D0FE}"/>
              </a:ext>
            </a:extLst>
          </p:cNvPr>
          <p:cNvSpPr/>
          <p:nvPr/>
        </p:nvSpPr>
        <p:spPr>
          <a:xfrm>
            <a:off x="4629150" y="4000500"/>
            <a:ext cx="1314450" cy="685800"/>
          </a:xfrm>
          <a:prstGeom prst="cube">
            <a:avLst>
              <a:gd name="adj" fmla="val 9694"/>
            </a:avLst>
          </a:prstGeom>
        </p:spPr>
        <p:style>
          <a:lnRef idx="1">
            <a:schemeClr val="accent2"/>
          </a:lnRef>
          <a:fillRef idx="3">
            <a:schemeClr val="accent2"/>
          </a:fillRef>
          <a:effectRef idx="2">
            <a:schemeClr val="accent2"/>
          </a:effectRef>
          <a:fontRef idx="minor">
            <a:schemeClr val="lt1"/>
          </a:fontRef>
        </p:style>
        <p:txBody>
          <a:bodyPr anchor="ctr"/>
          <a:lstStyle/>
          <a:p>
            <a:pPr algn="ctr">
              <a:defRPr/>
            </a:pPr>
            <a:r>
              <a:rPr lang="en-US" sz="2400" b="1" dirty="0">
                <a:latin typeface="DigifaceWide" pitchFamily="2" charset="0"/>
                <a:cs typeface="Times New Roman" pitchFamily="18" charset="0"/>
              </a:rPr>
              <a:t>01:21</a:t>
            </a:r>
          </a:p>
        </p:txBody>
      </p:sp>
      <p:sp>
        <p:nvSpPr>
          <p:cNvPr id="233" name="Cube 232">
            <a:extLst>
              <a:ext uri="{FF2B5EF4-FFF2-40B4-BE49-F238E27FC236}">
                <a16:creationId xmlns:a16="http://schemas.microsoft.com/office/drawing/2014/main" id="{2EA3044B-CFFD-43C7-9640-D66D8C5B43F6}"/>
              </a:ext>
            </a:extLst>
          </p:cNvPr>
          <p:cNvSpPr/>
          <p:nvPr/>
        </p:nvSpPr>
        <p:spPr>
          <a:xfrm>
            <a:off x="4629150" y="4000500"/>
            <a:ext cx="1314450" cy="685800"/>
          </a:xfrm>
          <a:prstGeom prst="cube">
            <a:avLst>
              <a:gd name="adj" fmla="val 9694"/>
            </a:avLst>
          </a:prstGeom>
        </p:spPr>
        <p:style>
          <a:lnRef idx="1">
            <a:schemeClr val="accent2"/>
          </a:lnRef>
          <a:fillRef idx="3">
            <a:schemeClr val="accent2"/>
          </a:fillRef>
          <a:effectRef idx="2">
            <a:schemeClr val="accent2"/>
          </a:effectRef>
          <a:fontRef idx="minor">
            <a:schemeClr val="lt1"/>
          </a:fontRef>
        </p:style>
        <p:txBody>
          <a:bodyPr anchor="ctr"/>
          <a:lstStyle/>
          <a:p>
            <a:pPr algn="ctr">
              <a:defRPr/>
            </a:pPr>
            <a:r>
              <a:rPr lang="en-US" sz="2400" b="1" dirty="0">
                <a:latin typeface="DigifaceWide" pitchFamily="2" charset="0"/>
                <a:cs typeface="Times New Roman" pitchFamily="18" charset="0"/>
              </a:rPr>
              <a:t>01:20</a:t>
            </a:r>
          </a:p>
        </p:txBody>
      </p:sp>
      <p:sp>
        <p:nvSpPr>
          <p:cNvPr id="234" name="Cube 233">
            <a:extLst>
              <a:ext uri="{FF2B5EF4-FFF2-40B4-BE49-F238E27FC236}">
                <a16:creationId xmlns:a16="http://schemas.microsoft.com/office/drawing/2014/main" id="{9A7C8B03-120C-4A9B-AE49-0BD5FCA20E1F}"/>
              </a:ext>
            </a:extLst>
          </p:cNvPr>
          <p:cNvSpPr/>
          <p:nvPr/>
        </p:nvSpPr>
        <p:spPr>
          <a:xfrm>
            <a:off x="4629150" y="4000500"/>
            <a:ext cx="1314450" cy="685800"/>
          </a:xfrm>
          <a:prstGeom prst="cube">
            <a:avLst>
              <a:gd name="adj" fmla="val 9694"/>
            </a:avLst>
          </a:prstGeom>
        </p:spPr>
        <p:style>
          <a:lnRef idx="1">
            <a:schemeClr val="accent2"/>
          </a:lnRef>
          <a:fillRef idx="3">
            <a:schemeClr val="accent2"/>
          </a:fillRef>
          <a:effectRef idx="2">
            <a:schemeClr val="accent2"/>
          </a:effectRef>
          <a:fontRef idx="minor">
            <a:schemeClr val="lt1"/>
          </a:fontRef>
        </p:style>
        <p:txBody>
          <a:bodyPr anchor="ctr"/>
          <a:lstStyle/>
          <a:p>
            <a:pPr algn="ctr">
              <a:defRPr/>
            </a:pPr>
            <a:r>
              <a:rPr lang="en-US" sz="2400" b="1" dirty="0">
                <a:latin typeface="DigifaceWide" pitchFamily="2" charset="0"/>
                <a:cs typeface="Times New Roman" pitchFamily="18" charset="0"/>
              </a:rPr>
              <a:t>01:19</a:t>
            </a:r>
          </a:p>
        </p:txBody>
      </p:sp>
      <p:sp>
        <p:nvSpPr>
          <p:cNvPr id="235" name="Cube 234">
            <a:extLst>
              <a:ext uri="{FF2B5EF4-FFF2-40B4-BE49-F238E27FC236}">
                <a16:creationId xmlns:a16="http://schemas.microsoft.com/office/drawing/2014/main" id="{A2B689B1-E648-43E9-9A51-163B56B956BD}"/>
              </a:ext>
            </a:extLst>
          </p:cNvPr>
          <p:cNvSpPr/>
          <p:nvPr/>
        </p:nvSpPr>
        <p:spPr>
          <a:xfrm>
            <a:off x="4629150" y="4000500"/>
            <a:ext cx="1314450" cy="685800"/>
          </a:xfrm>
          <a:prstGeom prst="cube">
            <a:avLst>
              <a:gd name="adj" fmla="val 9694"/>
            </a:avLst>
          </a:prstGeom>
        </p:spPr>
        <p:style>
          <a:lnRef idx="1">
            <a:schemeClr val="accent2"/>
          </a:lnRef>
          <a:fillRef idx="3">
            <a:schemeClr val="accent2"/>
          </a:fillRef>
          <a:effectRef idx="2">
            <a:schemeClr val="accent2"/>
          </a:effectRef>
          <a:fontRef idx="minor">
            <a:schemeClr val="lt1"/>
          </a:fontRef>
        </p:style>
        <p:txBody>
          <a:bodyPr anchor="ctr"/>
          <a:lstStyle/>
          <a:p>
            <a:pPr algn="ctr">
              <a:defRPr/>
            </a:pPr>
            <a:r>
              <a:rPr lang="en-US" sz="2400" b="1" dirty="0">
                <a:latin typeface="DigifaceWide" pitchFamily="2" charset="0"/>
                <a:cs typeface="Times New Roman" pitchFamily="18" charset="0"/>
              </a:rPr>
              <a:t>01:18</a:t>
            </a:r>
          </a:p>
        </p:txBody>
      </p:sp>
      <p:sp>
        <p:nvSpPr>
          <p:cNvPr id="236" name="Cube 235">
            <a:extLst>
              <a:ext uri="{FF2B5EF4-FFF2-40B4-BE49-F238E27FC236}">
                <a16:creationId xmlns:a16="http://schemas.microsoft.com/office/drawing/2014/main" id="{95320224-5A09-4998-9F28-6A90940A4BAA}"/>
              </a:ext>
            </a:extLst>
          </p:cNvPr>
          <p:cNvSpPr/>
          <p:nvPr/>
        </p:nvSpPr>
        <p:spPr>
          <a:xfrm>
            <a:off x="4629150" y="4000500"/>
            <a:ext cx="1314450" cy="685800"/>
          </a:xfrm>
          <a:prstGeom prst="cube">
            <a:avLst>
              <a:gd name="adj" fmla="val 9694"/>
            </a:avLst>
          </a:prstGeom>
        </p:spPr>
        <p:style>
          <a:lnRef idx="1">
            <a:schemeClr val="accent2"/>
          </a:lnRef>
          <a:fillRef idx="3">
            <a:schemeClr val="accent2"/>
          </a:fillRef>
          <a:effectRef idx="2">
            <a:schemeClr val="accent2"/>
          </a:effectRef>
          <a:fontRef idx="minor">
            <a:schemeClr val="lt1"/>
          </a:fontRef>
        </p:style>
        <p:txBody>
          <a:bodyPr anchor="ctr"/>
          <a:lstStyle/>
          <a:p>
            <a:pPr algn="ctr">
              <a:defRPr/>
            </a:pPr>
            <a:r>
              <a:rPr lang="en-US" sz="2400" b="1" dirty="0">
                <a:latin typeface="DigifaceWide" pitchFamily="2" charset="0"/>
                <a:cs typeface="Times New Roman" pitchFamily="18" charset="0"/>
              </a:rPr>
              <a:t>01:17</a:t>
            </a:r>
          </a:p>
        </p:txBody>
      </p:sp>
      <p:sp>
        <p:nvSpPr>
          <p:cNvPr id="237" name="Cube 236">
            <a:extLst>
              <a:ext uri="{FF2B5EF4-FFF2-40B4-BE49-F238E27FC236}">
                <a16:creationId xmlns:a16="http://schemas.microsoft.com/office/drawing/2014/main" id="{DE9B7CEF-C2D0-4F26-AD0D-BBC3A61AFBD6}"/>
              </a:ext>
            </a:extLst>
          </p:cNvPr>
          <p:cNvSpPr/>
          <p:nvPr/>
        </p:nvSpPr>
        <p:spPr>
          <a:xfrm>
            <a:off x="4629150" y="4000500"/>
            <a:ext cx="1314450" cy="685800"/>
          </a:xfrm>
          <a:prstGeom prst="cube">
            <a:avLst>
              <a:gd name="adj" fmla="val 9694"/>
            </a:avLst>
          </a:prstGeom>
        </p:spPr>
        <p:style>
          <a:lnRef idx="1">
            <a:schemeClr val="accent2"/>
          </a:lnRef>
          <a:fillRef idx="3">
            <a:schemeClr val="accent2"/>
          </a:fillRef>
          <a:effectRef idx="2">
            <a:schemeClr val="accent2"/>
          </a:effectRef>
          <a:fontRef idx="minor">
            <a:schemeClr val="lt1"/>
          </a:fontRef>
        </p:style>
        <p:txBody>
          <a:bodyPr anchor="ctr"/>
          <a:lstStyle/>
          <a:p>
            <a:pPr algn="ctr">
              <a:defRPr/>
            </a:pPr>
            <a:r>
              <a:rPr lang="en-US" sz="2400" b="1" dirty="0">
                <a:latin typeface="DigifaceWide" pitchFamily="2" charset="0"/>
                <a:cs typeface="Times New Roman" pitchFamily="18" charset="0"/>
              </a:rPr>
              <a:t>01:16</a:t>
            </a:r>
          </a:p>
        </p:txBody>
      </p:sp>
      <p:sp>
        <p:nvSpPr>
          <p:cNvPr id="238" name="Cube 237">
            <a:extLst>
              <a:ext uri="{FF2B5EF4-FFF2-40B4-BE49-F238E27FC236}">
                <a16:creationId xmlns:a16="http://schemas.microsoft.com/office/drawing/2014/main" id="{2B63AF03-3F2D-4D15-AAC2-6DC700FFEBD3}"/>
              </a:ext>
            </a:extLst>
          </p:cNvPr>
          <p:cNvSpPr/>
          <p:nvPr/>
        </p:nvSpPr>
        <p:spPr>
          <a:xfrm>
            <a:off x="4629150" y="4000500"/>
            <a:ext cx="1314450" cy="685800"/>
          </a:xfrm>
          <a:prstGeom prst="cube">
            <a:avLst>
              <a:gd name="adj" fmla="val 9694"/>
            </a:avLst>
          </a:prstGeom>
        </p:spPr>
        <p:style>
          <a:lnRef idx="1">
            <a:schemeClr val="accent2"/>
          </a:lnRef>
          <a:fillRef idx="3">
            <a:schemeClr val="accent2"/>
          </a:fillRef>
          <a:effectRef idx="2">
            <a:schemeClr val="accent2"/>
          </a:effectRef>
          <a:fontRef idx="minor">
            <a:schemeClr val="lt1"/>
          </a:fontRef>
        </p:style>
        <p:txBody>
          <a:bodyPr anchor="ctr"/>
          <a:lstStyle/>
          <a:p>
            <a:pPr algn="ctr">
              <a:defRPr/>
            </a:pPr>
            <a:r>
              <a:rPr lang="en-US" sz="2400" b="1" dirty="0">
                <a:latin typeface="DigifaceWide" pitchFamily="2" charset="0"/>
                <a:cs typeface="Times New Roman" pitchFamily="18" charset="0"/>
              </a:rPr>
              <a:t>01:15</a:t>
            </a:r>
          </a:p>
        </p:txBody>
      </p:sp>
      <p:sp>
        <p:nvSpPr>
          <p:cNvPr id="239" name="Cube 238">
            <a:extLst>
              <a:ext uri="{FF2B5EF4-FFF2-40B4-BE49-F238E27FC236}">
                <a16:creationId xmlns:a16="http://schemas.microsoft.com/office/drawing/2014/main" id="{2DB3A19F-5D4C-47A0-9960-E06C3D6D943B}"/>
              </a:ext>
            </a:extLst>
          </p:cNvPr>
          <p:cNvSpPr/>
          <p:nvPr/>
        </p:nvSpPr>
        <p:spPr>
          <a:xfrm>
            <a:off x="4629150" y="4000500"/>
            <a:ext cx="1314450" cy="685800"/>
          </a:xfrm>
          <a:prstGeom prst="cube">
            <a:avLst>
              <a:gd name="adj" fmla="val 9694"/>
            </a:avLst>
          </a:prstGeom>
        </p:spPr>
        <p:style>
          <a:lnRef idx="1">
            <a:schemeClr val="accent2"/>
          </a:lnRef>
          <a:fillRef idx="3">
            <a:schemeClr val="accent2"/>
          </a:fillRef>
          <a:effectRef idx="2">
            <a:schemeClr val="accent2"/>
          </a:effectRef>
          <a:fontRef idx="minor">
            <a:schemeClr val="lt1"/>
          </a:fontRef>
        </p:style>
        <p:txBody>
          <a:bodyPr anchor="ctr"/>
          <a:lstStyle/>
          <a:p>
            <a:pPr algn="ctr">
              <a:defRPr/>
            </a:pPr>
            <a:r>
              <a:rPr lang="en-US" sz="2400" b="1" dirty="0">
                <a:latin typeface="DigifaceWide" pitchFamily="2" charset="0"/>
                <a:cs typeface="Times New Roman" pitchFamily="18" charset="0"/>
              </a:rPr>
              <a:t>01:14</a:t>
            </a:r>
          </a:p>
        </p:txBody>
      </p:sp>
      <p:sp>
        <p:nvSpPr>
          <p:cNvPr id="240" name="Cube 239">
            <a:extLst>
              <a:ext uri="{FF2B5EF4-FFF2-40B4-BE49-F238E27FC236}">
                <a16:creationId xmlns:a16="http://schemas.microsoft.com/office/drawing/2014/main" id="{97C179FE-3157-496A-A851-1A3A03624D3A}"/>
              </a:ext>
            </a:extLst>
          </p:cNvPr>
          <p:cNvSpPr/>
          <p:nvPr/>
        </p:nvSpPr>
        <p:spPr>
          <a:xfrm>
            <a:off x="4629150" y="4000500"/>
            <a:ext cx="1314450" cy="685800"/>
          </a:xfrm>
          <a:prstGeom prst="cube">
            <a:avLst>
              <a:gd name="adj" fmla="val 9694"/>
            </a:avLst>
          </a:prstGeom>
        </p:spPr>
        <p:style>
          <a:lnRef idx="1">
            <a:schemeClr val="accent2"/>
          </a:lnRef>
          <a:fillRef idx="3">
            <a:schemeClr val="accent2"/>
          </a:fillRef>
          <a:effectRef idx="2">
            <a:schemeClr val="accent2"/>
          </a:effectRef>
          <a:fontRef idx="minor">
            <a:schemeClr val="lt1"/>
          </a:fontRef>
        </p:style>
        <p:txBody>
          <a:bodyPr anchor="ctr"/>
          <a:lstStyle/>
          <a:p>
            <a:pPr algn="ctr">
              <a:defRPr/>
            </a:pPr>
            <a:r>
              <a:rPr lang="en-US" sz="2400" b="1" dirty="0">
                <a:latin typeface="DigifaceWide" pitchFamily="2" charset="0"/>
                <a:cs typeface="Times New Roman" pitchFamily="18" charset="0"/>
              </a:rPr>
              <a:t>01:13</a:t>
            </a:r>
          </a:p>
        </p:txBody>
      </p:sp>
      <p:sp>
        <p:nvSpPr>
          <p:cNvPr id="241" name="Cube 240">
            <a:extLst>
              <a:ext uri="{FF2B5EF4-FFF2-40B4-BE49-F238E27FC236}">
                <a16:creationId xmlns:a16="http://schemas.microsoft.com/office/drawing/2014/main" id="{80E84633-23A2-4B61-B5A3-5082D18BEE86}"/>
              </a:ext>
            </a:extLst>
          </p:cNvPr>
          <p:cNvSpPr/>
          <p:nvPr/>
        </p:nvSpPr>
        <p:spPr>
          <a:xfrm>
            <a:off x="4629150" y="4000500"/>
            <a:ext cx="1314450" cy="685800"/>
          </a:xfrm>
          <a:prstGeom prst="cube">
            <a:avLst>
              <a:gd name="adj" fmla="val 9694"/>
            </a:avLst>
          </a:prstGeom>
        </p:spPr>
        <p:style>
          <a:lnRef idx="1">
            <a:schemeClr val="accent2"/>
          </a:lnRef>
          <a:fillRef idx="3">
            <a:schemeClr val="accent2"/>
          </a:fillRef>
          <a:effectRef idx="2">
            <a:schemeClr val="accent2"/>
          </a:effectRef>
          <a:fontRef idx="minor">
            <a:schemeClr val="lt1"/>
          </a:fontRef>
        </p:style>
        <p:txBody>
          <a:bodyPr anchor="ctr"/>
          <a:lstStyle/>
          <a:p>
            <a:pPr algn="ctr">
              <a:defRPr/>
            </a:pPr>
            <a:r>
              <a:rPr lang="en-US" sz="2400" b="1" dirty="0">
                <a:latin typeface="DigifaceWide" pitchFamily="2" charset="0"/>
                <a:cs typeface="Times New Roman" pitchFamily="18" charset="0"/>
              </a:rPr>
              <a:t>01:12</a:t>
            </a:r>
          </a:p>
        </p:txBody>
      </p:sp>
      <p:sp>
        <p:nvSpPr>
          <p:cNvPr id="242" name="Cube 241">
            <a:extLst>
              <a:ext uri="{FF2B5EF4-FFF2-40B4-BE49-F238E27FC236}">
                <a16:creationId xmlns:a16="http://schemas.microsoft.com/office/drawing/2014/main" id="{21F0A278-31EC-418E-9B6B-4AB12A8A7CFA}"/>
              </a:ext>
            </a:extLst>
          </p:cNvPr>
          <p:cNvSpPr/>
          <p:nvPr/>
        </p:nvSpPr>
        <p:spPr>
          <a:xfrm>
            <a:off x="4629150" y="4000500"/>
            <a:ext cx="1314450" cy="685800"/>
          </a:xfrm>
          <a:prstGeom prst="cube">
            <a:avLst>
              <a:gd name="adj" fmla="val 9694"/>
            </a:avLst>
          </a:prstGeom>
        </p:spPr>
        <p:style>
          <a:lnRef idx="1">
            <a:schemeClr val="accent2"/>
          </a:lnRef>
          <a:fillRef idx="3">
            <a:schemeClr val="accent2"/>
          </a:fillRef>
          <a:effectRef idx="2">
            <a:schemeClr val="accent2"/>
          </a:effectRef>
          <a:fontRef idx="minor">
            <a:schemeClr val="lt1"/>
          </a:fontRef>
        </p:style>
        <p:txBody>
          <a:bodyPr anchor="ctr"/>
          <a:lstStyle/>
          <a:p>
            <a:pPr algn="ctr">
              <a:defRPr/>
            </a:pPr>
            <a:r>
              <a:rPr lang="en-US" sz="2400" b="1" dirty="0">
                <a:latin typeface="DigifaceWide" pitchFamily="2" charset="0"/>
                <a:cs typeface="Times New Roman" pitchFamily="18" charset="0"/>
              </a:rPr>
              <a:t>01:11</a:t>
            </a:r>
          </a:p>
        </p:txBody>
      </p:sp>
      <p:sp>
        <p:nvSpPr>
          <p:cNvPr id="243" name="Cube 242">
            <a:extLst>
              <a:ext uri="{FF2B5EF4-FFF2-40B4-BE49-F238E27FC236}">
                <a16:creationId xmlns:a16="http://schemas.microsoft.com/office/drawing/2014/main" id="{195E8C36-5808-489F-A454-1202624EE26E}"/>
              </a:ext>
            </a:extLst>
          </p:cNvPr>
          <p:cNvSpPr/>
          <p:nvPr/>
        </p:nvSpPr>
        <p:spPr>
          <a:xfrm>
            <a:off x="4629150" y="4000500"/>
            <a:ext cx="1314450" cy="685800"/>
          </a:xfrm>
          <a:prstGeom prst="cube">
            <a:avLst>
              <a:gd name="adj" fmla="val 9694"/>
            </a:avLst>
          </a:prstGeom>
        </p:spPr>
        <p:style>
          <a:lnRef idx="1">
            <a:schemeClr val="accent2"/>
          </a:lnRef>
          <a:fillRef idx="3">
            <a:schemeClr val="accent2"/>
          </a:fillRef>
          <a:effectRef idx="2">
            <a:schemeClr val="accent2"/>
          </a:effectRef>
          <a:fontRef idx="minor">
            <a:schemeClr val="lt1"/>
          </a:fontRef>
        </p:style>
        <p:txBody>
          <a:bodyPr anchor="ctr"/>
          <a:lstStyle/>
          <a:p>
            <a:pPr algn="ctr">
              <a:defRPr/>
            </a:pPr>
            <a:r>
              <a:rPr lang="en-US" sz="2400" b="1" dirty="0">
                <a:latin typeface="DigifaceWide" pitchFamily="2" charset="0"/>
                <a:cs typeface="Times New Roman" pitchFamily="18" charset="0"/>
              </a:rPr>
              <a:t>01:10</a:t>
            </a:r>
          </a:p>
        </p:txBody>
      </p:sp>
      <p:sp>
        <p:nvSpPr>
          <p:cNvPr id="244" name="Cube 243">
            <a:extLst>
              <a:ext uri="{FF2B5EF4-FFF2-40B4-BE49-F238E27FC236}">
                <a16:creationId xmlns:a16="http://schemas.microsoft.com/office/drawing/2014/main" id="{8E61E02F-6D40-47CA-A098-EA4C1460DF8E}"/>
              </a:ext>
            </a:extLst>
          </p:cNvPr>
          <p:cNvSpPr/>
          <p:nvPr/>
        </p:nvSpPr>
        <p:spPr>
          <a:xfrm>
            <a:off x="4629150" y="4000500"/>
            <a:ext cx="1314450" cy="685800"/>
          </a:xfrm>
          <a:prstGeom prst="cube">
            <a:avLst>
              <a:gd name="adj" fmla="val 9694"/>
            </a:avLst>
          </a:prstGeom>
        </p:spPr>
        <p:style>
          <a:lnRef idx="1">
            <a:schemeClr val="accent2"/>
          </a:lnRef>
          <a:fillRef idx="3">
            <a:schemeClr val="accent2"/>
          </a:fillRef>
          <a:effectRef idx="2">
            <a:schemeClr val="accent2"/>
          </a:effectRef>
          <a:fontRef idx="minor">
            <a:schemeClr val="lt1"/>
          </a:fontRef>
        </p:style>
        <p:txBody>
          <a:bodyPr anchor="ctr"/>
          <a:lstStyle/>
          <a:p>
            <a:pPr algn="ctr">
              <a:defRPr/>
            </a:pPr>
            <a:r>
              <a:rPr lang="en-US" sz="2400" b="1" dirty="0">
                <a:latin typeface="DigifaceWide" pitchFamily="2" charset="0"/>
                <a:cs typeface="Times New Roman" pitchFamily="18" charset="0"/>
              </a:rPr>
              <a:t>01:09</a:t>
            </a:r>
          </a:p>
        </p:txBody>
      </p:sp>
      <p:sp>
        <p:nvSpPr>
          <p:cNvPr id="245" name="Cube 244">
            <a:extLst>
              <a:ext uri="{FF2B5EF4-FFF2-40B4-BE49-F238E27FC236}">
                <a16:creationId xmlns:a16="http://schemas.microsoft.com/office/drawing/2014/main" id="{51ABCBA7-B1A0-45DF-92D0-D0EFF46B0A62}"/>
              </a:ext>
            </a:extLst>
          </p:cNvPr>
          <p:cNvSpPr/>
          <p:nvPr/>
        </p:nvSpPr>
        <p:spPr>
          <a:xfrm>
            <a:off x="4629150" y="4000500"/>
            <a:ext cx="1314450" cy="685800"/>
          </a:xfrm>
          <a:prstGeom prst="cube">
            <a:avLst>
              <a:gd name="adj" fmla="val 9694"/>
            </a:avLst>
          </a:prstGeom>
        </p:spPr>
        <p:style>
          <a:lnRef idx="1">
            <a:schemeClr val="accent2"/>
          </a:lnRef>
          <a:fillRef idx="3">
            <a:schemeClr val="accent2"/>
          </a:fillRef>
          <a:effectRef idx="2">
            <a:schemeClr val="accent2"/>
          </a:effectRef>
          <a:fontRef idx="minor">
            <a:schemeClr val="lt1"/>
          </a:fontRef>
        </p:style>
        <p:txBody>
          <a:bodyPr anchor="ctr"/>
          <a:lstStyle/>
          <a:p>
            <a:pPr algn="ctr">
              <a:defRPr/>
            </a:pPr>
            <a:r>
              <a:rPr lang="en-US" sz="2400" b="1" dirty="0">
                <a:latin typeface="DigifaceWide" pitchFamily="2" charset="0"/>
                <a:cs typeface="Times New Roman" pitchFamily="18" charset="0"/>
              </a:rPr>
              <a:t>01:08</a:t>
            </a:r>
          </a:p>
        </p:txBody>
      </p:sp>
      <p:sp>
        <p:nvSpPr>
          <p:cNvPr id="246" name="Cube 245">
            <a:extLst>
              <a:ext uri="{FF2B5EF4-FFF2-40B4-BE49-F238E27FC236}">
                <a16:creationId xmlns:a16="http://schemas.microsoft.com/office/drawing/2014/main" id="{A356144D-93B6-41B1-8011-A8FB09BF9844}"/>
              </a:ext>
            </a:extLst>
          </p:cNvPr>
          <p:cNvSpPr/>
          <p:nvPr/>
        </p:nvSpPr>
        <p:spPr>
          <a:xfrm>
            <a:off x="4629150" y="4000500"/>
            <a:ext cx="1314450" cy="685800"/>
          </a:xfrm>
          <a:prstGeom prst="cube">
            <a:avLst>
              <a:gd name="adj" fmla="val 9694"/>
            </a:avLst>
          </a:prstGeom>
        </p:spPr>
        <p:style>
          <a:lnRef idx="1">
            <a:schemeClr val="accent2"/>
          </a:lnRef>
          <a:fillRef idx="3">
            <a:schemeClr val="accent2"/>
          </a:fillRef>
          <a:effectRef idx="2">
            <a:schemeClr val="accent2"/>
          </a:effectRef>
          <a:fontRef idx="minor">
            <a:schemeClr val="lt1"/>
          </a:fontRef>
        </p:style>
        <p:txBody>
          <a:bodyPr anchor="ctr"/>
          <a:lstStyle/>
          <a:p>
            <a:pPr algn="ctr">
              <a:defRPr/>
            </a:pPr>
            <a:r>
              <a:rPr lang="en-US" sz="2400" b="1" dirty="0">
                <a:latin typeface="DigifaceWide" pitchFamily="2" charset="0"/>
                <a:cs typeface="Times New Roman" pitchFamily="18" charset="0"/>
              </a:rPr>
              <a:t>01:07</a:t>
            </a:r>
          </a:p>
        </p:txBody>
      </p:sp>
      <p:sp>
        <p:nvSpPr>
          <p:cNvPr id="247" name="Cube 246">
            <a:extLst>
              <a:ext uri="{FF2B5EF4-FFF2-40B4-BE49-F238E27FC236}">
                <a16:creationId xmlns:a16="http://schemas.microsoft.com/office/drawing/2014/main" id="{76F99048-5112-4539-8AB3-975DAF678FB2}"/>
              </a:ext>
            </a:extLst>
          </p:cNvPr>
          <p:cNvSpPr/>
          <p:nvPr/>
        </p:nvSpPr>
        <p:spPr>
          <a:xfrm>
            <a:off x="4629150" y="4000500"/>
            <a:ext cx="1314450" cy="685800"/>
          </a:xfrm>
          <a:prstGeom prst="cube">
            <a:avLst>
              <a:gd name="adj" fmla="val 9694"/>
            </a:avLst>
          </a:prstGeom>
        </p:spPr>
        <p:style>
          <a:lnRef idx="1">
            <a:schemeClr val="accent2"/>
          </a:lnRef>
          <a:fillRef idx="3">
            <a:schemeClr val="accent2"/>
          </a:fillRef>
          <a:effectRef idx="2">
            <a:schemeClr val="accent2"/>
          </a:effectRef>
          <a:fontRef idx="minor">
            <a:schemeClr val="lt1"/>
          </a:fontRef>
        </p:style>
        <p:txBody>
          <a:bodyPr anchor="ctr"/>
          <a:lstStyle/>
          <a:p>
            <a:pPr algn="ctr">
              <a:defRPr/>
            </a:pPr>
            <a:r>
              <a:rPr lang="en-US" sz="2400" b="1" dirty="0">
                <a:latin typeface="DigifaceWide" pitchFamily="2" charset="0"/>
                <a:cs typeface="Times New Roman" pitchFamily="18" charset="0"/>
              </a:rPr>
              <a:t>01:06</a:t>
            </a:r>
          </a:p>
        </p:txBody>
      </p:sp>
      <p:sp>
        <p:nvSpPr>
          <p:cNvPr id="248" name="Cube 247">
            <a:extLst>
              <a:ext uri="{FF2B5EF4-FFF2-40B4-BE49-F238E27FC236}">
                <a16:creationId xmlns:a16="http://schemas.microsoft.com/office/drawing/2014/main" id="{0DC7FFCB-F86D-4913-9245-FFE9C58A9FD6}"/>
              </a:ext>
            </a:extLst>
          </p:cNvPr>
          <p:cNvSpPr/>
          <p:nvPr/>
        </p:nvSpPr>
        <p:spPr>
          <a:xfrm>
            <a:off x="4629150" y="4000500"/>
            <a:ext cx="1314450" cy="685800"/>
          </a:xfrm>
          <a:prstGeom prst="cube">
            <a:avLst>
              <a:gd name="adj" fmla="val 9694"/>
            </a:avLst>
          </a:prstGeom>
        </p:spPr>
        <p:style>
          <a:lnRef idx="1">
            <a:schemeClr val="accent2"/>
          </a:lnRef>
          <a:fillRef idx="3">
            <a:schemeClr val="accent2"/>
          </a:fillRef>
          <a:effectRef idx="2">
            <a:schemeClr val="accent2"/>
          </a:effectRef>
          <a:fontRef idx="minor">
            <a:schemeClr val="lt1"/>
          </a:fontRef>
        </p:style>
        <p:txBody>
          <a:bodyPr anchor="ctr"/>
          <a:lstStyle/>
          <a:p>
            <a:pPr algn="ctr">
              <a:defRPr/>
            </a:pPr>
            <a:r>
              <a:rPr lang="en-US" sz="2400" b="1" dirty="0">
                <a:latin typeface="DigifaceWide" pitchFamily="2" charset="0"/>
                <a:cs typeface="Times New Roman" pitchFamily="18" charset="0"/>
              </a:rPr>
              <a:t>01:05</a:t>
            </a:r>
          </a:p>
        </p:txBody>
      </p:sp>
      <p:sp>
        <p:nvSpPr>
          <p:cNvPr id="249" name="Cube 248">
            <a:extLst>
              <a:ext uri="{FF2B5EF4-FFF2-40B4-BE49-F238E27FC236}">
                <a16:creationId xmlns:a16="http://schemas.microsoft.com/office/drawing/2014/main" id="{F222C5D7-F970-4E21-80A9-2310D192C700}"/>
              </a:ext>
            </a:extLst>
          </p:cNvPr>
          <p:cNvSpPr/>
          <p:nvPr/>
        </p:nvSpPr>
        <p:spPr>
          <a:xfrm>
            <a:off x="4629150" y="4000500"/>
            <a:ext cx="1314450" cy="685800"/>
          </a:xfrm>
          <a:prstGeom prst="cube">
            <a:avLst>
              <a:gd name="adj" fmla="val 9694"/>
            </a:avLst>
          </a:prstGeom>
        </p:spPr>
        <p:style>
          <a:lnRef idx="1">
            <a:schemeClr val="accent2"/>
          </a:lnRef>
          <a:fillRef idx="3">
            <a:schemeClr val="accent2"/>
          </a:fillRef>
          <a:effectRef idx="2">
            <a:schemeClr val="accent2"/>
          </a:effectRef>
          <a:fontRef idx="minor">
            <a:schemeClr val="lt1"/>
          </a:fontRef>
        </p:style>
        <p:txBody>
          <a:bodyPr anchor="ctr"/>
          <a:lstStyle/>
          <a:p>
            <a:pPr algn="ctr">
              <a:defRPr/>
            </a:pPr>
            <a:r>
              <a:rPr lang="en-US" sz="2400" b="1" dirty="0">
                <a:latin typeface="DigifaceWide" pitchFamily="2" charset="0"/>
                <a:cs typeface="Times New Roman" pitchFamily="18" charset="0"/>
              </a:rPr>
              <a:t>01:04</a:t>
            </a:r>
          </a:p>
        </p:txBody>
      </p:sp>
      <p:sp>
        <p:nvSpPr>
          <p:cNvPr id="250" name="Cube 249">
            <a:extLst>
              <a:ext uri="{FF2B5EF4-FFF2-40B4-BE49-F238E27FC236}">
                <a16:creationId xmlns:a16="http://schemas.microsoft.com/office/drawing/2014/main" id="{9F2C6EFE-377D-49EA-A04F-C07D9F536173}"/>
              </a:ext>
            </a:extLst>
          </p:cNvPr>
          <p:cNvSpPr/>
          <p:nvPr/>
        </p:nvSpPr>
        <p:spPr>
          <a:xfrm>
            <a:off x="4629150" y="4000500"/>
            <a:ext cx="1314450" cy="685800"/>
          </a:xfrm>
          <a:prstGeom prst="cube">
            <a:avLst>
              <a:gd name="adj" fmla="val 9694"/>
            </a:avLst>
          </a:prstGeom>
        </p:spPr>
        <p:style>
          <a:lnRef idx="1">
            <a:schemeClr val="accent2"/>
          </a:lnRef>
          <a:fillRef idx="3">
            <a:schemeClr val="accent2"/>
          </a:fillRef>
          <a:effectRef idx="2">
            <a:schemeClr val="accent2"/>
          </a:effectRef>
          <a:fontRef idx="minor">
            <a:schemeClr val="lt1"/>
          </a:fontRef>
        </p:style>
        <p:txBody>
          <a:bodyPr anchor="ctr"/>
          <a:lstStyle/>
          <a:p>
            <a:pPr algn="ctr">
              <a:defRPr/>
            </a:pPr>
            <a:r>
              <a:rPr lang="en-US" sz="2400" b="1" dirty="0">
                <a:latin typeface="DigifaceWide" pitchFamily="2" charset="0"/>
                <a:cs typeface="Times New Roman" pitchFamily="18" charset="0"/>
              </a:rPr>
              <a:t>01:03</a:t>
            </a:r>
          </a:p>
        </p:txBody>
      </p:sp>
      <p:sp>
        <p:nvSpPr>
          <p:cNvPr id="251" name="Cube 250">
            <a:extLst>
              <a:ext uri="{FF2B5EF4-FFF2-40B4-BE49-F238E27FC236}">
                <a16:creationId xmlns:a16="http://schemas.microsoft.com/office/drawing/2014/main" id="{78A75633-4795-4C34-B15A-B0D858A433B2}"/>
              </a:ext>
            </a:extLst>
          </p:cNvPr>
          <p:cNvSpPr/>
          <p:nvPr/>
        </p:nvSpPr>
        <p:spPr>
          <a:xfrm>
            <a:off x="4629150" y="4000500"/>
            <a:ext cx="1314450" cy="685800"/>
          </a:xfrm>
          <a:prstGeom prst="cube">
            <a:avLst>
              <a:gd name="adj" fmla="val 9694"/>
            </a:avLst>
          </a:prstGeom>
        </p:spPr>
        <p:style>
          <a:lnRef idx="1">
            <a:schemeClr val="accent2"/>
          </a:lnRef>
          <a:fillRef idx="3">
            <a:schemeClr val="accent2"/>
          </a:fillRef>
          <a:effectRef idx="2">
            <a:schemeClr val="accent2"/>
          </a:effectRef>
          <a:fontRef idx="minor">
            <a:schemeClr val="lt1"/>
          </a:fontRef>
        </p:style>
        <p:txBody>
          <a:bodyPr anchor="ctr"/>
          <a:lstStyle/>
          <a:p>
            <a:pPr algn="ctr">
              <a:defRPr/>
            </a:pPr>
            <a:r>
              <a:rPr lang="en-US" sz="2400" b="1" dirty="0">
                <a:latin typeface="DigifaceWide" pitchFamily="2" charset="0"/>
                <a:cs typeface="Times New Roman" pitchFamily="18" charset="0"/>
              </a:rPr>
              <a:t>01:02</a:t>
            </a:r>
          </a:p>
        </p:txBody>
      </p:sp>
      <p:sp>
        <p:nvSpPr>
          <p:cNvPr id="252" name="Cube 251">
            <a:extLst>
              <a:ext uri="{FF2B5EF4-FFF2-40B4-BE49-F238E27FC236}">
                <a16:creationId xmlns:a16="http://schemas.microsoft.com/office/drawing/2014/main" id="{B2C1D797-84FB-4CAC-9186-7E3A1FA93FC7}"/>
              </a:ext>
            </a:extLst>
          </p:cNvPr>
          <p:cNvSpPr/>
          <p:nvPr/>
        </p:nvSpPr>
        <p:spPr>
          <a:xfrm>
            <a:off x="4629150" y="4000500"/>
            <a:ext cx="1314450" cy="685800"/>
          </a:xfrm>
          <a:prstGeom prst="cube">
            <a:avLst>
              <a:gd name="adj" fmla="val 9694"/>
            </a:avLst>
          </a:prstGeom>
        </p:spPr>
        <p:style>
          <a:lnRef idx="1">
            <a:schemeClr val="accent2"/>
          </a:lnRef>
          <a:fillRef idx="3">
            <a:schemeClr val="accent2"/>
          </a:fillRef>
          <a:effectRef idx="2">
            <a:schemeClr val="accent2"/>
          </a:effectRef>
          <a:fontRef idx="minor">
            <a:schemeClr val="lt1"/>
          </a:fontRef>
        </p:style>
        <p:txBody>
          <a:bodyPr anchor="ctr"/>
          <a:lstStyle/>
          <a:p>
            <a:pPr algn="ctr">
              <a:defRPr/>
            </a:pPr>
            <a:r>
              <a:rPr lang="en-US" sz="2400" b="1" dirty="0">
                <a:latin typeface="DigifaceWide" pitchFamily="2" charset="0"/>
                <a:cs typeface="Times New Roman" pitchFamily="18" charset="0"/>
              </a:rPr>
              <a:t>01:01</a:t>
            </a:r>
          </a:p>
        </p:txBody>
      </p:sp>
      <p:sp>
        <p:nvSpPr>
          <p:cNvPr id="253" name="Cube 252">
            <a:extLst>
              <a:ext uri="{FF2B5EF4-FFF2-40B4-BE49-F238E27FC236}">
                <a16:creationId xmlns:a16="http://schemas.microsoft.com/office/drawing/2014/main" id="{5D477E73-4AE6-4BB8-AF16-267CD7C42484}"/>
              </a:ext>
            </a:extLst>
          </p:cNvPr>
          <p:cNvSpPr/>
          <p:nvPr/>
        </p:nvSpPr>
        <p:spPr>
          <a:xfrm>
            <a:off x="4629150" y="4000500"/>
            <a:ext cx="1314450" cy="685800"/>
          </a:xfrm>
          <a:prstGeom prst="cube">
            <a:avLst>
              <a:gd name="adj" fmla="val 9694"/>
            </a:avLst>
          </a:prstGeom>
        </p:spPr>
        <p:style>
          <a:lnRef idx="1">
            <a:schemeClr val="accent2"/>
          </a:lnRef>
          <a:fillRef idx="3">
            <a:schemeClr val="accent2"/>
          </a:fillRef>
          <a:effectRef idx="2">
            <a:schemeClr val="accent2"/>
          </a:effectRef>
          <a:fontRef idx="minor">
            <a:schemeClr val="lt1"/>
          </a:fontRef>
        </p:style>
        <p:txBody>
          <a:bodyPr anchor="ctr"/>
          <a:lstStyle/>
          <a:p>
            <a:pPr algn="ctr">
              <a:defRPr/>
            </a:pPr>
            <a:r>
              <a:rPr lang="en-US" sz="2400" b="1" dirty="0">
                <a:latin typeface="DigifaceWide" pitchFamily="2" charset="0"/>
                <a:cs typeface="Times New Roman" pitchFamily="18" charset="0"/>
              </a:rPr>
              <a:t>01:00</a:t>
            </a:r>
          </a:p>
        </p:txBody>
      </p:sp>
      <p:sp>
        <p:nvSpPr>
          <p:cNvPr id="254" name="Cube 253">
            <a:extLst>
              <a:ext uri="{FF2B5EF4-FFF2-40B4-BE49-F238E27FC236}">
                <a16:creationId xmlns:a16="http://schemas.microsoft.com/office/drawing/2014/main" id="{21BDB019-8AAD-4B01-B327-49BC30C70B3D}"/>
              </a:ext>
            </a:extLst>
          </p:cNvPr>
          <p:cNvSpPr/>
          <p:nvPr/>
        </p:nvSpPr>
        <p:spPr>
          <a:xfrm>
            <a:off x="4629150" y="4000500"/>
            <a:ext cx="1314450" cy="685800"/>
          </a:xfrm>
          <a:prstGeom prst="cube">
            <a:avLst>
              <a:gd name="adj" fmla="val 9694"/>
            </a:avLst>
          </a:prstGeom>
        </p:spPr>
        <p:style>
          <a:lnRef idx="1">
            <a:schemeClr val="accent2"/>
          </a:lnRef>
          <a:fillRef idx="3">
            <a:schemeClr val="accent2"/>
          </a:fillRef>
          <a:effectRef idx="2">
            <a:schemeClr val="accent2"/>
          </a:effectRef>
          <a:fontRef idx="minor">
            <a:schemeClr val="lt1"/>
          </a:fontRef>
        </p:style>
        <p:txBody>
          <a:bodyPr anchor="ctr"/>
          <a:lstStyle/>
          <a:p>
            <a:pPr algn="ctr">
              <a:defRPr/>
            </a:pPr>
            <a:r>
              <a:rPr lang="en-US" sz="2400" b="1" dirty="0">
                <a:latin typeface="DigifaceWide" pitchFamily="2" charset="0"/>
                <a:cs typeface="Times New Roman" pitchFamily="18" charset="0"/>
              </a:rPr>
              <a:t>00:59</a:t>
            </a:r>
          </a:p>
        </p:txBody>
      </p:sp>
      <p:sp>
        <p:nvSpPr>
          <p:cNvPr id="255" name="Cube 254">
            <a:extLst>
              <a:ext uri="{FF2B5EF4-FFF2-40B4-BE49-F238E27FC236}">
                <a16:creationId xmlns:a16="http://schemas.microsoft.com/office/drawing/2014/main" id="{A06298FC-B600-4F51-8AFE-964B79D84924}"/>
              </a:ext>
            </a:extLst>
          </p:cNvPr>
          <p:cNvSpPr/>
          <p:nvPr/>
        </p:nvSpPr>
        <p:spPr>
          <a:xfrm>
            <a:off x="4629150" y="4000500"/>
            <a:ext cx="1314450" cy="685800"/>
          </a:xfrm>
          <a:prstGeom prst="cube">
            <a:avLst>
              <a:gd name="adj" fmla="val 9694"/>
            </a:avLst>
          </a:prstGeom>
        </p:spPr>
        <p:style>
          <a:lnRef idx="1">
            <a:schemeClr val="accent2"/>
          </a:lnRef>
          <a:fillRef idx="3">
            <a:schemeClr val="accent2"/>
          </a:fillRef>
          <a:effectRef idx="2">
            <a:schemeClr val="accent2"/>
          </a:effectRef>
          <a:fontRef idx="minor">
            <a:schemeClr val="lt1"/>
          </a:fontRef>
        </p:style>
        <p:txBody>
          <a:bodyPr anchor="ctr"/>
          <a:lstStyle/>
          <a:p>
            <a:pPr algn="ctr">
              <a:defRPr/>
            </a:pPr>
            <a:r>
              <a:rPr lang="en-US" sz="2400" b="1" dirty="0">
                <a:latin typeface="DigifaceWide" pitchFamily="2" charset="0"/>
                <a:cs typeface="Times New Roman" pitchFamily="18" charset="0"/>
              </a:rPr>
              <a:t>00:58</a:t>
            </a:r>
          </a:p>
        </p:txBody>
      </p:sp>
      <p:sp>
        <p:nvSpPr>
          <p:cNvPr id="256" name="Cube 255">
            <a:extLst>
              <a:ext uri="{FF2B5EF4-FFF2-40B4-BE49-F238E27FC236}">
                <a16:creationId xmlns:a16="http://schemas.microsoft.com/office/drawing/2014/main" id="{659421E7-9336-4C22-976F-2907BFEB9652}"/>
              </a:ext>
            </a:extLst>
          </p:cNvPr>
          <p:cNvSpPr/>
          <p:nvPr/>
        </p:nvSpPr>
        <p:spPr>
          <a:xfrm>
            <a:off x="4629150" y="4000500"/>
            <a:ext cx="1314450" cy="685800"/>
          </a:xfrm>
          <a:prstGeom prst="cube">
            <a:avLst>
              <a:gd name="adj" fmla="val 9694"/>
            </a:avLst>
          </a:prstGeom>
        </p:spPr>
        <p:style>
          <a:lnRef idx="1">
            <a:schemeClr val="accent2"/>
          </a:lnRef>
          <a:fillRef idx="3">
            <a:schemeClr val="accent2"/>
          </a:fillRef>
          <a:effectRef idx="2">
            <a:schemeClr val="accent2"/>
          </a:effectRef>
          <a:fontRef idx="minor">
            <a:schemeClr val="lt1"/>
          </a:fontRef>
        </p:style>
        <p:txBody>
          <a:bodyPr anchor="ctr"/>
          <a:lstStyle/>
          <a:p>
            <a:pPr algn="ctr">
              <a:defRPr/>
            </a:pPr>
            <a:r>
              <a:rPr lang="en-US" sz="2400" b="1" dirty="0">
                <a:latin typeface="DigifaceWide" pitchFamily="2" charset="0"/>
                <a:cs typeface="Times New Roman" pitchFamily="18" charset="0"/>
              </a:rPr>
              <a:t>00:57</a:t>
            </a:r>
          </a:p>
        </p:txBody>
      </p:sp>
      <p:sp>
        <p:nvSpPr>
          <p:cNvPr id="257" name="Cube 256">
            <a:extLst>
              <a:ext uri="{FF2B5EF4-FFF2-40B4-BE49-F238E27FC236}">
                <a16:creationId xmlns:a16="http://schemas.microsoft.com/office/drawing/2014/main" id="{6CF9DEC0-D38A-4A08-AAEB-E0A1E72B5A9C}"/>
              </a:ext>
            </a:extLst>
          </p:cNvPr>
          <p:cNvSpPr/>
          <p:nvPr/>
        </p:nvSpPr>
        <p:spPr>
          <a:xfrm>
            <a:off x="4629150" y="4000500"/>
            <a:ext cx="1314450" cy="685800"/>
          </a:xfrm>
          <a:prstGeom prst="cube">
            <a:avLst>
              <a:gd name="adj" fmla="val 9694"/>
            </a:avLst>
          </a:prstGeom>
        </p:spPr>
        <p:style>
          <a:lnRef idx="1">
            <a:schemeClr val="accent2"/>
          </a:lnRef>
          <a:fillRef idx="3">
            <a:schemeClr val="accent2"/>
          </a:fillRef>
          <a:effectRef idx="2">
            <a:schemeClr val="accent2"/>
          </a:effectRef>
          <a:fontRef idx="minor">
            <a:schemeClr val="lt1"/>
          </a:fontRef>
        </p:style>
        <p:txBody>
          <a:bodyPr anchor="ctr"/>
          <a:lstStyle/>
          <a:p>
            <a:pPr algn="ctr">
              <a:defRPr/>
            </a:pPr>
            <a:r>
              <a:rPr lang="en-US" sz="2400" b="1" dirty="0">
                <a:latin typeface="DigifaceWide" pitchFamily="2" charset="0"/>
                <a:cs typeface="Times New Roman" pitchFamily="18" charset="0"/>
              </a:rPr>
              <a:t>00:56</a:t>
            </a:r>
          </a:p>
        </p:txBody>
      </p:sp>
      <p:sp>
        <p:nvSpPr>
          <p:cNvPr id="258" name="Cube 257">
            <a:extLst>
              <a:ext uri="{FF2B5EF4-FFF2-40B4-BE49-F238E27FC236}">
                <a16:creationId xmlns:a16="http://schemas.microsoft.com/office/drawing/2014/main" id="{2A039789-5DF2-4A40-ADDC-B3584752538E}"/>
              </a:ext>
            </a:extLst>
          </p:cNvPr>
          <p:cNvSpPr/>
          <p:nvPr/>
        </p:nvSpPr>
        <p:spPr>
          <a:xfrm>
            <a:off x="4629150" y="4000500"/>
            <a:ext cx="1314450" cy="685800"/>
          </a:xfrm>
          <a:prstGeom prst="cube">
            <a:avLst>
              <a:gd name="adj" fmla="val 9694"/>
            </a:avLst>
          </a:prstGeom>
        </p:spPr>
        <p:style>
          <a:lnRef idx="1">
            <a:schemeClr val="accent2"/>
          </a:lnRef>
          <a:fillRef idx="3">
            <a:schemeClr val="accent2"/>
          </a:fillRef>
          <a:effectRef idx="2">
            <a:schemeClr val="accent2"/>
          </a:effectRef>
          <a:fontRef idx="minor">
            <a:schemeClr val="lt1"/>
          </a:fontRef>
        </p:style>
        <p:txBody>
          <a:bodyPr anchor="ctr"/>
          <a:lstStyle/>
          <a:p>
            <a:pPr algn="ctr">
              <a:defRPr/>
            </a:pPr>
            <a:r>
              <a:rPr lang="en-US" sz="2400" b="1" dirty="0">
                <a:latin typeface="DigifaceWide" pitchFamily="2" charset="0"/>
                <a:cs typeface="Times New Roman" pitchFamily="18" charset="0"/>
              </a:rPr>
              <a:t>00:55</a:t>
            </a:r>
          </a:p>
        </p:txBody>
      </p:sp>
      <p:sp>
        <p:nvSpPr>
          <p:cNvPr id="259" name="Cube 258">
            <a:extLst>
              <a:ext uri="{FF2B5EF4-FFF2-40B4-BE49-F238E27FC236}">
                <a16:creationId xmlns:a16="http://schemas.microsoft.com/office/drawing/2014/main" id="{6F7E05DC-0F7C-4A04-8984-8A56DF953698}"/>
              </a:ext>
            </a:extLst>
          </p:cNvPr>
          <p:cNvSpPr/>
          <p:nvPr/>
        </p:nvSpPr>
        <p:spPr>
          <a:xfrm>
            <a:off x="4629150" y="4000500"/>
            <a:ext cx="1314450" cy="685800"/>
          </a:xfrm>
          <a:prstGeom prst="cube">
            <a:avLst>
              <a:gd name="adj" fmla="val 9694"/>
            </a:avLst>
          </a:prstGeom>
        </p:spPr>
        <p:style>
          <a:lnRef idx="1">
            <a:schemeClr val="accent2"/>
          </a:lnRef>
          <a:fillRef idx="3">
            <a:schemeClr val="accent2"/>
          </a:fillRef>
          <a:effectRef idx="2">
            <a:schemeClr val="accent2"/>
          </a:effectRef>
          <a:fontRef idx="minor">
            <a:schemeClr val="lt1"/>
          </a:fontRef>
        </p:style>
        <p:txBody>
          <a:bodyPr anchor="ctr"/>
          <a:lstStyle/>
          <a:p>
            <a:pPr algn="ctr">
              <a:defRPr/>
            </a:pPr>
            <a:r>
              <a:rPr lang="en-US" sz="2400" b="1" dirty="0">
                <a:latin typeface="DigifaceWide" pitchFamily="2" charset="0"/>
                <a:cs typeface="Times New Roman" pitchFamily="18" charset="0"/>
              </a:rPr>
              <a:t>00:54</a:t>
            </a:r>
          </a:p>
        </p:txBody>
      </p:sp>
      <p:sp>
        <p:nvSpPr>
          <p:cNvPr id="260" name="Cube 259">
            <a:extLst>
              <a:ext uri="{FF2B5EF4-FFF2-40B4-BE49-F238E27FC236}">
                <a16:creationId xmlns:a16="http://schemas.microsoft.com/office/drawing/2014/main" id="{1E2484A2-EEF3-469E-AE6F-F1B98D432227}"/>
              </a:ext>
            </a:extLst>
          </p:cNvPr>
          <p:cNvSpPr/>
          <p:nvPr/>
        </p:nvSpPr>
        <p:spPr>
          <a:xfrm>
            <a:off x="4629150" y="4000500"/>
            <a:ext cx="1314450" cy="685800"/>
          </a:xfrm>
          <a:prstGeom prst="cube">
            <a:avLst>
              <a:gd name="adj" fmla="val 9694"/>
            </a:avLst>
          </a:prstGeom>
        </p:spPr>
        <p:style>
          <a:lnRef idx="1">
            <a:schemeClr val="accent2"/>
          </a:lnRef>
          <a:fillRef idx="3">
            <a:schemeClr val="accent2"/>
          </a:fillRef>
          <a:effectRef idx="2">
            <a:schemeClr val="accent2"/>
          </a:effectRef>
          <a:fontRef idx="minor">
            <a:schemeClr val="lt1"/>
          </a:fontRef>
        </p:style>
        <p:txBody>
          <a:bodyPr anchor="ctr"/>
          <a:lstStyle/>
          <a:p>
            <a:pPr algn="ctr">
              <a:defRPr/>
            </a:pPr>
            <a:r>
              <a:rPr lang="en-US" sz="2400" b="1" dirty="0">
                <a:latin typeface="DigifaceWide" pitchFamily="2" charset="0"/>
                <a:cs typeface="Times New Roman" pitchFamily="18" charset="0"/>
              </a:rPr>
              <a:t>00:53</a:t>
            </a:r>
          </a:p>
        </p:txBody>
      </p:sp>
      <p:sp>
        <p:nvSpPr>
          <p:cNvPr id="261" name="Cube 260">
            <a:extLst>
              <a:ext uri="{FF2B5EF4-FFF2-40B4-BE49-F238E27FC236}">
                <a16:creationId xmlns:a16="http://schemas.microsoft.com/office/drawing/2014/main" id="{A888B74A-3ACE-4091-B4AC-58C7C6F2B916}"/>
              </a:ext>
            </a:extLst>
          </p:cNvPr>
          <p:cNvSpPr/>
          <p:nvPr/>
        </p:nvSpPr>
        <p:spPr>
          <a:xfrm>
            <a:off x="4629150" y="4000500"/>
            <a:ext cx="1314450" cy="685800"/>
          </a:xfrm>
          <a:prstGeom prst="cube">
            <a:avLst>
              <a:gd name="adj" fmla="val 9694"/>
            </a:avLst>
          </a:prstGeom>
        </p:spPr>
        <p:style>
          <a:lnRef idx="1">
            <a:schemeClr val="accent2"/>
          </a:lnRef>
          <a:fillRef idx="3">
            <a:schemeClr val="accent2"/>
          </a:fillRef>
          <a:effectRef idx="2">
            <a:schemeClr val="accent2"/>
          </a:effectRef>
          <a:fontRef idx="minor">
            <a:schemeClr val="lt1"/>
          </a:fontRef>
        </p:style>
        <p:txBody>
          <a:bodyPr anchor="ctr"/>
          <a:lstStyle/>
          <a:p>
            <a:pPr algn="ctr">
              <a:defRPr/>
            </a:pPr>
            <a:r>
              <a:rPr lang="en-US" sz="2400" b="1" dirty="0">
                <a:latin typeface="DigifaceWide" pitchFamily="2" charset="0"/>
                <a:cs typeface="Times New Roman" pitchFamily="18" charset="0"/>
              </a:rPr>
              <a:t>00:52</a:t>
            </a:r>
          </a:p>
        </p:txBody>
      </p:sp>
      <p:sp>
        <p:nvSpPr>
          <p:cNvPr id="262" name="Cube 261">
            <a:extLst>
              <a:ext uri="{FF2B5EF4-FFF2-40B4-BE49-F238E27FC236}">
                <a16:creationId xmlns:a16="http://schemas.microsoft.com/office/drawing/2014/main" id="{69AFC148-34DA-4230-A3B3-79CE900A6C04}"/>
              </a:ext>
            </a:extLst>
          </p:cNvPr>
          <p:cNvSpPr/>
          <p:nvPr/>
        </p:nvSpPr>
        <p:spPr>
          <a:xfrm>
            <a:off x="4629150" y="4000500"/>
            <a:ext cx="1314450" cy="685800"/>
          </a:xfrm>
          <a:prstGeom prst="cube">
            <a:avLst>
              <a:gd name="adj" fmla="val 9694"/>
            </a:avLst>
          </a:prstGeom>
        </p:spPr>
        <p:style>
          <a:lnRef idx="1">
            <a:schemeClr val="accent2"/>
          </a:lnRef>
          <a:fillRef idx="3">
            <a:schemeClr val="accent2"/>
          </a:fillRef>
          <a:effectRef idx="2">
            <a:schemeClr val="accent2"/>
          </a:effectRef>
          <a:fontRef idx="minor">
            <a:schemeClr val="lt1"/>
          </a:fontRef>
        </p:style>
        <p:txBody>
          <a:bodyPr anchor="ctr"/>
          <a:lstStyle/>
          <a:p>
            <a:pPr algn="ctr">
              <a:defRPr/>
            </a:pPr>
            <a:r>
              <a:rPr lang="en-US" sz="2400" b="1" dirty="0">
                <a:latin typeface="DigifaceWide" pitchFamily="2" charset="0"/>
                <a:cs typeface="Times New Roman" pitchFamily="18" charset="0"/>
              </a:rPr>
              <a:t>00:51</a:t>
            </a:r>
          </a:p>
        </p:txBody>
      </p:sp>
      <p:sp>
        <p:nvSpPr>
          <p:cNvPr id="263" name="Cube 262">
            <a:extLst>
              <a:ext uri="{FF2B5EF4-FFF2-40B4-BE49-F238E27FC236}">
                <a16:creationId xmlns:a16="http://schemas.microsoft.com/office/drawing/2014/main" id="{C8900EAE-053E-4192-B835-DAF280BAC3A4}"/>
              </a:ext>
            </a:extLst>
          </p:cNvPr>
          <p:cNvSpPr/>
          <p:nvPr/>
        </p:nvSpPr>
        <p:spPr>
          <a:xfrm>
            <a:off x="4629150" y="4000500"/>
            <a:ext cx="1314450" cy="685800"/>
          </a:xfrm>
          <a:prstGeom prst="cube">
            <a:avLst>
              <a:gd name="adj" fmla="val 9694"/>
            </a:avLst>
          </a:prstGeom>
        </p:spPr>
        <p:style>
          <a:lnRef idx="1">
            <a:schemeClr val="accent2"/>
          </a:lnRef>
          <a:fillRef idx="3">
            <a:schemeClr val="accent2"/>
          </a:fillRef>
          <a:effectRef idx="2">
            <a:schemeClr val="accent2"/>
          </a:effectRef>
          <a:fontRef idx="minor">
            <a:schemeClr val="lt1"/>
          </a:fontRef>
        </p:style>
        <p:txBody>
          <a:bodyPr anchor="ctr"/>
          <a:lstStyle/>
          <a:p>
            <a:pPr algn="ctr">
              <a:defRPr/>
            </a:pPr>
            <a:r>
              <a:rPr lang="en-US" sz="2400" b="1" dirty="0">
                <a:latin typeface="DigifaceWide" pitchFamily="2" charset="0"/>
                <a:cs typeface="Times New Roman" pitchFamily="18" charset="0"/>
              </a:rPr>
              <a:t>00:50</a:t>
            </a:r>
          </a:p>
        </p:txBody>
      </p:sp>
      <p:sp>
        <p:nvSpPr>
          <p:cNvPr id="264" name="Cube 263">
            <a:extLst>
              <a:ext uri="{FF2B5EF4-FFF2-40B4-BE49-F238E27FC236}">
                <a16:creationId xmlns:a16="http://schemas.microsoft.com/office/drawing/2014/main" id="{B584FE14-7128-4233-A2BC-CC08D256D52F}"/>
              </a:ext>
            </a:extLst>
          </p:cNvPr>
          <p:cNvSpPr/>
          <p:nvPr/>
        </p:nvSpPr>
        <p:spPr>
          <a:xfrm>
            <a:off x="4629150" y="4000500"/>
            <a:ext cx="1314450" cy="685800"/>
          </a:xfrm>
          <a:prstGeom prst="cube">
            <a:avLst>
              <a:gd name="adj" fmla="val 9694"/>
            </a:avLst>
          </a:prstGeom>
        </p:spPr>
        <p:style>
          <a:lnRef idx="1">
            <a:schemeClr val="accent2"/>
          </a:lnRef>
          <a:fillRef idx="3">
            <a:schemeClr val="accent2"/>
          </a:fillRef>
          <a:effectRef idx="2">
            <a:schemeClr val="accent2"/>
          </a:effectRef>
          <a:fontRef idx="minor">
            <a:schemeClr val="lt1"/>
          </a:fontRef>
        </p:style>
        <p:txBody>
          <a:bodyPr anchor="ctr"/>
          <a:lstStyle/>
          <a:p>
            <a:pPr algn="ctr">
              <a:defRPr/>
            </a:pPr>
            <a:r>
              <a:rPr lang="en-US" sz="2400" b="1" dirty="0">
                <a:latin typeface="DigifaceWide" pitchFamily="2" charset="0"/>
                <a:cs typeface="Times New Roman" pitchFamily="18" charset="0"/>
              </a:rPr>
              <a:t>00:49</a:t>
            </a:r>
          </a:p>
        </p:txBody>
      </p:sp>
      <p:sp>
        <p:nvSpPr>
          <p:cNvPr id="265" name="Cube 264">
            <a:extLst>
              <a:ext uri="{FF2B5EF4-FFF2-40B4-BE49-F238E27FC236}">
                <a16:creationId xmlns:a16="http://schemas.microsoft.com/office/drawing/2014/main" id="{7C94B248-90D7-48C0-8539-D7C271FBDFC4}"/>
              </a:ext>
            </a:extLst>
          </p:cNvPr>
          <p:cNvSpPr/>
          <p:nvPr/>
        </p:nvSpPr>
        <p:spPr>
          <a:xfrm>
            <a:off x="4629150" y="4000500"/>
            <a:ext cx="1314450" cy="685800"/>
          </a:xfrm>
          <a:prstGeom prst="cube">
            <a:avLst>
              <a:gd name="adj" fmla="val 9694"/>
            </a:avLst>
          </a:prstGeom>
        </p:spPr>
        <p:style>
          <a:lnRef idx="1">
            <a:schemeClr val="accent2"/>
          </a:lnRef>
          <a:fillRef idx="3">
            <a:schemeClr val="accent2"/>
          </a:fillRef>
          <a:effectRef idx="2">
            <a:schemeClr val="accent2"/>
          </a:effectRef>
          <a:fontRef idx="minor">
            <a:schemeClr val="lt1"/>
          </a:fontRef>
        </p:style>
        <p:txBody>
          <a:bodyPr anchor="ctr"/>
          <a:lstStyle/>
          <a:p>
            <a:pPr algn="ctr">
              <a:defRPr/>
            </a:pPr>
            <a:r>
              <a:rPr lang="en-US" sz="2400" b="1" dirty="0">
                <a:latin typeface="DigifaceWide" pitchFamily="2" charset="0"/>
                <a:cs typeface="Times New Roman" pitchFamily="18" charset="0"/>
              </a:rPr>
              <a:t>00:48</a:t>
            </a:r>
          </a:p>
        </p:txBody>
      </p:sp>
      <p:sp>
        <p:nvSpPr>
          <p:cNvPr id="266" name="Cube 265">
            <a:extLst>
              <a:ext uri="{FF2B5EF4-FFF2-40B4-BE49-F238E27FC236}">
                <a16:creationId xmlns:a16="http://schemas.microsoft.com/office/drawing/2014/main" id="{6226B340-A1E4-412C-B3A4-17F28B528F89}"/>
              </a:ext>
            </a:extLst>
          </p:cNvPr>
          <p:cNvSpPr/>
          <p:nvPr/>
        </p:nvSpPr>
        <p:spPr>
          <a:xfrm>
            <a:off x="4629150" y="4000500"/>
            <a:ext cx="1314450" cy="685800"/>
          </a:xfrm>
          <a:prstGeom prst="cube">
            <a:avLst>
              <a:gd name="adj" fmla="val 9694"/>
            </a:avLst>
          </a:prstGeom>
        </p:spPr>
        <p:style>
          <a:lnRef idx="1">
            <a:schemeClr val="accent2"/>
          </a:lnRef>
          <a:fillRef idx="3">
            <a:schemeClr val="accent2"/>
          </a:fillRef>
          <a:effectRef idx="2">
            <a:schemeClr val="accent2"/>
          </a:effectRef>
          <a:fontRef idx="minor">
            <a:schemeClr val="lt1"/>
          </a:fontRef>
        </p:style>
        <p:txBody>
          <a:bodyPr anchor="ctr"/>
          <a:lstStyle/>
          <a:p>
            <a:pPr algn="ctr">
              <a:defRPr/>
            </a:pPr>
            <a:r>
              <a:rPr lang="en-US" sz="2400" b="1" dirty="0">
                <a:latin typeface="DigifaceWide" pitchFamily="2" charset="0"/>
                <a:cs typeface="Times New Roman" pitchFamily="18" charset="0"/>
              </a:rPr>
              <a:t>00:47</a:t>
            </a:r>
          </a:p>
        </p:txBody>
      </p:sp>
      <p:sp>
        <p:nvSpPr>
          <p:cNvPr id="267" name="Cube 266">
            <a:extLst>
              <a:ext uri="{FF2B5EF4-FFF2-40B4-BE49-F238E27FC236}">
                <a16:creationId xmlns:a16="http://schemas.microsoft.com/office/drawing/2014/main" id="{FCAF3672-29AA-42B1-A775-CC798D33C5FA}"/>
              </a:ext>
            </a:extLst>
          </p:cNvPr>
          <p:cNvSpPr/>
          <p:nvPr/>
        </p:nvSpPr>
        <p:spPr>
          <a:xfrm>
            <a:off x="4629150" y="4000500"/>
            <a:ext cx="1314450" cy="685800"/>
          </a:xfrm>
          <a:prstGeom prst="cube">
            <a:avLst>
              <a:gd name="adj" fmla="val 9694"/>
            </a:avLst>
          </a:prstGeom>
        </p:spPr>
        <p:style>
          <a:lnRef idx="1">
            <a:schemeClr val="accent2"/>
          </a:lnRef>
          <a:fillRef idx="3">
            <a:schemeClr val="accent2"/>
          </a:fillRef>
          <a:effectRef idx="2">
            <a:schemeClr val="accent2"/>
          </a:effectRef>
          <a:fontRef idx="minor">
            <a:schemeClr val="lt1"/>
          </a:fontRef>
        </p:style>
        <p:txBody>
          <a:bodyPr anchor="ctr"/>
          <a:lstStyle/>
          <a:p>
            <a:pPr algn="ctr">
              <a:defRPr/>
            </a:pPr>
            <a:r>
              <a:rPr lang="en-US" sz="2400" b="1" dirty="0">
                <a:latin typeface="DigifaceWide" pitchFamily="2" charset="0"/>
                <a:cs typeface="Times New Roman" pitchFamily="18" charset="0"/>
              </a:rPr>
              <a:t>00:46</a:t>
            </a:r>
          </a:p>
        </p:txBody>
      </p:sp>
      <p:sp>
        <p:nvSpPr>
          <p:cNvPr id="268" name="Cube 267">
            <a:extLst>
              <a:ext uri="{FF2B5EF4-FFF2-40B4-BE49-F238E27FC236}">
                <a16:creationId xmlns:a16="http://schemas.microsoft.com/office/drawing/2014/main" id="{609C8B70-C34B-4056-809A-3F9F974D7010}"/>
              </a:ext>
            </a:extLst>
          </p:cNvPr>
          <p:cNvSpPr/>
          <p:nvPr/>
        </p:nvSpPr>
        <p:spPr>
          <a:xfrm>
            <a:off x="4629150" y="4000500"/>
            <a:ext cx="1314450" cy="685800"/>
          </a:xfrm>
          <a:prstGeom prst="cube">
            <a:avLst>
              <a:gd name="adj" fmla="val 9694"/>
            </a:avLst>
          </a:prstGeom>
        </p:spPr>
        <p:style>
          <a:lnRef idx="1">
            <a:schemeClr val="accent2"/>
          </a:lnRef>
          <a:fillRef idx="3">
            <a:schemeClr val="accent2"/>
          </a:fillRef>
          <a:effectRef idx="2">
            <a:schemeClr val="accent2"/>
          </a:effectRef>
          <a:fontRef idx="minor">
            <a:schemeClr val="lt1"/>
          </a:fontRef>
        </p:style>
        <p:txBody>
          <a:bodyPr anchor="ctr"/>
          <a:lstStyle/>
          <a:p>
            <a:pPr algn="ctr">
              <a:defRPr/>
            </a:pPr>
            <a:r>
              <a:rPr lang="en-US" sz="2400" b="1" dirty="0">
                <a:latin typeface="DigifaceWide" pitchFamily="2" charset="0"/>
                <a:cs typeface="Times New Roman" pitchFamily="18" charset="0"/>
              </a:rPr>
              <a:t>00:45</a:t>
            </a:r>
          </a:p>
        </p:txBody>
      </p:sp>
      <p:sp>
        <p:nvSpPr>
          <p:cNvPr id="269" name="Cube 268">
            <a:extLst>
              <a:ext uri="{FF2B5EF4-FFF2-40B4-BE49-F238E27FC236}">
                <a16:creationId xmlns:a16="http://schemas.microsoft.com/office/drawing/2014/main" id="{AFD114C7-0A25-4A25-82E4-E99F30D6CD2F}"/>
              </a:ext>
            </a:extLst>
          </p:cNvPr>
          <p:cNvSpPr/>
          <p:nvPr/>
        </p:nvSpPr>
        <p:spPr>
          <a:xfrm>
            <a:off x="4629150" y="4000500"/>
            <a:ext cx="1314450" cy="685800"/>
          </a:xfrm>
          <a:prstGeom prst="cube">
            <a:avLst>
              <a:gd name="adj" fmla="val 9694"/>
            </a:avLst>
          </a:prstGeom>
        </p:spPr>
        <p:style>
          <a:lnRef idx="1">
            <a:schemeClr val="accent2"/>
          </a:lnRef>
          <a:fillRef idx="3">
            <a:schemeClr val="accent2"/>
          </a:fillRef>
          <a:effectRef idx="2">
            <a:schemeClr val="accent2"/>
          </a:effectRef>
          <a:fontRef idx="minor">
            <a:schemeClr val="lt1"/>
          </a:fontRef>
        </p:style>
        <p:txBody>
          <a:bodyPr anchor="ctr"/>
          <a:lstStyle/>
          <a:p>
            <a:pPr algn="ctr">
              <a:defRPr/>
            </a:pPr>
            <a:r>
              <a:rPr lang="en-US" sz="2400" b="1" dirty="0">
                <a:latin typeface="DigifaceWide" pitchFamily="2" charset="0"/>
                <a:cs typeface="Times New Roman" pitchFamily="18" charset="0"/>
              </a:rPr>
              <a:t>00:44</a:t>
            </a:r>
          </a:p>
        </p:txBody>
      </p:sp>
      <p:sp>
        <p:nvSpPr>
          <p:cNvPr id="270" name="Cube 269">
            <a:extLst>
              <a:ext uri="{FF2B5EF4-FFF2-40B4-BE49-F238E27FC236}">
                <a16:creationId xmlns:a16="http://schemas.microsoft.com/office/drawing/2014/main" id="{6BC2CE12-670C-4BB0-A73E-1A002CF7AE85}"/>
              </a:ext>
            </a:extLst>
          </p:cNvPr>
          <p:cNvSpPr/>
          <p:nvPr/>
        </p:nvSpPr>
        <p:spPr>
          <a:xfrm>
            <a:off x="4629150" y="4000500"/>
            <a:ext cx="1314450" cy="685800"/>
          </a:xfrm>
          <a:prstGeom prst="cube">
            <a:avLst>
              <a:gd name="adj" fmla="val 9694"/>
            </a:avLst>
          </a:prstGeom>
        </p:spPr>
        <p:style>
          <a:lnRef idx="1">
            <a:schemeClr val="accent2"/>
          </a:lnRef>
          <a:fillRef idx="3">
            <a:schemeClr val="accent2"/>
          </a:fillRef>
          <a:effectRef idx="2">
            <a:schemeClr val="accent2"/>
          </a:effectRef>
          <a:fontRef idx="minor">
            <a:schemeClr val="lt1"/>
          </a:fontRef>
        </p:style>
        <p:txBody>
          <a:bodyPr anchor="ctr"/>
          <a:lstStyle/>
          <a:p>
            <a:pPr algn="ctr">
              <a:defRPr/>
            </a:pPr>
            <a:r>
              <a:rPr lang="en-US" sz="2400" b="1" dirty="0">
                <a:latin typeface="DigifaceWide" pitchFamily="2" charset="0"/>
                <a:cs typeface="Times New Roman" pitchFamily="18" charset="0"/>
              </a:rPr>
              <a:t>00:43</a:t>
            </a:r>
          </a:p>
        </p:txBody>
      </p:sp>
      <p:sp>
        <p:nvSpPr>
          <p:cNvPr id="271" name="Cube 270">
            <a:extLst>
              <a:ext uri="{FF2B5EF4-FFF2-40B4-BE49-F238E27FC236}">
                <a16:creationId xmlns:a16="http://schemas.microsoft.com/office/drawing/2014/main" id="{93066185-7CF1-4975-A3AE-13A1FEDDF2B3}"/>
              </a:ext>
            </a:extLst>
          </p:cNvPr>
          <p:cNvSpPr/>
          <p:nvPr/>
        </p:nvSpPr>
        <p:spPr>
          <a:xfrm>
            <a:off x="4629150" y="4000500"/>
            <a:ext cx="1314450" cy="685800"/>
          </a:xfrm>
          <a:prstGeom prst="cube">
            <a:avLst>
              <a:gd name="adj" fmla="val 9694"/>
            </a:avLst>
          </a:prstGeom>
        </p:spPr>
        <p:style>
          <a:lnRef idx="1">
            <a:schemeClr val="accent2"/>
          </a:lnRef>
          <a:fillRef idx="3">
            <a:schemeClr val="accent2"/>
          </a:fillRef>
          <a:effectRef idx="2">
            <a:schemeClr val="accent2"/>
          </a:effectRef>
          <a:fontRef idx="minor">
            <a:schemeClr val="lt1"/>
          </a:fontRef>
        </p:style>
        <p:txBody>
          <a:bodyPr anchor="ctr"/>
          <a:lstStyle/>
          <a:p>
            <a:pPr algn="ctr">
              <a:defRPr/>
            </a:pPr>
            <a:r>
              <a:rPr lang="en-US" sz="2400" b="1" dirty="0">
                <a:latin typeface="DigifaceWide" pitchFamily="2" charset="0"/>
                <a:cs typeface="Times New Roman" pitchFamily="18" charset="0"/>
              </a:rPr>
              <a:t>00:42</a:t>
            </a:r>
          </a:p>
        </p:txBody>
      </p:sp>
      <p:sp>
        <p:nvSpPr>
          <p:cNvPr id="272" name="Cube 271">
            <a:extLst>
              <a:ext uri="{FF2B5EF4-FFF2-40B4-BE49-F238E27FC236}">
                <a16:creationId xmlns:a16="http://schemas.microsoft.com/office/drawing/2014/main" id="{03CE2FC2-56C1-4A88-9BEE-F3B05838320A}"/>
              </a:ext>
            </a:extLst>
          </p:cNvPr>
          <p:cNvSpPr/>
          <p:nvPr/>
        </p:nvSpPr>
        <p:spPr>
          <a:xfrm>
            <a:off x="4629150" y="4000500"/>
            <a:ext cx="1314450" cy="685800"/>
          </a:xfrm>
          <a:prstGeom prst="cube">
            <a:avLst>
              <a:gd name="adj" fmla="val 9694"/>
            </a:avLst>
          </a:prstGeom>
        </p:spPr>
        <p:style>
          <a:lnRef idx="1">
            <a:schemeClr val="accent2"/>
          </a:lnRef>
          <a:fillRef idx="3">
            <a:schemeClr val="accent2"/>
          </a:fillRef>
          <a:effectRef idx="2">
            <a:schemeClr val="accent2"/>
          </a:effectRef>
          <a:fontRef idx="minor">
            <a:schemeClr val="lt1"/>
          </a:fontRef>
        </p:style>
        <p:txBody>
          <a:bodyPr anchor="ctr"/>
          <a:lstStyle/>
          <a:p>
            <a:pPr algn="ctr">
              <a:defRPr/>
            </a:pPr>
            <a:r>
              <a:rPr lang="en-US" sz="2400" b="1" dirty="0">
                <a:latin typeface="DigifaceWide" pitchFamily="2" charset="0"/>
                <a:cs typeface="Times New Roman" pitchFamily="18" charset="0"/>
              </a:rPr>
              <a:t>00:41</a:t>
            </a:r>
          </a:p>
        </p:txBody>
      </p:sp>
      <p:sp>
        <p:nvSpPr>
          <p:cNvPr id="273" name="Cube 272">
            <a:extLst>
              <a:ext uri="{FF2B5EF4-FFF2-40B4-BE49-F238E27FC236}">
                <a16:creationId xmlns:a16="http://schemas.microsoft.com/office/drawing/2014/main" id="{67478686-2F89-417D-8A77-E74CADC0EB50}"/>
              </a:ext>
            </a:extLst>
          </p:cNvPr>
          <p:cNvSpPr/>
          <p:nvPr/>
        </p:nvSpPr>
        <p:spPr>
          <a:xfrm>
            <a:off x="4629150" y="4000500"/>
            <a:ext cx="1314450" cy="685800"/>
          </a:xfrm>
          <a:prstGeom prst="cube">
            <a:avLst>
              <a:gd name="adj" fmla="val 9694"/>
            </a:avLst>
          </a:prstGeom>
        </p:spPr>
        <p:style>
          <a:lnRef idx="1">
            <a:schemeClr val="accent2"/>
          </a:lnRef>
          <a:fillRef idx="3">
            <a:schemeClr val="accent2"/>
          </a:fillRef>
          <a:effectRef idx="2">
            <a:schemeClr val="accent2"/>
          </a:effectRef>
          <a:fontRef idx="minor">
            <a:schemeClr val="lt1"/>
          </a:fontRef>
        </p:style>
        <p:txBody>
          <a:bodyPr anchor="ctr"/>
          <a:lstStyle/>
          <a:p>
            <a:pPr algn="ctr">
              <a:defRPr/>
            </a:pPr>
            <a:r>
              <a:rPr lang="en-US" sz="2400" b="1" dirty="0">
                <a:latin typeface="DigifaceWide" pitchFamily="2" charset="0"/>
                <a:cs typeface="Times New Roman" pitchFamily="18" charset="0"/>
              </a:rPr>
              <a:t>00:40</a:t>
            </a:r>
          </a:p>
        </p:txBody>
      </p:sp>
      <p:sp>
        <p:nvSpPr>
          <p:cNvPr id="274" name="Cube 273">
            <a:extLst>
              <a:ext uri="{FF2B5EF4-FFF2-40B4-BE49-F238E27FC236}">
                <a16:creationId xmlns:a16="http://schemas.microsoft.com/office/drawing/2014/main" id="{25CFFA4B-5E3D-4025-9FF5-E347EF592A12}"/>
              </a:ext>
            </a:extLst>
          </p:cNvPr>
          <p:cNvSpPr/>
          <p:nvPr/>
        </p:nvSpPr>
        <p:spPr>
          <a:xfrm>
            <a:off x="4629150" y="4000500"/>
            <a:ext cx="1314450" cy="685800"/>
          </a:xfrm>
          <a:prstGeom prst="cube">
            <a:avLst>
              <a:gd name="adj" fmla="val 9694"/>
            </a:avLst>
          </a:prstGeom>
        </p:spPr>
        <p:style>
          <a:lnRef idx="1">
            <a:schemeClr val="accent2"/>
          </a:lnRef>
          <a:fillRef idx="3">
            <a:schemeClr val="accent2"/>
          </a:fillRef>
          <a:effectRef idx="2">
            <a:schemeClr val="accent2"/>
          </a:effectRef>
          <a:fontRef idx="minor">
            <a:schemeClr val="lt1"/>
          </a:fontRef>
        </p:style>
        <p:txBody>
          <a:bodyPr anchor="ctr"/>
          <a:lstStyle/>
          <a:p>
            <a:pPr algn="ctr">
              <a:defRPr/>
            </a:pPr>
            <a:r>
              <a:rPr lang="en-US" sz="2400" b="1" dirty="0">
                <a:latin typeface="DigifaceWide" pitchFamily="2" charset="0"/>
                <a:cs typeface="Times New Roman" pitchFamily="18" charset="0"/>
              </a:rPr>
              <a:t>00:39</a:t>
            </a:r>
          </a:p>
        </p:txBody>
      </p:sp>
      <p:sp>
        <p:nvSpPr>
          <p:cNvPr id="275" name="Cube 274">
            <a:extLst>
              <a:ext uri="{FF2B5EF4-FFF2-40B4-BE49-F238E27FC236}">
                <a16:creationId xmlns:a16="http://schemas.microsoft.com/office/drawing/2014/main" id="{E04E8FD7-2D5C-48C6-ADF7-508C377E5836}"/>
              </a:ext>
            </a:extLst>
          </p:cNvPr>
          <p:cNvSpPr/>
          <p:nvPr/>
        </p:nvSpPr>
        <p:spPr>
          <a:xfrm>
            <a:off x="4629150" y="4000500"/>
            <a:ext cx="1314450" cy="685800"/>
          </a:xfrm>
          <a:prstGeom prst="cube">
            <a:avLst>
              <a:gd name="adj" fmla="val 9694"/>
            </a:avLst>
          </a:prstGeom>
        </p:spPr>
        <p:style>
          <a:lnRef idx="1">
            <a:schemeClr val="accent2"/>
          </a:lnRef>
          <a:fillRef idx="3">
            <a:schemeClr val="accent2"/>
          </a:fillRef>
          <a:effectRef idx="2">
            <a:schemeClr val="accent2"/>
          </a:effectRef>
          <a:fontRef idx="minor">
            <a:schemeClr val="lt1"/>
          </a:fontRef>
        </p:style>
        <p:txBody>
          <a:bodyPr anchor="ctr"/>
          <a:lstStyle/>
          <a:p>
            <a:pPr algn="ctr">
              <a:defRPr/>
            </a:pPr>
            <a:r>
              <a:rPr lang="en-US" sz="2400" b="1" dirty="0">
                <a:latin typeface="DigifaceWide" pitchFamily="2" charset="0"/>
                <a:cs typeface="Times New Roman" pitchFamily="18" charset="0"/>
              </a:rPr>
              <a:t>00:38</a:t>
            </a:r>
          </a:p>
        </p:txBody>
      </p:sp>
      <p:sp>
        <p:nvSpPr>
          <p:cNvPr id="276" name="Cube 275">
            <a:extLst>
              <a:ext uri="{FF2B5EF4-FFF2-40B4-BE49-F238E27FC236}">
                <a16:creationId xmlns:a16="http://schemas.microsoft.com/office/drawing/2014/main" id="{11E90BC6-4EBA-48D1-B3A6-E4013E15D1B0}"/>
              </a:ext>
            </a:extLst>
          </p:cNvPr>
          <p:cNvSpPr/>
          <p:nvPr/>
        </p:nvSpPr>
        <p:spPr>
          <a:xfrm>
            <a:off x="4629150" y="4000500"/>
            <a:ext cx="1314450" cy="685800"/>
          </a:xfrm>
          <a:prstGeom prst="cube">
            <a:avLst>
              <a:gd name="adj" fmla="val 9694"/>
            </a:avLst>
          </a:prstGeom>
        </p:spPr>
        <p:style>
          <a:lnRef idx="1">
            <a:schemeClr val="accent2"/>
          </a:lnRef>
          <a:fillRef idx="3">
            <a:schemeClr val="accent2"/>
          </a:fillRef>
          <a:effectRef idx="2">
            <a:schemeClr val="accent2"/>
          </a:effectRef>
          <a:fontRef idx="minor">
            <a:schemeClr val="lt1"/>
          </a:fontRef>
        </p:style>
        <p:txBody>
          <a:bodyPr anchor="ctr"/>
          <a:lstStyle/>
          <a:p>
            <a:pPr algn="ctr">
              <a:defRPr/>
            </a:pPr>
            <a:r>
              <a:rPr lang="en-US" sz="2400" b="1" dirty="0">
                <a:latin typeface="DigifaceWide" pitchFamily="2" charset="0"/>
                <a:cs typeface="Times New Roman" pitchFamily="18" charset="0"/>
              </a:rPr>
              <a:t>00:37</a:t>
            </a:r>
          </a:p>
        </p:txBody>
      </p:sp>
      <p:sp>
        <p:nvSpPr>
          <p:cNvPr id="277" name="Cube 276">
            <a:extLst>
              <a:ext uri="{FF2B5EF4-FFF2-40B4-BE49-F238E27FC236}">
                <a16:creationId xmlns:a16="http://schemas.microsoft.com/office/drawing/2014/main" id="{0152EF65-1867-4EA1-A664-2D9E1D71967E}"/>
              </a:ext>
            </a:extLst>
          </p:cNvPr>
          <p:cNvSpPr/>
          <p:nvPr/>
        </p:nvSpPr>
        <p:spPr>
          <a:xfrm>
            <a:off x="4629150" y="4000500"/>
            <a:ext cx="1314450" cy="685800"/>
          </a:xfrm>
          <a:prstGeom prst="cube">
            <a:avLst>
              <a:gd name="adj" fmla="val 9694"/>
            </a:avLst>
          </a:prstGeom>
        </p:spPr>
        <p:style>
          <a:lnRef idx="1">
            <a:schemeClr val="accent2"/>
          </a:lnRef>
          <a:fillRef idx="3">
            <a:schemeClr val="accent2"/>
          </a:fillRef>
          <a:effectRef idx="2">
            <a:schemeClr val="accent2"/>
          </a:effectRef>
          <a:fontRef idx="minor">
            <a:schemeClr val="lt1"/>
          </a:fontRef>
        </p:style>
        <p:txBody>
          <a:bodyPr anchor="ctr"/>
          <a:lstStyle/>
          <a:p>
            <a:pPr algn="ctr">
              <a:defRPr/>
            </a:pPr>
            <a:r>
              <a:rPr lang="en-US" sz="2400" b="1" dirty="0">
                <a:latin typeface="DigifaceWide" pitchFamily="2" charset="0"/>
                <a:cs typeface="Times New Roman" pitchFamily="18" charset="0"/>
              </a:rPr>
              <a:t>00:36</a:t>
            </a:r>
          </a:p>
        </p:txBody>
      </p:sp>
      <p:sp>
        <p:nvSpPr>
          <p:cNvPr id="278" name="Cube 277">
            <a:extLst>
              <a:ext uri="{FF2B5EF4-FFF2-40B4-BE49-F238E27FC236}">
                <a16:creationId xmlns:a16="http://schemas.microsoft.com/office/drawing/2014/main" id="{E140BA92-B96F-43D0-8AEB-15C038D6CB49}"/>
              </a:ext>
            </a:extLst>
          </p:cNvPr>
          <p:cNvSpPr/>
          <p:nvPr/>
        </p:nvSpPr>
        <p:spPr>
          <a:xfrm>
            <a:off x="4629150" y="4000500"/>
            <a:ext cx="1314450" cy="685800"/>
          </a:xfrm>
          <a:prstGeom prst="cube">
            <a:avLst>
              <a:gd name="adj" fmla="val 9694"/>
            </a:avLst>
          </a:prstGeom>
        </p:spPr>
        <p:style>
          <a:lnRef idx="1">
            <a:schemeClr val="accent2"/>
          </a:lnRef>
          <a:fillRef idx="3">
            <a:schemeClr val="accent2"/>
          </a:fillRef>
          <a:effectRef idx="2">
            <a:schemeClr val="accent2"/>
          </a:effectRef>
          <a:fontRef idx="minor">
            <a:schemeClr val="lt1"/>
          </a:fontRef>
        </p:style>
        <p:txBody>
          <a:bodyPr anchor="ctr"/>
          <a:lstStyle/>
          <a:p>
            <a:pPr algn="ctr">
              <a:defRPr/>
            </a:pPr>
            <a:r>
              <a:rPr lang="en-US" sz="2400" b="1" dirty="0">
                <a:latin typeface="DigifaceWide" pitchFamily="2" charset="0"/>
                <a:cs typeface="Times New Roman" pitchFamily="18" charset="0"/>
              </a:rPr>
              <a:t>00:35</a:t>
            </a:r>
          </a:p>
        </p:txBody>
      </p:sp>
      <p:sp>
        <p:nvSpPr>
          <p:cNvPr id="279" name="Cube 278">
            <a:extLst>
              <a:ext uri="{FF2B5EF4-FFF2-40B4-BE49-F238E27FC236}">
                <a16:creationId xmlns:a16="http://schemas.microsoft.com/office/drawing/2014/main" id="{F5DFBB9D-D762-432C-BA99-99B5D29D2BAF}"/>
              </a:ext>
            </a:extLst>
          </p:cNvPr>
          <p:cNvSpPr/>
          <p:nvPr/>
        </p:nvSpPr>
        <p:spPr>
          <a:xfrm>
            <a:off x="4629150" y="4000500"/>
            <a:ext cx="1314450" cy="685800"/>
          </a:xfrm>
          <a:prstGeom prst="cube">
            <a:avLst>
              <a:gd name="adj" fmla="val 9694"/>
            </a:avLst>
          </a:prstGeom>
        </p:spPr>
        <p:style>
          <a:lnRef idx="1">
            <a:schemeClr val="accent2"/>
          </a:lnRef>
          <a:fillRef idx="3">
            <a:schemeClr val="accent2"/>
          </a:fillRef>
          <a:effectRef idx="2">
            <a:schemeClr val="accent2"/>
          </a:effectRef>
          <a:fontRef idx="minor">
            <a:schemeClr val="lt1"/>
          </a:fontRef>
        </p:style>
        <p:txBody>
          <a:bodyPr anchor="ctr"/>
          <a:lstStyle/>
          <a:p>
            <a:pPr algn="ctr">
              <a:defRPr/>
            </a:pPr>
            <a:r>
              <a:rPr lang="en-US" sz="2400" b="1" dirty="0">
                <a:latin typeface="DigifaceWide" pitchFamily="2" charset="0"/>
                <a:cs typeface="Times New Roman" pitchFamily="18" charset="0"/>
              </a:rPr>
              <a:t>00:34</a:t>
            </a:r>
          </a:p>
        </p:txBody>
      </p:sp>
      <p:sp>
        <p:nvSpPr>
          <p:cNvPr id="280" name="Cube 279">
            <a:extLst>
              <a:ext uri="{FF2B5EF4-FFF2-40B4-BE49-F238E27FC236}">
                <a16:creationId xmlns:a16="http://schemas.microsoft.com/office/drawing/2014/main" id="{4EB165AF-6558-4ABE-8790-B49129F7173A}"/>
              </a:ext>
            </a:extLst>
          </p:cNvPr>
          <p:cNvSpPr/>
          <p:nvPr/>
        </p:nvSpPr>
        <p:spPr>
          <a:xfrm>
            <a:off x="4629150" y="4000500"/>
            <a:ext cx="1314450" cy="685800"/>
          </a:xfrm>
          <a:prstGeom prst="cube">
            <a:avLst>
              <a:gd name="adj" fmla="val 9694"/>
            </a:avLst>
          </a:prstGeom>
        </p:spPr>
        <p:style>
          <a:lnRef idx="1">
            <a:schemeClr val="accent2"/>
          </a:lnRef>
          <a:fillRef idx="3">
            <a:schemeClr val="accent2"/>
          </a:fillRef>
          <a:effectRef idx="2">
            <a:schemeClr val="accent2"/>
          </a:effectRef>
          <a:fontRef idx="minor">
            <a:schemeClr val="lt1"/>
          </a:fontRef>
        </p:style>
        <p:txBody>
          <a:bodyPr anchor="ctr"/>
          <a:lstStyle/>
          <a:p>
            <a:pPr algn="ctr">
              <a:defRPr/>
            </a:pPr>
            <a:r>
              <a:rPr lang="en-US" sz="2400" b="1" dirty="0">
                <a:latin typeface="DigifaceWide" pitchFamily="2" charset="0"/>
                <a:cs typeface="Times New Roman" pitchFamily="18" charset="0"/>
              </a:rPr>
              <a:t>00:33</a:t>
            </a:r>
          </a:p>
        </p:txBody>
      </p:sp>
      <p:sp>
        <p:nvSpPr>
          <p:cNvPr id="281" name="Cube 280">
            <a:extLst>
              <a:ext uri="{FF2B5EF4-FFF2-40B4-BE49-F238E27FC236}">
                <a16:creationId xmlns:a16="http://schemas.microsoft.com/office/drawing/2014/main" id="{9158DBED-2139-4EC6-B7DE-DDC46E0C73D1}"/>
              </a:ext>
            </a:extLst>
          </p:cNvPr>
          <p:cNvSpPr/>
          <p:nvPr/>
        </p:nvSpPr>
        <p:spPr>
          <a:xfrm>
            <a:off x="4629150" y="4000500"/>
            <a:ext cx="1314450" cy="685800"/>
          </a:xfrm>
          <a:prstGeom prst="cube">
            <a:avLst>
              <a:gd name="adj" fmla="val 9694"/>
            </a:avLst>
          </a:prstGeom>
        </p:spPr>
        <p:style>
          <a:lnRef idx="1">
            <a:schemeClr val="accent2"/>
          </a:lnRef>
          <a:fillRef idx="3">
            <a:schemeClr val="accent2"/>
          </a:fillRef>
          <a:effectRef idx="2">
            <a:schemeClr val="accent2"/>
          </a:effectRef>
          <a:fontRef idx="minor">
            <a:schemeClr val="lt1"/>
          </a:fontRef>
        </p:style>
        <p:txBody>
          <a:bodyPr anchor="ctr"/>
          <a:lstStyle/>
          <a:p>
            <a:pPr algn="ctr">
              <a:defRPr/>
            </a:pPr>
            <a:r>
              <a:rPr lang="en-US" sz="2400" b="1" dirty="0">
                <a:latin typeface="DigifaceWide" pitchFamily="2" charset="0"/>
                <a:cs typeface="Times New Roman" pitchFamily="18" charset="0"/>
              </a:rPr>
              <a:t>00:32</a:t>
            </a:r>
          </a:p>
        </p:txBody>
      </p:sp>
      <p:sp>
        <p:nvSpPr>
          <p:cNvPr id="282" name="Cube 281">
            <a:extLst>
              <a:ext uri="{FF2B5EF4-FFF2-40B4-BE49-F238E27FC236}">
                <a16:creationId xmlns:a16="http://schemas.microsoft.com/office/drawing/2014/main" id="{612EE4C0-7556-4D87-98D2-1305BB565BA1}"/>
              </a:ext>
            </a:extLst>
          </p:cNvPr>
          <p:cNvSpPr/>
          <p:nvPr/>
        </p:nvSpPr>
        <p:spPr>
          <a:xfrm>
            <a:off x="4629150" y="4000500"/>
            <a:ext cx="1314450" cy="685800"/>
          </a:xfrm>
          <a:prstGeom prst="cube">
            <a:avLst>
              <a:gd name="adj" fmla="val 9694"/>
            </a:avLst>
          </a:prstGeom>
        </p:spPr>
        <p:style>
          <a:lnRef idx="1">
            <a:schemeClr val="accent2"/>
          </a:lnRef>
          <a:fillRef idx="3">
            <a:schemeClr val="accent2"/>
          </a:fillRef>
          <a:effectRef idx="2">
            <a:schemeClr val="accent2"/>
          </a:effectRef>
          <a:fontRef idx="minor">
            <a:schemeClr val="lt1"/>
          </a:fontRef>
        </p:style>
        <p:txBody>
          <a:bodyPr anchor="ctr"/>
          <a:lstStyle/>
          <a:p>
            <a:pPr algn="ctr">
              <a:defRPr/>
            </a:pPr>
            <a:r>
              <a:rPr lang="en-US" sz="2400" b="1" dirty="0">
                <a:latin typeface="DigifaceWide" pitchFamily="2" charset="0"/>
                <a:cs typeface="Times New Roman" pitchFamily="18" charset="0"/>
              </a:rPr>
              <a:t>00:31</a:t>
            </a:r>
          </a:p>
        </p:txBody>
      </p:sp>
      <p:sp>
        <p:nvSpPr>
          <p:cNvPr id="283" name="Cube 282">
            <a:extLst>
              <a:ext uri="{FF2B5EF4-FFF2-40B4-BE49-F238E27FC236}">
                <a16:creationId xmlns:a16="http://schemas.microsoft.com/office/drawing/2014/main" id="{EA2DA737-566C-48DF-8430-8C1EC771C598}"/>
              </a:ext>
            </a:extLst>
          </p:cNvPr>
          <p:cNvSpPr/>
          <p:nvPr/>
        </p:nvSpPr>
        <p:spPr>
          <a:xfrm>
            <a:off x="4629150" y="4000500"/>
            <a:ext cx="1314450" cy="685800"/>
          </a:xfrm>
          <a:prstGeom prst="cube">
            <a:avLst>
              <a:gd name="adj" fmla="val 9694"/>
            </a:avLst>
          </a:prstGeom>
        </p:spPr>
        <p:style>
          <a:lnRef idx="1">
            <a:schemeClr val="accent2"/>
          </a:lnRef>
          <a:fillRef idx="3">
            <a:schemeClr val="accent2"/>
          </a:fillRef>
          <a:effectRef idx="2">
            <a:schemeClr val="accent2"/>
          </a:effectRef>
          <a:fontRef idx="minor">
            <a:schemeClr val="lt1"/>
          </a:fontRef>
        </p:style>
        <p:txBody>
          <a:bodyPr anchor="ctr"/>
          <a:lstStyle/>
          <a:p>
            <a:pPr algn="ctr">
              <a:defRPr/>
            </a:pPr>
            <a:r>
              <a:rPr lang="en-US" sz="2400" b="1" dirty="0">
                <a:latin typeface="DigifaceWide" pitchFamily="2" charset="0"/>
                <a:cs typeface="Times New Roman" pitchFamily="18" charset="0"/>
              </a:rPr>
              <a:t>00:30</a:t>
            </a:r>
          </a:p>
        </p:txBody>
      </p:sp>
      <p:sp>
        <p:nvSpPr>
          <p:cNvPr id="284" name="Cube 283">
            <a:extLst>
              <a:ext uri="{FF2B5EF4-FFF2-40B4-BE49-F238E27FC236}">
                <a16:creationId xmlns:a16="http://schemas.microsoft.com/office/drawing/2014/main" id="{3F586CE7-DC80-422B-AFF0-724876D08736}"/>
              </a:ext>
            </a:extLst>
          </p:cNvPr>
          <p:cNvSpPr/>
          <p:nvPr/>
        </p:nvSpPr>
        <p:spPr>
          <a:xfrm>
            <a:off x="4629150" y="4000500"/>
            <a:ext cx="1314450" cy="685800"/>
          </a:xfrm>
          <a:prstGeom prst="cube">
            <a:avLst>
              <a:gd name="adj" fmla="val 9694"/>
            </a:avLst>
          </a:prstGeom>
        </p:spPr>
        <p:style>
          <a:lnRef idx="1">
            <a:schemeClr val="accent2"/>
          </a:lnRef>
          <a:fillRef idx="3">
            <a:schemeClr val="accent2"/>
          </a:fillRef>
          <a:effectRef idx="2">
            <a:schemeClr val="accent2"/>
          </a:effectRef>
          <a:fontRef idx="minor">
            <a:schemeClr val="lt1"/>
          </a:fontRef>
        </p:style>
        <p:txBody>
          <a:bodyPr anchor="ctr"/>
          <a:lstStyle/>
          <a:p>
            <a:pPr algn="ctr">
              <a:defRPr/>
            </a:pPr>
            <a:r>
              <a:rPr lang="en-US" sz="2400" b="1" dirty="0">
                <a:latin typeface="DigifaceWide" pitchFamily="2" charset="0"/>
                <a:cs typeface="Times New Roman" pitchFamily="18" charset="0"/>
              </a:rPr>
              <a:t>00:29</a:t>
            </a:r>
          </a:p>
        </p:txBody>
      </p:sp>
      <p:sp>
        <p:nvSpPr>
          <p:cNvPr id="285" name="Cube 284">
            <a:extLst>
              <a:ext uri="{FF2B5EF4-FFF2-40B4-BE49-F238E27FC236}">
                <a16:creationId xmlns:a16="http://schemas.microsoft.com/office/drawing/2014/main" id="{96FB1C31-CA2E-4377-B0DB-2BA754D1EB12}"/>
              </a:ext>
            </a:extLst>
          </p:cNvPr>
          <p:cNvSpPr/>
          <p:nvPr/>
        </p:nvSpPr>
        <p:spPr>
          <a:xfrm>
            <a:off x="4629150" y="4000500"/>
            <a:ext cx="1314450" cy="685800"/>
          </a:xfrm>
          <a:prstGeom prst="cube">
            <a:avLst>
              <a:gd name="adj" fmla="val 9694"/>
            </a:avLst>
          </a:prstGeom>
        </p:spPr>
        <p:style>
          <a:lnRef idx="1">
            <a:schemeClr val="accent2"/>
          </a:lnRef>
          <a:fillRef idx="3">
            <a:schemeClr val="accent2"/>
          </a:fillRef>
          <a:effectRef idx="2">
            <a:schemeClr val="accent2"/>
          </a:effectRef>
          <a:fontRef idx="minor">
            <a:schemeClr val="lt1"/>
          </a:fontRef>
        </p:style>
        <p:txBody>
          <a:bodyPr anchor="ctr"/>
          <a:lstStyle/>
          <a:p>
            <a:pPr algn="ctr">
              <a:defRPr/>
            </a:pPr>
            <a:r>
              <a:rPr lang="en-US" sz="2400" b="1" dirty="0">
                <a:latin typeface="DigifaceWide" pitchFamily="2" charset="0"/>
                <a:cs typeface="Times New Roman" pitchFamily="18" charset="0"/>
              </a:rPr>
              <a:t>00:28</a:t>
            </a:r>
          </a:p>
        </p:txBody>
      </p:sp>
      <p:sp>
        <p:nvSpPr>
          <p:cNvPr id="286" name="Cube 285">
            <a:extLst>
              <a:ext uri="{FF2B5EF4-FFF2-40B4-BE49-F238E27FC236}">
                <a16:creationId xmlns:a16="http://schemas.microsoft.com/office/drawing/2014/main" id="{68B0C5DF-A034-48E2-94A6-AE7C6EC23E97}"/>
              </a:ext>
            </a:extLst>
          </p:cNvPr>
          <p:cNvSpPr/>
          <p:nvPr/>
        </p:nvSpPr>
        <p:spPr>
          <a:xfrm>
            <a:off x="4629150" y="4000500"/>
            <a:ext cx="1314450" cy="685800"/>
          </a:xfrm>
          <a:prstGeom prst="cube">
            <a:avLst>
              <a:gd name="adj" fmla="val 9694"/>
            </a:avLst>
          </a:prstGeom>
        </p:spPr>
        <p:style>
          <a:lnRef idx="1">
            <a:schemeClr val="accent2"/>
          </a:lnRef>
          <a:fillRef idx="3">
            <a:schemeClr val="accent2"/>
          </a:fillRef>
          <a:effectRef idx="2">
            <a:schemeClr val="accent2"/>
          </a:effectRef>
          <a:fontRef idx="minor">
            <a:schemeClr val="lt1"/>
          </a:fontRef>
        </p:style>
        <p:txBody>
          <a:bodyPr anchor="ctr"/>
          <a:lstStyle/>
          <a:p>
            <a:pPr algn="ctr">
              <a:defRPr/>
            </a:pPr>
            <a:r>
              <a:rPr lang="en-US" sz="2400" b="1" dirty="0">
                <a:latin typeface="DigifaceWide" pitchFamily="2" charset="0"/>
                <a:cs typeface="Times New Roman" pitchFamily="18" charset="0"/>
              </a:rPr>
              <a:t>00:27</a:t>
            </a:r>
          </a:p>
        </p:txBody>
      </p:sp>
      <p:sp>
        <p:nvSpPr>
          <p:cNvPr id="287" name="Cube 286">
            <a:extLst>
              <a:ext uri="{FF2B5EF4-FFF2-40B4-BE49-F238E27FC236}">
                <a16:creationId xmlns:a16="http://schemas.microsoft.com/office/drawing/2014/main" id="{920FDDBA-AAE1-4F81-A46D-05EEF90D32AE}"/>
              </a:ext>
            </a:extLst>
          </p:cNvPr>
          <p:cNvSpPr/>
          <p:nvPr/>
        </p:nvSpPr>
        <p:spPr>
          <a:xfrm>
            <a:off x="4629150" y="4000500"/>
            <a:ext cx="1314450" cy="685800"/>
          </a:xfrm>
          <a:prstGeom prst="cube">
            <a:avLst>
              <a:gd name="adj" fmla="val 9694"/>
            </a:avLst>
          </a:prstGeom>
        </p:spPr>
        <p:style>
          <a:lnRef idx="1">
            <a:schemeClr val="accent2"/>
          </a:lnRef>
          <a:fillRef idx="3">
            <a:schemeClr val="accent2"/>
          </a:fillRef>
          <a:effectRef idx="2">
            <a:schemeClr val="accent2"/>
          </a:effectRef>
          <a:fontRef idx="minor">
            <a:schemeClr val="lt1"/>
          </a:fontRef>
        </p:style>
        <p:txBody>
          <a:bodyPr anchor="ctr"/>
          <a:lstStyle/>
          <a:p>
            <a:pPr algn="ctr">
              <a:defRPr/>
            </a:pPr>
            <a:r>
              <a:rPr lang="en-US" sz="2400" b="1" dirty="0">
                <a:latin typeface="DigifaceWide" pitchFamily="2" charset="0"/>
                <a:cs typeface="Times New Roman" pitchFamily="18" charset="0"/>
              </a:rPr>
              <a:t>00:26</a:t>
            </a:r>
          </a:p>
        </p:txBody>
      </p:sp>
      <p:sp>
        <p:nvSpPr>
          <p:cNvPr id="288" name="Cube 287">
            <a:extLst>
              <a:ext uri="{FF2B5EF4-FFF2-40B4-BE49-F238E27FC236}">
                <a16:creationId xmlns:a16="http://schemas.microsoft.com/office/drawing/2014/main" id="{8C2CE42B-B1AB-46A0-AF28-DB1845DF8737}"/>
              </a:ext>
            </a:extLst>
          </p:cNvPr>
          <p:cNvSpPr/>
          <p:nvPr/>
        </p:nvSpPr>
        <p:spPr>
          <a:xfrm>
            <a:off x="4629150" y="4000500"/>
            <a:ext cx="1314450" cy="685800"/>
          </a:xfrm>
          <a:prstGeom prst="cube">
            <a:avLst>
              <a:gd name="adj" fmla="val 9694"/>
            </a:avLst>
          </a:prstGeom>
        </p:spPr>
        <p:style>
          <a:lnRef idx="1">
            <a:schemeClr val="accent2"/>
          </a:lnRef>
          <a:fillRef idx="3">
            <a:schemeClr val="accent2"/>
          </a:fillRef>
          <a:effectRef idx="2">
            <a:schemeClr val="accent2"/>
          </a:effectRef>
          <a:fontRef idx="minor">
            <a:schemeClr val="lt1"/>
          </a:fontRef>
        </p:style>
        <p:txBody>
          <a:bodyPr anchor="ctr"/>
          <a:lstStyle/>
          <a:p>
            <a:pPr algn="ctr">
              <a:defRPr/>
            </a:pPr>
            <a:r>
              <a:rPr lang="en-US" sz="2400" b="1" dirty="0">
                <a:latin typeface="DigifaceWide" pitchFamily="2" charset="0"/>
                <a:cs typeface="Times New Roman" pitchFamily="18" charset="0"/>
              </a:rPr>
              <a:t>00:25</a:t>
            </a:r>
          </a:p>
        </p:txBody>
      </p:sp>
      <p:sp>
        <p:nvSpPr>
          <p:cNvPr id="289" name="Cube 288">
            <a:extLst>
              <a:ext uri="{FF2B5EF4-FFF2-40B4-BE49-F238E27FC236}">
                <a16:creationId xmlns:a16="http://schemas.microsoft.com/office/drawing/2014/main" id="{D200D056-C5F1-43BA-8A78-F3D51DC5D4C3}"/>
              </a:ext>
            </a:extLst>
          </p:cNvPr>
          <p:cNvSpPr/>
          <p:nvPr/>
        </p:nvSpPr>
        <p:spPr>
          <a:xfrm>
            <a:off x="4629150" y="4000500"/>
            <a:ext cx="1314450" cy="685800"/>
          </a:xfrm>
          <a:prstGeom prst="cube">
            <a:avLst>
              <a:gd name="adj" fmla="val 9694"/>
            </a:avLst>
          </a:prstGeom>
        </p:spPr>
        <p:style>
          <a:lnRef idx="1">
            <a:schemeClr val="accent2"/>
          </a:lnRef>
          <a:fillRef idx="3">
            <a:schemeClr val="accent2"/>
          </a:fillRef>
          <a:effectRef idx="2">
            <a:schemeClr val="accent2"/>
          </a:effectRef>
          <a:fontRef idx="minor">
            <a:schemeClr val="lt1"/>
          </a:fontRef>
        </p:style>
        <p:txBody>
          <a:bodyPr anchor="ctr"/>
          <a:lstStyle/>
          <a:p>
            <a:pPr algn="ctr">
              <a:defRPr/>
            </a:pPr>
            <a:r>
              <a:rPr lang="en-US" sz="2400" b="1" dirty="0">
                <a:latin typeface="DigifaceWide" pitchFamily="2" charset="0"/>
                <a:cs typeface="Times New Roman" pitchFamily="18" charset="0"/>
              </a:rPr>
              <a:t>00:24</a:t>
            </a:r>
          </a:p>
        </p:txBody>
      </p:sp>
      <p:sp>
        <p:nvSpPr>
          <p:cNvPr id="290" name="Cube 289">
            <a:extLst>
              <a:ext uri="{FF2B5EF4-FFF2-40B4-BE49-F238E27FC236}">
                <a16:creationId xmlns:a16="http://schemas.microsoft.com/office/drawing/2014/main" id="{90E6111C-3244-4702-A2B0-EFFD6D9CED32}"/>
              </a:ext>
            </a:extLst>
          </p:cNvPr>
          <p:cNvSpPr/>
          <p:nvPr/>
        </p:nvSpPr>
        <p:spPr>
          <a:xfrm>
            <a:off x="4629150" y="4000500"/>
            <a:ext cx="1314450" cy="685800"/>
          </a:xfrm>
          <a:prstGeom prst="cube">
            <a:avLst>
              <a:gd name="adj" fmla="val 9694"/>
            </a:avLst>
          </a:prstGeom>
        </p:spPr>
        <p:style>
          <a:lnRef idx="1">
            <a:schemeClr val="accent2"/>
          </a:lnRef>
          <a:fillRef idx="3">
            <a:schemeClr val="accent2"/>
          </a:fillRef>
          <a:effectRef idx="2">
            <a:schemeClr val="accent2"/>
          </a:effectRef>
          <a:fontRef idx="minor">
            <a:schemeClr val="lt1"/>
          </a:fontRef>
        </p:style>
        <p:txBody>
          <a:bodyPr anchor="ctr"/>
          <a:lstStyle/>
          <a:p>
            <a:pPr algn="ctr">
              <a:defRPr/>
            </a:pPr>
            <a:r>
              <a:rPr lang="en-US" sz="2400" b="1" dirty="0">
                <a:latin typeface="DigifaceWide" pitchFamily="2" charset="0"/>
                <a:cs typeface="Times New Roman" pitchFamily="18" charset="0"/>
              </a:rPr>
              <a:t>00:23</a:t>
            </a:r>
          </a:p>
        </p:txBody>
      </p:sp>
      <p:sp>
        <p:nvSpPr>
          <p:cNvPr id="291" name="Cube 290">
            <a:extLst>
              <a:ext uri="{FF2B5EF4-FFF2-40B4-BE49-F238E27FC236}">
                <a16:creationId xmlns:a16="http://schemas.microsoft.com/office/drawing/2014/main" id="{01EA03B3-46C2-4D04-B877-1C05627751F1}"/>
              </a:ext>
            </a:extLst>
          </p:cNvPr>
          <p:cNvSpPr/>
          <p:nvPr/>
        </p:nvSpPr>
        <p:spPr>
          <a:xfrm>
            <a:off x="4629150" y="4000500"/>
            <a:ext cx="1314450" cy="685800"/>
          </a:xfrm>
          <a:prstGeom prst="cube">
            <a:avLst>
              <a:gd name="adj" fmla="val 9694"/>
            </a:avLst>
          </a:prstGeom>
        </p:spPr>
        <p:style>
          <a:lnRef idx="1">
            <a:schemeClr val="accent2"/>
          </a:lnRef>
          <a:fillRef idx="3">
            <a:schemeClr val="accent2"/>
          </a:fillRef>
          <a:effectRef idx="2">
            <a:schemeClr val="accent2"/>
          </a:effectRef>
          <a:fontRef idx="minor">
            <a:schemeClr val="lt1"/>
          </a:fontRef>
        </p:style>
        <p:txBody>
          <a:bodyPr anchor="ctr"/>
          <a:lstStyle/>
          <a:p>
            <a:pPr algn="ctr">
              <a:defRPr/>
            </a:pPr>
            <a:r>
              <a:rPr lang="en-US" sz="2400" b="1" dirty="0">
                <a:latin typeface="DigifaceWide" pitchFamily="2" charset="0"/>
                <a:cs typeface="Times New Roman" pitchFamily="18" charset="0"/>
              </a:rPr>
              <a:t>00:22</a:t>
            </a:r>
          </a:p>
        </p:txBody>
      </p:sp>
      <p:sp>
        <p:nvSpPr>
          <p:cNvPr id="292" name="Cube 291">
            <a:extLst>
              <a:ext uri="{FF2B5EF4-FFF2-40B4-BE49-F238E27FC236}">
                <a16:creationId xmlns:a16="http://schemas.microsoft.com/office/drawing/2014/main" id="{2D1711E9-5BAE-4DD5-BB6B-952B7C908503}"/>
              </a:ext>
            </a:extLst>
          </p:cNvPr>
          <p:cNvSpPr/>
          <p:nvPr/>
        </p:nvSpPr>
        <p:spPr>
          <a:xfrm>
            <a:off x="4629150" y="4000500"/>
            <a:ext cx="1314450" cy="685800"/>
          </a:xfrm>
          <a:prstGeom prst="cube">
            <a:avLst>
              <a:gd name="adj" fmla="val 9694"/>
            </a:avLst>
          </a:prstGeom>
        </p:spPr>
        <p:style>
          <a:lnRef idx="1">
            <a:schemeClr val="accent2"/>
          </a:lnRef>
          <a:fillRef idx="3">
            <a:schemeClr val="accent2"/>
          </a:fillRef>
          <a:effectRef idx="2">
            <a:schemeClr val="accent2"/>
          </a:effectRef>
          <a:fontRef idx="minor">
            <a:schemeClr val="lt1"/>
          </a:fontRef>
        </p:style>
        <p:txBody>
          <a:bodyPr anchor="ctr"/>
          <a:lstStyle/>
          <a:p>
            <a:pPr algn="ctr">
              <a:defRPr/>
            </a:pPr>
            <a:r>
              <a:rPr lang="en-US" sz="2400" b="1" dirty="0">
                <a:latin typeface="DigifaceWide" pitchFamily="2" charset="0"/>
                <a:cs typeface="Times New Roman" pitchFamily="18" charset="0"/>
              </a:rPr>
              <a:t>00:21</a:t>
            </a:r>
          </a:p>
        </p:txBody>
      </p:sp>
      <p:sp>
        <p:nvSpPr>
          <p:cNvPr id="293" name="Cube 292">
            <a:extLst>
              <a:ext uri="{FF2B5EF4-FFF2-40B4-BE49-F238E27FC236}">
                <a16:creationId xmlns:a16="http://schemas.microsoft.com/office/drawing/2014/main" id="{2B612CB1-9C30-496B-952B-A07D9C256A4C}"/>
              </a:ext>
            </a:extLst>
          </p:cNvPr>
          <p:cNvSpPr/>
          <p:nvPr/>
        </p:nvSpPr>
        <p:spPr>
          <a:xfrm>
            <a:off x="4629150" y="4000500"/>
            <a:ext cx="1314450" cy="685800"/>
          </a:xfrm>
          <a:prstGeom prst="cube">
            <a:avLst>
              <a:gd name="adj" fmla="val 9694"/>
            </a:avLst>
          </a:prstGeom>
        </p:spPr>
        <p:style>
          <a:lnRef idx="1">
            <a:schemeClr val="accent2"/>
          </a:lnRef>
          <a:fillRef idx="3">
            <a:schemeClr val="accent2"/>
          </a:fillRef>
          <a:effectRef idx="2">
            <a:schemeClr val="accent2"/>
          </a:effectRef>
          <a:fontRef idx="minor">
            <a:schemeClr val="lt1"/>
          </a:fontRef>
        </p:style>
        <p:txBody>
          <a:bodyPr anchor="ctr"/>
          <a:lstStyle/>
          <a:p>
            <a:pPr algn="ctr">
              <a:defRPr/>
            </a:pPr>
            <a:r>
              <a:rPr lang="en-US" sz="2400" b="1" dirty="0">
                <a:latin typeface="DigifaceWide" pitchFamily="2" charset="0"/>
                <a:cs typeface="Times New Roman" pitchFamily="18" charset="0"/>
              </a:rPr>
              <a:t>00:20</a:t>
            </a:r>
          </a:p>
        </p:txBody>
      </p:sp>
      <p:sp>
        <p:nvSpPr>
          <p:cNvPr id="294" name="Cube 293">
            <a:extLst>
              <a:ext uri="{FF2B5EF4-FFF2-40B4-BE49-F238E27FC236}">
                <a16:creationId xmlns:a16="http://schemas.microsoft.com/office/drawing/2014/main" id="{6DA270C4-E679-492C-86C1-6ECB6533F9B9}"/>
              </a:ext>
            </a:extLst>
          </p:cNvPr>
          <p:cNvSpPr/>
          <p:nvPr/>
        </p:nvSpPr>
        <p:spPr>
          <a:xfrm>
            <a:off x="4629150" y="4000500"/>
            <a:ext cx="1314450" cy="685800"/>
          </a:xfrm>
          <a:prstGeom prst="cube">
            <a:avLst>
              <a:gd name="adj" fmla="val 9694"/>
            </a:avLst>
          </a:prstGeom>
        </p:spPr>
        <p:style>
          <a:lnRef idx="1">
            <a:schemeClr val="accent2"/>
          </a:lnRef>
          <a:fillRef idx="3">
            <a:schemeClr val="accent2"/>
          </a:fillRef>
          <a:effectRef idx="2">
            <a:schemeClr val="accent2"/>
          </a:effectRef>
          <a:fontRef idx="minor">
            <a:schemeClr val="lt1"/>
          </a:fontRef>
        </p:style>
        <p:txBody>
          <a:bodyPr anchor="ctr"/>
          <a:lstStyle/>
          <a:p>
            <a:pPr algn="ctr">
              <a:defRPr/>
            </a:pPr>
            <a:r>
              <a:rPr lang="en-US" sz="2400" b="1" dirty="0">
                <a:latin typeface="DigifaceWide" pitchFamily="2" charset="0"/>
                <a:cs typeface="Times New Roman" pitchFamily="18" charset="0"/>
              </a:rPr>
              <a:t>00:19</a:t>
            </a:r>
          </a:p>
        </p:txBody>
      </p:sp>
      <p:sp>
        <p:nvSpPr>
          <p:cNvPr id="295" name="Cube 294">
            <a:extLst>
              <a:ext uri="{FF2B5EF4-FFF2-40B4-BE49-F238E27FC236}">
                <a16:creationId xmlns:a16="http://schemas.microsoft.com/office/drawing/2014/main" id="{41A53DA9-C589-4371-BC59-3284CC5960B2}"/>
              </a:ext>
            </a:extLst>
          </p:cNvPr>
          <p:cNvSpPr/>
          <p:nvPr/>
        </p:nvSpPr>
        <p:spPr>
          <a:xfrm>
            <a:off x="9599429" y="4072699"/>
            <a:ext cx="1314450" cy="685800"/>
          </a:xfrm>
          <a:prstGeom prst="cube">
            <a:avLst>
              <a:gd name="adj" fmla="val 9694"/>
            </a:avLst>
          </a:prstGeom>
        </p:spPr>
        <p:style>
          <a:lnRef idx="1">
            <a:schemeClr val="accent2"/>
          </a:lnRef>
          <a:fillRef idx="3">
            <a:schemeClr val="accent2"/>
          </a:fillRef>
          <a:effectRef idx="2">
            <a:schemeClr val="accent2"/>
          </a:effectRef>
          <a:fontRef idx="minor">
            <a:schemeClr val="lt1"/>
          </a:fontRef>
        </p:style>
        <p:txBody>
          <a:bodyPr anchor="ctr"/>
          <a:lstStyle/>
          <a:p>
            <a:pPr algn="ctr">
              <a:defRPr/>
            </a:pPr>
            <a:r>
              <a:rPr lang="en-US" sz="2400" b="1" dirty="0">
                <a:latin typeface="DigifaceWide" pitchFamily="2" charset="0"/>
                <a:cs typeface="Times New Roman" pitchFamily="18" charset="0"/>
              </a:rPr>
              <a:t>00:18</a:t>
            </a:r>
          </a:p>
        </p:txBody>
      </p:sp>
      <p:sp>
        <p:nvSpPr>
          <p:cNvPr id="296" name="Cube 295">
            <a:extLst>
              <a:ext uri="{FF2B5EF4-FFF2-40B4-BE49-F238E27FC236}">
                <a16:creationId xmlns:a16="http://schemas.microsoft.com/office/drawing/2014/main" id="{0D4E288D-4F51-4BF5-88E1-1D2B3966E7FB}"/>
              </a:ext>
            </a:extLst>
          </p:cNvPr>
          <p:cNvSpPr/>
          <p:nvPr/>
        </p:nvSpPr>
        <p:spPr>
          <a:xfrm>
            <a:off x="9884735" y="4212882"/>
            <a:ext cx="1314450" cy="685800"/>
          </a:xfrm>
          <a:prstGeom prst="cube">
            <a:avLst>
              <a:gd name="adj" fmla="val 9694"/>
            </a:avLst>
          </a:prstGeom>
        </p:spPr>
        <p:style>
          <a:lnRef idx="1">
            <a:schemeClr val="accent2"/>
          </a:lnRef>
          <a:fillRef idx="3">
            <a:schemeClr val="accent2"/>
          </a:fillRef>
          <a:effectRef idx="2">
            <a:schemeClr val="accent2"/>
          </a:effectRef>
          <a:fontRef idx="minor">
            <a:schemeClr val="lt1"/>
          </a:fontRef>
        </p:style>
        <p:txBody>
          <a:bodyPr anchor="ctr"/>
          <a:lstStyle/>
          <a:p>
            <a:pPr algn="ctr">
              <a:defRPr/>
            </a:pPr>
            <a:r>
              <a:rPr lang="en-US" sz="2400" b="1" dirty="0">
                <a:latin typeface="DigifaceWide" pitchFamily="2" charset="0"/>
                <a:cs typeface="Times New Roman" pitchFamily="18" charset="0"/>
              </a:rPr>
              <a:t>00:17</a:t>
            </a:r>
          </a:p>
        </p:txBody>
      </p:sp>
      <p:sp>
        <p:nvSpPr>
          <p:cNvPr id="297" name="Cube 296">
            <a:extLst>
              <a:ext uri="{FF2B5EF4-FFF2-40B4-BE49-F238E27FC236}">
                <a16:creationId xmlns:a16="http://schemas.microsoft.com/office/drawing/2014/main" id="{15F650D3-AE49-4659-B859-D903A5B30974}"/>
              </a:ext>
            </a:extLst>
          </p:cNvPr>
          <p:cNvSpPr/>
          <p:nvPr/>
        </p:nvSpPr>
        <p:spPr>
          <a:xfrm>
            <a:off x="9622465" y="4186282"/>
            <a:ext cx="1314450" cy="685800"/>
          </a:xfrm>
          <a:prstGeom prst="cube">
            <a:avLst>
              <a:gd name="adj" fmla="val 9694"/>
            </a:avLst>
          </a:prstGeom>
        </p:spPr>
        <p:style>
          <a:lnRef idx="1">
            <a:schemeClr val="accent2"/>
          </a:lnRef>
          <a:fillRef idx="3">
            <a:schemeClr val="accent2"/>
          </a:fillRef>
          <a:effectRef idx="2">
            <a:schemeClr val="accent2"/>
          </a:effectRef>
          <a:fontRef idx="minor">
            <a:schemeClr val="lt1"/>
          </a:fontRef>
        </p:style>
        <p:txBody>
          <a:bodyPr anchor="ctr"/>
          <a:lstStyle/>
          <a:p>
            <a:pPr algn="ctr">
              <a:defRPr/>
            </a:pPr>
            <a:r>
              <a:rPr lang="en-US" sz="2400" b="1" dirty="0">
                <a:latin typeface="DigifaceWide" pitchFamily="2" charset="0"/>
                <a:cs typeface="Times New Roman" pitchFamily="18" charset="0"/>
              </a:rPr>
              <a:t>00:16</a:t>
            </a:r>
          </a:p>
        </p:txBody>
      </p:sp>
      <p:sp>
        <p:nvSpPr>
          <p:cNvPr id="298" name="Cube 297">
            <a:extLst>
              <a:ext uri="{FF2B5EF4-FFF2-40B4-BE49-F238E27FC236}">
                <a16:creationId xmlns:a16="http://schemas.microsoft.com/office/drawing/2014/main" id="{965F17BE-8D9B-42C5-984D-C810E18BE811}"/>
              </a:ext>
            </a:extLst>
          </p:cNvPr>
          <p:cNvSpPr/>
          <p:nvPr/>
        </p:nvSpPr>
        <p:spPr>
          <a:xfrm>
            <a:off x="9753600" y="4107723"/>
            <a:ext cx="1314450" cy="685800"/>
          </a:xfrm>
          <a:prstGeom prst="cube">
            <a:avLst>
              <a:gd name="adj" fmla="val 9694"/>
            </a:avLst>
          </a:prstGeom>
        </p:spPr>
        <p:style>
          <a:lnRef idx="1">
            <a:schemeClr val="accent2"/>
          </a:lnRef>
          <a:fillRef idx="3">
            <a:schemeClr val="accent2"/>
          </a:fillRef>
          <a:effectRef idx="2">
            <a:schemeClr val="accent2"/>
          </a:effectRef>
          <a:fontRef idx="minor">
            <a:schemeClr val="lt1"/>
          </a:fontRef>
        </p:style>
        <p:txBody>
          <a:bodyPr anchor="ctr"/>
          <a:lstStyle/>
          <a:p>
            <a:pPr algn="ctr">
              <a:defRPr/>
            </a:pPr>
            <a:r>
              <a:rPr lang="en-US" sz="2400" b="1" dirty="0">
                <a:latin typeface="DigifaceWide" pitchFamily="2" charset="0"/>
                <a:cs typeface="Times New Roman" pitchFamily="18" charset="0"/>
              </a:rPr>
              <a:t>00:15</a:t>
            </a:r>
          </a:p>
        </p:txBody>
      </p:sp>
      <p:sp>
        <p:nvSpPr>
          <p:cNvPr id="299" name="Cube 298">
            <a:extLst>
              <a:ext uri="{FF2B5EF4-FFF2-40B4-BE49-F238E27FC236}">
                <a16:creationId xmlns:a16="http://schemas.microsoft.com/office/drawing/2014/main" id="{AE025EF9-4086-43FC-92EB-D4864B60F026}"/>
              </a:ext>
            </a:extLst>
          </p:cNvPr>
          <p:cNvSpPr/>
          <p:nvPr/>
        </p:nvSpPr>
        <p:spPr>
          <a:xfrm>
            <a:off x="9525000" y="4172704"/>
            <a:ext cx="1314450" cy="685800"/>
          </a:xfrm>
          <a:prstGeom prst="cube">
            <a:avLst>
              <a:gd name="adj" fmla="val 9694"/>
            </a:avLst>
          </a:prstGeom>
        </p:spPr>
        <p:style>
          <a:lnRef idx="1">
            <a:schemeClr val="accent2"/>
          </a:lnRef>
          <a:fillRef idx="3">
            <a:schemeClr val="accent2"/>
          </a:fillRef>
          <a:effectRef idx="2">
            <a:schemeClr val="accent2"/>
          </a:effectRef>
          <a:fontRef idx="minor">
            <a:schemeClr val="lt1"/>
          </a:fontRef>
        </p:style>
        <p:txBody>
          <a:bodyPr anchor="ctr"/>
          <a:lstStyle/>
          <a:p>
            <a:pPr algn="ctr">
              <a:defRPr/>
            </a:pPr>
            <a:r>
              <a:rPr lang="en-US" sz="2400" b="1" dirty="0">
                <a:latin typeface="DigifaceWide" pitchFamily="2" charset="0"/>
                <a:cs typeface="Times New Roman" pitchFamily="18" charset="0"/>
              </a:rPr>
              <a:t>00:14</a:t>
            </a:r>
          </a:p>
        </p:txBody>
      </p:sp>
      <p:sp>
        <p:nvSpPr>
          <p:cNvPr id="314" name="TextBox 313">
            <a:extLst>
              <a:ext uri="{FF2B5EF4-FFF2-40B4-BE49-F238E27FC236}">
                <a16:creationId xmlns:a16="http://schemas.microsoft.com/office/drawing/2014/main" id="{C90A8C81-83A5-40BE-A608-5D9A7B8646D3}"/>
              </a:ext>
            </a:extLst>
          </p:cNvPr>
          <p:cNvSpPr txBox="1">
            <a:spLocks noChangeArrowheads="1"/>
          </p:cNvSpPr>
          <p:nvPr/>
        </p:nvSpPr>
        <p:spPr bwMode="auto">
          <a:xfrm>
            <a:off x="3086100" y="2400301"/>
            <a:ext cx="12573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b="1">
                <a:solidFill>
                  <a:srgbClr val="FF0000"/>
                </a:solidFill>
                <a:latin typeface="Times New Roman" panose="02020603050405020304" pitchFamily="18" charset="0"/>
                <a:cs typeface="Times New Roman" panose="02020603050405020304" pitchFamily="18" charset="0"/>
              </a:rPr>
              <a:t>Một đèn LED sáng</a:t>
            </a:r>
          </a:p>
        </p:txBody>
      </p:sp>
      <p:sp>
        <p:nvSpPr>
          <p:cNvPr id="315" name="TextBox 314">
            <a:extLst>
              <a:ext uri="{FF2B5EF4-FFF2-40B4-BE49-F238E27FC236}">
                <a16:creationId xmlns:a16="http://schemas.microsoft.com/office/drawing/2014/main" id="{2B74D6EF-A230-4E7D-833D-4F0B6DF56607}"/>
              </a:ext>
            </a:extLst>
          </p:cNvPr>
          <p:cNvSpPr txBox="1">
            <a:spLocks noChangeArrowheads="1"/>
          </p:cNvSpPr>
          <p:nvPr/>
        </p:nvSpPr>
        <p:spPr bwMode="auto">
          <a:xfrm>
            <a:off x="3086100" y="3086101"/>
            <a:ext cx="131445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b="1">
                <a:solidFill>
                  <a:srgbClr val="FF0000"/>
                </a:solidFill>
                <a:latin typeface="Times New Roman" panose="02020603050405020304" pitchFamily="18" charset="0"/>
                <a:cs typeface="Times New Roman" panose="02020603050405020304" pitchFamily="18" charset="0"/>
              </a:rPr>
              <a:t>Đèn  LED còn lại sáng</a:t>
            </a:r>
          </a:p>
        </p:txBody>
      </p:sp>
      <p:sp>
        <p:nvSpPr>
          <p:cNvPr id="316" name="TextBox 315">
            <a:extLst>
              <a:ext uri="{FF2B5EF4-FFF2-40B4-BE49-F238E27FC236}">
                <a16:creationId xmlns:a16="http://schemas.microsoft.com/office/drawing/2014/main" id="{32976796-8973-478A-BAD1-AB84C028B9E8}"/>
              </a:ext>
            </a:extLst>
          </p:cNvPr>
          <p:cNvSpPr txBox="1">
            <a:spLocks noChangeArrowheads="1"/>
          </p:cNvSpPr>
          <p:nvPr/>
        </p:nvSpPr>
        <p:spPr bwMode="auto">
          <a:xfrm>
            <a:off x="4629150" y="3371850"/>
            <a:ext cx="10287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b="1">
                <a:solidFill>
                  <a:srgbClr val="FF0000"/>
                </a:solidFill>
              </a:rPr>
              <a:t>Giảm</a:t>
            </a:r>
          </a:p>
        </p:txBody>
      </p:sp>
      <p:sp>
        <p:nvSpPr>
          <p:cNvPr id="317" name="TextBox 316">
            <a:extLst>
              <a:ext uri="{FF2B5EF4-FFF2-40B4-BE49-F238E27FC236}">
                <a16:creationId xmlns:a16="http://schemas.microsoft.com/office/drawing/2014/main" id="{B8A5D1B7-13A1-4033-9C4B-DA1451A2EB19}"/>
              </a:ext>
            </a:extLst>
          </p:cNvPr>
          <p:cNvSpPr txBox="1">
            <a:spLocks noChangeArrowheads="1"/>
          </p:cNvSpPr>
          <p:nvPr/>
        </p:nvSpPr>
        <p:spPr bwMode="auto">
          <a:xfrm>
            <a:off x="6000750" y="2457451"/>
            <a:ext cx="154305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b="1">
                <a:solidFill>
                  <a:srgbClr val="FF0000"/>
                </a:solidFill>
              </a:rPr>
              <a:t>Ngược chiều nhau</a:t>
            </a:r>
          </a:p>
        </p:txBody>
      </p:sp>
      <p:sp>
        <p:nvSpPr>
          <p:cNvPr id="318" name="TextBox 317">
            <a:extLst>
              <a:ext uri="{FF2B5EF4-FFF2-40B4-BE49-F238E27FC236}">
                <a16:creationId xmlns:a16="http://schemas.microsoft.com/office/drawing/2014/main" id="{42D68C53-53D7-4EFF-9B43-342E9C4A616C}"/>
              </a:ext>
            </a:extLst>
          </p:cNvPr>
          <p:cNvSpPr txBox="1">
            <a:spLocks noChangeArrowheads="1"/>
          </p:cNvSpPr>
          <p:nvPr/>
        </p:nvSpPr>
        <p:spPr bwMode="auto">
          <a:xfrm>
            <a:off x="4629150" y="2457450"/>
            <a:ext cx="10287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b="1">
                <a:solidFill>
                  <a:srgbClr val="FF0000"/>
                </a:solidFill>
              </a:rPr>
              <a:t>Tăng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3"/>
                                        </p:tgtEl>
                                        <p:attrNameLst>
                                          <p:attrName>style.visibility</p:attrName>
                                        </p:attrNameLst>
                                      </p:cBhvr>
                                      <p:to>
                                        <p:strVal val="visible"/>
                                      </p:to>
                                    </p:set>
                                  </p:childTnLst>
                                </p:cTn>
                              </p:par>
                            </p:childTnLst>
                          </p:cTn>
                        </p:par>
                        <p:par>
                          <p:cTn id="7" fill="hold" nodeType="afterGroup">
                            <p:stCondLst>
                              <p:cond delay="0"/>
                            </p:stCondLst>
                            <p:childTnLst>
                              <p:par>
                                <p:cTn id="8" presetID="1" presetClass="exit" presetSubtype="0" fill="hold" grpId="1" nodeType="afterEffect">
                                  <p:stCondLst>
                                    <p:cond delay="1000"/>
                                  </p:stCondLst>
                                  <p:childTnLst>
                                    <p:set>
                                      <p:cBhvr>
                                        <p:cTn id="9" dur="1" fill="hold">
                                          <p:stCondLst>
                                            <p:cond delay="0"/>
                                          </p:stCondLst>
                                        </p:cTn>
                                        <p:tgtEl>
                                          <p:spTgt spid="163"/>
                                        </p:tgtEl>
                                        <p:attrNameLst>
                                          <p:attrName>style.visibility</p:attrName>
                                        </p:attrNameLst>
                                      </p:cBhvr>
                                      <p:to>
                                        <p:strVal val="hidden"/>
                                      </p:to>
                                    </p:set>
                                  </p:childTnLst>
                                </p:cTn>
                              </p:par>
                              <p:par>
                                <p:cTn id="10" presetID="1" presetClass="entr" presetSubtype="0" fill="hold" grpId="0" nodeType="withEffect">
                                  <p:stCondLst>
                                    <p:cond delay="1000"/>
                                  </p:stCondLst>
                                  <p:childTnLst>
                                    <p:set>
                                      <p:cBhvr>
                                        <p:cTn id="11" dur="1" fill="hold">
                                          <p:stCondLst>
                                            <p:cond delay="0"/>
                                          </p:stCondLst>
                                        </p:cTn>
                                        <p:tgtEl>
                                          <p:spTgt spid="12"/>
                                        </p:tgtEl>
                                        <p:attrNameLst>
                                          <p:attrName>style.visibility</p:attrName>
                                        </p:attrNameLst>
                                      </p:cBhvr>
                                      <p:to>
                                        <p:strVal val="visible"/>
                                      </p:to>
                                    </p:set>
                                  </p:childTnLst>
                                </p:cTn>
                              </p:par>
                            </p:childTnLst>
                          </p:cTn>
                        </p:par>
                        <p:par>
                          <p:cTn id="12" fill="hold" nodeType="afterGroup">
                            <p:stCondLst>
                              <p:cond delay="1000"/>
                            </p:stCondLst>
                            <p:childTnLst>
                              <p:par>
                                <p:cTn id="13" presetID="1" presetClass="exit" presetSubtype="0" fill="hold" grpId="1" nodeType="afterEffect">
                                  <p:stCondLst>
                                    <p:cond delay="1000"/>
                                  </p:stCondLst>
                                  <p:childTnLst>
                                    <p:set>
                                      <p:cBhvr>
                                        <p:cTn id="14" dur="1" fill="hold">
                                          <p:stCondLst>
                                            <p:cond delay="0"/>
                                          </p:stCondLst>
                                        </p:cTn>
                                        <p:tgtEl>
                                          <p:spTgt spid="12"/>
                                        </p:tgtEl>
                                        <p:attrNameLst>
                                          <p:attrName>style.visibility</p:attrName>
                                        </p:attrNameLst>
                                      </p:cBhvr>
                                      <p:to>
                                        <p:strVal val="hidden"/>
                                      </p:to>
                                    </p:set>
                                  </p:childTnLst>
                                </p:cTn>
                              </p:par>
                              <p:par>
                                <p:cTn id="15" presetID="1" presetClass="entr"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childTnLst>
                          </p:cTn>
                        </p:par>
                        <p:par>
                          <p:cTn id="17" fill="hold" nodeType="afterGroup">
                            <p:stCondLst>
                              <p:cond delay="2000"/>
                            </p:stCondLst>
                            <p:childTnLst>
                              <p:par>
                                <p:cTn id="18" presetID="1" presetClass="exit" presetSubtype="0" fill="hold" grpId="1" nodeType="afterEffect">
                                  <p:stCondLst>
                                    <p:cond delay="1000"/>
                                  </p:stCondLst>
                                  <p:childTnLst>
                                    <p:set>
                                      <p:cBhvr>
                                        <p:cTn id="19" dur="1" fill="hold">
                                          <p:stCondLst>
                                            <p:cond delay="0"/>
                                          </p:stCondLst>
                                        </p:cTn>
                                        <p:tgtEl>
                                          <p:spTgt spid="13"/>
                                        </p:tgtEl>
                                        <p:attrNameLst>
                                          <p:attrName>style.visibility</p:attrName>
                                        </p:attrNameLst>
                                      </p:cBhvr>
                                      <p:to>
                                        <p:strVal val="hidden"/>
                                      </p:to>
                                    </p:set>
                                  </p:childTnLst>
                                </p:cTn>
                              </p:par>
                              <p:par>
                                <p:cTn id="20" presetID="1" presetClass="entr" presetSubtype="0"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childTnLst>
                                </p:cTn>
                              </p:par>
                            </p:childTnLst>
                          </p:cTn>
                        </p:par>
                        <p:par>
                          <p:cTn id="22" fill="hold" nodeType="afterGroup">
                            <p:stCondLst>
                              <p:cond delay="3000"/>
                            </p:stCondLst>
                            <p:childTnLst>
                              <p:par>
                                <p:cTn id="23" presetID="1" presetClass="exit" presetSubtype="0" fill="hold" grpId="1" nodeType="afterEffect">
                                  <p:stCondLst>
                                    <p:cond delay="1000"/>
                                  </p:stCondLst>
                                  <p:childTnLst>
                                    <p:set>
                                      <p:cBhvr>
                                        <p:cTn id="24" dur="1" fill="hold">
                                          <p:stCondLst>
                                            <p:cond delay="0"/>
                                          </p:stCondLst>
                                        </p:cTn>
                                        <p:tgtEl>
                                          <p:spTgt spid="14"/>
                                        </p:tgtEl>
                                        <p:attrNameLst>
                                          <p:attrName>style.visibility</p:attrName>
                                        </p:attrNameLst>
                                      </p:cBhvr>
                                      <p:to>
                                        <p:strVal val="hidden"/>
                                      </p:to>
                                    </p:set>
                                  </p:childTnLst>
                                </p:cTn>
                              </p:par>
                              <p:par>
                                <p:cTn id="25" presetID="1" presetClass="entr" presetSubtype="0" fill="hold" grpId="0" nodeType="with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par>
                          <p:cTn id="27" fill="hold" nodeType="afterGroup">
                            <p:stCondLst>
                              <p:cond delay="4000"/>
                            </p:stCondLst>
                            <p:childTnLst>
                              <p:par>
                                <p:cTn id="28" presetID="1" presetClass="exit" presetSubtype="0" fill="hold" grpId="1" nodeType="afterEffect">
                                  <p:stCondLst>
                                    <p:cond delay="1000"/>
                                  </p:stCondLst>
                                  <p:childTnLst>
                                    <p:set>
                                      <p:cBhvr>
                                        <p:cTn id="29" dur="1" fill="hold">
                                          <p:stCondLst>
                                            <p:cond delay="0"/>
                                          </p:stCondLst>
                                        </p:cTn>
                                        <p:tgtEl>
                                          <p:spTgt spid="15"/>
                                        </p:tgtEl>
                                        <p:attrNameLst>
                                          <p:attrName>style.visibility</p:attrName>
                                        </p:attrNameLst>
                                      </p:cBhvr>
                                      <p:to>
                                        <p:strVal val="hidden"/>
                                      </p:to>
                                    </p:set>
                                  </p:childTnLst>
                                </p:cTn>
                              </p:par>
                              <p:par>
                                <p:cTn id="30" presetID="1" presetClass="entr" presetSubtype="0" fill="hold" grpId="0" nodeType="withEffect">
                                  <p:stCondLst>
                                    <p:cond delay="0"/>
                                  </p:stCondLst>
                                  <p:childTnLst>
                                    <p:set>
                                      <p:cBhvr>
                                        <p:cTn id="31" dur="1" fill="hold">
                                          <p:stCondLst>
                                            <p:cond delay="0"/>
                                          </p:stCondLst>
                                        </p:cTn>
                                        <p:tgtEl>
                                          <p:spTgt spid="17"/>
                                        </p:tgtEl>
                                        <p:attrNameLst>
                                          <p:attrName>style.visibility</p:attrName>
                                        </p:attrNameLst>
                                      </p:cBhvr>
                                      <p:to>
                                        <p:strVal val="visible"/>
                                      </p:to>
                                    </p:set>
                                  </p:childTnLst>
                                </p:cTn>
                              </p:par>
                            </p:childTnLst>
                          </p:cTn>
                        </p:par>
                        <p:par>
                          <p:cTn id="32" fill="hold" nodeType="afterGroup">
                            <p:stCondLst>
                              <p:cond delay="5000"/>
                            </p:stCondLst>
                            <p:childTnLst>
                              <p:par>
                                <p:cTn id="33" presetID="1" presetClass="exit" presetSubtype="0" fill="hold" grpId="1" nodeType="afterEffect">
                                  <p:stCondLst>
                                    <p:cond delay="1000"/>
                                  </p:stCondLst>
                                  <p:childTnLst>
                                    <p:set>
                                      <p:cBhvr>
                                        <p:cTn id="34" dur="1" fill="hold">
                                          <p:stCondLst>
                                            <p:cond delay="0"/>
                                          </p:stCondLst>
                                        </p:cTn>
                                        <p:tgtEl>
                                          <p:spTgt spid="17"/>
                                        </p:tgtEl>
                                        <p:attrNameLst>
                                          <p:attrName>style.visibility</p:attrName>
                                        </p:attrNameLst>
                                      </p:cBhvr>
                                      <p:to>
                                        <p:strVal val="hidden"/>
                                      </p:to>
                                    </p:set>
                                  </p:childTnLst>
                                </p:cTn>
                              </p:par>
                              <p:par>
                                <p:cTn id="35" presetID="1" presetClass="entr" presetSubtype="0" fill="hold" grpId="0" nodeType="withEffect">
                                  <p:stCondLst>
                                    <p:cond delay="0"/>
                                  </p:stCondLst>
                                  <p:childTnLst>
                                    <p:set>
                                      <p:cBhvr>
                                        <p:cTn id="36" dur="1" fill="hold">
                                          <p:stCondLst>
                                            <p:cond delay="0"/>
                                          </p:stCondLst>
                                        </p:cTn>
                                        <p:tgtEl>
                                          <p:spTgt spid="18"/>
                                        </p:tgtEl>
                                        <p:attrNameLst>
                                          <p:attrName>style.visibility</p:attrName>
                                        </p:attrNameLst>
                                      </p:cBhvr>
                                      <p:to>
                                        <p:strVal val="visible"/>
                                      </p:to>
                                    </p:set>
                                  </p:childTnLst>
                                </p:cTn>
                              </p:par>
                            </p:childTnLst>
                          </p:cTn>
                        </p:par>
                        <p:par>
                          <p:cTn id="37" fill="hold" nodeType="afterGroup">
                            <p:stCondLst>
                              <p:cond delay="6000"/>
                            </p:stCondLst>
                            <p:childTnLst>
                              <p:par>
                                <p:cTn id="38" presetID="1" presetClass="exit" presetSubtype="0" fill="hold" grpId="1" nodeType="afterEffect">
                                  <p:stCondLst>
                                    <p:cond delay="1000"/>
                                  </p:stCondLst>
                                  <p:childTnLst>
                                    <p:set>
                                      <p:cBhvr>
                                        <p:cTn id="39" dur="1" fill="hold">
                                          <p:stCondLst>
                                            <p:cond delay="0"/>
                                          </p:stCondLst>
                                        </p:cTn>
                                        <p:tgtEl>
                                          <p:spTgt spid="18"/>
                                        </p:tgtEl>
                                        <p:attrNameLst>
                                          <p:attrName>style.visibility</p:attrName>
                                        </p:attrNameLst>
                                      </p:cBhvr>
                                      <p:to>
                                        <p:strVal val="hidden"/>
                                      </p:to>
                                    </p:set>
                                  </p:childTnLst>
                                </p:cTn>
                              </p:par>
                              <p:par>
                                <p:cTn id="40" presetID="1" presetClass="entr" presetSubtype="0" fill="hold" grpId="0" nodeType="withEffect">
                                  <p:stCondLst>
                                    <p:cond delay="0"/>
                                  </p:stCondLst>
                                  <p:childTnLst>
                                    <p:set>
                                      <p:cBhvr>
                                        <p:cTn id="41" dur="1" fill="hold">
                                          <p:stCondLst>
                                            <p:cond delay="0"/>
                                          </p:stCondLst>
                                        </p:cTn>
                                        <p:tgtEl>
                                          <p:spTgt spid="19"/>
                                        </p:tgtEl>
                                        <p:attrNameLst>
                                          <p:attrName>style.visibility</p:attrName>
                                        </p:attrNameLst>
                                      </p:cBhvr>
                                      <p:to>
                                        <p:strVal val="visible"/>
                                      </p:to>
                                    </p:set>
                                  </p:childTnLst>
                                </p:cTn>
                              </p:par>
                            </p:childTnLst>
                          </p:cTn>
                        </p:par>
                        <p:par>
                          <p:cTn id="42" fill="hold" nodeType="afterGroup">
                            <p:stCondLst>
                              <p:cond delay="7000"/>
                            </p:stCondLst>
                            <p:childTnLst>
                              <p:par>
                                <p:cTn id="43" presetID="1" presetClass="exit" presetSubtype="0" fill="hold" grpId="1" nodeType="afterEffect">
                                  <p:stCondLst>
                                    <p:cond delay="1000"/>
                                  </p:stCondLst>
                                  <p:childTnLst>
                                    <p:set>
                                      <p:cBhvr>
                                        <p:cTn id="44" dur="1" fill="hold">
                                          <p:stCondLst>
                                            <p:cond delay="0"/>
                                          </p:stCondLst>
                                        </p:cTn>
                                        <p:tgtEl>
                                          <p:spTgt spid="19"/>
                                        </p:tgtEl>
                                        <p:attrNameLst>
                                          <p:attrName>style.visibility</p:attrName>
                                        </p:attrNameLst>
                                      </p:cBhvr>
                                      <p:to>
                                        <p:strVal val="hidden"/>
                                      </p:to>
                                    </p:set>
                                  </p:childTnLst>
                                </p:cTn>
                              </p:par>
                              <p:par>
                                <p:cTn id="45" presetID="1" presetClass="entr" presetSubtype="0" fill="hold" grpId="0" nodeType="withEffect">
                                  <p:stCondLst>
                                    <p:cond delay="0"/>
                                  </p:stCondLst>
                                  <p:childTnLst>
                                    <p:set>
                                      <p:cBhvr>
                                        <p:cTn id="46" dur="1" fill="hold">
                                          <p:stCondLst>
                                            <p:cond delay="0"/>
                                          </p:stCondLst>
                                        </p:cTn>
                                        <p:tgtEl>
                                          <p:spTgt spid="20"/>
                                        </p:tgtEl>
                                        <p:attrNameLst>
                                          <p:attrName>style.visibility</p:attrName>
                                        </p:attrNameLst>
                                      </p:cBhvr>
                                      <p:to>
                                        <p:strVal val="visible"/>
                                      </p:to>
                                    </p:set>
                                  </p:childTnLst>
                                </p:cTn>
                              </p:par>
                            </p:childTnLst>
                          </p:cTn>
                        </p:par>
                        <p:par>
                          <p:cTn id="47" fill="hold" nodeType="afterGroup">
                            <p:stCondLst>
                              <p:cond delay="8000"/>
                            </p:stCondLst>
                            <p:childTnLst>
                              <p:par>
                                <p:cTn id="48" presetID="1" presetClass="exit" presetSubtype="0" fill="hold" grpId="1" nodeType="afterEffect">
                                  <p:stCondLst>
                                    <p:cond delay="1000"/>
                                  </p:stCondLst>
                                  <p:childTnLst>
                                    <p:set>
                                      <p:cBhvr>
                                        <p:cTn id="49" dur="1" fill="hold">
                                          <p:stCondLst>
                                            <p:cond delay="0"/>
                                          </p:stCondLst>
                                        </p:cTn>
                                        <p:tgtEl>
                                          <p:spTgt spid="20"/>
                                        </p:tgtEl>
                                        <p:attrNameLst>
                                          <p:attrName>style.visibility</p:attrName>
                                        </p:attrNameLst>
                                      </p:cBhvr>
                                      <p:to>
                                        <p:strVal val="hidden"/>
                                      </p:to>
                                    </p:set>
                                  </p:childTnLst>
                                </p:cTn>
                              </p:par>
                              <p:par>
                                <p:cTn id="50" presetID="1" presetClass="entr" presetSubtype="0" fill="hold" grpId="0" nodeType="withEffect">
                                  <p:stCondLst>
                                    <p:cond delay="0"/>
                                  </p:stCondLst>
                                  <p:childTnLst>
                                    <p:set>
                                      <p:cBhvr>
                                        <p:cTn id="51" dur="1" fill="hold">
                                          <p:stCondLst>
                                            <p:cond delay="0"/>
                                          </p:stCondLst>
                                        </p:cTn>
                                        <p:tgtEl>
                                          <p:spTgt spid="21"/>
                                        </p:tgtEl>
                                        <p:attrNameLst>
                                          <p:attrName>style.visibility</p:attrName>
                                        </p:attrNameLst>
                                      </p:cBhvr>
                                      <p:to>
                                        <p:strVal val="visible"/>
                                      </p:to>
                                    </p:set>
                                  </p:childTnLst>
                                </p:cTn>
                              </p:par>
                            </p:childTnLst>
                          </p:cTn>
                        </p:par>
                        <p:par>
                          <p:cTn id="52" fill="hold" nodeType="afterGroup">
                            <p:stCondLst>
                              <p:cond delay="9000"/>
                            </p:stCondLst>
                            <p:childTnLst>
                              <p:par>
                                <p:cTn id="53" presetID="1" presetClass="exit" presetSubtype="0" fill="hold" grpId="1" nodeType="afterEffect">
                                  <p:stCondLst>
                                    <p:cond delay="1000"/>
                                  </p:stCondLst>
                                  <p:childTnLst>
                                    <p:set>
                                      <p:cBhvr>
                                        <p:cTn id="54" dur="1" fill="hold">
                                          <p:stCondLst>
                                            <p:cond delay="0"/>
                                          </p:stCondLst>
                                        </p:cTn>
                                        <p:tgtEl>
                                          <p:spTgt spid="21"/>
                                        </p:tgtEl>
                                        <p:attrNameLst>
                                          <p:attrName>style.visibility</p:attrName>
                                        </p:attrNameLst>
                                      </p:cBhvr>
                                      <p:to>
                                        <p:strVal val="hidden"/>
                                      </p:to>
                                    </p:set>
                                  </p:childTnLst>
                                </p:cTn>
                              </p:par>
                              <p:par>
                                <p:cTn id="55" presetID="1" presetClass="entr" presetSubtype="0" fill="hold" grpId="0" nodeType="withEffect">
                                  <p:stCondLst>
                                    <p:cond delay="0"/>
                                  </p:stCondLst>
                                  <p:childTnLst>
                                    <p:set>
                                      <p:cBhvr>
                                        <p:cTn id="56" dur="1" fill="hold">
                                          <p:stCondLst>
                                            <p:cond delay="0"/>
                                          </p:stCondLst>
                                        </p:cTn>
                                        <p:tgtEl>
                                          <p:spTgt spid="22"/>
                                        </p:tgtEl>
                                        <p:attrNameLst>
                                          <p:attrName>style.visibility</p:attrName>
                                        </p:attrNameLst>
                                      </p:cBhvr>
                                      <p:to>
                                        <p:strVal val="visible"/>
                                      </p:to>
                                    </p:set>
                                  </p:childTnLst>
                                </p:cTn>
                              </p:par>
                            </p:childTnLst>
                          </p:cTn>
                        </p:par>
                        <p:par>
                          <p:cTn id="57" fill="hold" nodeType="afterGroup">
                            <p:stCondLst>
                              <p:cond delay="10000"/>
                            </p:stCondLst>
                            <p:childTnLst>
                              <p:par>
                                <p:cTn id="58" presetID="1" presetClass="exit" presetSubtype="0" fill="hold" grpId="1" nodeType="afterEffect">
                                  <p:stCondLst>
                                    <p:cond delay="1000"/>
                                  </p:stCondLst>
                                  <p:childTnLst>
                                    <p:set>
                                      <p:cBhvr>
                                        <p:cTn id="59" dur="1" fill="hold">
                                          <p:stCondLst>
                                            <p:cond delay="0"/>
                                          </p:stCondLst>
                                        </p:cTn>
                                        <p:tgtEl>
                                          <p:spTgt spid="22"/>
                                        </p:tgtEl>
                                        <p:attrNameLst>
                                          <p:attrName>style.visibility</p:attrName>
                                        </p:attrNameLst>
                                      </p:cBhvr>
                                      <p:to>
                                        <p:strVal val="hidden"/>
                                      </p:to>
                                    </p:set>
                                  </p:childTnLst>
                                </p:cTn>
                              </p:par>
                              <p:par>
                                <p:cTn id="60" presetID="1" presetClass="entr" presetSubtype="0" fill="hold" grpId="0" nodeType="withEffect">
                                  <p:stCondLst>
                                    <p:cond delay="0"/>
                                  </p:stCondLst>
                                  <p:childTnLst>
                                    <p:set>
                                      <p:cBhvr>
                                        <p:cTn id="61" dur="1" fill="hold">
                                          <p:stCondLst>
                                            <p:cond delay="0"/>
                                          </p:stCondLst>
                                        </p:cTn>
                                        <p:tgtEl>
                                          <p:spTgt spid="23"/>
                                        </p:tgtEl>
                                        <p:attrNameLst>
                                          <p:attrName>style.visibility</p:attrName>
                                        </p:attrNameLst>
                                      </p:cBhvr>
                                      <p:to>
                                        <p:strVal val="visible"/>
                                      </p:to>
                                    </p:set>
                                  </p:childTnLst>
                                </p:cTn>
                              </p:par>
                            </p:childTnLst>
                          </p:cTn>
                        </p:par>
                        <p:par>
                          <p:cTn id="62" fill="hold" nodeType="afterGroup">
                            <p:stCondLst>
                              <p:cond delay="11000"/>
                            </p:stCondLst>
                            <p:childTnLst>
                              <p:par>
                                <p:cTn id="63" presetID="1" presetClass="exit" presetSubtype="0" fill="hold" grpId="1" nodeType="afterEffect">
                                  <p:stCondLst>
                                    <p:cond delay="1000"/>
                                  </p:stCondLst>
                                  <p:childTnLst>
                                    <p:set>
                                      <p:cBhvr>
                                        <p:cTn id="64" dur="1" fill="hold">
                                          <p:stCondLst>
                                            <p:cond delay="0"/>
                                          </p:stCondLst>
                                        </p:cTn>
                                        <p:tgtEl>
                                          <p:spTgt spid="23"/>
                                        </p:tgtEl>
                                        <p:attrNameLst>
                                          <p:attrName>style.visibility</p:attrName>
                                        </p:attrNameLst>
                                      </p:cBhvr>
                                      <p:to>
                                        <p:strVal val="hidden"/>
                                      </p:to>
                                    </p:set>
                                  </p:childTnLst>
                                </p:cTn>
                              </p:par>
                              <p:par>
                                <p:cTn id="65" presetID="1" presetClass="entr" presetSubtype="0" fill="hold" grpId="0" nodeType="withEffect">
                                  <p:stCondLst>
                                    <p:cond delay="0"/>
                                  </p:stCondLst>
                                  <p:childTnLst>
                                    <p:set>
                                      <p:cBhvr>
                                        <p:cTn id="66" dur="1" fill="hold">
                                          <p:stCondLst>
                                            <p:cond delay="0"/>
                                          </p:stCondLst>
                                        </p:cTn>
                                        <p:tgtEl>
                                          <p:spTgt spid="24"/>
                                        </p:tgtEl>
                                        <p:attrNameLst>
                                          <p:attrName>style.visibility</p:attrName>
                                        </p:attrNameLst>
                                      </p:cBhvr>
                                      <p:to>
                                        <p:strVal val="visible"/>
                                      </p:to>
                                    </p:set>
                                  </p:childTnLst>
                                </p:cTn>
                              </p:par>
                            </p:childTnLst>
                          </p:cTn>
                        </p:par>
                        <p:par>
                          <p:cTn id="67" fill="hold" nodeType="afterGroup">
                            <p:stCondLst>
                              <p:cond delay="12000"/>
                            </p:stCondLst>
                            <p:childTnLst>
                              <p:par>
                                <p:cTn id="68" presetID="1" presetClass="exit" presetSubtype="0" fill="hold" grpId="1" nodeType="afterEffect">
                                  <p:stCondLst>
                                    <p:cond delay="1000"/>
                                  </p:stCondLst>
                                  <p:childTnLst>
                                    <p:set>
                                      <p:cBhvr>
                                        <p:cTn id="69" dur="1" fill="hold">
                                          <p:stCondLst>
                                            <p:cond delay="0"/>
                                          </p:stCondLst>
                                        </p:cTn>
                                        <p:tgtEl>
                                          <p:spTgt spid="24"/>
                                        </p:tgtEl>
                                        <p:attrNameLst>
                                          <p:attrName>style.visibility</p:attrName>
                                        </p:attrNameLst>
                                      </p:cBhvr>
                                      <p:to>
                                        <p:strVal val="hidden"/>
                                      </p:to>
                                    </p:set>
                                  </p:childTnLst>
                                </p:cTn>
                              </p:par>
                              <p:par>
                                <p:cTn id="70" presetID="1" presetClass="entr" presetSubtype="0" fill="hold" grpId="0" nodeType="withEffect">
                                  <p:stCondLst>
                                    <p:cond delay="0"/>
                                  </p:stCondLst>
                                  <p:childTnLst>
                                    <p:set>
                                      <p:cBhvr>
                                        <p:cTn id="71" dur="1" fill="hold">
                                          <p:stCondLst>
                                            <p:cond delay="0"/>
                                          </p:stCondLst>
                                        </p:cTn>
                                        <p:tgtEl>
                                          <p:spTgt spid="25"/>
                                        </p:tgtEl>
                                        <p:attrNameLst>
                                          <p:attrName>style.visibility</p:attrName>
                                        </p:attrNameLst>
                                      </p:cBhvr>
                                      <p:to>
                                        <p:strVal val="visible"/>
                                      </p:to>
                                    </p:set>
                                  </p:childTnLst>
                                </p:cTn>
                              </p:par>
                            </p:childTnLst>
                          </p:cTn>
                        </p:par>
                        <p:par>
                          <p:cTn id="72" fill="hold" nodeType="afterGroup">
                            <p:stCondLst>
                              <p:cond delay="13000"/>
                            </p:stCondLst>
                            <p:childTnLst>
                              <p:par>
                                <p:cTn id="73" presetID="1" presetClass="exit" presetSubtype="0" fill="hold" grpId="1" nodeType="afterEffect">
                                  <p:stCondLst>
                                    <p:cond delay="1000"/>
                                  </p:stCondLst>
                                  <p:childTnLst>
                                    <p:set>
                                      <p:cBhvr>
                                        <p:cTn id="74" dur="1" fill="hold">
                                          <p:stCondLst>
                                            <p:cond delay="0"/>
                                          </p:stCondLst>
                                        </p:cTn>
                                        <p:tgtEl>
                                          <p:spTgt spid="25"/>
                                        </p:tgtEl>
                                        <p:attrNameLst>
                                          <p:attrName>style.visibility</p:attrName>
                                        </p:attrNameLst>
                                      </p:cBhvr>
                                      <p:to>
                                        <p:strVal val="hidden"/>
                                      </p:to>
                                    </p:set>
                                  </p:childTnLst>
                                </p:cTn>
                              </p:par>
                              <p:par>
                                <p:cTn id="75" presetID="1" presetClass="entr" presetSubtype="0" fill="hold" grpId="0" nodeType="withEffect">
                                  <p:stCondLst>
                                    <p:cond delay="0"/>
                                  </p:stCondLst>
                                  <p:childTnLst>
                                    <p:set>
                                      <p:cBhvr>
                                        <p:cTn id="76" dur="1" fill="hold">
                                          <p:stCondLst>
                                            <p:cond delay="0"/>
                                          </p:stCondLst>
                                        </p:cTn>
                                        <p:tgtEl>
                                          <p:spTgt spid="26"/>
                                        </p:tgtEl>
                                        <p:attrNameLst>
                                          <p:attrName>style.visibility</p:attrName>
                                        </p:attrNameLst>
                                      </p:cBhvr>
                                      <p:to>
                                        <p:strVal val="visible"/>
                                      </p:to>
                                    </p:set>
                                  </p:childTnLst>
                                </p:cTn>
                              </p:par>
                            </p:childTnLst>
                          </p:cTn>
                        </p:par>
                        <p:par>
                          <p:cTn id="77" fill="hold" nodeType="afterGroup">
                            <p:stCondLst>
                              <p:cond delay="14000"/>
                            </p:stCondLst>
                            <p:childTnLst>
                              <p:par>
                                <p:cTn id="78" presetID="1" presetClass="exit" presetSubtype="0" fill="hold" grpId="1" nodeType="afterEffect">
                                  <p:stCondLst>
                                    <p:cond delay="1000"/>
                                  </p:stCondLst>
                                  <p:childTnLst>
                                    <p:set>
                                      <p:cBhvr>
                                        <p:cTn id="79" dur="1" fill="hold">
                                          <p:stCondLst>
                                            <p:cond delay="0"/>
                                          </p:stCondLst>
                                        </p:cTn>
                                        <p:tgtEl>
                                          <p:spTgt spid="26"/>
                                        </p:tgtEl>
                                        <p:attrNameLst>
                                          <p:attrName>style.visibility</p:attrName>
                                        </p:attrNameLst>
                                      </p:cBhvr>
                                      <p:to>
                                        <p:strVal val="hidden"/>
                                      </p:to>
                                    </p:set>
                                  </p:childTnLst>
                                </p:cTn>
                              </p:par>
                              <p:par>
                                <p:cTn id="80" presetID="1" presetClass="entr" presetSubtype="0" fill="hold" grpId="0" nodeType="withEffect">
                                  <p:stCondLst>
                                    <p:cond delay="0"/>
                                  </p:stCondLst>
                                  <p:childTnLst>
                                    <p:set>
                                      <p:cBhvr>
                                        <p:cTn id="81" dur="1" fill="hold">
                                          <p:stCondLst>
                                            <p:cond delay="0"/>
                                          </p:stCondLst>
                                        </p:cTn>
                                        <p:tgtEl>
                                          <p:spTgt spid="27"/>
                                        </p:tgtEl>
                                        <p:attrNameLst>
                                          <p:attrName>style.visibility</p:attrName>
                                        </p:attrNameLst>
                                      </p:cBhvr>
                                      <p:to>
                                        <p:strVal val="visible"/>
                                      </p:to>
                                    </p:set>
                                  </p:childTnLst>
                                </p:cTn>
                              </p:par>
                            </p:childTnLst>
                          </p:cTn>
                        </p:par>
                        <p:par>
                          <p:cTn id="82" fill="hold" nodeType="afterGroup">
                            <p:stCondLst>
                              <p:cond delay="15000"/>
                            </p:stCondLst>
                            <p:childTnLst>
                              <p:par>
                                <p:cTn id="83" presetID="1" presetClass="exit" presetSubtype="0" fill="hold" grpId="1" nodeType="afterEffect">
                                  <p:stCondLst>
                                    <p:cond delay="1000"/>
                                  </p:stCondLst>
                                  <p:childTnLst>
                                    <p:set>
                                      <p:cBhvr>
                                        <p:cTn id="84" dur="1" fill="hold">
                                          <p:stCondLst>
                                            <p:cond delay="0"/>
                                          </p:stCondLst>
                                        </p:cTn>
                                        <p:tgtEl>
                                          <p:spTgt spid="27"/>
                                        </p:tgtEl>
                                        <p:attrNameLst>
                                          <p:attrName>style.visibility</p:attrName>
                                        </p:attrNameLst>
                                      </p:cBhvr>
                                      <p:to>
                                        <p:strVal val="hidden"/>
                                      </p:to>
                                    </p:set>
                                  </p:childTnLst>
                                </p:cTn>
                              </p:par>
                              <p:par>
                                <p:cTn id="85" presetID="1" presetClass="entr" presetSubtype="0" fill="hold" grpId="0" nodeType="withEffect">
                                  <p:stCondLst>
                                    <p:cond delay="0"/>
                                  </p:stCondLst>
                                  <p:childTnLst>
                                    <p:set>
                                      <p:cBhvr>
                                        <p:cTn id="86" dur="1" fill="hold">
                                          <p:stCondLst>
                                            <p:cond delay="0"/>
                                          </p:stCondLst>
                                        </p:cTn>
                                        <p:tgtEl>
                                          <p:spTgt spid="28"/>
                                        </p:tgtEl>
                                        <p:attrNameLst>
                                          <p:attrName>style.visibility</p:attrName>
                                        </p:attrNameLst>
                                      </p:cBhvr>
                                      <p:to>
                                        <p:strVal val="visible"/>
                                      </p:to>
                                    </p:set>
                                  </p:childTnLst>
                                </p:cTn>
                              </p:par>
                            </p:childTnLst>
                          </p:cTn>
                        </p:par>
                        <p:par>
                          <p:cTn id="87" fill="hold" nodeType="afterGroup">
                            <p:stCondLst>
                              <p:cond delay="16000"/>
                            </p:stCondLst>
                            <p:childTnLst>
                              <p:par>
                                <p:cTn id="88" presetID="1" presetClass="exit" presetSubtype="0" fill="hold" grpId="1" nodeType="afterEffect">
                                  <p:stCondLst>
                                    <p:cond delay="1000"/>
                                  </p:stCondLst>
                                  <p:childTnLst>
                                    <p:set>
                                      <p:cBhvr>
                                        <p:cTn id="89" dur="1" fill="hold">
                                          <p:stCondLst>
                                            <p:cond delay="0"/>
                                          </p:stCondLst>
                                        </p:cTn>
                                        <p:tgtEl>
                                          <p:spTgt spid="28"/>
                                        </p:tgtEl>
                                        <p:attrNameLst>
                                          <p:attrName>style.visibility</p:attrName>
                                        </p:attrNameLst>
                                      </p:cBhvr>
                                      <p:to>
                                        <p:strVal val="hidden"/>
                                      </p:to>
                                    </p:set>
                                  </p:childTnLst>
                                </p:cTn>
                              </p:par>
                              <p:par>
                                <p:cTn id="90" presetID="1" presetClass="entr" presetSubtype="0" fill="hold" grpId="0" nodeType="withEffect">
                                  <p:stCondLst>
                                    <p:cond delay="0"/>
                                  </p:stCondLst>
                                  <p:childTnLst>
                                    <p:set>
                                      <p:cBhvr>
                                        <p:cTn id="91" dur="1" fill="hold">
                                          <p:stCondLst>
                                            <p:cond delay="0"/>
                                          </p:stCondLst>
                                        </p:cTn>
                                        <p:tgtEl>
                                          <p:spTgt spid="29"/>
                                        </p:tgtEl>
                                        <p:attrNameLst>
                                          <p:attrName>style.visibility</p:attrName>
                                        </p:attrNameLst>
                                      </p:cBhvr>
                                      <p:to>
                                        <p:strVal val="visible"/>
                                      </p:to>
                                    </p:set>
                                  </p:childTnLst>
                                </p:cTn>
                              </p:par>
                            </p:childTnLst>
                          </p:cTn>
                        </p:par>
                        <p:par>
                          <p:cTn id="92" fill="hold" nodeType="afterGroup">
                            <p:stCondLst>
                              <p:cond delay="17000"/>
                            </p:stCondLst>
                            <p:childTnLst>
                              <p:par>
                                <p:cTn id="93" presetID="1" presetClass="exit" presetSubtype="0" fill="hold" grpId="1" nodeType="afterEffect">
                                  <p:stCondLst>
                                    <p:cond delay="1000"/>
                                  </p:stCondLst>
                                  <p:childTnLst>
                                    <p:set>
                                      <p:cBhvr>
                                        <p:cTn id="94" dur="1" fill="hold">
                                          <p:stCondLst>
                                            <p:cond delay="0"/>
                                          </p:stCondLst>
                                        </p:cTn>
                                        <p:tgtEl>
                                          <p:spTgt spid="29"/>
                                        </p:tgtEl>
                                        <p:attrNameLst>
                                          <p:attrName>style.visibility</p:attrName>
                                        </p:attrNameLst>
                                      </p:cBhvr>
                                      <p:to>
                                        <p:strVal val="hidden"/>
                                      </p:to>
                                    </p:set>
                                  </p:childTnLst>
                                </p:cTn>
                              </p:par>
                              <p:par>
                                <p:cTn id="95" presetID="1" presetClass="entr" presetSubtype="0" fill="hold" grpId="0" nodeType="withEffect">
                                  <p:stCondLst>
                                    <p:cond delay="0"/>
                                  </p:stCondLst>
                                  <p:childTnLst>
                                    <p:set>
                                      <p:cBhvr>
                                        <p:cTn id="96" dur="1" fill="hold">
                                          <p:stCondLst>
                                            <p:cond delay="0"/>
                                          </p:stCondLst>
                                        </p:cTn>
                                        <p:tgtEl>
                                          <p:spTgt spid="30"/>
                                        </p:tgtEl>
                                        <p:attrNameLst>
                                          <p:attrName>style.visibility</p:attrName>
                                        </p:attrNameLst>
                                      </p:cBhvr>
                                      <p:to>
                                        <p:strVal val="visible"/>
                                      </p:to>
                                    </p:set>
                                  </p:childTnLst>
                                </p:cTn>
                              </p:par>
                            </p:childTnLst>
                          </p:cTn>
                        </p:par>
                        <p:par>
                          <p:cTn id="97" fill="hold" nodeType="afterGroup">
                            <p:stCondLst>
                              <p:cond delay="18000"/>
                            </p:stCondLst>
                            <p:childTnLst>
                              <p:par>
                                <p:cTn id="98" presetID="1" presetClass="exit" presetSubtype="0" fill="hold" grpId="1" nodeType="afterEffect">
                                  <p:stCondLst>
                                    <p:cond delay="1000"/>
                                  </p:stCondLst>
                                  <p:childTnLst>
                                    <p:set>
                                      <p:cBhvr>
                                        <p:cTn id="99" dur="1" fill="hold">
                                          <p:stCondLst>
                                            <p:cond delay="0"/>
                                          </p:stCondLst>
                                        </p:cTn>
                                        <p:tgtEl>
                                          <p:spTgt spid="30"/>
                                        </p:tgtEl>
                                        <p:attrNameLst>
                                          <p:attrName>style.visibility</p:attrName>
                                        </p:attrNameLst>
                                      </p:cBhvr>
                                      <p:to>
                                        <p:strVal val="hidden"/>
                                      </p:to>
                                    </p:set>
                                  </p:childTnLst>
                                </p:cTn>
                              </p:par>
                              <p:par>
                                <p:cTn id="100" presetID="1" presetClass="entr" presetSubtype="0" fill="hold" grpId="0" nodeType="withEffect">
                                  <p:stCondLst>
                                    <p:cond delay="0"/>
                                  </p:stCondLst>
                                  <p:childTnLst>
                                    <p:set>
                                      <p:cBhvr>
                                        <p:cTn id="101" dur="1" fill="hold">
                                          <p:stCondLst>
                                            <p:cond delay="0"/>
                                          </p:stCondLst>
                                        </p:cTn>
                                        <p:tgtEl>
                                          <p:spTgt spid="31"/>
                                        </p:tgtEl>
                                        <p:attrNameLst>
                                          <p:attrName>style.visibility</p:attrName>
                                        </p:attrNameLst>
                                      </p:cBhvr>
                                      <p:to>
                                        <p:strVal val="visible"/>
                                      </p:to>
                                    </p:set>
                                  </p:childTnLst>
                                </p:cTn>
                              </p:par>
                            </p:childTnLst>
                          </p:cTn>
                        </p:par>
                        <p:par>
                          <p:cTn id="102" fill="hold" nodeType="afterGroup">
                            <p:stCondLst>
                              <p:cond delay="19000"/>
                            </p:stCondLst>
                            <p:childTnLst>
                              <p:par>
                                <p:cTn id="103" presetID="1" presetClass="exit" presetSubtype="0" fill="hold" grpId="1" nodeType="afterEffect">
                                  <p:stCondLst>
                                    <p:cond delay="1000"/>
                                  </p:stCondLst>
                                  <p:childTnLst>
                                    <p:set>
                                      <p:cBhvr>
                                        <p:cTn id="104" dur="1" fill="hold">
                                          <p:stCondLst>
                                            <p:cond delay="0"/>
                                          </p:stCondLst>
                                        </p:cTn>
                                        <p:tgtEl>
                                          <p:spTgt spid="31"/>
                                        </p:tgtEl>
                                        <p:attrNameLst>
                                          <p:attrName>style.visibility</p:attrName>
                                        </p:attrNameLst>
                                      </p:cBhvr>
                                      <p:to>
                                        <p:strVal val="hidden"/>
                                      </p:to>
                                    </p:set>
                                  </p:childTnLst>
                                </p:cTn>
                              </p:par>
                              <p:par>
                                <p:cTn id="105" presetID="1" presetClass="entr" presetSubtype="0" fill="hold" grpId="0" nodeType="withEffect">
                                  <p:stCondLst>
                                    <p:cond delay="0"/>
                                  </p:stCondLst>
                                  <p:childTnLst>
                                    <p:set>
                                      <p:cBhvr>
                                        <p:cTn id="106" dur="1" fill="hold">
                                          <p:stCondLst>
                                            <p:cond delay="0"/>
                                          </p:stCondLst>
                                        </p:cTn>
                                        <p:tgtEl>
                                          <p:spTgt spid="32"/>
                                        </p:tgtEl>
                                        <p:attrNameLst>
                                          <p:attrName>style.visibility</p:attrName>
                                        </p:attrNameLst>
                                      </p:cBhvr>
                                      <p:to>
                                        <p:strVal val="visible"/>
                                      </p:to>
                                    </p:set>
                                  </p:childTnLst>
                                </p:cTn>
                              </p:par>
                            </p:childTnLst>
                          </p:cTn>
                        </p:par>
                        <p:par>
                          <p:cTn id="107" fill="hold" nodeType="afterGroup">
                            <p:stCondLst>
                              <p:cond delay="20000"/>
                            </p:stCondLst>
                            <p:childTnLst>
                              <p:par>
                                <p:cTn id="108" presetID="1" presetClass="exit" presetSubtype="0" fill="hold" grpId="1" nodeType="afterEffect">
                                  <p:stCondLst>
                                    <p:cond delay="1000"/>
                                  </p:stCondLst>
                                  <p:childTnLst>
                                    <p:set>
                                      <p:cBhvr>
                                        <p:cTn id="109" dur="1" fill="hold">
                                          <p:stCondLst>
                                            <p:cond delay="0"/>
                                          </p:stCondLst>
                                        </p:cTn>
                                        <p:tgtEl>
                                          <p:spTgt spid="32"/>
                                        </p:tgtEl>
                                        <p:attrNameLst>
                                          <p:attrName>style.visibility</p:attrName>
                                        </p:attrNameLst>
                                      </p:cBhvr>
                                      <p:to>
                                        <p:strVal val="hidden"/>
                                      </p:to>
                                    </p:set>
                                  </p:childTnLst>
                                </p:cTn>
                              </p:par>
                              <p:par>
                                <p:cTn id="110" presetID="1" presetClass="entr" presetSubtype="0" fill="hold" grpId="0" nodeType="withEffect">
                                  <p:stCondLst>
                                    <p:cond delay="0"/>
                                  </p:stCondLst>
                                  <p:childTnLst>
                                    <p:set>
                                      <p:cBhvr>
                                        <p:cTn id="111" dur="1" fill="hold">
                                          <p:stCondLst>
                                            <p:cond delay="0"/>
                                          </p:stCondLst>
                                        </p:cTn>
                                        <p:tgtEl>
                                          <p:spTgt spid="33"/>
                                        </p:tgtEl>
                                        <p:attrNameLst>
                                          <p:attrName>style.visibility</p:attrName>
                                        </p:attrNameLst>
                                      </p:cBhvr>
                                      <p:to>
                                        <p:strVal val="visible"/>
                                      </p:to>
                                    </p:set>
                                  </p:childTnLst>
                                </p:cTn>
                              </p:par>
                            </p:childTnLst>
                          </p:cTn>
                        </p:par>
                        <p:par>
                          <p:cTn id="112" fill="hold" nodeType="afterGroup">
                            <p:stCondLst>
                              <p:cond delay="21000"/>
                            </p:stCondLst>
                            <p:childTnLst>
                              <p:par>
                                <p:cTn id="113" presetID="1" presetClass="exit" presetSubtype="0" fill="hold" grpId="1" nodeType="afterEffect">
                                  <p:stCondLst>
                                    <p:cond delay="1000"/>
                                  </p:stCondLst>
                                  <p:childTnLst>
                                    <p:set>
                                      <p:cBhvr>
                                        <p:cTn id="114" dur="1" fill="hold">
                                          <p:stCondLst>
                                            <p:cond delay="0"/>
                                          </p:stCondLst>
                                        </p:cTn>
                                        <p:tgtEl>
                                          <p:spTgt spid="33"/>
                                        </p:tgtEl>
                                        <p:attrNameLst>
                                          <p:attrName>style.visibility</p:attrName>
                                        </p:attrNameLst>
                                      </p:cBhvr>
                                      <p:to>
                                        <p:strVal val="hidden"/>
                                      </p:to>
                                    </p:set>
                                  </p:childTnLst>
                                </p:cTn>
                              </p:par>
                              <p:par>
                                <p:cTn id="115" presetID="1" presetClass="entr" presetSubtype="0" fill="hold" grpId="0" nodeType="withEffect">
                                  <p:stCondLst>
                                    <p:cond delay="0"/>
                                  </p:stCondLst>
                                  <p:childTnLst>
                                    <p:set>
                                      <p:cBhvr>
                                        <p:cTn id="116" dur="1" fill="hold">
                                          <p:stCondLst>
                                            <p:cond delay="0"/>
                                          </p:stCondLst>
                                        </p:cTn>
                                        <p:tgtEl>
                                          <p:spTgt spid="34"/>
                                        </p:tgtEl>
                                        <p:attrNameLst>
                                          <p:attrName>style.visibility</p:attrName>
                                        </p:attrNameLst>
                                      </p:cBhvr>
                                      <p:to>
                                        <p:strVal val="visible"/>
                                      </p:to>
                                    </p:set>
                                  </p:childTnLst>
                                </p:cTn>
                              </p:par>
                            </p:childTnLst>
                          </p:cTn>
                        </p:par>
                        <p:par>
                          <p:cTn id="117" fill="hold" nodeType="afterGroup">
                            <p:stCondLst>
                              <p:cond delay="22000"/>
                            </p:stCondLst>
                            <p:childTnLst>
                              <p:par>
                                <p:cTn id="118" presetID="1" presetClass="exit" presetSubtype="0" fill="hold" grpId="1" nodeType="afterEffect">
                                  <p:stCondLst>
                                    <p:cond delay="1000"/>
                                  </p:stCondLst>
                                  <p:childTnLst>
                                    <p:set>
                                      <p:cBhvr>
                                        <p:cTn id="119" dur="1" fill="hold">
                                          <p:stCondLst>
                                            <p:cond delay="0"/>
                                          </p:stCondLst>
                                        </p:cTn>
                                        <p:tgtEl>
                                          <p:spTgt spid="34"/>
                                        </p:tgtEl>
                                        <p:attrNameLst>
                                          <p:attrName>style.visibility</p:attrName>
                                        </p:attrNameLst>
                                      </p:cBhvr>
                                      <p:to>
                                        <p:strVal val="hidden"/>
                                      </p:to>
                                    </p:set>
                                  </p:childTnLst>
                                </p:cTn>
                              </p:par>
                              <p:par>
                                <p:cTn id="120" presetID="1" presetClass="entr" presetSubtype="0" fill="hold" grpId="0" nodeType="withEffect">
                                  <p:stCondLst>
                                    <p:cond delay="0"/>
                                  </p:stCondLst>
                                  <p:childTnLst>
                                    <p:set>
                                      <p:cBhvr>
                                        <p:cTn id="121" dur="1" fill="hold">
                                          <p:stCondLst>
                                            <p:cond delay="0"/>
                                          </p:stCondLst>
                                        </p:cTn>
                                        <p:tgtEl>
                                          <p:spTgt spid="35"/>
                                        </p:tgtEl>
                                        <p:attrNameLst>
                                          <p:attrName>style.visibility</p:attrName>
                                        </p:attrNameLst>
                                      </p:cBhvr>
                                      <p:to>
                                        <p:strVal val="visible"/>
                                      </p:to>
                                    </p:set>
                                  </p:childTnLst>
                                </p:cTn>
                              </p:par>
                            </p:childTnLst>
                          </p:cTn>
                        </p:par>
                        <p:par>
                          <p:cTn id="122" fill="hold" nodeType="afterGroup">
                            <p:stCondLst>
                              <p:cond delay="23000"/>
                            </p:stCondLst>
                            <p:childTnLst>
                              <p:par>
                                <p:cTn id="123" presetID="1" presetClass="exit" presetSubtype="0" fill="hold" grpId="1" nodeType="afterEffect">
                                  <p:stCondLst>
                                    <p:cond delay="1000"/>
                                  </p:stCondLst>
                                  <p:childTnLst>
                                    <p:set>
                                      <p:cBhvr>
                                        <p:cTn id="124" dur="1" fill="hold">
                                          <p:stCondLst>
                                            <p:cond delay="0"/>
                                          </p:stCondLst>
                                        </p:cTn>
                                        <p:tgtEl>
                                          <p:spTgt spid="35"/>
                                        </p:tgtEl>
                                        <p:attrNameLst>
                                          <p:attrName>style.visibility</p:attrName>
                                        </p:attrNameLst>
                                      </p:cBhvr>
                                      <p:to>
                                        <p:strVal val="hidden"/>
                                      </p:to>
                                    </p:set>
                                  </p:childTnLst>
                                </p:cTn>
                              </p:par>
                              <p:par>
                                <p:cTn id="125" presetID="1" presetClass="entr" presetSubtype="0" fill="hold" grpId="0" nodeType="withEffect">
                                  <p:stCondLst>
                                    <p:cond delay="0"/>
                                  </p:stCondLst>
                                  <p:childTnLst>
                                    <p:set>
                                      <p:cBhvr>
                                        <p:cTn id="126" dur="1" fill="hold">
                                          <p:stCondLst>
                                            <p:cond delay="0"/>
                                          </p:stCondLst>
                                        </p:cTn>
                                        <p:tgtEl>
                                          <p:spTgt spid="36"/>
                                        </p:tgtEl>
                                        <p:attrNameLst>
                                          <p:attrName>style.visibility</p:attrName>
                                        </p:attrNameLst>
                                      </p:cBhvr>
                                      <p:to>
                                        <p:strVal val="visible"/>
                                      </p:to>
                                    </p:set>
                                  </p:childTnLst>
                                </p:cTn>
                              </p:par>
                            </p:childTnLst>
                          </p:cTn>
                        </p:par>
                        <p:par>
                          <p:cTn id="127" fill="hold" nodeType="afterGroup">
                            <p:stCondLst>
                              <p:cond delay="24000"/>
                            </p:stCondLst>
                            <p:childTnLst>
                              <p:par>
                                <p:cTn id="128" presetID="1" presetClass="exit" presetSubtype="0" fill="hold" grpId="1" nodeType="afterEffect">
                                  <p:stCondLst>
                                    <p:cond delay="1000"/>
                                  </p:stCondLst>
                                  <p:childTnLst>
                                    <p:set>
                                      <p:cBhvr>
                                        <p:cTn id="129" dur="1" fill="hold">
                                          <p:stCondLst>
                                            <p:cond delay="0"/>
                                          </p:stCondLst>
                                        </p:cTn>
                                        <p:tgtEl>
                                          <p:spTgt spid="36"/>
                                        </p:tgtEl>
                                        <p:attrNameLst>
                                          <p:attrName>style.visibility</p:attrName>
                                        </p:attrNameLst>
                                      </p:cBhvr>
                                      <p:to>
                                        <p:strVal val="hidden"/>
                                      </p:to>
                                    </p:set>
                                  </p:childTnLst>
                                </p:cTn>
                              </p:par>
                              <p:par>
                                <p:cTn id="130" presetID="1" presetClass="entr" presetSubtype="0" fill="hold" grpId="0" nodeType="withEffect">
                                  <p:stCondLst>
                                    <p:cond delay="0"/>
                                  </p:stCondLst>
                                  <p:childTnLst>
                                    <p:set>
                                      <p:cBhvr>
                                        <p:cTn id="131" dur="1" fill="hold">
                                          <p:stCondLst>
                                            <p:cond delay="0"/>
                                          </p:stCondLst>
                                        </p:cTn>
                                        <p:tgtEl>
                                          <p:spTgt spid="37"/>
                                        </p:tgtEl>
                                        <p:attrNameLst>
                                          <p:attrName>style.visibility</p:attrName>
                                        </p:attrNameLst>
                                      </p:cBhvr>
                                      <p:to>
                                        <p:strVal val="visible"/>
                                      </p:to>
                                    </p:set>
                                  </p:childTnLst>
                                </p:cTn>
                              </p:par>
                            </p:childTnLst>
                          </p:cTn>
                        </p:par>
                        <p:par>
                          <p:cTn id="132" fill="hold" nodeType="afterGroup">
                            <p:stCondLst>
                              <p:cond delay="25000"/>
                            </p:stCondLst>
                            <p:childTnLst>
                              <p:par>
                                <p:cTn id="133" presetID="1" presetClass="exit" presetSubtype="0" fill="hold" grpId="1" nodeType="afterEffect">
                                  <p:stCondLst>
                                    <p:cond delay="1000"/>
                                  </p:stCondLst>
                                  <p:childTnLst>
                                    <p:set>
                                      <p:cBhvr>
                                        <p:cTn id="134" dur="1" fill="hold">
                                          <p:stCondLst>
                                            <p:cond delay="0"/>
                                          </p:stCondLst>
                                        </p:cTn>
                                        <p:tgtEl>
                                          <p:spTgt spid="37"/>
                                        </p:tgtEl>
                                        <p:attrNameLst>
                                          <p:attrName>style.visibility</p:attrName>
                                        </p:attrNameLst>
                                      </p:cBhvr>
                                      <p:to>
                                        <p:strVal val="hidden"/>
                                      </p:to>
                                    </p:set>
                                  </p:childTnLst>
                                </p:cTn>
                              </p:par>
                              <p:par>
                                <p:cTn id="135" presetID="1" presetClass="entr" presetSubtype="0" fill="hold" grpId="0" nodeType="withEffect">
                                  <p:stCondLst>
                                    <p:cond delay="0"/>
                                  </p:stCondLst>
                                  <p:childTnLst>
                                    <p:set>
                                      <p:cBhvr>
                                        <p:cTn id="136" dur="1" fill="hold">
                                          <p:stCondLst>
                                            <p:cond delay="0"/>
                                          </p:stCondLst>
                                        </p:cTn>
                                        <p:tgtEl>
                                          <p:spTgt spid="38"/>
                                        </p:tgtEl>
                                        <p:attrNameLst>
                                          <p:attrName>style.visibility</p:attrName>
                                        </p:attrNameLst>
                                      </p:cBhvr>
                                      <p:to>
                                        <p:strVal val="visible"/>
                                      </p:to>
                                    </p:set>
                                  </p:childTnLst>
                                </p:cTn>
                              </p:par>
                            </p:childTnLst>
                          </p:cTn>
                        </p:par>
                        <p:par>
                          <p:cTn id="137" fill="hold" nodeType="afterGroup">
                            <p:stCondLst>
                              <p:cond delay="26000"/>
                            </p:stCondLst>
                            <p:childTnLst>
                              <p:par>
                                <p:cTn id="138" presetID="1" presetClass="exit" presetSubtype="0" fill="hold" grpId="1" nodeType="afterEffect">
                                  <p:stCondLst>
                                    <p:cond delay="1000"/>
                                  </p:stCondLst>
                                  <p:childTnLst>
                                    <p:set>
                                      <p:cBhvr>
                                        <p:cTn id="139" dur="1" fill="hold">
                                          <p:stCondLst>
                                            <p:cond delay="0"/>
                                          </p:stCondLst>
                                        </p:cTn>
                                        <p:tgtEl>
                                          <p:spTgt spid="38"/>
                                        </p:tgtEl>
                                        <p:attrNameLst>
                                          <p:attrName>style.visibility</p:attrName>
                                        </p:attrNameLst>
                                      </p:cBhvr>
                                      <p:to>
                                        <p:strVal val="hidden"/>
                                      </p:to>
                                    </p:set>
                                  </p:childTnLst>
                                </p:cTn>
                              </p:par>
                              <p:par>
                                <p:cTn id="140" presetID="1" presetClass="entr" presetSubtype="0" fill="hold" grpId="0" nodeType="withEffect">
                                  <p:stCondLst>
                                    <p:cond delay="0"/>
                                  </p:stCondLst>
                                  <p:childTnLst>
                                    <p:set>
                                      <p:cBhvr>
                                        <p:cTn id="141" dur="1" fill="hold">
                                          <p:stCondLst>
                                            <p:cond delay="0"/>
                                          </p:stCondLst>
                                        </p:cTn>
                                        <p:tgtEl>
                                          <p:spTgt spid="39"/>
                                        </p:tgtEl>
                                        <p:attrNameLst>
                                          <p:attrName>style.visibility</p:attrName>
                                        </p:attrNameLst>
                                      </p:cBhvr>
                                      <p:to>
                                        <p:strVal val="visible"/>
                                      </p:to>
                                    </p:set>
                                  </p:childTnLst>
                                </p:cTn>
                              </p:par>
                            </p:childTnLst>
                          </p:cTn>
                        </p:par>
                        <p:par>
                          <p:cTn id="142" fill="hold" nodeType="afterGroup">
                            <p:stCondLst>
                              <p:cond delay="27000"/>
                            </p:stCondLst>
                            <p:childTnLst>
                              <p:par>
                                <p:cTn id="143" presetID="1" presetClass="exit" presetSubtype="0" fill="hold" grpId="1" nodeType="afterEffect">
                                  <p:stCondLst>
                                    <p:cond delay="1000"/>
                                  </p:stCondLst>
                                  <p:childTnLst>
                                    <p:set>
                                      <p:cBhvr>
                                        <p:cTn id="144" dur="1" fill="hold">
                                          <p:stCondLst>
                                            <p:cond delay="0"/>
                                          </p:stCondLst>
                                        </p:cTn>
                                        <p:tgtEl>
                                          <p:spTgt spid="39"/>
                                        </p:tgtEl>
                                        <p:attrNameLst>
                                          <p:attrName>style.visibility</p:attrName>
                                        </p:attrNameLst>
                                      </p:cBhvr>
                                      <p:to>
                                        <p:strVal val="hidden"/>
                                      </p:to>
                                    </p:set>
                                  </p:childTnLst>
                                </p:cTn>
                              </p:par>
                              <p:par>
                                <p:cTn id="145" presetID="1" presetClass="entr" presetSubtype="0" fill="hold" grpId="0" nodeType="withEffect">
                                  <p:stCondLst>
                                    <p:cond delay="0"/>
                                  </p:stCondLst>
                                  <p:childTnLst>
                                    <p:set>
                                      <p:cBhvr>
                                        <p:cTn id="146" dur="1" fill="hold">
                                          <p:stCondLst>
                                            <p:cond delay="0"/>
                                          </p:stCondLst>
                                        </p:cTn>
                                        <p:tgtEl>
                                          <p:spTgt spid="40"/>
                                        </p:tgtEl>
                                        <p:attrNameLst>
                                          <p:attrName>style.visibility</p:attrName>
                                        </p:attrNameLst>
                                      </p:cBhvr>
                                      <p:to>
                                        <p:strVal val="visible"/>
                                      </p:to>
                                    </p:set>
                                  </p:childTnLst>
                                </p:cTn>
                              </p:par>
                            </p:childTnLst>
                          </p:cTn>
                        </p:par>
                        <p:par>
                          <p:cTn id="147" fill="hold" nodeType="afterGroup">
                            <p:stCondLst>
                              <p:cond delay="28000"/>
                            </p:stCondLst>
                            <p:childTnLst>
                              <p:par>
                                <p:cTn id="148" presetID="1" presetClass="exit" presetSubtype="0" fill="hold" grpId="1" nodeType="afterEffect">
                                  <p:stCondLst>
                                    <p:cond delay="1000"/>
                                  </p:stCondLst>
                                  <p:childTnLst>
                                    <p:set>
                                      <p:cBhvr>
                                        <p:cTn id="149" dur="1" fill="hold">
                                          <p:stCondLst>
                                            <p:cond delay="0"/>
                                          </p:stCondLst>
                                        </p:cTn>
                                        <p:tgtEl>
                                          <p:spTgt spid="40"/>
                                        </p:tgtEl>
                                        <p:attrNameLst>
                                          <p:attrName>style.visibility</p:attrName>
                                        </p:attrNameLst>
                                      </p:cBhvr>
                                      <p:to>
                                        <p:strVal val="hidden"/>
                                      </p:to>
                                    </p:set>
                                  </p:childTnLst>
                                </p:cTn>
                              </p:par>
                              <p:par>
                                <p:cTn id="150" presetID="1" presetClass="entr" presetSubtype="0" fill="hold" grpId="0" nodeType="withEffect">
                                  <p:stCondLst>
                                    <p:cond delay="0"/>
                                  </p:stCondLst>
                                  <p:childTnLst>
                                    <p:set>
                                      <p:cBhvr>
                                        <p:cTn id="151" dur="1" fill="hold">
                                          <p:stCondLst>
                                            <p:cond delay="0"/>
                                          </p:stCondLst>
                                        </p:cTn>
                                        <p:tgtEl>
                                          <p:spTgt spid="41"/>
                                        </p:tgtEl>
                                        <p:attrNameLst>
                                          <p:attrName>style.visibility</p:attrName>
                                        </p:attrNameLst>
                                      </p:cBhvr>
                                      <p:to>
                                        <p:strVal val="visible"/>
                                      </p:to>
                                    </p:set>
                                  </p:childTnLst>
                                </p:cTn>
                              </p:par>
                            </p:childTnLst>
                          </p:cTn>
                        </p:par>
                        <p:par>
                          <p:cTn id="152" fill="hold" nodeType="afterGroup">
                            <p:stCondLst>
                              <p:cond delay="29000"/>
                            </p:stCondLst>
                            <p:childTnLst>
                              <p:par>
                                <p:cTn id="153" presetID="1" presetClass="exit" presetSubtype="0" fill="hold" grpId="1" nodeType="afterEffect">
                                  <p:stCondLst>
                                    <p:cond delay="1000"/>
                                  </p:stCondLst>
                                  <p:childTnLst>
                                    <p:set>
                                      <p:cBhvr>
                                        <p:cTn id="154" dur="1" fill="hold">
                                          <p:stCondLst>
                                            <p:cond delay="0"/>
                                          </p:stCondLst>
                                        </p:cTn>
                                        <p:tgtEl>
                                          <p:spTgt spid="41"/>
                                        </p:tgtEl>
                                        <p:attrNameLst>
                                          <p:attrName>style.visibility</p:attrName>
                                        </p:attrNameLst>
                                      </p:cBhvr>
                                      <p:to>
                                        <p:strVal val="hidden"/>
                                      </p:to>
                                    </p:set>
                                  </p:childTnLst>
                                </p:cTn>
                              </p:par>
                              <p:par>
                                <p:cTn id="155" presetID="1" presetClass="entr" presetSubtype="0" fill="hold" grpId="0" nodeType="withEffect">
                                  <p:stCondLst>
                                    <p:cond delay="0"/>
                                  </p:stCondLst>
                                  <p:childTnLst>
                                    <p:set>
                                      <p:cBhvr>
                                        <p:cTn id="156" dur="1" fill="hold">
                                          <p:stCondLst>
                                            <p:cond delay="0"/>
                                          </p:stCondLst>
                                        </p:cTn>
                                        <p:tgtEl>
                                          <p:spTgt spid="42"/>
                                        </p:tgtEl>
                                        <p:attrNameLst>
                                          <p:attrName>style.visibility</p:attrName>
                                        </p:attrNameLst>
                                      </p:cBhvr>
                                      <p:to>
                                        <p:strVal val="visible"/>
                                      </p:to>
                                    </p:set>
                                  </p:childTnLst>
                                </p:cTn>
                              </p:par>
                            </p:childTnLst>
                          </p:cTn>
                        </p:par>
                        <p:par>
                          <p:cTn id="157" fill="hold" nodeType="afterGroup">
                            <p:stCondLst>
                              <p:cond delay="30000"/>
                            </p:stCondLst>
                            <p:childTnLst>
                              <p:par>
                                <p:cTn id="158" presetID="1" presetClass="exit" presetSubtype="0" fill="hold" grpId="1" nodeType="afterEffect">
                                  <p:stCondLst>
                                    <p:cond delay="1000"/>
                                  </p:stCondLst>
                                  <p:childTnLst>
                                    <p:set>
                                      <p:cBhvr>
                                        <p:cTn id="159" dur="1" fill="hold">
                                          <p:stCondLst>
                                            <p:cond delay="0"/>
                                          </p:stCondLst>
                                        </p:cTn>
                                        <p:tgtEl>
                                          <p:spTgt spid="42"/>
                                        </p:tgtEl>
                                        <p:attrNameLst>
                                          <p:attrName>style.visibility</p:attrName>
                                        </p:attrNameLst>
                                      </p:cBhvr>
                                      <p:to>
                                        <p:strVal val="hidden"/>
                                      </p:to>
                                    </p:set>
                                  </p:childTnLst>
                                </p:cTn>
                              </p:par>
                              <p:par>
                                <p:cTn id="160" presetID="1" presetClass="entr" presetSubtype="0" fill="hold" grpId="0" nodeType="withEffect">
                                  <p:stCondLst>
                                    <p:cond delay="0"/>
                                  </p:stCondLst>
                                  <p:childTnLst>
                                    <p:set>
                                      <p:cBhvr>
                                        <p:cTn id="161" dur="1" fill="hold">
                                          <p:stCondLst>
                                            <p:cond delay="0"/>
                                          </p:stCondLst>
                                        </p:cTn>
                                        <p:tgtEl>
                                          <p:spTgt spid="43"/>
                                        </p:tgtEl>
                                        <p:attrNameLst>
                                          <p:attrName>style.visibility</p:attrName>
                                        </p:attrNameLst>
                                      </p:cBhvr>
                                      <p:to>
                                        <p:strVal val="visible"/>
                                      </p:to>
                                    </p:set>
                                  </p:childTnLst>
                                </p:cTn>
                              </p:par>
                            </p:childTnLst>
                          </p:cTn>
                        </p:par>
                        <p:par>
                          <p:cTn id="162" fill="hold" nodeType="afterGroup">
                            <p:stCondLst>
                              <p:cond delay="31000"/>
                            </p:stCondLst>
                            <p:childTnLst>
                              <p:par>
                                <p:cTn id="163" presetID="1" presetClass="exit" presetSubtype="0" fill="hold" grpId="1" nodeType="afterEffect">
                                  <p:stCondLst>
                                    <p:cond delay="1000"/>
                                  </p:stCondLst>
                                  <p:childTnLst>
                                    <p:set>
                                      <p:cBhvr>
                                        <p:cTn id="164" dur="1" fill="hold">
                                          <p:stCondLst>
                                            <p:cond delay="0"/>
                                          </p:stCondLst>
                                        </p:cTn>
                                        <p:tgtEl>
                                          <p:spTgt spid="43"/>
                                        </p:tgtEl>
                                        <p:attrNameLst>
                                          <p:attrName>style.visibility</p:attrName>
                                        </p:attrNameLst>
                                      </p:cBhvr>
                                      <p:to>
                                        <p:strVal val="hidden"/>
                                      </p:to>
                                    </p:set>
                                  </p:childTnLst>
                                </p:cTn>
                              </p:par>
                              <p:par>
                                <p:cTn id="165" presetID="1" presetClass="entr" presetSubtype="0" fill="hold" grpId="0" nodeType="withEffect">
                                  <p:stCondLst>
                                    <p:cond delay="0"/>
                                  </p:stCondLst>
                                  <p:childTnLst>
                                    <p:set>
                                      <p:cBhvr>
                                        <p:cTn id="166" dur="1" fill="hold">
                                          <p:stCondLst>
                                            <p:cond delay="0"/>
                                          </p:stCondLst>
                                        </p:cTn>
                                        <p:tgtEl>
                                          <p:spTgt spid="44"/>
                                        </p:tgtEl>
                                        <p:attrNameLst>
                                          <p:attrName>style.visibility</p:attrName>
                                        </p:attrNameLst>
                                      </p:cBhvr>
                                      <p:to>
                                        <p:strVal val="visible"/>
                                      </p:to>
                                    </p:set>
                                  </p:childTnLst>
                                </p:cTn>
                              </p:par>
                            </p:childTnLst>
                          </p:cTn>
                        </p:par>
                        <p:par>
                          <p:cTn id="167" fill="hold" nodeType="afterGroup">
                            <p:stCondLst>
                              <p:cond delay="32000"/>
                            </p:stCondLst>
                            <p:childTnLst>
                              <p:par>
                                <p:cTn id="168" presetID="1" presetClass="exit" presetSubtype="0" fill="hold" grpId="1" nodeType="afterEffect">
                                  <p:stCondLst>
                                    <p:cond delay="1000"/>
                                  </p:stCondLst>
                                  <p:childTnLst>
                                    <p:set>
                                      <p:cBhvr>
                                        <p:cTn id="169" dur="1" fill="hold">
                                          <p:stCondLst>
                                            <p:cond delay="0"/>
                                          </p:stCondLst>
                                        </p:cTn>
                                        <p:tgtEl>
                                          <p:spTgt spid="44"/>
                                        </p:tgtEl>
                                        <p:attrNameLst>
                                          <p:attrName>style.visibility</p:attrName>
                                        </p:attrNameLst>
                                      </p:cBhvr>
                                      <p:to>
                                        <p:strVal val="hidden"/>
                                      </p:to>
                                    </p:set>
                                  </p:childTnLst>
                                </p:cTn>
                              </p:par>
                              <p:par>
                                <p:cTn id="170" presetID="1" presetClass="entr" presetSubtype="0" fill="hold" grpId="0" nodeType="withEffect">
                                  <p:stCondLst>
                                    <p:cond delay="0"/>
                                  </p:stCondLst>
                                  <p:childTnLst>
                                    <p:set>
                                      <p:cBhvr>
                                        <p:cTn id="171" dur="1" fill="hold">
                                          <p:stCondLst>
                                            <p:cond delay="0"/>
                                          </p:stCondLst>
                                        </p:cTn>
                                        <p:tgtEl>
                                          <p:spTgt spid="45"/>
                                        </p:tgtEl>
                                        <p:attrNameLst>
                                          <p:attrName>style.visibility</p:attrName>
                                        </p:attrNameLst>
                                      </p:cBhvr>
                                      <p:to>
                                        <p:strVal val="visible"/>
                                      </p:to>
                                    </p:set>
                                  </p:childTnLst>
                                </p:cTn>
                              </p:par>
                            </p:childTnLst>
                          </p:cTn>
                        </p:par>
                        <p:par>
                          <p:cTn id="172" fill="hold" nodeType="afterGroup">
                            <p:stCondLst>
                              <p:cond delay="33000"/>
                            </p:stCondLst>
                            <p:childTnLst>
                              <p:par>
                                <p:cTn id="173" presetID="1" presetClass="exit" presetSubtype="0" fill="hold" grpId="1" nodeType="afterEffect">
                                  <p:stCondLst>
                                    <p:cond delay="1000"/>
                                  </p:stCondLst>
                                  <p:childTnLst>
                                    <p:set>
                                      <p:cBhvr>
                                        <p:cTn id="174" dur="1" fill="hold">
                                          <p:stCondLst>
                                            <p:cond delay="0"/>
                                          </p:stCondLst>
                                        </p:cTn>
                                        <p:tgtEl>
                                          <p:spTgt spid="45"/>
                                        </p:tgtEl>
                                        <p:attrNameLst>
                                          <p:attrName>style.visibility</p:attrName>
                                        </p:attrNameLst>
                                      </p:cBhvr>
                                      <p:to>
                                        <p:strVal val="hidden"/>
                                      </p:to>
                                    </p:set>
                                  </p:childTnLst>
                                </p:cTn>
                              </p:par>
                              <p:par>
                                <p:cTn id="175" presetID="1" presetClass="entr" presetSubtype="0" fill="hold" grpId="0" nodeType="withEffect">
                                  <p:stCondLst>
                                    <p:cond delay="0"/>
                                  </p:stCondLst>
                                  <p:childTnLst>
                                    <p:set>
                                      <p:cBhvr>
                                        <p:cTn id="176" dur="1" fill="hold">
                                          <p:stCondLst>
                                            <p:cond delay="0"/>
                                          </p:stCondLst>
                                        </p:cTn>
                                        <p:tgtEl>
                                          <p:spTgt spid="46"/>
                                        </p:tgtEl>
                                        <p:attrNameLst>
                                          <p:attrName>style.visibility</p:attrName>
                                        </p:attrNameLst>
                                      </p:cBhvr>
                                      <p:to>
                                        <p:strVal val="visible"/>
                                      </p:to>
                                    </p:set>
                                  </p:childTnLst>
                                </p:cTn>
                              </p:par>
                            </p:childTnLst>
                          </p:cTn>
                        </p:par>
                        <p:par>
                          <p:cTn id="177" fill="hold" nodeType="afterGroup">
                            <p:stCondLst>
                              <p:cond delay="34000"/>
                            </p:stCondLst>
                            <p:childTnLst>
                              <p:par>
                                <p:cTn id="178" presetID="1" presetClass="exit" presetSubtype="0" fill="hold" grpId="1" nodeType="afterEffect">
                                  <p:stCondLst>
                                    <p:cond delay="1000"/>
                                  </p:stCondLst>
                                  <p:childTnLst>
                                    <p:set>
                                      <p:cBhvr>
                                        <p:cTn id="179" dur="1" fill="hold">
                                          <p:stCondLst>
                                            <p:cond delay="0"/>
                                          </p:stCondLst>
                                        </p:cTn>
                                        <p:tgtEl>
                                          <p:spTgt spid="46"/>
                                        </p:tgtEl>
                                        <p:attrNameLst>
                                          <p:attrName>style.visibility</p:attrName>
                                        </p:attrNameLst>
                                      </p:cBhvr>
                                      <p:to>
                                        <p:strVal val="hidden"/>
                                      </p:to>
                                    </p:set>
                                  </p:childTnLst>
                                </p:cTn>
                              </p:par>
                              <p:par>
                                <p:cTn id="180" presetID="1" presetClass="entr" presetSubtype="0" fill="hold" grpId="0" nodeType="withEffect">
                                  <p:stCondLst>
                                    <p:cond delay="0"/>
                                  </p:stCondLst>
                                  <p:childTnLst>
                                    <p:set>
                                      <p:cBhvr>
                                        <p:cTn id="181" dur="1" fill="hold">
                                          <p:stCondLst>
                                            <p:cond delay="0"/>
                                          </p:stCondLst>
                                        </p:cTn>
                                        <p:tgtEl>
                                          <p:spTgt spid="47"/>
                                        </p:tgtEl>
                                        <p:attrNameLst>
                                          <p:attrName>style.visibility</p:attrName>
                                        </p:attrNameLst>
                                      </p:cBhvr>
                                      <p:to>
                                        <p:strVal val="visible"/>
                                      </p:to>
                                    </p:set>
                                  </p:childTnLst>
                                </p:cTn>
                              </p:par>
                            </p:childTnLst>
                          </p:cTn>
                        </p:par>
                        <p:par>
                          <p:cTn id="182" fill="hold" nodeType="afterGroup">
                            <p:stCondLst>
                              <p:cond delay="35000"/>
                            </p:stCondLst>
                            <p:childTnLst>
                              <p:par>
                                <p:cTn id="183" presetID="1" presetClass="exit" presetSubtype="0" fill="hold" grpId="1" nodeType="afterEffect">
                                  <p:stCondLst>
                                    <p:cond delay="1000"/>
                                  </p:stCondLst>
                                  <p:childTnLst>
                                    <p:set>
                                      <p:cBhvr>
                                        <p:cTn id="184" dur="1" fill="hold">
                                          <p:stCondLst>
                                            <p:cond delay="0"/>
                                          </p:stCondLst>
                                        </p:cTn>
                                        <p:tgtEl>
                                          <p:spTgt spid="47"/>
                                        </p:tgtEl>
                                        <p:attrNameLst>
                                          <p:attrName>style.visibility</p:attrName>
                                        </p:attrNameLst>
                                      </p:cBhvr>
                                      <p:to>
                                        <p:strVal val="hidden"/>
                                      </p:to>
                                    </p:set>
                                  </p:childTnLst>
                                </p:cTn>
                              </p:par>
                              <p:par>
                                <p:cTn id="185" presetID="1" presetClass="entr" presetSubtype="0" fill="hold" grpId="0" nodeType="withEffect">
                                  <p:stCondLst>
                                    <p:cond delay="0"/>
                                  </p:stCondLst>
                                  <p:childTnLst>
                                    <p:set>
                                      <p:cBhvr>
                                        <p:cTn id="186" dur="1" fill="hold">
                                          <p:stCondLst>
                                            <p:cond delay="0"/>
                                          </p:stCondLst>
                                        </p:cTn>
                                        <p:tgtEl>
                                          <p:spTgt spid="48"/>
                                        </p:tgtEl>
                                        <p:attrNameLst>
                                          <p:attrName>style.visibility</p:attrName>
                                        </p:attrNameLst>
                                      </p:cBhvr>
                                      <p:to>
                                        <p:strVal val="visible"/>
                                      </p:to>
                                    </p:set>
                                  </p:childTnLst>
                                </p:cTn>
                              </p:par>
                            </p:childTnLst>
                          </p:cTn>
                        </p:par>
                        <p:par>
                          <p:cTn id="187" fill="hold" nodeType="afterGroup">
                            <p:stCondLst>
                              <p:cond delay="36000"/>
                            </p:stCondLst>
                            <p:childTnLst>
                              <p:par>
                                <p:cTn id="188" presetID="1" presetClass="exit" presetSubtype="0" fill="hold" grpId="1" nodeType="afterEffect">
                                  <p:stCondLst>
                                    <p:cond delay="1000"/>
                                  </p:stCondLst>
                                  <p:childTnLst>
                                    <p:set>
                                      <p:cBhvr>
                                        <p:cTn id="189" dur="1" fill="hold">
                                          <p:stCondLst>
                                            <p:cond delay="0"/>
                                          </p:stCondLst>
                                        </p:cTn>
                                        <p:tgtEl>
                                          <p:spTgt spid="48"/>
                                        </p:tgtEl>
                                        <p:attrNameLst>
                                          <p:attrName>style.visibility</p:attrName>
                                        </p:attrNameLst>
                                      </p:cBhvr>
                                      <p:to>
                                        <p:strVal val="hidden"/>
                                      </p:to>
                                    </p:set>
                                  </p:childTnLst>
                                </p:cTn>
                              </p:par>
                              <p:par>
                                <p:cTn id="190" presetID="1" presetClass="entr" presetSubtype="0" fill="hold" grpId="0" nodeType="withEffect">
                                  <p:stCondLst>
                                    <p:cond delay="0"/>
                                  </p:stCondLst>
                                  <p:childTnLst>
                                    <p:set>
                                      <p:cBhvr>
                                        <p:cTn id="191" dur="1" fill="hold">
                                          <p:stCondLst>
                                            <p:cond delay="0"/>
                                          </p:stCondLst>
                                        </p:cTn>
                                        <p:tgtEl>
                                          <p:spTgt spid="49"/>
                                        </p:tgtEl>
                                        <p:attrNameLst>
                                          <p:attrName>style.visibility</p:attrName>
                                        </p:attrNameLst>
                                      </p:cBhvr>
                                      <p:to>
                                        <p:strVal val="visible"/>
                                      </p:to>
                                    </p:set>
                                  </p:childTnLst>
                                </p:cTn>
                              </p:par>
                            </p:childTnLst>
                          </p:cTn>
                        </p:par>
                        <p:par>
                          <p:cTn id="192" fill="hold" nodeType="afterGroup">
                            <p:stCondLst>
                              <p:cond delay="37000"/>
                            </p:stCondLst>
                            <p:childTnLst>
                              <p:par>
                                <p:cTn id="193" presetID="1" presetClass="exit" presetSubtype="0" fill="hold" grpId="1" nodeType="afterEffect">
                                  <p:stCondLst>
                                    <p:cond delay="1000"/>
                                  </p:stCondLst>
                                  <p:childTnLst>
                                    <p:set>
                                      <p:cBhvr>
                                        <p:cTn id="194" dur="1" fill="hold">
                                          <p:stCondLst>
                                            <p:cond delay="0"/>
                                          </p:stCondLst>
                                        </p:cTn>
                                        <p:tgtEl>
                                          <p:spTgt spid="49"/>
                                        </p:tgtEl>
                                        <p:attrNameLst>
                                          <p:attrName>style.visibility</p:attrName>
                                        </p:attrNameLst>
                                      </p:cBhvr>
                                      <p:to>
                                        <p:strVal val="hidden"/>
                                      </p:to>
                                    </p:set>
                                  </p:childTnLst>
                                </p:cTn>
                              </p:par>
                              <p:par>
                                <p:cTn id="195" presetID="1" presetClass="entr" presetSubtype="0" fill="hold" grpId="0" nodeType="withEffect">
                                  <p:stCondLst>
                                    <p:cond delay="0"/>
                                  </p:stCondLst>
                                  <p:childTnLst>
                                    <p:set>
                                      <p:cBhvr>
                                        <p:cTn id="196" dur="1" fill="hold">
                                          <p:stCondLst>
                                            <p:cond delay="0"/>
                                          </p:stCondLst>
                                        </p:cTn>
                                        <p:tgtEl>
                                          <p:spTgt spid="50"/>
                                        </p:tgtEl>
                                        <p:attrNameLst>
                                          <p:attrName>style.visibility</p:attrName>
                                        </p:attrNameLst>
                                      </p:cBhvr>
                                      <p:to>
                                        <p:strVal val="visible"/>
                                      </p:to>
                                    </p:set>
                                  </p:childTnLst>
                                </p:cTn>
                              </p:par>
                            </p:childTnLst>
                          </p:cTn>
                        </p:par>
                        <p:par>
                          <p:cTn id="197" fill="hold" nodeType="afterGroup">
                            <p:stCondLst>
                              <p:cond delay="38000"/>
                            </p:stCondLst>
                            <p:childTnLst>
                              <p:par>
                                <p:cTn id="198" presetID="1" presetClass="exit" presetSubtype="0" fill="hold" grpId="1" nodeType="afterEffect">
                                  <p:stCondLst>
                                    <p:cond delay="1000"/>
                                  </p:stCondLst>
                                  <p:childTnLst>
                                    <p:set>
                                      <p:cBhvr>
                                        <p:cTn id="199" dur="1" fill="hold">
                                          <p:stCondLst>
                                            <p:cond delay="0"/>
                                          </p:stCondLst>
                                        </p:cTn>
                                        <p:tgtEl>
                                          <p:spTgt spid="50"/>
                                        </p:tgtEl>
                                        <p:attrNameLst>
                                          <p:attrName>style.visibility</p:attrName>
                                        </p:attrNameLst>
                                      </p:cBhvr>
                                      <p:to>
                                        <p:strVal val="hidden"/>
                                      </p:to>
                                    </p:set>
                                  </p:childTnLst>
                                </p:cTn>
                              </p:par>
                              <p:par>
                                <p:cTn id="200" presetID="1" presetClass="entr" presetSubtype="0" fill="hold" grpId="0" nodeType="withEffect">
                                  <p:stCondLst>
                                    <p:cond delay="0"/>
                                  </p:stCondLst>
                                  <p:childTnLst>
                                    <p:set>
                                      <p:cBhvr>
                                        <p:cTn id="201" dur="1" fill="hold">
                                          <p:stCondLst>
                                            <p:cond delay="0"/>
                                          </p:stCondLst>
                                        </p:cTn>
                                        <p:tgtEl>
                                          <p:spTgt spid="51"/>
                                        </p:tgtEl>
                                        <p:attrNameLst>
                                          <p:attrName>style.visibility</p:attrName>
                                        </p:attrNameLst>
                                      </p:cBhvr>
                                      <p:to>
                                        <p:strVal val="visible"/>
                                      </p:to>
                                    </p:set>
                                  </p:childTnLst>
                                </p:cTn>
                              </p:par>
                            </p:childTnLst>
                          </p:cTn>
                        </p:par>
                        <p:par>
                          <p:cTn id="202" fill="hold" nodeType="afterGroup">
                            <p:stCondLst>
                              <p:cond delay="39000"/>
                            </p:stCondLst>
                            <p:childTnLst>
                              <p:par>
                                <p:cTn id="203" presetID="1" presetClass="exit" presetSubtype="0" fill="hold" grpId="1" nodeType="afterEffect">
                                  <p:stCondLst>
                                    <p:cond delay="1000"/>
                                  </p:stCondLst>
                                  <p:childTnLst>
                                    <p:set>
                                      <p:cBhvr>
                                        <p:cTn id="204" dur="1" fill="hold">
                                          <p:stCondLst>
                                            <p:cond delay="0"/>
                                          </p:stCondLst>
                                        </p:cTn>
                                        <p:tgtEl>
                                          <p:spTgt spid="51"/>
                                        </p:tgtEl>
                                        <p:attrNameLst>
                                          <p:attrName>style.visibility</p:attrName>
                                        </p:attrNameLst>
                                      </p:cBhvr>
                                      <p:to>
                                        <p:strVal val="hidden"/>
                                      </p:to>
                                    </p:set>
                                  </p:childTnLst>
                                </p:cTn>
                              </p:par>
                              <p:par>
                                <p:cTn id="205" presetID="1" presetClass="entr" presetSubtype="0" fill="hold" grpId="0" nodeType="withEffect">
                                  <p:stCondLst>
                                    <p:cond delay="0"/>
                                  </p:stCondLst>
                                  <p:childTnLst>
                                    <p:set>
                                      <p:cBhvr>
                                        <p:cTn id="206" dur="1" fill="hold">
                                          <p:stCondLst>
                                            <p:cond delay="0"/>
                                          </p:stCondLst>
                                        </p:cTn>
                                        <p:tgtEl>
                                          <p:spTgt spid="52"/>
                                        </p:tgtEl>
                                        <p:attrNameLst>
                                          <p:attrName>style.visibility</p:attrName>
                                        </p:attrNameLst>
                                      </p:cBhvr>
                                      <p:to>
                                        <p:strVal val="visible"/>
                                      </p:to>
                                    </p:set>
                                  </p:childTnLst>
                                </p:cTn>
                              </p:par>
                            </p:childTnLst>
                          </p:cTn>
                        </p:par>
                        <p:par>
                          <p:cTn id="207" fill="hold" nodeType="afterGroup">
                            <p:stCondLst>
                              <p:cond delay="40000"/>
                            </p:stCondLst>
                            <p:childTnLst>
                              <p:par>
                                <p:cTn id="208" presetID="1" presetClass="exit" presetSubtype="0" fill="hold" grpId="1" nodeType="afterEffect">
                                  <p:stCondLst>
                                    <p:cond delay="1000"/>
                                  </p:stCondLst>
                                  <p:childTnLst>
                                    <p:set>
                                      <p:cBhvr>
                                        <p:cTn id="209" dur="1" fill="hold">
                                          <p:stCondLst>
                                            <p:cond delay="0"/>
                                          </p:stCondLst>
                                        </p:cTn>
                                        <p:tgtEl>
                                          <p:spTgt spid="52"/>
                                        </p:tgtEl>
                                        <p:attrNameLst>
                                          <p:attrName>style.visibility</p:attrName>
                                        </p:attrNameLst>
                                      </p:cBhvr>
                                      <p:to>
                                        <p:strVal val="hidden"/>
                                      </p:to>
                                    </p:set>
                                  </p:childTnLst>
                                </p:cTn>
                              </p:par>
                              <p:par>
                                <p:cTn id="210" presetID="1" presetClass="entr" presetSubtype="0" fill="hold" grpId="0" nodeType="withEffect">
                                  <p:stCondLst>
                                    <p:cond delay="0"/>
                                  </p:stCondLst>
                                  <p:childTnLst>
                                    <p:set>
                                      <p:cBhvr>
                                        <p:cTn id="211" dur="1" fill="hold">
                                          <p:stCondLst>
                                            <p:cond delay="0"/>
                                          </p:stCondLst>
                                        </p:cTn>
                                        <p:tgtEl>
                                          <p:spTgt spid="53"/>
                                        </p:tgtEl>
                                        <p:attrNameLst>
                                          <p:attrName>style.visibility</p:attrName>
                                        </p:attrNameLst>
                                      </p:cBhvr>
                                      <p:to>
                                        <p:strVal val="visible"/>
                                      </p:to>
                                    </p:set>
                                  </p:childTnLst>
                                </p:cTn>
                              </p:par>
                            </p:childTnLst>
                          </p:cTn>
                        </p:par>
                        <p:par>
                          <p:cTn id="212" fill="hold" nodeType="afterGroup">
                            <p:stCondLst>
                              <p:cond delay="41000"/>
                            </p:stCondLst>
                            <p:childTnLst>
                              <p:par>
                                <p:cTn id="213" presetID="1" presetClass="exit" presetSubtype="0" fill="hold" grpId="1" nodeType="afterEffect">
                                  <p:stCondLst>
                                    <p:cond delay="1000"/>
                                  </p:stCondLst>
                                  <p:childTnLst>
                                    <p:set>
                                      <p:cBhvr>
                                        <p:cTn id="214" dur="1" fill="hold">
                                          <p:stCondLst>
                                            <p:cond delay="0"/>
                                          </p:stCondLst>
                                        </p:cTn>
                                        <p:tgtEl>
                                          <p:spTgt spid="53"/>
                                        </p:tgtEl>
                                        <p:attrNameLst>
                                          <p:attrName>style.visibility</p:attrName>
                                        </p:attrNameLst>
                                      </p:cBhvr>
                                      <p:to>
                                        <p:strVal val="hidden"/>
                                      </p:to>
                                    </p:set>
                                  </p:childTnLst>
                                </p:cTn>
                              </p:par>
                              <p:par>
                                <p:cTn id="215" presetID="1" presetClass="entr" presetSubtype="0" fill="hold" grpId="0" nodeType="withEffect">
                                  <p:stCondLst>
                                    <p:cond delay="0"/>
                                  </p:stCondLst>
                                  <p:childTnLst>
                                    <p:set>
                                      <p:cBhvr>
                                        <p:cTn id="216" dur="1" fill="hold">
                                          <p:stCondLst>
                                            <p:cond delay="0"/>
                                          </p:stCondLst>
                                        </p:cTn>
                                        <p:tgtEl>
                                          <p:spTgt spid="54"/>
                                        </p:tgtEl>
                                        <p:attrNameLst>
                                          <p:attrName>style.visibility</p:attrName>
                                        </p:attrNameLst>
                                      </p:cBhvr>
                                      <p:to>
                                        <p:strVal val="visible"/>
                                      </p:to>
                                    </p:set>
                                  </p:childTnLst>
                                </p:cTn>
                              </p:par>
                            </p:childTnLst>
                          </p:cTn>
                        </p:par>
                        <p:par>
                          <p:cTn id="217" fill="hold" nodeType="afterGroup">
                            <p:stCondLst>
                              <p:cond delay="42000"/>
                            </p:stCondLst>
                            <p:childTnLst>
                              <p:par>
                                <p:cTn id="218" presetID="1" presetClass="exit" presetSubtype="0" fill="hold" grpId="1" nodeType="afterEffect">
                                  <p:stCondLst>
                                    <p:cond delay="1000"/>
                                  </p:stCondLst>
                                  <p:childTnLst>
                                    <p:set>
                                      <p:cBhvr>
                                        <p:cTn id="219" dur="1" fill="hold">
                                          <p:stCondLst>
                                            <p:cond delay="0"/>
                                          </p:stCondLst>
                                        </p:cTn>
                                        <p:tgtEl>
                                          <p:spTgt spid="54"/>
                                        </p:tgtEl>
                                        <p:attrNameLst>
                                          <p:attrName>style.visibility</p:attrName>
                                        </p:attrNameLst>
                                      </p:cBhvr>
                                      <p:to>
                                        <p:strVal val="hidden"/>
                                      </p:to>
                                    </p:set>
                                  </p:childTnLst>
                                </p:cTn>
                              </p:par>
                              <p:par>
                                <p:cTn id="220" presetID="1" presetClass="entr" presetSubtype="0" fill="hold" grpId="0" nodeType="withEffect">
                                  <p:stCondLst>
                                    <p:cond delay="0"/>
                                  </p:stCondLst>
                                  <p:childTnLst>
                                    <p:set>
                                      <p:cBhvr>
                                        <p:cTn id="221" dur="1" fill="hold">
                                          <p:stCondLst>
                                            <p:cond delay="0"/>
                                          </p:stCondLst>
                                        </p:cTn>
                                        <p:tgtEl>
                                          <p:spTgt spid="55"/>
                                        </p:tgtEl>
                                        <p:attrNameLst>
                                          <p:attrName>style.visibility</p:attrName>
                                        </p:attrNameLst>
                                      </p:cBhvr>
                                      <p:to>
                                        <p:strVal val="visible"/>
                                      </p:to>
                                    </p:set>
                                  </p:childTnLst>
                                </p:cTn>
                              </p:par>
                            </p:childTnLst>
                          </p:cTn>
                        </p:par>
                        <p:par>
                          <p:cTn id="222" fill="hold" nodeType="afterGroup">
                            <p:stCondLst>
                              <p:cond delay="43000"/>
                            </p:stCondLst>
                            <p:childTnLst>
                              <p:par>
                                <p:cTn id="223" presetID="1" presetClass="exit" presetSubtype="0" fill="hold" grpId="1" nodeType="afterEffect">
                                  <p:stCondLst>
                                    <p:cond delay="1000"/>
                                  </p:stCondLst>
                                  <p:childTnLst>
                                    <p:set>
                                      <p:cBhvr>
                                        <p:cTn id="224" dur="1" fill="hold">
                                          <p:stCondLst>
                                            <p:cond delay="0"/>
                                          </p:stCondLst>
                                        </p:cTn>
                                        <p:tgtEl>
                                          <p:spTgt spid="55"/>
                                        </p:tgtEl>
                                        <p:attrNameLst>
                                          <p:attrName>style.visibility</p:attrName>
                                        </p:attrNameLst>
                                      </p:cBhvr>
                                      <p:to>
                                        <p:strVal val="hidden"/>
                                      </p:to>
                                    </p:set>
                                  </p:childTnLst>
                                </p:cTn>
                              </p:par>
                              <p:par>
                                <p:cTn id="225" presetID="1" presetClass="entr" presetSubtype="0" fill="hold" grpId="0" nodeType="withEffect">
                                  <p:stCondLst>
                                    <p:cond delay="0"/>
                                  </p:stCondLst>
                                  <p:childTnLst>
                                    <p:set>
                                      <p:cBhvr>
                                        <p:cTn id="226" dur="1" fill="hold">
                                          <p:stCondLst>
                                            <p:cond delay="0"/>
                                          </p:stCondLst>
                                        </p:cTn>
                                        <p:tgtEl>
                                          <p:spTgt spid="56"/>
                                        </p:tgtEl>
                                        <p:attrNameLst>
                                          <p:attrName>style.visibility</p:attrName>
                                        </p:attrNameLst>
                                      </p:cBhvr>
                                      <p:to>
                                        <p:strVal val="visible"/>
                                      </p:to>
                                    </p:set>
                                  </p:childTnLst>
                                </p:cTn>
                              </p:par>
                            </p:childTnLst>
                          </p:cTn>
                        </p:par>
                        <p:par>
                          <p:cTn id="227" fill="hold" nodeType="afterGroup">
                            <p:stCondLst>
                              <p:cond delay="44000"/>
                            </p:stCondLst>
                            <p:childTnLst>
                              <p:par>
                                <p:cTn id="228" presetID="1" presetClass="exit" presetSubtype="0" fill="hold" grpId="1" nodeType="afterEffect">
                                  <p:stCondLst>
                                    <p:cond delay="1000"/>
                                  </p:stCondLst>
                                  <p:childTnLst>
                                    <p:set>
                                      <p:cBhvr>
                                        <p:cTn id="229" dur="1" fill="hold">
                                          <p:stCondLst>
                                            <p:cond delay="0"/>
                                          </p:stCondLst>
                                        </p:cTn>
                                        <p:tgtEl>
                                          <p:spTgt spid="56"/>
                                        </p:tgtEl>
                                        <p:attrNameLst>
                                          <p:attrName>style.visibility</p:attrName>
                                        </p:attrNameLst>
                                      </p:cBhvr>
                                      <p:to>
                                        <p:strVal val="hidden"/>
                                      </p:to>
                                    </p:set>
                                  </p:childTnLst>
                                </p:cTn>
                              </p:par>
                              <p:par>
                                <p:cTn id="230" presetID="1" presetClass="entr" presetSubtype="0" fill="hold" grpId="0" nodeType="withEffect">
                                  <p:stCondLst>
                                    <p:cond delay="0"/>
                                  </p:stCondLst>
                                  <p:childTnLst>
                                    <p:set>
                                      <p:cBhvr>
                                        <p:cTn id="231" dur="1" fill="hold">
                                          <p:stCondLst>
                                            <p:cond delay="0"/>
                                          </p:stCondLst>
                                        </p:cTn>
                                        <p:tgtEl>
                                          <p:spTgt spid="57"/>
                                        </p:tgtEl>
                                        <p:attrNameLst>
                                          <p:attrName>style.visibility</p:attrName>
                                        </p:attrNameLst>
                                      </p:cBhvr>
                                      <p:to>
                                        <p:strVal val="visible"/>
                                      </p:to>
                                    </p:set>
                                  </p:childTnLst>
                                </p:cTn>
                              </p:par>
                            </p:childTnLst>
                          </p:cTn>
                        </p:par>
                        <p:par>
                          <p:cTn id="232" fill="hold" nodeType="afterGroup">
                            <p:stCondLst>
                              <p:cond delay="45000"/>
                            </p:stCondLst>
                            <p:childTnLst>
                              <p:par>
                                <p:cTn id="233" presetID="1" presetClass="exit" presetSubtype="0" fill="hold" grpId="1" nodeType="afterEffect">
                                  <p:stCondLst>
                                    <p:cond delay="1000"/>
                                  </p:stCondLst>
                                  <p:childTnLst>
                                    <p:set>
                                      <p:cBhvr>
                                        <p:cTn id="234" dur="1" fill="hold">
                                          <p:stCondLst>
                                            <p:cond delay="0"/>
                                          </p:stCondLst>
                                        </p:cTn>
                                        <p:tgtEl>
                                          <p:spTgt spid="57"/>
                                        </p:tgtEl>
                                        <p:attrNameLst>
                                          <p:attrName>style.visibility</p:attrName>
                                        </p:attrNameLst>
                                      </p:cBhvr>
                                      <p:to>
                                        <p:strVal val="hidden"/>
                                      </p:to>
                                    </p:set>
                                  </p:childTnLst>
                                </p:cTn>
                              </p:par>
                              <p:par>
                                <p:cTn id="235" presetID="1" presetClass="entr" presetSubtype="0" fill="hold" grpId="0" nodeType="withEffect">
                                  <p:stCondLst>
                                    <p:cond delay="0"/>
                                  </p:stCondLst>
                                  <p:childTnLst>
                                    <p:set>
                                      <p:cBhvr>
                                        <p:cTn id="236" dur="1" fill="hold">
                                          <p:stCondLst>
                                            <p:cond delay="0"/>
                                          </p:stCondLst>
                                        </p:cTn>
                                        <p:tgtEl>
                                          <p:spTgt spid="58"/>
                                        </p:tgtEl>
                                        <p:attrNameLst>
                                          <p:attrName>style.visibility</p:attrName>
                                        </p:attrNameLst>
                                      </p:cBhvr>
                                      <p:to>
                                        <p:strVal val="visible"/>
                                      </p:to>
                                    </p:set>
                                  </p:childTnLst>
                                </p:cTn>
                              </p:par>
                            </p:childTnLst>
                          </p:cTn>
                        </p:par>
                        <p:par>
                          <p:cTn id="237" fill="hold" nodeType="afterGroup">
                            <p:stCondLst>
                              <p:cond delay="46000"/>
                            </p:stCondLst>
                            <p:childTnLst>
                              <p:par>
                                <p:cTn id="238" presetID="1" presetClass="exit" presetSubtype="0" fill="hold" grpId="1" nodeType="afterEffect">
                                  <p:stCondLst>
                                    <p:cond delay="1000"/>
                                  </p:stCondLst>
                                  <p:childTnLst>
                                    <p:set>
                                      <p:cBhvr>
                                        <p:cTn id="239" dur="1" fill="hold">
                                          <p:stCondLst>
                                            <p:cond delay="0"/>
                                          </p:stCondLst>
                                        </p:cTn>
                                        <p:tgtEl>
                                          <p:spTgt spid="58"/>
                                        </p:tgtEl>
                                        <p:attrNameLst>
                                          <p:attrName>style.visibility</p:attrName>
                                        </p:attrNameLst>
                                      </p:cBhvr>
                                      <p:to>
                                        <p:strVal val="hidden"/>
                                      </p:to>
                                    </p:set>
                                  </p:childTnLst>
                                </p:cTn>
                              </p:par>
                              <p:par>
                                <p:cTn id="240" presetID="1" presetClass="entr" presetSubtype="0" fill="hold" grpId="0" nodeType="withEffect">
                                  <p:stCondLst>
                                    <p:cond delay="0"/>
                                  </p:stCondLst>
                                  <p:childTnLst>
                                    <p:set>
                                      <p:cBhvr>
                                        <p:cTn id="241" dur="1" fill="hold">
                                          <p:stCondLst>
                                            <p:cond delay="0"/>
                                          </p:stCondLst>
                                        </p:cTn>
                                        <p:tgtEl>
                                          <p:spTgt spid="59"/>
                                        </p:tgtEl>
                                        <p:attrNameLst>
                                          <p:attrName>style.visibility</p:attrName>
                                        </p:attrNameLst>
                                      </p:cBhvr>
                                      <p:to>
                                        <p:strVal val="visible"/>
                                      </p:to>
                                    </p:set>
                                  </p:childTnLst>
                                </p:cTn>
                              </p:par>
                            </p:childTnLst>
                          </p:cTn>
                        </p:par>
                        <p:par>
                          <p:cTn id="242" fill="hold" nodeType="afterGroup">
                            <p:stCondLst>
                              <p:cond delay="47000"/>
                            </p:stCondLst>
                            <p:childTnLst>
                              <p:par>
                                <p:cTn id="243" presetID="1" presetClass="exit" presetSubtype="0" fill="hold" grpId="1" nodeType="afterEffect">
                                  <p:stCondLst>
                                    <p:cond delay="1000"/>
                                  </p:stCondLst>
                                  <p:childTnLst>
                                    <p:set>
                                      <p:cBhvr>
                                        <p:cTn id="244" dur="1" fill="hold">
                                          <p:stCondLst>
                                            <p:cond delay="0"/>
                                          </p:stCondLst>
                                        </p:cTn>
                                        <p:tgtEl>
                                          <p:spTgt spid="59"/>
                                        </p:tgtEl>
                                        <p:attrNameLst>
                                          <p:attrName>style.visibility</p:attrName>
                                        </p:attrNameLst>
                                      </p:cBhvr>
                                      <p:to>
                                        <p:strVal val="hidden"/>
                                      </p:to>
                                    </p:set>
                                  </p:childTnLst>
                                </p:cTn>
                              </p:par>
                              <p:par>
                                <p:cTn id="245" presetID="1" presetClass="entr" presetSubtype="0" fill="hold" grpId="0" nodeType="withEffect">
                                  <p:stCondLst>
                                    <p:cond delay="0"/>
                                  </p:stCondLst>
                                  <p:childTnLst>
                                    <p:set>
                                      <p:cBhvr>
                                        <p:cTn id="246" dur="1" fill="hold">
                                          <p:stCondLst>
                                            <p:cond delay="0"/>
                                          </p:stCondLst>
                                        </p:cTn>
                                        <p:tgtEl>
                                          <p:spTgt spid="60"/>
                                        </p:tgtEl>
                                        <p:attrNameLst>
                                          <p:attrName>style.visibility</p:attrName>
                                        </p:attrNameLst>
                                      </p:cBhvr>
                                      <p:to>
                                        <p:strVal val="visible"/>
                                      </p:to>
                                    </p:set>
                                  </p:childTnLst>
                                </p:cTn>
                              </p:par>
                            </p:childTnLst>
                          </p:cTn>
                        </p:par>
                        <p:par>
                          <p:cTn id="247" fill="hold" nodeType="afterGroup">
                            <p:stCondLst>
                              <p:cond delay="48000"/>
                            </p:stCondLst>
                            <p:childTnLst>
                              <p:par>
                                <p:cTn id="248" presetID="1" presetClass="exit" presetSubtype="0" fill="hold" grpId="1" nodeType="afterEffect">
                                  <p:stCondLst>
                                    <p:cond delay="1000"/>
                                  </p:stCondLst>
                                  <p:childTnLst>
                                    <p:set>
                                      <p:cBhvr>
                                        <p:cTn id="249" dur="1" fill="hold">
                                          <p:stCondLst>
                                            <p:cond delay="0"/>
                                          </p:stCondLst>
                                        </p:cTn>
                                        <p:tgtEl>
                                          <p:spTgt spid="60"/>
                                        </p:tgtEl>
                                        <p:attrNameLst>
                                          <p:attrName>style.visibility</p:attrName>
                                        </p:attrNameLst>
                                      </p:cBhvr>
                                      <p:to>
                                        <p:strVal val="hidden"/>
                                      </p:to>
                                    </p:set>
                                  </p:childTnLst>
                                </p:cTn>
                              </p:par>
                              <p:par>
                                <p:cTn id="250" presetID="1" presetClass="entr" presetSubtype="0" fill="hold" grpId="0" nodeType="withEffect">
                                  <p:stCondLst>
                                    <p:cond delay="0"/>
                                  </p:stCondLst>
                                  <p:childTnLst>
                                    <p:set>
                                      <p:cBhvr>
                                        <p:cTn id="251" dur="1" fill="hold">
                                          <p:stCondLst>
                                            <p:cond delay="0"/>
                                          </p:stCondLst>
                                        </p:cTn>
                                        <p:tgtEl>
                                          <p:spTgt spid="61"/>
                                        </p:tgtEl>
                                        <p:attrNameLst>
                                          <p:attrName>style.visibility</p:attrName>
                                        </p:attrNameLst>
                                      </p:cBhvr>
                                      <p:to>
                                        <p:strVal val="visible"/>
                                      </p:to>
                                    </p:set>
                                  </p:childTnLst>
                                </p:cTn>
                              </p:par>
                            </p:childTnLst>
                          </p:cTn>
                        </p:par>
                        <p:par>
                          <p:cTn id="252" fill="hold" nodeType="afterGroup">
                            <p:stCondLst>
                              <p:cond delay="49000"/>
                            </p:stCondLst>
                            <p:childTnLst>
                              <p:par>
                                <p:cTn id="253" presetID="1" presetClass="exit" presetSubtype="0" fill="hold" grpId="1" nodeType="afterEffect">
                                  <p:stCondLst>
                                    <p:cond delay="1000"/>
                                  </p:stCondLst>
                                  <p:childTnLst>
                                    <p:set>
                                      <p:cBhvr>
                                        <p:cTn id="254" dur="1" fill="hold">
                                          <p:stCondLst>
                                            <p:cond delay="0"/>
                                          </p:stCondLst>
                                        </p:cTn>
                                        <p:tgtEl>
                                          <p:spTgt spid="61"/>
                                        </p:tgtEl>
                                        <p:attrNameLst>
                                          <p:attrName>style.visibility</p:attrName>
                                        </p:attrNameLst>
                                      </p:cBhvr>
                                      <p:to>
                                        <p:strVal val="hidden"/>
                                      </p:to>
                                    </p:set>
                                  </p:childTnLst>
                                </p:cTn>
                              </p:par>
                              <p:par>
                                <p:cTn id="255" presetID="1" presetClass="entr" presetSubtype="0" fill="hold" grpId="0" nodeType="withEffect">
                                  <p:stCondLst>
                                    <p:cond delay="0"/>
                                  </p:stCondLst>
                                  <p:childTnLst>
                                    <p:set>
                                      <p:cBhvr>
                                        <p:cTn id="256" dur="1" fill="hold">
                                          <p:stCondLst>
                                            <p:cond delay="0"/>
                                          </p:stCondLst>
                                        </p:cTn>
                                        <p:tgtEl>
                                          <p:spTgt spid="62"/>
                                        </p:tgtEl>
                                        <p:attrNameLst>
                                          <p:attrName>style.visibility</p:attrName>
                                        </p:attrNameLst>
                                      </p:cBhvr>
                                      <p:to>
                                        <p:strVal val="visible"/>
                                      </p:to>
                                    </p:set>
                                  </p:childTnLst>
                                </p:cTn>
                              </p:par>
                            </p:childTnLst>
                          </p:cTn>
                        </p:par>
                        <p:par>
                          <p:cTn id="257" fill="hold" nodeType="afterGroup">
                            <p:stCondLst>
                              <p:cond delay="50000"/>
                            </p:stCondLst>
                            <p:childTnLst>
                              <p:par>
                                <p:cTn id="258" presetID="1" presetClass="exit" presetSubtype="0" fill="hold" grpId="1" nodeType="afterEffect">
                                  <p:stCondLst>
                                    <p:cond delay="1000"/>
                                  </p:stCondLst>
                                  <p:childTnLst>
                                    <p:set>
                                      <p:cBhvr>
                                        <p:cTn id="259" dur="1" fill="hold">
                                          <p:stCondLst>
                                            <p:cond delay="0"/>
                                          </p:stCondLst>
                                        </p:cTn>
                                        <p:tgtEl>
                                          <p:spTgt spid="62"/>
                                        </p:tgtEl>
                                        <p:attrNameLst>
                                          <p:attrName>style.visibility</p:attrName>
                                        </p:attrNameLst>
                                      </p:cBhvr>
                                      <p:to>
                                        <p:strVal val="hidden"/>
                                      </p:to>
                                    </p:set>
                                  </p:childTnLst>
                                </p:cTn>
                              </p:par>
                              <p:par>
                                <p:cTn id="260" presetID="1" presetClass="entr" presetSubtype="0" fill="hold" grpId="0" nodeType="withEffect">
                                  <p:stCondLst>
                                    <p:cond delay="0"/>
                                  </p:stCondLst>
                                  <p:childTnLst>
                                    <p:set>
                                      <p:cBhvr>
                                        <p:cTn id="261" dur="1" fill="hold">
                                          <p:stCondLst>
                                            <p:cond delay="0"/>
                                          </p:stCondLst>
                                        </p:cTn>
                                        <p:tgtEl>
                                          <p:spTgt spid="63"/>
                                        </p:tgtEl>
                                        <p:attrNameLst>
                                          <p:attrName>style.visibility</p:attrName>
                                        </p:attrNameLst>
                                      </p:cBhvr>
                                      <p:to>
                                        <p:strVal val="visible"/>
                                      </p:to>
                                    </p:set>
                                  </p:childTnLst>
                                </p:cTn>
                              </p:par>
                            </p:childTnLst>
                          </p:cTn>
                        </p:par>
                        <p:par>
                          <p:cTn id="262" fill="hold" nodeType="afterGroup">
                            <p:stCondLst>
                              <p:cond delay="51000"/>
                            </p:stCondLst>
                            <p:childTnLst>
                              <p:par>
                                <p:cTn id="263" presetID="1" presetClass="exit" presetSubtype="0" fill="hold" grpId="1" nodeType="afterEffect">
                                  <p:stCondLst>
                                    <p:cond delay="1000"/>
                                  </p:stCondLst>
                                  <p:childTnLst>
                                    <p:set>
                                      <p:cBhvr>
                                        <p:cTn id="264" dur="1" fill="hold">
                                          <p:stCondLst>
                                            <p:cond delay="0"/>
                                          </p:stCondLst>
                                        </p:cTn>
                                        <p:tgtEl>
                                          <p:spTgt spid="63"/>
                                        </p:tgtEl>
                                        <p:attrNameLst>
                                          <p:attrName>style.visibility</p:attrName>
                                        </p:attrNameLst>
                                      </p:cBhvr>
                                      <p:to>
                                        <p:strVal val="hidden"/>
                                      </p:to>
                                    </p:set>
                                  </p:childTnLst>
                                </p:cTn>
                              </p:par>
                              <p:par>
                                <p:cTn id="265" presetID="1" presetClass="entr" presetSubtype="0" fill="hold" grpId="0" nodeType="withEffect">
                                  <p:stCondLst>
                                    <p:cond delay="0"/>
                                  </p:stCondLst>
                                  <p:childTnLst>
                                    <p:set>
                                      <p:cBhvr>
                                        <p:cTn id="266" dur="1" fill="hold">
                                          <p:stCondLst>
                                            <p:cond delay="0"/>
                                          </p:stCondLst>
                                        </p:cTn>
                                        <p:tgtEl>
                                          <p:spTgt spid="64"/>
                                        </p:tgtEl>
                                        <p:attrNameLst>
                                          <p:attrName>style.visibility</p:attrName>
                                        </p:attrNameLst>
                                      </p:cBhvr>
                                      <p:to>
                                        <p:strVal val="visible"/>
                                      </p:to>
                                    </p:set>
                                  </p:childTnLst>
                                </p:cTn>
                              </p:par>
                            </p:childTnLst>
                          </p:cTn>
                        </p:par>
                        <p:par>
                          <p:cTn id="267" fill="hold" nodeType="afterGroup">
                            <p:stCondLst>
                              <p:cond delay="52000"/>
                            </p:stCondLst>
                            <p:childTnLst>
                              <p:par>
                                <p:cTn id="268" presetID="1" presetClass="exit" presetSubtype="0" fill="hold" grpId="1" nodeType="afterEffect">
                                  <p:stCondLst>
                                    <p:cond delay="1000"/>
                                  </p:stCondLst>
                                  <p:childTnLst>
                                    <p:set>
                                      <p:cBhvr>
                                        <p:cTn id="269" dur="1" fill="hold">
                                          <p:stCondLst>
                                            <p:cond delay="0"/>
                                          </p:stCondLst>
                                        </p:cTn>
                                        <p:tgtEl>
                                          <p:spTgt spid="64"/>
                                        </p:tgtEl>
                                        <p:attrNameLst>
                                          <p:attrName>style.visibility</p:attrName>
                                        </p:attrNameLst>
                                      </p:cBhvr>
                                      <p:to>
                                        <p:strVal val="hidden"/>
                                      </p:to>
                                    </p:set>
                                  </p:childTnLst>
                                </p:cTn>
                              </p:par>
                              <p:par>
                                <p:cTn id="270" presetID="1" presetClass="entr" presetSubtype="0" fill="hold" grpId="0" nodeType="withEffect">
                                  <p:stCondLst>
                                    <p:cond delay="0"/>
                                  </p:stCondLst>
                                  <p:childTnLst>
                                    <p:set>
                                      <p:cBhvr>
                                        <p:cTn id="271" dur="1" fill="hold">
                                          <p:stCondLst>
                                            <p:cond delay="0"/>
                                          </p:stCondLst>
                                        </p:cTn>
                                        <p:tgtEl>
                                          <p:spTgt spid="65"/>
                                        </p:tgtEl>
                                        <p:attrNameLst>
                                          <p:attrName>style.visibility</p:attrName>
                                        </p:attrNameLst>
                                      </p:cBhvr>
                                      <p:to>
                                        <p:strVal val="visible"/>
                                      </p:to>
                                    </p:set>
                                  </p:childTnLst>
                                </p:cTn>
                              </p:par>
                            </p:childTnLst>
                          </p:cTn>
                        </p:par>
                        <p:par>
                          <p:cTn id="272" fill="hold" nodeType="afterGroup">
                            <p:stCondLst>
                              <p:cond delay="53000"/>
                            </p:stCondLst>
                            <p:childTnLst>
                              <p:par>
                                <p:cTn id="273" presetID="1" presetClass="exit" presetSubtype="0" fill="hold" grpId="1" nodeType="afterEffect">
                                  <p:stCondLst>
                                    <p:cond delay="1000"/>
                                  </p:stCondLst>
                                  <p:childTnLst>
                                    <p:set>
                                      <p:cBhvr>
                                        <p:cTn id="274" dur="1" fill="hold">
                                          <p:stCondLst>
                                            <p:cond delay="0"/>
                                          </p:stCondLst>
                                        </p:cTn>
                                        <p:tgtEl>
                                          <p:spTgt spid="65"/>
                                        </p:tgtEl>
                                        <p:attrNameLst>
                                          <p:attrName>style.visibility</p:attrName>
                                        </p:attrNameLst>
                                      </p:cBhvr>
                                      <p:to>
                                        <p:strVal val="hidden"/>
                                      </p:to>
                                    </p:set>
                                  </p:childTnLst>
                                </p:cTn>
                              </p:par>
                              <p:par>
                                <p:cTn id="275" presetID="1" presetClass="entr" presetSubtype="0" fill="hold" grpId="0" nodeType="withEffect">
                                  <p:stCondLst>
                                    <p:cond delay="0"/>
                                  </p:stCondLst>
                                  <p:childTnLst>
                                    <p:set>
                                      <p:cBhvr>
                                        <p:cTn id="276" dur="1" fill="hold">
                                          <p:stCondLst>
                                            <p:cond delay="0"/>
                                          </p:stCondLst>
                                        </p:cTn>
                                        <p:tgtEl>
                                          <p:spTgt spid="66"/>
                                        </p:tgtEl>
                                        <p:attrNameLst>
                                          <p:attrName>style.visibility</p:attrName>
                                        </p:attrNameLst>
                                      </p:cBhvr>
                                      <p:to>
                                        <p:strVal val="visible"/>
                                      </p:to>
                                    </p:set>
                                  </p:childTnLst>
                                </p:cTn>
                              </p:par>
                            </p:childTnLst>
                          </p:cTn>
                        </p:par>
                        <p:par>
                          <p:cTn id="277" fill="hold" nodeType="afterGroup">
                            <p:stCondLst>
                              <p:cond delay="54000"/>
                            </p:stCondLst>
                            <p:childTnLst>
                              <p:par>
                                <p:cTn id="278" presetID="1" presetClass="exit" presetSubtype="0" fill="hold" grpId="1" nodeType="afterEffect">
                                  <p:stCondLst>
                                    <p:cond delay="1000"/>
                                  </p:stCondLst>
                                  <p:childTnLst>
                                    <p:set>
                                      <p:cBhvr>
                                        <p:cTn id="279" dur="1" fill="hold">
                                          <p:stCondLst>
                                            <p:cond delay="0"/>
                                          </p:stCondLst>
                                        </p:cTn>
                                        <p:tgtEl>
                                          <p:spTgt spid="66"/>
                                        </p:tgtEl>
                                        <p:attrNameLst>
                                          <p:attrName>style.visibility</p:attrName>
                                        </p:attrNameLst>
                                      </p:cBhvr>
                                      <p:to>
                                        <p:strVal val="hidden"/>
                                      </p:to>
                                    </p:set>
                                  </p:childTnLst>
                                </p:cTn>
                              </p:par>
                              <p:par>
                                <p:cTn id="280" presetID="1" presetClass="entr" presetSubtype="0" fill="hold" grpId="0" nodeType="withEffect">
                                  <p:stCondLst>
                                    <p:cond delay="0"/>
                                  </p:stCondLst>
                                  <p:childTnLst>
                                    <p:set>
                                      <p:cBhvr>
                                        <p:cTn id="281" dur="1" fill="hold">
                                          <p:stCondLst>
                                            <p:cond delay="0"/>
                                          </p:stCondLst>
                                        </p:cTn>
                                        <p:tgtEl>
                                          <p:spTgt spid="67"/>
                                        </p:tgtEl>
                                        <p:attrNameLst>
                                          <p:attrName>style.visibility</p:attrName>
                                        </p:attrNameLst>
                                      </p:cBhvr>
                                      <p:to>
                                        <p:strVal val="visible"/>
                                      </p:to>
                                    </p:set>
                                  </p:childTnLst>
                                </p:cTn>
                              </p:par>
                            </p:childTnLst>
                          </p:cTn>
                        </p:par>
                        <p:par>
                          <p:cTn id="282" fill="hold" nodeType="afterGroup">
                            <p:stCondLst>
                              <p:cond delay="55000"/>
                            </p:stCondLst>
                            <p:childTnLst>
                              <p:par>
                                <p:cTn id="283" presetID="1" presetClass="exit" presetSubtype="0" fill="hold" grpId="1" nodeType="afterEffect">
                                  <p:stCondLst>
                                    <p:cond delay="1000"/>
                                  </p:stCondLst>
                                  <p:childTnLst>
                                    <p:set>
                                      <p:cBhvr>
                                        <p:cTn id="284" dur="1" fill="hold">
                                          <p:stCondLst>
                                            <p:cond delay="0"/>
                                          </p:stCondLst>
                                        </p:cTn>
                                        <p:tgtEl>
                                          <p:spTgt spid="67"/>
                                        </p:tgtEl>
                                        <p:attrNameLst>
                                          <p:attrName>style.visibility</p:attrName>
                                        </p:attrNameLst>
                                      </p:cBhvr>
                                      <p:to>
                                        <p:strVal val="hidden"/>
                                      </p:to>
                                    </p:set>
                                  </p:childTnLst>
                                </p:cTn>
                              </p:par>
                              <p:par>
                                <p:cTn id="285" presetID="1" presetClass="entr" presetSubtype="0" fill="hold" grpId="0" nodeType="withEffect">
                                  <p:stCondLst>
                                    <p:cond delay="0"/>
                                  </p:stCondLst>
                                  <p:childTnLst>
                                    <p:set>
                                      <p:cBhvr>
                                        <p:cTn id="286" dur="1" fill="hold">
                                          <p:stCondLst>
                                            <p:cond delay="0"/>
                                          </p:stCondLst>
                                        </p:cTn>
                                        <p:tgtEl>
                                          <p:spTgt spid="68"/>
                                        </p:tgtEl>
                                        <p:attrNameLst>
                                          <p:attrName>style.visibility</p:attrName>
                                        </p:attrNameLst>
                                      </p:cBhvr>
                                      <p:to>
                                        <p:strVal val="visible"/>
                                      </p:to>
                                    </p:set>
                                  </p:childTnLst>
                                </p:cTn>
                              </p:par>
                            </p:childTnLst>
                          </p:cTn>
                        </p:par>
                        <p:par>
                          <p:cTn id="287" fill="hold" nodeType="afterGroup">
                            <p:stCondLst>
                              <p:cond delay="56000"/>
                            </p:stCondLst>
                            <p:childTnLst>
                              <p:par>
                                <p:cTn id="288" presetID="1" presetClass="exit" presetSubtype="0" fill="hold" grpId="1" nodeType="afterEffect">
                                  <p:stCondLst>
                                    <p:cond delay="1000"/>
                                  </p:stCondLst>
                                  <p:childTnLst>
                                    <p:set>
                                      <p:cBhvr>
                                        <p:cTn id="289" dur="1" fill="hold">
                                          <p:stCondLst>
                                            <p:cond delay="0"/>
                                          </p:stCondLst>
                                        </p:cTn>
                                        <p:tgtEl>
                                          <p:spTgt spid="68"/>
                                        </p:tgtEl>
                                        <p:attrNameLst>
                                          <p:attrName>style.visibility</p:attrName>
                                        </p:attrNameLst>
                                      </p:cBhvr>
                                      <p:to>
                                        <p:strVal val="hidden"/>
                                      </p:to>
                                    </p:set>
                                  </p:childTnLst>
                                </p:cTn>
                              </p:par>
                              <p:par>
                                <p:cTn id="290" presetID="1" presetClass="entr" presetSubtype="0" fill="hold" grpId="0" nodeType="withEffect">
                                  <p:stCondLst>
                                    <p:cond delay="0"/>
                                  </p:stCondLst>
                                  <p:childTnLst>
                                    <p:set>
                                      <p:cBhvr>
                                        <p:cTn id="291" dur="1" fill="hold">
                                          <p:stCondLst>
                                            <p:cond delay="0"/>
                                          </p:stCondLst>
                                        </p:cTn>
                                        <p:tgtEl>
                                          <p:spTgt spid="69"/>
                                        </p:tgtEl>
                                        <p:attrNameLst>
                                          <p:attrName>style.visibility</p:attrName>
                                        </p:attrNameLst>
                                      </p:cBhvr>
                                      <p:to>
                                        <p:strVal val="visible"/>
                                      </p:to>
                                    </p:set>
                                  </p:childTnLst>
                                </p:cTn>
                              </p:par>
                            </p:childTnLst>
                          </p:cTn>
                        </p:par>
                        <p:par>
                          <p:cTn id="292" fill="hold" nodeType="afterGroup">
                            <p:stCondLst>
                              <p:cond delay="57000"/>
                            </p:stCondLst>
                            <p:childTnLst>
                              <p:par>
                                <p:cTn id="293" presetID="1" presetClass="exit" presetSubtype="0" fill="hold" grpId="1" nodeType="afterEffect">
                                  <p:stCondLst>
                                    <p:cond delay="1000"/>
                                  </p:stCondLst>
                                  <p:childTnLst>
                                    <p:set>
                                      <p:cBhvr>
                                        <p:cTn id="294" dur="1" fill="hold">
                                          <p:stCondLst>
                                            <p:cond delay="0"/>
                                          </p:stCondLst>
                                        </p:cTn>
                                        <p:tgtEl>
                                          <p:spTgt spid="69"/>
                                        </p:tgtEl>
                                        <p:attrNameLst>
                                          <p:attrName>style.visibility</p:attrName>
                                        </p:attrNameLst>
                                      </p:cBhvr>
                                      <p:to>
                                        <p:strVal val="hidden"/>
                                      </p:to>
                                    </p:set>
                                  </p:childTnLst>
                                </p:cTn>
                              </p:par>
                              <p:par>
                                <p:cTn id="295" presetID="1" presetClass="entr" presetSubtype="0" fill="hold" grpId="0" nodeType="withEffect">
                                  <p:stCondLst>
                                    <p:cond delay="0"/>
                                  </p:stCondLst>
                                  <p:childTnLst>
                                    <p:set>
                                      <p:cBhvr>
                                        <p:cTn id="296" dur="1" fill="hold">
                                          <p:stCondLst>
                                            <p:cond delay="0"/>
                                          </p:stCondLst>
                                        </p:cTn>
                                        <p:tgtEl>
                                          <p:spTgt spid="70"/>
                                        </p:tgtEl>
                                        <p:attrNameLst>
                                          <p:attrName>style.visibility</p:attrName>
                                        </p:attrNameLst>
                                      </p:cBhvr>
                                      <p:to>
                                        <p:strVal val="visible"/>
                                      </p:to>
                                    </p:set>
                                  </p:childTnLst>
                                </p:cTn>
                              </p:par>
                            </p:childTnLst>
                          </p:cTn>
                        </p:par>
                        <p:par>
                          <p:cTn id="297" fill="hold" nodeType="afterGroup">
                            <p:stCondLst>
                              <p:cond delay="58000"/>
                            </p:stCondLst>
                            <p:childTnLst>
                              <p:par>
                                <p:cTn id="298" presetID="1" presetClass="exit" presetSubtype="0" fill="hold" grpId="1" nodeType="afterEffect">
                                  <p:stCondLst>
                                    <p:cond delay="1000"/>
                                  </p:stCondLst>
                                  <p:childTnLst>
                                    <p:set>
                                      <p:cBhvr>
                                        <p:cTn id="299" dur="1" fill="hold">
                                          <p:stCondLst>
                                            <p:cond delay="0"/>
                                          </p:stCondLst>
                                        </p:cTn>
                                        <p:tgtEl>
                                          <p:spTgt spid="70"/>
                                        </p:tgtEl>
                                        <p:attrNameLst>
                                          <p:attrName>style.visibility</p:attrName>
                                        </p:attrNameLst>
                                      </p:cBhvr>
                                      <p:to>
                                        <p:strVal val="hidden"/>
                                      </p:to>
                                    </p:set>
                                  </p:childTnLst>
                                </p:cTn>
                              </p:par>
                              <p:par>
                                <p:cTn id="300" presetID="1" presetClass="entr" presetSubtype="0" fill="hold" grpId="0" nodeType="withEffect">
                                  <p:stCondLst>
                                    <p:cond delay="0"/>
                                  </p:stCondLst>
                                  <p:childTnLst>
                                    <p:set>
                                      <p:cBhvr>
                                        <p:cTn id="301" dur="1" fill="hold">
                                          <p:stCondLst>
                                            <p:cond delay="0"/>
                                          </p:stCondLst>
                                        </p:cTn>
                                        <p:tgtEl>
                                          <p:spTgt spid="71"/>
                                        </p:tgtEl>
                                        <p:attrNameLst>
                                          <p:attrName>style.visibility</p:attrName>
                                        </p:attrNameLst>
                                      </p:cBhvr>
                                      <p:to>
                                        <p:strVal val="visible"/>
                                      </p:to>
                                    </p:set>
                                  </p:childTnLst>
                                </p:cTn>
                              </p:par>
                            </p:childTnLst>
                          </p:cTn>
                        </p:par>
                        <p:par>
                          <p:cTn id="302" fill="hold" nodeType="afterGroup">
                            <p:stCondLst>
                              <p:cond delay="59000"/>
                            </p:stCondLst>
                            <p:childTnLst>
                              <p:par>
                                <p:cTn id="303" presetID="1" presetClass="exit" presetSubtype="0" fill="hold" grpId="1" nodeType="afterEffect">
                                  <p:stCondLst>
                                    <p:cond delay="1000"/>
                                  </p:stCondLst>
                                  <p:childTnLst>
                                    <p:set>
                                      <p:cBhvr>
                                        <p:cTn id="304" dur="1" fill="hold">
                                          <p:stCondLst>
                                            <p:cond delay="0"/>
                                          </p:stCondLst>
                                        </p:cTn>
                                        <p:tgtEl>
                                          <p:spTgt spid="71"/>
                                        </p:tgtEl>
                                        <p:attrNameLst>
                                          <p:attrName>style.visibility</p:attrName>
                                        </p:attrNameLst>
                                      </p:cBhvr>
                                      <p:to>
                                        <p:strVal val="hidden"/>
                                      </p:to>
                                    </p:set>
                                  </p:childTnLst>
                                </p:cTn>
                              </p:par>
                              <p:par>
                                <p:cTn id="305" presetID="1" presetClass="entr" presetSubtype="0" fill="hold" grpId="0" nodeType="withEffect">
                                  <p:stCondLst>
                                    <p:cond delay="1000"/>
                                  </p:stCondLst>
                                  <p:childTnLst>
                                    <p:set>
                                      <p:cBhvr>
                                        <p:cTn id="306" dur="1" fill="hold">
                                          <p:stCondLst>
                                            <p:cond delay="0"/>
                                          </p:stCondLst>
                                        </p:cTn>
                                        <p:tgtEl>
                                          <p:spTgt spid="72"/>
                                        </p:tgtEl>
                                        <p:attrNameLst>
                                          <p:attrName>style.visibility</p:attrName>
                                        </p:attrNameLst>
                                      </p:cBhvr>
                                      <p:to>
                                        <p:strVal val="visible"/>
                                      </p:to>
                                    </p:set>
                                  </p:childTnLst>
                                </p:cTn>
                              </p:par>
                            </p:childTnLst>
                          </p:cTn>
                        </p:par>
                        <p:par>
                          <p:cTn id="307" fill="hold" nodeType="afterGroup">
                            <p:stCondLst>
                              <p:cond delay="60000"/>
                            </p:stCondLst>
                            <p:childTnLst>
                              <p:par>
                                <p:cTn id="308" presetID="1" presetClass="exit" presetSubtype="0" fill="hold" grpId="1" nodeType="afterEffect">
                                  <p:stCondLst>
                                    <p:cond delay="1000"/>
                                  </p:stCondLst>
                                  <p:childTnLst>
                                    <p:set>
                                      <p:cBhvr>
                                        <p:cTn id="309" dur="1" fill="hold">
                                          <p:stCondLst>
                                            <p:cond delay="0"/>
                                          </p:stCondLst>
                                        </p:cTn>
                                        <p:tgtEl>
                                          <p:spTgt spid="72"/>
                                        </p:tgtEl>
                                        <p:attrNameLst>
                                          <p:attrName>style.visibility</p:attrName>
                                        </p:attrNameLst>
                                      </p:cBhvr>
                                      <p:to>
                                        <p:strVal val="hidden"/>
                                      </p:to>
                                    </p:set>
                                  </p:childTnLst>
                                </p:cTn>
                              </p:par>
                              <p:par>
                                <p:cTn id="310" presetID="1" presetClass="entr" presetSubtype="0" fill="hold" grpId="0" nodeType="withEffect">
                                  <p:stCondLst>
                                    <p:cond delay="0"/>
                                  </p:stCondLst>
                                  <p:childTnLst>
                                    <p:set>
                                      <p:cBhvr>
                                        <p:cTn id="311" dur="1" fill="hold">
                                          <p:stCondLst>
                                            <p:cond delay="0"/>
                                          </p:stCondLst>
                                        </p:cTn>
                                        <p:tgtEl>
                                          <p:spTgt spid="73"/>
                                        </p:tgtEl>
                                        <p:attrNameLst>
                                          <p:attrName>style.visibility</p:attrName>
                                        </p:attrNameLst>
                                      </p:cBhvr>
                                      <p:to>
                                        <p:strVal val="visible"/>
                                      </p:to>
                                    </p:set>
                                  </p:childTnLst>
                                </p:cTn>
                              </p:par>
                            </p:childTnLst>
                          </p:cTn>
                        </p:par>
                        <p:par>
                          <p:cTn id="312" fill="hold" nodeType="afterGroup">
                            <p:stCondLst>
                              <p:cond delay="61000"/>
                            </p:stCondLst>
                            <p:childTnLst>
                              <p:par>
                                <p:cTn id="313" presetID="1" presetClass="exit" presetSubtype="0" fill="hold" grpId="1" nodeType="afterEffect">
                                  <p:stCondLst>
                                    <p:cond delay="1000"/>
                                  </p:stCondLst>
                                  <p:childTnLst>
                                    <p:set>
                                      <p:cBhvr>
                                        <p:cTn id="314" dur="1" fill="hold">
                                          <p:stCondLst>
                                            <p:cond delay="0"/>
                                          </p:stCondLst>
                                        </p:cTn>
                                        <p:tgtEl>
                                          <p:spTgt spid="73"/>
                                        </p:tgtEl>
                                        <p:attrNameLst>
                                          <p:attrName>style.visibility</p:attrName>
                                        </p:attrNameLst>
                                      </p:cBhvr>
                                      <p:to>
                                        <p:strVal val="hidden"/>
                                      </p:to>
                                    </p:set>
                                  </p:childTnLst>
                                </p:cTn>
                              </p:par>
                              <p:par>
                                <p:cTn id="315" presetID="1" presetClass="entr" presetSubtype="0" fill="hold" grpId="0" nodeType="withEffect">
                                  <p:stCondLst>
                                    <p:cond delay="0"/>
                                  </p:stCondLst>
                                  <p:childTnLst>
                                    <p:set>
                                      <p:cBhvr>
                                        <p:cTn id="316" dur="1" fill="hold">
                                          <p:stCondLst>
                                            <p:cond delay="0"/>
                                          </p:stCondLst>
                                        </p:cTn>
                                        <p:tgtEl>
                                          <p:spTgt spid="74"/>
                                        </p:tgtEl>
                                        <p:attrNameLst>
                                          <p:attrName>style.visibility</p:attrName>
                                        </p:attrNameLst>
                                      </p:cBhvr>
                                      <p:to>
                                        <p:strVal val="visible"/>
                                      </p:to>
                                    </p:set>
                                  </p:childTnLst>
                                </p:cTn>
                              </p:par>
                            </p:childTnLst>
                          </p:cTn>
                        </p:par>
                        <p:par>
                          <p:cTn id="317" fill="hold" nodeType="afterGroup">
                            <p:stCondLst>
                              <p:cond delay="62000"/>
                            </p:stCondLst>
                            <p:childTnLst>
                              <p:par>
                                <p:cTn id="318" presetID="1" presetClass="exit" presetSubtype="0" fill="hold" grpId="1" nodeType="afterEffect">
                                  <p:stCondLst>
                                    <p:cond delay="1000"/>
                                  </p:stCondLst>
                                  <p:childTnLst>
                                    <p:set>
                                      <p:cBhvr>
                                        <p:cTn id="319" dur="1" fill="hold">
                                          <p:stCondLst>
                                            <p:cond delay="0"/>
                                          </p:stCondLst>
                                        </p:cTn>
                                        <p:tgtEl>
                                          <p:spTgt spid="74"/>
                                        </p:tgtEl>
                                        <p:attrNameLst>
                                          <p:attrName>style.visibility</p:attrName>
                                        </p:attrNameLst>
                                      </p:cBhvr>
                                      <p:to>
                                        <p:strVal val="hidden"/>
                                      </p:to>
                                    </p:set>
                                  </p:childTnLst>
                                </p:cTn>
                              </p:par>
                              <p:par>
                                <p:cTn id="320" presetID="1" presetClass="entr" presetSubtype="0" fill="hold" grpId="0" nodeType="withEffect">
                                  <p:stCondLst>
                                    <p:cond delay="0"/>
                                  </p:stCondLst>
                                  <p:childTnLst>
                                    <p:set>
                                      <p:cBhvr>
                                        <p:cTn id="321" dur="1" fill="hold">
                                          <p:stCondLst>
                                            <p:cond delay="0"/>
                                          </p:stCondLst>
                                        </p:cTn>
                                        <p:tgtEl>
                                          <p:spTgt spid="75"/>
                                        </p:tgtEl>
                                        <p:attrNameLst>
                                          <p:attrName>style.visibility</p:attrName>
                                        </p:attrNameLst>
                                      </p:cBhvr>
                                      <p:to>
                                        <p:strVal val="visible"/>
                                      </p:to>
                                    </p:set>
                                  </p:childTnLst>
                                </p:cTn>
                              </p:par>
                            </p:childTnLst>
                          </p:cTn>
                        </p:par>
                        <p:par>
                          <p:cTn id="322" fill="hold" nodeType="afterGroup">
                            <p:stCondLst>
                              <p:cond delay="63000"/>
                            </p:stCondLst>
                            <p:childTnLst>
                              <p:par>
                                <p:cTn id="323" presetID="1" presetClass="exit" presetSubtype="0" fill="hold" grpId="1" nodeType="afterEffect">
                                  <p:stCondLst>
                                    <p:cond delay="1000"/>
                                  </p:stCondLst>
                                  <p:childTnLst>
                                    <p:set>
                                      <p:cBhvr>
                                        <p:cTn id="324" dur="1" fill="hold">
                                          <p:stCondLst>
                                            <p:cond delay="0"/>
                                          </p:stCondLst>
                                        </p:cTn>
                                        <p:tgtEl>
                                          <p:spTgt spid="75"/>
                                        </p:tgtEl>
                                        <p:attrNameLst>
                                          <p:attrName>style.visibility</p:attrName>
                                        </p:attrNameLst>
                                      </p:cBhvr>
                                      <p:to>
                                        <p:strVal val="hidden"/>
                                      </p:to>
                                    </p:set>
                                  </p:childTnLst>
                                </p:cTn>
                              </p:par>
                              <p:par>
                                <p:cTn id="325" presetID="1" presetClass="entr" presetSubtype="0" fill="hold" grpId="0" nodeType="withEffect">
                                  <p:stCondLst>
                                    <p:cond delay="0"/>
                                  </p:stCondLst>
                                  <p:childTnLst>
                                    <p:set>
                                      <p:cBhvr>
                                        <p:cTn id="326" dur="1" fill="hold">
                                          <p:stCondLst>
                                            <p:cond delay="0"/>
                                          </p:stCondLst>
                                        </p:cTn>
                                        <p:tgtEl>
                                          <p:spTgt spid="76"/>
                                        </p:tgtEl>
                                        <p:attrNameLst>
                                          <p:attrName>style.visibility</p:attrName>
                                        </p:attrNameLst>
                                      </p:cBhvr>
                                      <p:to>
                                        <p:strVal val="visible"/>
                                      </p:to>
                                    </p:set>
                                  </p:childTnLst>
                                </p:cTn>
                              </p:par>
                            </p:childTnLst>
                          </p:cTn>
                        </p:par>
                        <p:par>
                          <p:cTn id="327" fill="hold" nodeType="afterGroup">
                            <p:stCondLst>
                              <p:cond delay="64000"/>
                            </p:stCondLst>
                            <p:childTnLst>
                              <p:par>
                                <p:cTn id="328" presetID="1" presetClass="exit" presetSubtype="0" fill="hold" grpId="1" nodeType="afterEffect">
                                  <p:stCondLst>
                                    <p:cond delay="1000"/>
                                  </p:stCondLst>
                                  <p:childTnLst>
                                    <p:set>
                                      <p:cBhvr>
                                        <p:cTn id="329" dur="1" fill="hold">
                                          <p:stCondLst>
                                            <p:cond delay="0"/>
                                          </p:stCondLst>
                                        </p:cTn>
                                        <p:tgtEl>
                                          <p:spTgt spid="76"/>
                                        </p:tgtEl>
                                        <p:attrNameLst>
                                          <p:attrName>style.visibility</p:attrName>
                                        </p:attrNameLst>
                                      </p:cBhvr>
                                      <p:to>
                                        <p:strVal val="hidden"/>
                                      </p:to>
                                    </p:set>
                                  </p:childTnLst>
                                </p:cTn>
                              </p:par>
                              <p:par>
                                <p:cTn id="330" presetID="1" presetClass="entr" presetSubtype="0" fill="hold" grpId="0" nodeType="withEffect">
                                  <p:stCondLst>
                                    <p:cond delay="0"/>
                                  </p:stCondLst>
                                  <p:childTnLst>
                                    <p:set>
                                      <p:cBhvr>
                                        <p:cTn id="331" dur="1" fill="hold">
                                          <p:stCondLst>
                                            <p:cond delay="0"/>
                                          </p:stCondLst>
                                        </p:cTn>
                                        <p:tgtEl>
                                          <p:spTgt spid="77"/>
                                        </p:tgtEl>
                                        <p:attrNameLst>
                                          <p:attrName>style.visibility</p:attrName>
                                        </p:attrNameLst>
                                      </p:cBhvr>
                                      <p:to>
                                        <p:strVal val="visible"/>
                                      </p:to>
                                    </p:set>
                                  </p:childTnLst>
                                </p:cTn>
                              </p:par>
                            </p:childTnLst>
                          </p:cTn>
                        </p:par>
                        <p:par>
                          <p:cTn id="332" fill="hold" nodeType="afterGroup">
                            <p:stCondLst>
                              <p:cond delay="65000"/>
                            </p:stCondLst>
                            <p:childTnLst>
                              <p:par>
                                <p:cTn id="333" presetID="1" presetClass="exit" presetSubtype="0" fill="hold" grpId="1" nodeType="afterEffect">
                                  <p:stCondLst>
                                    <p:cond delay="1000"/>
                                  </p:stCondLst>
                                  <p:childTnLst>
                                    <p:set>
                                      <p:cBhvr>
                                        <p:cTn id="334" dur="1" fill="hold">
                                          <p:stCondLst>
                                            <p:cond delay="0"/>
                                          </p:stCondLst>
                                        </p:cTn>
                                        <p:tgtEl>
                                          <p:spTgt spid="77"/>
                                        </p:tgtEl>
                                        <p:attrNameLst>
                                          <p:attrName>style.visibility</p:attrName>
                                        </p:attrNameLst>
                                      </p:cBhvr>
                                      <p:to>
                                        <p:strVal val="hidden"/>
                                      </p:to>
                                    </p:set>
                                  </p:childTnLst>
                                </p:cTn>
                              </p:par>
                              <p:par>
                                <p:cTn id="335" presetID="1" presetClass="entr" presetSubtype="0" fill="hold" grpId="0" nodeType="withEffect">
                                  <p:stCondLst>
                                    <p:cond delay="0"/>
                                  </p:stCondLst>
                                  <p:childTnLst>
                                    <p:set>
                                      <p:cBhvr>
                                        <p:cTn id="336" dur="1" fill="hold">
                                          <p:stCondLst>
                                            <p:cond delay="0"/>
                                          </p:stCondLst>
                                        </p:cTn>
                                        <p:tgtEl>
                                          <p:spTgt spid="78"/>
                                        </p:tgtEl>
                                        <p:attrNameLst>
                                          <p:attrName>style.visibility</p:attrName>
                                        </p:attrNameLst>
                                      </p:cBhvr>
                                      <p:to>
                                        <p:strVal val="visible"/>
                                      </p:to>
                                    </p:set>
                                  </p:childTnLst>
                                </p:cTn>
                              </p:par>
                            </p:childTnLst>
                          </p:cTn>
                        </p:par>
                        <p:par>
                          <p:cTn id="337" fill="hold" nodeType="afterGroup">
                            <p:stCondLst>
                              <p:cond delay="66000"/>
                            </p:stCondLst>
                            <p:childTnLst>
                              <p:par>
                                <p:cTn id="338" presetID="1" presetClass="exit" presetSubtype="0" fill="hold" grpId="1" nodeType="afterEffect">
                                  <p:stCondLst>
                                    <p:cond delay="1000"/>
                                  </p:stCondLst>
                                  <p:childTnLst>
                                    <p:set>
                                      <p:cBhvr>
                                        <p:cTn id="339" dur="1" fill="hold">
                                          <p:stCondLst>
                                            <p:cond delay="0"/>
                                          </p:stCondLst>
                                        </p:cTn>
                                        <p:tgtEl>
                                          <p:spTgt spid="78"/>
                                        </p:tgtEl>
                                        <p:attrNameLst>
                                          <p:attrName>style.visibility</p:attrName>
                                        </p:attrNameLst>
                                      </p:cBhvr>
                                      <p:to>
                                        <p:strVal val="hidden"/>
                                      </p:to>
                                    </p:set>
                                  </p:childTnLst>
                                </p:cTn>
                              </p:par>
                              <p:par>
                                <p:cTn id="340" presetID="1" presetClass="entr" presetSubtype="0" fill="hold" grpId="0" nodeType="withEffect">
                                  <p:stCondLst>
                                    <p:cond delay="0"/>
                                  </p:stCondLst>
                                  <p:childTnLst>
                                    <p:set>
                                      <p:cBhvr>
                                        <p:cTn id="341" dur="1" fill="hold">
                                          <p:stCondLst>
                                            <p:cond delay="0"/>
                                          </p:stCondLst>
                                        </p:cTn>
                                        <p:tgtEl>
                                          <p:spTgt spid="79"/>
                                        </p:tgtEl>
                                        <p:attrNameLst>
                                          <p:attrName>style.visibility</p:attrName>
                                        </p:attrNameLst>
                                      </p:cBhvr>
                                      <p:to>
                                        <p:strVal val="visible"/>
                                      </p:to>
                                    </p:set>
                                  </p:childTnLst>
                                </p:cTn>
                              </p:par>
                            </p:childTnLst>
                          </p:cTn>
                        </p:par>
                        <p:par>
                          <p:cTn id="342" fill="hold" nodeType="afterGroup">
                            <p:stCondLst>
                              <p:cond delay="67000"/>
                            </p:stCondLst>
                            <p:childTnLst>
                              <p:par>
                                <p:cTn id="343" presetID="1" presetClass="exit" presetSubtype="0" fill="hold" grpId="1" nodeType="afterEffect">
                                  <p:stCondLst>
                                    <p:cond delay="1000"/>
                                  </p:stCondLst>
                                  <p:childTnLst>
                                    <p:set>
                                      <p:cBhvr>
                                        <p:cTn id="344" dur="1" fill="hold">
                                          <p:stCondLst>
                                            <p:cond delay="0"/>
                                          </p:stCondLst>
                                        </p:cTn>
                                        <p:tgtEl>
                                          <p:spTgt spid="79"/>
                                        </p:tgtEl>
                                        <p:attrNameLst>
                                          <p:attrName>style.visibility</p:attrName>
                                        </p:attrNameLst>
                                      </p:cBhvr>
                                      <p:to>
                                        <p:strVal val="hidden"/>
                                      </p:to>
                                    </p:set>
                                  </p:childTnLst>
                                </p:cTn>
                              </p:par>
                              <p:par>
                                <p:cTn id="345" presetID="1" presetClass="entr" presetSubtype="0" fill="hold" grpId="0" nodeType="withEffect">
                                  <p:stCondLst>
                                    <p:cond delay="0"/>
                                  </p:stCondLst>
                                  <p:childTnLst>
                                    <p:set>
                                      <p:cBhvr>
                                        <p:cTn id="346" dur="1" fill="hold">
                                          <p:stCondLst>
                                            <p:cond delay="0"/>
                                          </p:stCondLst>
                                        </p:cTn>
                                        <p:tgtEl>
                                          <p:spTgt spid="80"/>
                                        </p:tgtEl>
                                        <p:attrNameLst>
                                          <p:attrName>style.visibility</p:attrName>
                                        </p:attrNameLst>
                                      </p:cBhvr>
                                      <p:to>
                                        <p:strVal val="visible"/>
                                      </p:to>
                                    </p:set>
                                  </p:childTnLst>
                                </p:cTn>
                              </p:par>
                            </p:childTnLst>
                          </p:cTn>
                        </p:par>
                        <p:par>
                          <p:cTn id="347" fill="hold" nodeType="afterGroup">
                            <p:stCondLst>
                              <p:cond delay="68000"/>
                            </p:stCondLst>
                            <p:childTnLst>
                              <p:par>
                                <p:cTn id="348" presetID="1" presetClass="exit" presetSubtype="0" fill="hold" grpId="1" nodeType="afterEffect">
                                  <p:stCondLst>
                                    <p:cond delay="1000"/>
                                  </p:stCondLst>
                                  <p:childTnLst>
                                    <p:set>
                                      <p:cBhvr>
                                        <p:cTn id="349" dur="1" fill="hold">
                                          <p:stCondLst>
                                            <p:cond delay="0"/>
                                          </p:stCondLst>
                                        </p:cTn>
                                        <p:tgtEl>
                                          <p:spTgt spid="80"/>
                                        </p:tgtEl>
                                        <p:attrNameLst>
                                          <p:attrName>style.visibility</p:attrName>
                                        </p:attrNameLst>
                                      </p:cBhvr>
                                      <p:to>
                                        <p:strVal val="hidden"/>
                                      </p:to>
                                    </p:set>
                                  </p:childTnLst>
                                </p:cTn>
                              </p:par>
                              <p:par>
                                <p:cTn id="350" presetID="1" presetClass="entr" presetSubtype="0" fill="hold" grpId="0" nodeType="withEffect">
                                  <p:stCondLst>
                                    <p:cond delay="0"/>
                                  </p:stCondLst>
                                  <p:childTnLst>
                                    <p:set>
                                      <p:cBhvr>
                                        <p:cTn id="351" dur="1" fill="hold">
                                          <p:stCondLst>
                                            <p:cond delay="0"/>
                                          </p:stCondLst>
                                        </p:cTn>
                                        <p:tgtEl>
                                          <p:spTgt spid="81"/>
                                        </p:tgtEl>
                                        <p:attrNameLst>
                                          <p:attrName>style.visibility</p:attrName>
                                        </p:attrNameLst>
                                      </p:cBhvr>
                                      <p:to>
                                        <p:strVal val="visible"/>
                                      </p:to>
                                    </p:set>
                                  </p:childTnLst>
                                </p:cTn>
                              </p:par>
                            </p:childTnLst>
                          </p:cTn>
                        </p:par>
                        <p:par>
                          <p:cTn id="352" fill="hold" nodeType="afterGroup">
                            <p:stCondLst>
                              <p:cond delay="69000"/>
                            </p:stCondLst>
                            <p:childTnLst>
                              <p:par>
                                <p:cTn id="353" presetID="1" presetClass="exit" presetSubtype="0" fill="hold" grpId="1" nodeType="afterEffect">
                                  <p:stCondLst>
                                    <p:cond delay="1000"/>
                                  </p:stCondLst>
                                  <p:childTnLst>
                                    <p:set>
                                      <p:cBhvr>
                                        <p:cTn id="354" dur="1" fill="hold">
                                          <p:stCondLst>
                                            <p:cond delay="0"/>
                                          </p:stCondLst>
                                        </p:cTn>
                                        <p:tgtEl>
                                          <p:spTgt spid="81"/>
                                        </p:tgtEl>
                                        <p:attrNameLst>
                                          <p:attrName>style.visibility</p:attrName>
                                        </p:attrNameLst>
                                      </p:cBhvr>
                                      <p:to>
                                        <p:strVal val="hidden"/>
                                      </p:to>
                                    </p:set>
                                  </p:childTnLst>
                                </p:cTn>
                              </p:par>
                              <p:par>
                                <p:cTn id="355" presetID="1" presetClass="entr" presetSubtype="0" fill="hold" grpId="0" nodeType="withEffect">
                                  <p:stCondLst>
                                    <p:cond delay="0"/>
                                  </p:stCondLst>
                                  <p:childTnLst>
                                    <p:set>
                                      <p:cBhvr>
                                        <p:cTn id="356" dur="1" fill="hold">
                                          <p:stCondLst>
                                            <p:cond delay="0"/>
                                          </p:stCondLst>
                                        </p:cTn>
                                        <p:tgtEl>
                                          <p:spTgt spid="82"/>
                                        </p:tgtEl>
                                        <p:attrNameLst>
                                          <p:attrName>style.visibility</p:attrName>
                                        </p:attrNameLst>
                                      </p:cBhvr>
                                      <p:to>
                                        <p:strVal val="visible"/>
                                      </p:to>
                                    </p:set>
                                  </p:childTnLst>
                                </p:cTn>
                              </p:par>
                            </p:childTnLst>
                          </p:cTn>
                        </p:par>
                        <p:par>
                          <p:cTn id="357" fill="hold" nodeType="afterGroup">
                            <p:stCondLst>
                              <p:cond delay="70000"/>
                            </p:stCondLst>
                            <p:childTnLst>
                              <p:par>
                                <p:cTn id="358" presetID="1" presetClass="exit" presetSubtype="0" fill="hold" grpId="1" nodeType="afterEffect">
                                  <p:stCondLst>
                                    <p:cond delay="1000"/>
                                  </p:stCondLst>
                                  <p:childTnLst>
                                    <p:set>
                                      <p:cBhvr>
                                        <p:cTn id="359" dur="1" fill="hold">
                                          <p:stCondLst>
                                            <p:cond delay="0"/>
                                          </p:stCondLst>
                                        </p:cTn>
                                        <p:tgtEl>
                                          <p:spTgt spid="82"/>
                                        </p:tgtEl>
                                        <p:attrNameLst>
                                          <p:attrName>style.visibility</p:attrName>
                                        </p:attrNameLst>
                                      </p:cBhvr>
                                      <p:to>
                                        <p:strVal val="hidden"/>
                                      </p:to>
                                    </p:set>
                                  </p:childTnLst>
                                </p:cTn>
                              </p:par>
                              <p:par>
                                <p:cTn id="360" presetID="1" presetClass="entr" presetSubtype="0" fill="hold" grpId="0" nodeType="withEffect">
                                  <p:stCondLst>
                                    <p:cond delay="0"/>
                                  </p:stCondLst>
                                  <p:childTnLst>
                                    <p:set>
                                      <p:cBhvr>
                                        <p:cTn id="361" dur="1" fill="hold">
                                          <p:stCondLst>
                                            <p:cond delay="0"/>
                                          </p:stCondLst>
                                        </p:cTn>
                                        <p:tgtEl>
                                          <p:spTgt spid="83"/>
                                        </p:tgtEl>
                                        <p:attrNameLst>
                                          <p:attrName>style.visibility</p:attrName>
                                        </p:attrNameLst>
                                      </p:cBhvr>
                                      <p:to>
                                        <p:strVal val="visible"/>
                                      </p:to>
                                    </p:set>
                                  </p:childTnLst>
                                </p:cTn>
                              </p:par>
                            </p:childTnLst>
                          </p:cTn>
                        </p:par>
                        <p:par>
                          <p:cTn id="362" fill="hold" nodeType="afterGroup">
                            <p:stCondLst>
                              <p:cond delay="71000"/>
                            </p:stCondLst>
                            <p:childTnLst>
                              <p:par>
                                <p:cTn id="363" presetID="1" presetClass="exit" presetSubtype="0" fill="hold" grpId="1" nodeType="afterEffect">
                                  <p:stCondLst>
                                    <p:cond delay="1000"/>
                                  </p:stCondLst>
                                  <p:childTnLst>
                                    <p:set>
                                      <p:cBhvr>
                                        <p:cTn id="364" dur="1" fill="hold">
                                          <p:stCondLst>
                                            <p:cond delay="0"/>
                                          </p:stCondLst>
                                        </p:cTn>
                                        <p:tgtEl>
                                          <p:spTgt spid="83"/>
                                        </p:tgtEl>
                                        <p:attrNameLst>
                                          <p:attrName>style.visibility</p:attrName>
                                        </p:attrNameLst>
                                      </p:cBhvr>
                                      <p:to>
                                        <p:strVal val="hidden"/>
                                      </p:to>
                                    </p:set>
                                  </p:childTnLst>
                                </p:cTn>
                              </p:par>
                              <p:par>
                                <p:cTn id="365" presetID="1" presetClass="entr" presetSubtype="0" fill="hold" grpId="0" nodeType="withEffect">
                                  <p:stCondLst>
                                    <p:cond delay="0"/>
                                  </p:stCondLst>
                                  <p:childTnLst>
                                    <p:set>
                                      <p:cBhvr>
                                        <p:cTn id="366" dur="1" fill="hold">
                                          <p:stCondLst>
                                            <p:cond delay="0"/>
                                          </p:stCondLst>
                                        </p:cTn>
                                        <p:tgtEl>
                                          <p:spTgt spid="84"/>
                                        </p:tgtEl>
                                        <p:attrNameLst>
                                          <p:attrName>style.visibility</p:attrName>
                                        </p:attrNameLst>
                                      </p:cBhvr>
                                      <p:to>
                                        <p:strVal val="visible"/>
                                      </p:to>
                                    </p:set>
                                  </p:childTnLst>
                                </p:cTn>
                              </p:par>
                            </p:childTnLst>
                          </p:cTn>
                        </p:par>
                        <p:par>
                          <p:cTn id="367" fill="hold" nodeType="afterGroup">
                            <p:stCondLst>
                              <p:cond delay="72000"/>
                            </p:stCondLst>
                            <p:childTnLst>
                              <p:par>
                                <p:cTn id="368" presetID="1" presetClass="exit" presetSubtype="0" fill="hold" grpId="1" nodeType="afterEffect">
                                  <p:stCondLst>
                                    <p:cond delay="1000"/>
                                  </p:stCondLst>
                                  <p:childTnLst>
                                    <p:set>
                                      <p:cBhvr>
                                        <p:cTn id="369" dur="1" fill="hold">
                                          <p:stCondLst>
                                            <p:cond delay="0"/>
                                          </p:stCondLst>
                                        </p:cTn>
                                        <p:tgtEl>
                                          <p:spTgt spid="84"/>
                                        </p:tgtEl>
                                        <p:attrNameLst>
                                          <p:attrName>style.visibility</p:attrName>
                                        </p:attrNameLst>
                                      </p:cBhvr>
                                      <p:to>
                                        <p:strVal val="hidden"/>
                                      </p:to>
                                    </p:set>
                                  </p:childTnLst>
                                </p:cTn>
                              </p:par>
                              <p:par>
                                <p:cTn id="370" presetID="1" presetClass="entr" presetSubtype="0" fill="hold" grpId="0" nodeType="withEffect">
                                  <p:stCondLst>
                                    <p:cond delay="0"/>
                                  </p:stCondLst>
                                  <p:childTnLst>
                                    <p:set>
                                      <p:cBhvr>
                                        <p:cTn id="371" dur="1" fill="hold">
                                          <p:stCondLst>
                                            <p:cond delay="0"/>
                                          </p:stCondLst>
                                        </p:cTn>
                                        <p:tgtEl>
                                          <p:spTgt spid="85"/>
                                        </p:tgtEl>
                                        <p:attrNameLst>
                                          <p:attrName>style.visibility</p:attrName>
                                        </p:attrNameLst>
                                      </p:cBhvr>
                                      <p:to>
                                        <p:strVal val="visible"/>
                                      </p:to>
                                    </p:set>
                                  </p:childTnLst>
                                </p:cTn>
                              </p:par>
                            </p:childTnLst>
                          </p:cTn>
                        </p:par>
                        <p:par>
                          <p:cTn id="372" fill="hold" nodeType="afterGroup">
                            <p:stCondLst>
                              <p:cond delay="73000"/>
                            </p:stCondLst>
                            <p:childTnLst>
                              <p:par>
                                <p:cTn id="373" presetID="1" presetClass="exit" presetSubtype="0" fill="hold" grpId="1" nodeType="afterEffect">
                                  <p:stCondLst>
                                    <p:cond delay="1000"/>
                                  </p:stCondLst>
                                  <p:childTnLst>
                                    <p:set>
                                      <p:cBhvr>
                                        <p:cTn id="374" dur="1" fill="hold">
                                          <p:stCondLst>
                                            <p:cond delay="0"/>
                                          </p:stCondLst>
                                        </p:cTn>
                                        <p:tgtEl>
                                          <p:spTgt spid="85"/>
                                        </p:tgtEl>
                                        <p:attrNameLst>
                                          <p:attrName>style.visibility</p:attrName>
                                        </p:attrNameLst>
                                      </p:cBhvr>
                                      <p:to>
                                        <p:strVal val="hidden"/>
                                      </p:to>
                                    </p:set>
                                  </p:childTnLst>
                                </p:cTn>
                              </p:par>
                              <p:par>
                                <p:cTn id="375" presetID="1" presetClass="entr" presetSubtype="0" fill="hold" grpId="0" nodeType="withEffect">
                                  <p:stCondLst>
                                    <p:cond delay="0"/>
                                  </p:stCondLst>
                                  <p:childTnLst>
                                    <p:set>
                                      <p:cBhvr>
                                        <p:cTn id="376" dur="1" fill="hold">
                                          <p:stCondLst>
                                            <p:cond delay="0"/>
                                          </p:stCondLst>
                                        </p:cTn>
                                        <p:tgtEl>
                                          <p:spTgt spid="86"/>
                                        </p:tgtEl>
                                        <p:attrNameLst>
                                          <p:attrName>style.visibility</p:attrName>
                                        </p:attrNameLst>
                                      </p:cBhvr>
                                      <p:to>
                                        <p:strVal val="visible"/>
                                      </p:to>
                                    </p:set>
                                  </p:childTnLst>
                                </p:cTn>
                              </p:par>
                            </p:childTnLst>
                          </p:cTn>
                        </p:par>
                        <p:par>
                          <p:cTn id="377" fill="hold" nodeType="afterGroup">
                            <p:stCondLst>
                              <p:cond delay="74000"/>
                            </p:stCondLst>
                            <p:childTnLst>
                              <p:par>
                                <p:cTn id="378" presetID="1" presetClass="exit" presetSubtype="0" fill="hold" grpId="1" nodeType="afterEffect">
                                  <p:stCondLst>
                                    <p:cond delay="1000"/>
                                  </p:stCondLst>
                                  <p:childTnLst>
                                    <p:set>
                                      <p:cBhvr>
                                        <p:cTn id="379" dur="1" fill="hold">
                                          <p:stCondLst>
                                            <p:cond delay="0"/>
                                          </p:stCondLst>
                                        </p:cTn>
                                        <p:tgtEl>
                                          <p:spTgt spid="86"/>
                                        </p:tgtEl>
                                        <p:attrNameLst>
                                          <p:attrName>style.visibility</p:attrName>
                                        </p:attrNameLst>
                                      </p:cBhvr>
                                      <p:to>
                                        <p:strVal val="hidden"/>
                                      </p:to>
                                    </p:set>
                                  </p:childTnLst>
                                </p:cTn>
                              </p:par>
                              <p:par>
                                <p:cTn id="380" presetID="1" presetClass="entr" presetSubtype="0" fill="hold" grpId="0" nodeType="withEffect">
                                  <p:stCondLst>
                                    <p:cond delay="0"/>
                                  </p:stCondLst>
                                  <p:childTnLst>
                                    <p:set>
                                      <p:cBhvr>
                                        <p:cTn id="381" dur="1" fill="hold">
                                          <p:stCondLst>
                                            <p:cond delay="0"/>
                                          </p:stCondLst>
                                        </p:cTn>
                                        <p:tgtEl>
                                          <p:spTgt spid="87"/>
                                        </p:tgtEl>
                                        <p:attrNameLst>
                                          <p:attrName>style.visibility</p:attrName>
                                        </p:attrNameLst>
                                      </p:cBhvr>
                                      <p:to>
                                        <p:strVal val="visible"/>
                                      </p:to>
                                    </p:set>
                                  </p:childTnLst>
                                </p:cTn>
                              </p:par>
                            </p:childTnLst>
                          </p:cTn>
                        </p:par>
                        <p:par>
                          <p:cTn id="382" fill="hold" nodeType="afterGroup">
                            <p:stCondLst>
                              <p:cond delay="75000"/>
                            </p:stCondLst>
                            <p:childTnLst>
                              <p:par>
                                <p:cTn id="383" presetID="1" presetClass="exit" presetSubtype="0" fill="hold" grpId="1" nodeType="afterEffect">
                                  <p:stCondLst>
                                    <p:cond delay="1000"/>
                                  </p:stCondLst>
                                  <p:childTnLst>
                                    <p:set>
                                      <p:cBhvr>
                                        <p:cTn id="384" dur="1" fill="hold">
                                          <p:stCondLst>
                                            <p:cond delay="0"/>
                                          </p:stCondLst>
                                        </p:cTn>
                                        <p:tgtEl>
                                          <p:spTgt spid="87"/>
                                        </p:tgtEl>
                                        <p:attrNameLst>
                                          <p:attrName>style.visibility</p:attrName>
                                        </p:attrNameLst>
                                      </p:cBhvr>
                                      <p:to>
                                        <p:strVal val="hidden"/>
                                      </p:to>
                                    </p:set>
                                  </p:childTnLst>
                                </p:cTn>
                              </p:par>
                              <p:par>
                                <p:cTn id="385" presetID="1" presetClass="entr" presetSubtype="0" fill="hold" grpId="0" nodeType="withEffect">
                                  <p:stCondLst>
                                    <p:cond delay="0"/>
                                  </p:stCondLst>
                                  <p:childTnLst>
                                    <p:set>
                                      <p:cBhvr>
                                        <p:cTn id="386" dur="1" fill="hold">
                                          <p:stCondLst>
                                            <p:cond delay="0"/>
                                          </p:stCondLst>
                                        </p:cTn>
                                        <p:tgtEl>
                                          <p:spTgt spid="88"/>
                                        </p:tgtEl>
                                        <p:attrNameLst>
                                          <p:attrName>style.visibility</p:attrName>
                                        </p:attrNameLst>
                                      </p:cBhvr>
                                      <p:to>
                                        <p:strVal val="visible"/>
                                      </p:to>
                                    </p:set>
                                  </p:childTnLst>
                                </p:cTn>
                              </p:par>
                            </p:childTnLst>
                          </p:cTn>
                        </p:par>
                        <p:par>
                          <p:cTn id="387" fill="hold" nodeType="afterGroup">
                            <p:stCondLst>
                              <p:cond delay="76000"/>
                            </p:stCondLst>
                            <p:childTnLst>
                              <p:par>
                                <p:cTn id="388" presetID="1" presetClass="exit" presetSubtype="0" fill="hold" grpId="1" nodeType="afterEffect">
                                  <p:stCondLst>
                                    <p:cond delay="1000"/>
                                  </p:stCondLst>
                                  <p:childTnLst>
                                    <p:set>
                                      <p:cBhvr>
                                        <p:cTn id="389" dur="1" fill="hold">
                                          <p:stCondLst>
                                            <p:cond delay="0"/>
                                          </p:stCondLst>
                                        </p:cTn>
                                        <p:tgtEl>
                                          <p:spTgt spid="88"/>
                                        </p:tgtEl>
                                        <p:attrNameLst>
                                          <p:attrName>style.visibility</p:attrName>
                                        </p:attrNameLst>
                                      </p:cBhvr>
                                      <p:to>
                                        <p:strVal val="hidden"/>
                                      </p:to>
                                    </p:set>
                                  </p:childTnLst>
                                </p:cTn>
                              </p:par>
                              <p:par>
                                <p:cTn id="390" presetID="1" presetClass="entr" presetSubtype="0" fill="hold" grpId="0" nodeType="withEffect">
                                  <p:stCondLst>
                                    <p:cond delay="0"/>
                                  </p:stCondLst>
                                  <p:childTnLst>
                                    <p:set>
                                      <p:cBhvr>
                                        <p:cTn id="391" dur="1" fill="hold">
                                          <p:stCondLst>
                                            <p:cond delay="0"/>
                                          </p:stCondLst>
                                        </p:cTn>
                                        <p:tgtEl>
                                          <p:spTgt spid="89"/>
                                        </p:tgtEl>
                                        <p:attrNameLst>
                                          <p:attrName>style.visibility</p:attrName>
                                        </p:attrNameLst>
                                      </p:cBhvr>
                                      <p:to>
                                        <p:strVal val="visible"/>
                                      </p:to>
                                    </p:set>
                                  </p:childTnLst>
                                </p:cTn>
                              </p:par>
                            </p:childTnLst>
                          </p:cTn>
                        </p:par>
                        <p:par>
                          <p:cTn id="392" fill="hold" nodeType="afterGroup">
                            <p:stCondLst>
                              <p:cond delay="77000"/>
                            </p:stCondLst>
                            <p:childTnLst>
                              <p:par>
                                <p:cTn id="393" presetID="1" presetClass="exit" presetSubtype="0" fill="hold" grpId="1" nodeType="afterEffect">
                                  <p:stCondLst>
                                    <p:cond delay="1000"/>
                                  </p:stCondLst>
                                  <p:childTnLst>
                                    <p:set>
                                      <p:cBhvr>
                                        <p:cTn id="394" dur="1" fill="hold">
                                          <p:stCondLst>
                                            <p:cond delay="0"/>
                                          </p:stCondLst>
                                        </p:cTn>
                                        <p:tgtEl>
                                          <p:spTgt spid="89"/>
                                        </p:tgtEl>
                                        <p:attrNameLst>
                                          <p:attrName>style.visibility</p:attrName>
                                        </p:attrNameLst>
                                      </p:cBhvr>
                                      <p:to>
                                        <p:strVal val="hidden"/>
                                      </p:to>
                                    </p:set>
                                  </p:childTnLst>
                                </p:cTn>
                              </p:par>
                              <p:par>
                                <p:cTn id="395" presetID="1" presetClass="entr" presetSubtype="0" fill="hold" grpId="0" nodeType="withEffect">
                                  <p:stCondLst>
                                    <p:cond delay="0"/>
                                  </p:stCondLst>
                                  <p:childTnLst>
                                    <p:set>
                                      <p:cBhvr>
                                        <p:cTn id="396" dur="1" fill="hold">
                                          <p:stCondLst>
                                            <p:cond delay="0"/>
                                          </p:stCondLst>
                                        </p:cTn>
                                        <p:tgtEl>
                                          <p:spTgt spid="90"/>
                                        </p:tgtEl>
                                        <p:attrNameLst>
                                          <p:attrName>style.visibility</p:attrName>
                                        </p:attrNameLst>
                                      </p:cBhvr>
                                      <p:to>
                                        <p:strVal val="visible"/>
                                      </p:to>
                                    </p:set>
                                  </p:childTnLst>
                                </p:cTn>
                              </p:par>
                            </p:childTnLst>
                          </p:cTn>
                        </p:par>
                        <p:par>
                          <p:cTn id="397" fill="hold" nodeType="afterGroup">
                            <p:stCondLst>
                              <p:cond delay="78000"/>
                            </p:stCondLst>
                            <p:childTnLst>
                              <p:par>
                                <p:cTn id="398" presetID="1" presetClass="exit" presetSubtype="0" fill="hold" grpId="1" nodeType="afterEffect">
                                  <p:stCondLst>
                                    <p:cond delay="1000"/>
                                  </p:stCondLst>
                                  <p:childTnLst>
                                    <p:set>
                                      <p:cBhvr>
                                        <p:cTn id="399" dur="1" fill="hold">
                                          <p:stCondLst>
                                            <p:cond delay="0"/>
                                          </p:stCondLst>
                                        </p:cTn>
                                        <p:tgtEl>
                                          <p:spTgt spid="90"/>
                                        </p:tgtEl>
                                        <p:attrNameLst>
                                          <p:attrName>style.visibility</p:attrName>
                                        </p:attrNameLst>
                                      </p:cBhvr>
                                      <p:to>
                                        <p:strVal val="hidden"/>
                                      </p:to>
                                    </p:set>
                                  </p:childTnLst>
                                </p:cTn>
                              </p:par>
                              <p:par>
                                <p:cTn id="400" presetID="1" presetClass="entr" presetSubtype="0" fill="hold" grpId="0" nodeType="withEffect">
                                  <p:stCondLst>
                                    <p:cond delay="0"/>
                                  </p:stCondLst>
                                  <p:childTnLst>
                                    <p:set>
                                      <p:cBhvr>
                                        <p:cTn id="401" dur="1" fill="hold">
                                          <p:stCondLst>
                                            <p:cond delay="0"/>
                                          </p:stCondLst>
                                        </p:cTn>
                                        <p:tgtEl>
                                          <p:spTgt spid="91"/>
                                        </p:tgtEl>
                                        <p:attrNameLst>
                                          <p:attrName>style.visibility</p:attrName>
                                        </p:attrNameLst>
                                      </p:cBhvr>
                                      <p:to>
                                        <p:strVal val="visible"/>
                                      </p:to>
                                    </p:set>
                                  </p:childTnLst>
                                </p:cTn>
                              </p:par>
                            </p:childTnLst>
                          </p:cTn>
                        </p:par>
                        <p:par>
                          <p:cTn id="402" fill="hold" nodeType="afterGroup">
                            <p:stCondLst>
                              <p:cond delay="79000"/>
                            </p:stCondLst>
                            <p:childTnLst>
                              <p:par>
                                <p:cTn id="403" presetID="1" presetClass="exit" presetSubtype="0" fill="hold" grpId="1" nodeType="afterEffect">
                                  <p:stCondLst>
                                    <p:cond delay="1000"/>
                                  </p:stCondLst>
                                  <p:childTnLst>
                                    <p:set>
                                      <p:cBhvr>
                                        <p:cTn id="404" dur="1" fill="hold">
                                          <p:stCondLst>
                                            <p:cond delay="0"/>
                                          </p:stCondLst>
                                        </p:cTn>
                                        <p:tgtEl>
                                          <p:spTgt spid="91"/>
                                        </p:tgtEl>
                                        <p:attrNameLst>
                                          <p:attrName>style.visibility</p:attrName>
                                        </p:attrNameLst>
                                      </p:cBhvr>
                                      <p:to>
                                        <p:strVal val="hidden"/>
                                      </p:to>
                                    </p:set>
                                  </p:childTnLst>
                                </p:cTn>
                              </p:par>
                              <p:par>
                                <p:cTn id="405" presetID="1" presetClass="entr" presetSubtype="0" fill="hold" grpId="0" nodeType="withEffect">
                                  <p:stCondLst>
                                    <p:cond delay="0"/>
                                  </p:stCondLst>
                                  <p:childTnLst>
                                    <p:set>
                                      <p:cBhvr>
                                        <p:cTn id="406" dur="1" fill="hold">
                                          <p:stCondLst>
                                            <p:cond delay="0"/>
                                          </p:stCondLst>
                                        </p:cTn>
                                        <p:tgtEl>
                                          <p:spTgt spid="92"/>
                                        </p:tgtEl>
                                        <p:attrNameLst>
                                          <p:attrName>style.visibility</p:attrName>
                                        </p:attrNameLst>
                                      </p:cBhvr>
                                      <p:to>
                                        <p:strVal val="visible"/>
                                      </p:to>
                                    </p:set>
                                  </p:childTnLst>
                                </p:cTn>
                              </p:par>
                            </p:childTnLst>
                          </p:cTn>
                        </p:par>
                        <p:par>
                          <p:cTn id="407" fill="hold" nodeType="afterGroup">
                            <p:stCondLst>
                              <p:cond delay="80000"/>
                            </p:stCondLst>
                            <p:childTnLst>
                              <p:par>
                                <p:cTn id="408" presetID="1" presetClass="exit" presetSubtype="0" fill="hold" grpId="1" nodeType="afterEffect">
                                  <p:stCondLst>
                                    <p:cond delay="1000"/>
                                  </p:stCondLst>
                                  <p:childTnLst>
                                    <p:set>
                                      <p:cBhvr>
                                        <p:cTn id="409" dur="1" fill="hold">
                                          <p:stCondLst>
                                            <p:cond delay="0"/>
                                          </p:stCondLst>
                                        </p:cTn>
                                        <p:tgtEl>
                                          <p:spTgt spid="92"/>
                                        </p:tgtEl>
                                        <p:attrNameLst>
                                          <p:attrName>style.visibility</p:attrName>
                                        </p:attrNameLst>
                                      </p:cBhvr>
                                      <p:to>
                                        <p:strVal val="hidden"/>
                                      </p:to>
                                    </p:set>
                                  </p:childTnLst>
                                </p:cTn>
                              </p:par>
                              <p:par>
                                <p:cTn id="410" presetID="1" presetClass="entr" presetSubtype="0" fill="hold" grpId="0" nodeType="withEffect">
                                  <p:stCondLst>
                                    <p:cond delay="0"/>
                                  </p:stCondLst>
                                  <p:childTnLst>
                                    <p:set>
                                      <p:cBhvr>
                                        <p:cTn id="411" dur="1" fill="hold">
                                          <p:stCondLst>
                                            <p:cond delay="0"/>
                                          </p:stCondLst>
                                        </p:cTn>
                                        <p:tgtEl>
                                          <p:spTgt spid="93"/>
                                        </p:tgtEl>
                                        <p:attrNameLst>
                                          <p:attrName>style.visibility</p:attrName>
                                        </p:attrNameLst>
                                      </p:cBhvr>
                                      <p:to>
                                        <p:strVal val="visible"/>
                                      </p:to>
                                    </p:set>
                                  </p:childTnLst>
                                </p:cTn>
                              </p:par>
                            </p:childTnLst>
                          </p:cTn>
                        </p:par>
                        <p:par>
                          <p:cTn id="412" fill="hold" nodeType="afterGroup">
                            <p:stCondLst>
                              <p:cond delay="81000"/>
                            </p:stCondLst>
                            <p:childTnLst>
                              <p:par>
                                <p:cTn id="413" presetID="1" presetClass="exit" presetSubtype="0" fill="hold" grpId="1" nodeType="afterEffect">
                                  <p:stCondLst>
                                    <p:cond delay="1000"/>
                                  </p:stCondLst>
                                  <p:childTnLst>
                                    <p:set>
                                      <p:cBhvr>
                                        <p:cTn id="414" dur="1" fill="hold">
                                          <p:stCondLst>
                                            <p:cond delay="0"/>
                                          </p:stCondLst>
                                        </p:cTn>
                                        <p:tgtEl>
                                          <p:spTgt spid="93"/>
                                        </p:tgtEl>
                                        <p:attrNameLst>
                                          <p:attrName>style.visibility</p:attrName>
                                        </p:attrNameLst>
                                      </p:cBhvr>
                                      <p:to>
                                        <p:strVal val="hidden"/>
                                      </p:to>
                                    </p:set>
                                  </p:childTnLst>
                                </p:cTn>
                              </p:par>
                              <p:par>
                                <p:cTn id="415" presetID="1" presetClass="entr" presetSubtype="0" fill="hold" grpId="0" nodeType="withEffect">
                                  <p:stCondLst>
                                    <p:cond delay="0"/>
                                  </p:stCondLst>
                                  <p:childTnLst>
                                    <p:set>
                                      <p:cBhvr>
                                        <p:cTn id="416" dur="1" fill="hold">
                                          <p:stCondLst>
                                            <p:cond delay="0"/>
                                          </p:stCondLst>
                                        </p:cTn>
                                        <p:tgtEl>
                                          <p:spTgt spid="94"/>
                                        </p:tgtEl>
                                        <p:attrNameLst>
                                          <p:attrName>style.visibility</p:attrName>
                                        </p:attrNameLst>
                                      </p:cBhvr>
                                      <p:to>
                                        <p:strVal val="visible"/>
                                      </p:to>
                                    </p:set>
                                  </p:childTnLst>
                                </p:cTn>
                              </p:par>
                            </p:childTnLst>
                          </p:cTn>
                        </p:par>
                        <p:par>
                          <p:cTn id="417" fill="hold" nodeType="afterGroup">
                            <p:stCondLst>
                              <p:cond delay="82000"/>
                            </p:stCondLst>
                            <p:childTnLst>
                              <p:par>
                                <p:cTn id="418" presetID="1" presetClass="exit" presetSubtype="0" fill="hold" grpId="1" nodeType="afterEffect">
                                  <p:stCondLst>
                                    <p:cond delay="1000"/>
                                  </p:stCondLst>
                                  <p:childTnLst>
                                    <p:set>
                                      <p:cBhvr>
                                        <p:cTn id="419" dur="1" fill="hold">
                                          <p:stCondLst>
                                            <p:cond delay="0"/>
                                          </p:stCondLst>
                                        </p:cTn>
                                        <p:tgtEl>
                                          <p:spTgt spid="94"/>
                                        </p:tgtEl>
                                        <p:attrNameLst>
                                          <p:attrName>style.visibility</p:attrName>
                                        </p:attrNameLst>
                                      </p:cBhvr>
                                      <p:to>
                                        <p:strVal val="hidden"/>
                                      </p:to>
                                    </p:set>
                                  </p:childTnLst>
                                </p:cTn>
                              </p:par>
                              <p:par>
                                <p:cTn id="420" presetID="1" presetClass="entr" presetSubtype="0" fill="hold" grpId="0" nodeType="withEffect">
                                  <p:stCondLst>
                                    <p:cond delay="0"/>
                                  </p:stCondLst>
                                  <p:childTnLst>
                                    <p:set>
                                      <p:cBhvr>
                                        <p:cTn id="421" dur="1" fill="hold">
                                          <p:stCondLst>
                                            <p:cond delay="0"/>
                                          </p:stCondLst>
                                        </p:cTn>
                                        <p:tgtEl>
                                          <p:spTgt spid="95"/>
                                        </p:tgtEl>
                                        <p:attrNameLst>
                                          <p:attrName>style.visibility</p:attrName>
                                        </p:attrNameLst>
                                      </p:cBhvr>
                                      <p:to>
                                        <p:strVal val="visible"/>
                                      </p:to>
                                    </p:set>
                                  </p:childTnLst>
                                </p:cTn>
                              </p:par>
                            </p:childTnLst>
                          </p:cTn>
                        </p:par>
                        <p:par>
                          <p:cTn id="422" fill="hold" nodeType="afterGroup">
                            <p:stCondLst>
                              <p:cond delay="83000"/>
                            </p:stCondLst>
                            <p:childTnLst>
                              <p:par>
                                <p:cTn id="423" presetID="1" presetClass="exit" presetSubtype="0" fill="hold" grpId="1" nodeType="afterEffect">
                                  <p:stCondLst>
                                    <p:cond delay="1000"/>
                                  </p:stCondLst>
                                  <p:childTnLst>
                                    <p:set>
                                      <p:cBhvr>
                                        <p:cTn id="424" dur="1" fill="hold">
                                          <p:stCondLst>
                                            <p:cond delay="0"/>
                                          </p:stCondLst>
                                        </p:cTn>
                                        <p:tgtEl>
                                          <p:spTgt spid="95"/>
                                        </p:tgtEl>
                                        <p:attrNameLst>
                                          <p:attrName>style.visibility</p:attrName>
                                        </p:attrNameLst>
                                      </p:cBhvr>
                                      <p:to>
                                        <p:strVal val="hidden"/>
                                      </p:to>
                                    </p:set>
                                  </p:childTnLst>
                                </p:cTn>
                              </p:par>
                              <p:par>
                                <p:cTn id="425" presetID="1" presetClass="entr" presetSubtype="0" fill="hold" grpId="0" nodeType="withEffect">
                                  <p:stCondLst>
                                    <p:cond delay="0"/>
                                  </p:stCondLst>
                                  <p:childTnLst>
                                    <p:set>
                                      <p:cBhvr>
                                        <p:cTn id="426" dur="1" fill="hold">
                                          <p:stCondLst>
                                            <p:cond delay="0"/>
                                          </p:stCondLst>
                                        </p:cTn>
                                        <p:tgtEl>
                                          <p:spTgt spid="96"/>
                                        </p:tgtEl>
                                        <p:attrNameLst>
                                          <p:attrName>style.visibility</p:attrName>
                                        </p:attrNameLst>
                                      </p:cBhvr>
                                      <p:to>
                                        <p:strVal val="visible"/>
                                      </p:to>
                                    </p:set>
                                  </p:childTnLst>
                                </p:cTn>
                              </p:par>
                            </p:childTnLst>
                          </p:cTn>
                        </p:par>
                        <p:par>
                          <p:cTn id="427" fill="hold" nodeType="afterGroup">
                            <p:stCondLst>
                              <p:cond delay="84000"/>
                            </p:stCondLst>
                            <p:childTnLst>
                              <p:par>
                                <p:cTn id="428" presetID="1" presetClass="exit" presetSubtype="0" fill="hold" grpId="1" nodeType="afterEffect">
                                  <p:stCondLst>
                                    <p:cond delay="1000"/>
                                  </p:stCondLst>
                                  <p:childTnLst>
                                    <p:set>
                                      <p:cBhvr>
                                        <p:cTn id="429" dur="1" fill="hold">
                                          <p:stCondLst>
                                            <p:cond delay="0"/>
                                          </p:stCondLst>
                                        </p:cTn>
                                        <p:tgtEl>
                                          <p:spTgt spid="96"/>
                                        </p:tgtEl>
                                        <p:attrNameLst>
                                          <p:attrName>style.visibility</p:attrName>
                                        </p:attrNameLst>
                                      </p:cBhvr>
                                      <p:to>
                                        <p:strVal val="hidden"/>
                                      </p:to>
                                    </p:set>
                                  </p:childTnLst>
                                </p:cTn>
                              </p:par>
                              <p:par>
                                <p:cTn id="430" presetID="1" presetClass="entr" presetSubtype="0" fill="hold" grpId="0" nodeType="withEffect">
                                  <p:stCondLst>
                                    <p:cond delay="0"/>
                                  </p:stCondLst>
                                  <p:childTnLst>
                                    <p:set>
                                      <p:cBhvr>
                                        <p:cTn id="431" dur="1" fill="hold">
                                          <p:stCondLst>
                                            <p:cond delay="0"/>
                                          </p:stCondLst>
                                        </p:cTn>
                                        <p:tgtEl>
                                          <p:spTgt spid="97"/>
                                        </p:tgtEl>
                                        <p:attrNameLst>
                                          <p:attrName>style.visibility</p:attrName>
                                        </p:attrNameLst>
                                      </p:cBhvr>
                                      <p:to>
                                        <p:strVal val="visible"/>
                                      </p:to>
                                    </p:set>
                                  </p:childTnLst>
                                </p:cTn>
                              </p:par>
                            </p:childTnLst>
                          </p:cTn>
                        </p:par>
                        <p:par>
                          <p:cTn id="432" fill="hold" nodeType="afterGroup">
                            <p:stCondLst>
                              <p:cond delay="85000"/>
                            </p:stCondLst>
                            <p:childTnLst>
                              <p:par>
                                <p:cTn id="433" presetID="1" presetClass="exit" presetSubtype="0" fill="hold" grpId="1" nodeType="afterEffect">
                                  <p:stCondLst>
                                    <p:cond delay="1000"/>
                                  </p:stCondLst>
                                  <p:childTnLst>
                                    <p:set>
                                      <p:cBhvr>
                                        <p:cTn id="434" dur="1" fill="hold">
                                          <p:stCondLst>
                                            <p:cond delay="0"/>
                                          </p:stCondLst>
                                        </p:cTn>
                                        <p:tgtEl>
                                          <p:spTgt spid="97"/>
                                        </p:tgtEl>
                                        <p:attrNameLst>
                                          <p:attrName>style.visibility</p:attrName>
                                        </p:attrNameLst>
                                      </p:cBhvr>
                                      <p:to>
                                        <p:strVal val="hidden"/>
                                      </p:to>
                                    </p:set>
                                  </p:childTnLst>
                                </p:cTn>
                              </p:par>
                              <p:par>
                                <p:cTn id="435" presetID="1" presetClass="entr" presetSubtype="0" fill="hold" grpId="0" nodeType="withEffect">
                                  <p:stCondLst>
                                    <p:cond delay="0"/>
                                  </p:stCondLst>
                                  <p:childTnLst>
                                    <p:set>
                                      <p:cBhvr>
                                        <p:cTn id="436" dur="1" fill="hold">
                                          <p:stCondLst>
                                            <p:cond delay="0"/>
                                          </p:stCondLst>
                                        </p:cTn>
                                        <p:tgtEl>
                                          <p:spTgt spid="98"/>
                                        </p:tgtEl>
                                        <p:attrNameLst>
                                          <p:attrName>style.visibility</p:attrName>
                                        </p:attrNameLst>
                                      </p:cBhvr>
                                      <p:to>
                                        <p:strVal val="visible"/>
                                      </p:to>
                                    </p:set>
                                  </p:childTnLst>
                                </p:cTn>
                              </p:par>
                            </p:childTnLst>
                          </p:cTn>
                        </p:par>
                        <p:par>
                          <p:cTn id="437" fill="hold" nodeType="afterGroup">
                            <p:stCondLst>
                              <p:cond delay="86000"/>
                            </p:stCondLst>
                            <p:childTnLst>
                              <p:par>
                                <p:cTn id="438" presetID="1" presetClass="exit" presetSubtype="0" fill="hold" grpId="1" nodeType="afterEffect">
                                  <p:stCondLst>
                                    <p:cond delay="1000"/>
                                  </p:stCondLst>
                                  <p:childTnLst>
                                    <p:set>
                                      <p:cBhvr>
                                        <p:cTn id="439" dur="1" fill="hold">
                                          <p:stCondLst>
                                            <p:cond delay="0"/>
                                          </p:stCondLst>
                                        </p:cTn>
                                        <p:tgtEl>
                                          <p:spTgt spid="98"/>
                                        </p:tgtEl>
                                        <p:attrNameLst>
                                          <p:attrName>style.visibility</p:attrName>
                                        </p:attrNameLst>
                                      </p:cBhvr>
                                      <p:to>
                                        <p:strVal val="hidden"/>
                                      </p:to>
                                    </p:set>
                                  </p:childTnLst>
                                </p:cTn>
                              </p:par>
                              <p:par>
                                <p:cTn id="440" presetID="1" presetClass="entr" presetSubtype="0" fill="hold" grpId="0" nodeType="withEffect">
                                  <p:stCondLst>
                                    <p:cond delay="0"/>
                                  </p:stCondLst>
                                  <p:childTnLst>
                                    <p:set>
                                      <p:cBhvr>
                                        <p:cTn id="441" dur="1" fill="hold">
                                          <p:stCondLst>
                                            <p:cond delay="0"/>
                                          </p:stCondLst>
                                        </p:cTn>
                                        <p:tgtEl>
                                          <p:spTgt spid="99"/>
                                        </p:tgtEl>
                                        <p:attrNameLst>
                                          <p:attrName>style.visibility</p:attrName>
                                        </p:attrNameLst>
                                      </p:cBhvr>
                                      <p:to>
                                        <p:strVal val="visible"/>
                                      </p:to>
                                    </p:set>
                                  </p:childTnLst>
                                </p:cTn>
                              </p:par>
                            </p:childTnLst>
                          </p:cTn>
                        </p:par>
                        <p:par>
                          <p:cTn id="442" fill="hold" nodeType="afterGroup">
                            <p:stCondLst>
                              <p:cond delay="87000"/>
                            </p:stCondLst>
                            <p:childTnLst>
                              <p:par>
                                <p:cTn id="443" presetID="1" presetClass="exit" presetSubtype="0" fill="hold" grpId="1" nodeType="afterEffect">
                                  <p:stCondLst>
                                    <p:cond delay="1000"/>
                                  </p:stCondLst>
                                  <p:childTnLst>
                                    <p:set>
                                      <p:cBhvr>
                                        <p:cTn id="444" dur="1" fill="hold">
                                          <p:stCondLst>
                                            <p:cond delay="0"/>
                                          </p:stCondLst>
                                        </p:cTn>
                                        <p:tgtEl>
                                          <p:spTgt spid="99"/>
                                        </p:tgtEl>
                                        <p:attrNameLst>
                                          <p:attrName>style.visibility</p:attrName>
                                        </p:attrNameLst>
                                      </p:cBhvr>
                                      <p:to>
                                        <p:strVal val="hidden"/>
                                      </p:to>
                                    </p:set>
                                  </p:childTnLst>
                                </p:cTn>
                              </p:par>
                              <p:par>
                                <p:cTn id="445" presetID="1" presetClass="entr" presetSubtype="0" fill="hold" grpId="0" nodeType="withEffect">
                                  <p:stCondLst>
                                    <p:cond delay="0"/>
                                  </p:stCondLst>
                                  <p:childTnLst>
                                    <p:set>
                                      <p:cBhvr>
                                        <p:cTn id="446" dur="1" fill="hold">
                                          <p:stCondLst>
                                            <p:cond delay="0"/>
                                          </p:stCondLst>
                                        </p:cTn>
                                        <p:tgtEl>
                                          <p:spTgt spid="100"/>
                                        </p:tgtEl>
                                        <p:attrNameLst>
                                          <p:attrName>style.visibility</p:attrName>
                                        </p:attrNameLst>
                                      </p:cBhvr>
                                      <p:to>
                                        <p:strVal val="visible"/>
                                      </p:to>
                                    </p:set>
                                  </p:childTnLst>
                                </p:cTn>
                              </p:par>
                            </p:childTnLst>
                          </p:cTn>
                        </p:par>
                        <p:par>
                          <p:cTn id="447" fill="hold" nodeType="afterGroup">
                            <p:stCondLst>
                              <p:cond delay="88000"/>
                            </p:stCondLst>
                            <p:childTnLst>
                              <p:par>
                                <p:cTn id="448" presetID="1" presetClass="exit" presetSubtype="0" fill="hold" grpId="1" nodeType="afterEffect">
                                  <p:stCondLst>
                                    <p:cond delay="1000"/>
                                  </p:stCondLst>
                                  <p:childTnLst>
                                    <p:set>
                                      <p:cBhvr>
                                        <p:cTn id="449" dur="1" fill="hold">
                                          <p:stCondLst>
                                            <p:cond delay="0"/>
                                          </p:stCondLst>
                                        </p:cTn>
                                        <p:tgtEl>
                                          <p:spTgt spid="100"/>
                                        </p:tgtEl>
                                        <p:attrNameLst>
                                          <p:attrName>style.visibility</p:attrName>
                                        </p:attrNameLst>
                                      </p:cBhvr>
                                      <p:to>
                                        <p:strVal val="hidden"/>
                                      </p:to>
                                    </p:set>
                                  </p:childTnLst>
                                </p:cTn>
                              </p:par>
                              <p:par>
                                <p:cTn id="450" presetID="1" presetClass="entr" presetSubtype="0" fill="hold" grpId="0" nodeType="withEffect">
                                  <p:stCondLst>
                                    <p:cond delay="0"/>
                                  </p:stCondLst>
                                  <p:childTnLst>
                                    <p:set>
                                      <p:cBhvr>
                                        <p:cTn id="451" dur="1" fill="hold">
                                          <p:stCondLst>
                                            <p:cond delay="0"/>
                                          </p:stCondLst>
                                        </p:cTn>
                                        <p:tgtEl>
                                          <p:spTgt spid="101"/>
                                        </p:tgtEl>
                                        <p:attrNameLst>
                                          <p:attrName>style.visibility</p:attrName>
                                        </p:attrNameLst>
                                      </p:cBhvr>
                                      <p:to>
                                        <p:strVal val="visible"/>
                                      </p:to>
                                    </p:set>
                                  </p:childTnLst>
                                </p:cTn>
                              </p:par>
                            </p:childTnLst>
                          </p:cTn>
                        </p:par>
                        <p:par>
                          <p:cTn id="452" fill="hold" nodeType="afterGroup">
                            <p:stCondLst>
                              <p:cond delay="89000"/>
                            </p:stCondLst>
                            <p:childTnLst>
                              <p:par>
                                <p:cTn id="453" presetID="1" presetClass="exit" presetSubtype="0" fill="hold" grpId="1" nodeType="afterEffect">
                                  <p:stCondLst>
                                    <p:cond delay="1000"/>
                                  </p:stCondLst>
                                  <p:childTnLst>
                                    <p:set>
                                      <p:cBhvr>
                                        <p:cTn id="454" dur="1" fill="hold">
                                          <p:stCondLst>
                                            <p:cond delay="0"/>
                                          </p:stCondLst>
                                        </p:cTn>
                                        <p:tgtEl>
                                          <p:spTgt spid="101"/>
                                        </p:tgtEl>
                                        <p:attrNameLst>
                                          <p:attrName>style.visibility</p:attrName>
                                        </p:attrNameLst>
                                      </p:cBhvr>
                                      <p:to>
                                        <p:strVal val="hidden"/>
                                      </p:to>
                                    </p:set>
                                  </p:childTnLst>
                                </p:cTn>
                              </p:par>
                              <p:par>
                                <p:cTn id="455" presetID="1" presetClass="entr" presetSubtype="0" fill="hold" grpId="0" nodeType="withEffect">
                                  <p:stCondLst>
                                    <p:cond delay="0"/>
                                  </p:stCondLst>
                                  <p:childTnLst>
                                    <p:set>
                                      <p:cBhvr>
                                        <p:cTn id="456" dur="1" fill="hold">
                                          <p:stCondLst>
                                            <p:cond delay="0"/>
                                          </p:stCondLst>
                                        </p:cTn>
                                        <p:tgtEl>
                                          <p:spTgt spid="102"/>
                                        </p:tgtEl>
                                        <p:attrNameLst>
                                          <p:attrName>style.visibility</p:attrName>
                                        </p:attrNameLst>
                                      </p:cBhvr>
                                      <p:to>
                                        <p:strVal val="visible"/>
                                      </p:to>
                                    </p:set>
                                  </p:childTnLst>
                                </p:cTn>
                              </p:par>
                            </p:childTnLst>
                          </p:cTn>
                        </p:par>
                        <p:par>
                          <p:cTn id="457" fill="hold" nodeType="afterGroup">
                            <p:stCondLst>
                              <p:cond delay="90000"/>
                            </p:stCondLst>
                            <p:childTnLst>
                              <p:par>
                                <p:cTn id="458" presetID="1" presetClass="exit" presetSubtype="0" fill="hold" grpId="1" nodeType="afterEffect">
                                  <p:stCondLst>
                                    <p:cond delay="1000"/>
                                  </p:stCondLst>
                                  <p:childTnLst>
                                    <p:set>
                                      <p:cBhvr>
                                        <p:cTn id="459" dur="1" fill="hold">
                                          <p:stCondLst>
                                            <p:cond delay="0"/>
                                          </p:stCondLst>
                                        </p:cTn>
                                        <p:tgtEl>
                                          <p:spTgt spid="102"/>
                                        </p:tgtEl>
                                        <p:attrNameLst>
                                          <p:attrName>style.visibility</p:attrName>
                                        </p:attrNameLst>
                                      </p:cBhvr>
                                      <p:to>
                                        <p:strVal val="hidden"/>
                                      </p:to>
                                    </p:set>
                                  </p:childTnLst>
                                </p:cTn>
                              </p:par>
                              <p:par>
                                <p:cTn id="460" presetID="1" presetClass="entr" presetSubtype="0" fill="hold" grpId="0" nodeType="withEffect">
                                  <p:stCondLst>
                                    <p:cond delay="0"/>
                                  </p:stCondLst>
                                  <p:childTnLst>
                                    <p:set>
                                      <p:cBhvr>
                                        <p:cTn id="461" dur="1" fill="hold">
                                          <p:stCondLst>
                                            <p:cond delay="0"/>
                                          </p:stCondLst>
                                        </p:cTn>
                                        <p:tgtEl>
                                          <p:spTgt spid="103"/>
                                        </p:tgtEl>
                                        <p:attrNameLst>
                                          <p:attrName>style.visibility</p:attrName>
                                        </p:attrNameLst>
                                      </p:cBhvr>
                                      <p:to>
                                        <p:strVal val="visible"/>
                                      </p:to>
                                    </p:set>
                                  </p:childTnLst>
                                </p:cTn>
                              </p:par>
                            </p:childTnLst>
                          </p:cTn>
                        </p:par>
                        <p:par>
                          <p:cTn id="462" fill="hold" nodeType="afterGroup">
                            <p:stCondLst>
                              <p:cond delay="91000"/>
                            </p:stCondLst>
                            <p:childTnLst>
                              <p:par>
                                <p:cTn id="463" presetID="1" presetClass="exit" presetSubtype="0" fill="hold" grpId="1" nodeType="afterEffect">
                                  <p:stCondLst>
                                    <p:cond delay="1000"/>
                                  </p:stCondLst>
                                  <p:childTnLst>
                                    <p:set>
                                      <p:cBhvr>
                                        <p:cTn id="464" dur="1" fill="hold">
                                          <p:stCondLst>
                                            <p:cond delay="0"/>
                                          </p:stCondLst>
                                        </p:cTn>
                                        <p:tgtEl>
                                          <p:spTgt spid="103"/>
                                        </p:tgtEl>
                                        <p:attrNameLst>
                                          <p:attrName>style.visibility</p:attrName>
                                        </p:attrNameLst>
                                      </p:cBhvr>
                                      <p:to>
                                        <p:strVal val="hidden"/>
                                      </p:to>
                                    </p:set>
                                  </p:childTnLst>
                                </p:cTn>
                              </p:par>
                              <p:par>
                                <p:cTn id="465" presetID="1" presetClass="entr" presetSubtype="0" fill="hold" grpId="0" nodeType="withEffect">
                                  <p:stCondLst>
                                    <p:cond delay="0"/>
                                  </p:stCondLst>
                                  <p:childTnLst>
                                    <p:set>
                                      <p:cBhvr>
                                        <p:cTn id="466" dur="1" fill="hold">
                                          <p:stCondLst>
                                            <p:cond delay="0"/>
                                          </p:stCondLst>
                                        </p:cTn>
                                        <p:tgtEl>
                                          <p:spTgt spid="104"/>
                                        </p:tgtEl>
                                        <p:attrNameLst>
                                          <p:attrName>style.visibility</p:attrName>
                                        </p:attrNameLst>
                                      </p:cBhvr>
                                      <p:to>
                                        <p:strVal val="visible"/>
                                      </p:to>
                                    </p:set>
                                  </p:childTnLst>
                                </p:cTn>
                              </p:par>
                            </p:childTnLst>
                          </p:cTn>
                        </p:par>
                        <p:par>
                          <p:cTn id="467" fill="hold" nodeType="afterGroup">
                            <p:stCondLst>
                              <p:cond delay="92000"/>
                            </p:stCondLst>
                            <p:childTnLst>
                              <p:par>
                                <p:cTn id="468" presetID="1" presetClass="exit" presetSubtype="0" fill="hold" grpId="1" nodeType="afterEffect">
                                  <p:stCondLst>
                                    <p:cond delay="1000"/>
                                  </p:stCondLst>
                                  <p:childTnLst>
                                    <p:set>
                                      <p:cBhvr>
                                        <p:cTn id="469" dur="1" fill="hold">
                                          <p:stCondLst>
                                            <p:cond delay="0"/>
                                          </p:stCondLst>
                                        </p:cTn>
                                        <p:tgtEl>
                                          <p:spTgt spid="104"/>
                                        </p:tgtEl>
                                        <p:attrNameLst>
                                          <p:attrName>style.visibility</p:attrName>
                                        </p:attrNameLst>
                                      </p:cBhvr>
                                      <p:to>
                                        <p:strVal val="hidden"/>
                                      </p:to>
                                    </p:set>
                                  </p:childTnLst>
                                </p:cTn>
                              </p:par>
                              <p:par>
                                <p:cTn id="470" presetID="1" presetClass="entr" presetSubtype="0" fill="hold" grpId="0" nodeType="withEffect">
                                  <p:stCondLst>
                                    <p:cond delay="0"/>
                                  </p:stCondLst>
                                  <p:childTnLst>
                                    <p:set>
                                      <p:cBhvr>
                                        <p:cTn id="471" dur="1" fill="hold">
                                          <p:stCondLst>
                                            <p:cond delay="0"/>
                                          </p:stCondLst>
                                        </p:cTn>
                                        <p:tgtEl>
                                          <p:spTgt spid="105"/>
                                        </p:tgtEl>
                                        <p:attrNameLst>
                                          <p:attrName>style.visibility</p:attrName>
                                        </p:attrNameLst>
                                      </p:cBhvr>
                                      <p:to>
                                        <p:strVal val="visible"/>
                                      </p:to>
                                    </p:set>
                                  </p:childTnLst>
                                </p:cTn>
                              </p:par>
                            </p:childTnLst>
                          </p:cTn>
                        </p:par>
                        <p:par>
                          <p:cTn id="472" fill="hold" nodeType="afterGroup">
                            <p:stCondLst>
                              <p:cond delay="93000"/>
                            </p:stCondLst>
                            <p:childTnLst>
                              <p:par>
                                <p:cTn id="473" presetID="1" presetClass="exit" presetSubtype="0" fill="hold" grpId="1" nodeType="afterEffect">
                                  <p:stCondLst>
                                    <p:cond delay="1000"/>
                                  </p:stCondLst>
                                  <p:childTnLst>
                                    <p:set>
                                      <p:cBhvr>
                                        <p:cTn id="474" dur="1" fill="hold">
                                          <p:stCondLst>
                                            <p:cond delay="0"/>
                                          </p:stCondLst>
                                        </p:cTn>
                                        <p:tgtEl>
                                          <p:spTgt spid="105"/>
                                        </p:tgtEl>
                                        <p:attrNameLst>
                                          <p:attrName>style.visibility</p:attrName>
                                        </p:attrNameLst>
                                      </p:cBhvr>
                                      <p:to>
                                        <p:strVal val="hidden"/>
                                      </p:to>
                                    </p:set>
                                  </p:childTnLst>
                                </p:cTn>
                              </p:par>
                              <p:par>
                                <p:cTn id="475" presetID="1" presetClass="entr" presetSubtype="0" fill="hold" grpId="0" nodeType="withEffect">
                                  <p:stCondLst>
                                    <p:cond delay="0"/>
                                  </p:stCondLst>
                                  <p:childTnLst>
                                    <p:set>
                                      <p:cBhvr>
                                        <p:cTn id="476" dur="1" fill="hold">
                                          <p:stCondLst>
                                            <p:cond delay="0"/>
                                          </p:stCondLst>
                                        </p:cTn>
                                        <p:tgtEl>
                                          <p:spTgt spid="106"/>
                                        </p:tgtEl>
                                        <p:attrNameLst>
                                          <p:attrName>style.visibility</p:attrName>
                                        </p:attrNameLst>
                                      </p:cBhvr>
                                      <p:to>
                                        <p:strVal val="visible"/>
                                      </p:to>
                                    </p:set>
                                  </p:childTnLst>
                                </p:cTn>
                              </p:par>
                            </p:childTnLst>
                          </p:cTn>
                        </p:par>
                        <p:par>
                          <p:cTn id="477" fill="hold" nodeType="afterGroup">
                            <p:stCondLst>
                              <p:cond delay="94000"/>
                            </p:stCondLst>
                            <p:childTnLst>
                              <p:par>
                                <p:cTn id="478" presetID="1" presetClass="exit" presetSubtype="0" fill="hold" grpId="1" nodeType="afterEffect">
                                  <p:stCondLst>
                                    <p:cond delay="1000"/>
                                  </p:stCondLst>
                                  <p:childTnLst>
                                    <p:set>
                                      <p:cBhvr>
                                        <p:cTn id="479" dur="1" fill="hold">
                                          <p:stCondLst>
                                            <p:cond delay="0"/>
                                          </p:stCondLst>
                                        </p:cTn>
                                        <p:tgtEl>
                                          <p:spTgt spid="106"/>
                                        </p:tgtEl>
                                        <p:attrNameLst>
                                          <p:attrName>style.visibility</p:attrName>
                                        </p:attrNameLst>
                                      </p:cBhvr>
                                      <p:to>
                                        <p:strVal val="hidden"/>
                                      </p:to>
                                    </p:set>
                                  </p:childTnLst>
                                </p:cTn>
                              </p:par>
                              <p:par>
                                <p:cTn id="480" presetID="1" presetClass="entr" presetSubtype="0" fill="hold" grpId="0" nodeType="withEffect">
                                  <p:stCondLst>
                                    <p:cond delay="0"/>
                                  </p:stCondLst>
                                  <p:childTnLst>
                                    <p:set>
                                      <p:cBhvr>
                                        <p:cTn id="481" dur="1" fill="hold">
                                          <p:stCondLst>
                                            <p:cond delay="0"/>
                                          </p:stCondLst>
                                        </p:cTn>
                                        <p:tgtEl>
                                          <p:spTgt spid="107"/>
                                        </p:tgtEl>
                                        <p:attrNameLst>
                                          <p:attrName>style.visibility</p:attrName>
                                        </p:attrNameLst>
                                      </p:cBhvr>
                                      <p:to>
                                        <p:strVal val="visible"/>
                                      </p:to>
                                    </p:set>
                                  </p:childTnLst>
                                </p:cTn>
                              </p:par>
                            </p:childTnLst>
                          </p:cTn>
                        </p:par>
                        <p:par>
                          <p:cTn id="482" fill="hold" nodeType="afterGroup">
                            <p:stCondLst>
                              <p:cond delay="95000"/>
                            </p:stCondLst>
                            <p:childTnLst>
                              <p:par>
                                <p:cTn id="483" presetID="1" presetClass="exit" presetSubtype="0" fill="hold" grpId="1" nodeType="afterEffect">
                                  <p:stCondLst>
                                    <p:cond delay="1000"/>
                                  </p:stCondLst>
                                  <p:childTnLst>
                                    <p:set>
                                      <p:cBhvr>
                                        <p:cTn id="484" dur="1" fill="hold">
                                          <p:stCondLst>
                                            <p:cond delay="0"/>
                                          </p:stCondLst>
                                        </p:cTn>
                                        <p:tgtEl>
                                          <p:spTgt spid="107"/>
                                        </p:tgtEl>
                                        <p:attrNameLst>
                                          <p:attrName>style.visibility</p:attrName>
                                        </p:attrNameLst>
                                      </p:cBhvr>
                                      <p:to>
                                        <p:strVal val="hidden"/>
                                      </p:to>
                                    </p:set>
                                  </p:childTnLst>
                                </p:cTn>
                              </p:par>
                              <p:par>
                                <p:cTn id="485" presetID="1" presetClass="entr" presetSubtype="0" fill="hold" grpId="0" nodeType="withEffect">
                                  <p:stCondLst>
                                    <p:cond delay="0"/>
                                  </p:stCondLst>
                                  <p:childTnLst>
                                    <p:set>
                                      <p:cBhvr>
                                        <p:cTn id="486" dur="1" fill="hold">
                                          <p:stCondLst>
                                            <p:cond delay="0"/>
                                          </p:stCondLst>
                                        </p:cTn>
                                        <p:tgtEl>
                                          <p:spTgt spid="108"/>
                                        </p:tgtEl>
                                        <p:attrNameLst>
                                          <p:attrName>style.visibility</p:attrName>
                                        </p:attrNameLst>
                                      </p:cBhvr>
                                      <p:to>
                                        <p:strVal val="visible"/>
                                      </p:to>
                                    </p:set>
                                  </p:childTnLst>
                                </p:cTn>
                              </p:par>
                            </p:childTnLst>
                          </p:cTn>
                        </p:par>
                        <p:par>
                          <p:cTn id="487" fill="hold" nodeType="afterGroup">
                            <p:stCondLst>
                              <p:cond delay="96000"/>
                            </p:stCondLst>
                            <p:childTnLst>
                              <p:par>
                                <p:cTn id="488" presetID="1" presetClass="exit" presetSubtype="0" fill="hold" grpId="1" nodeType="afterEffect">
                                  <p:stCondLst>
                                    <p:cond delay="1000"/>
                                  </p:stCondLst>
                                  <p:childTnLst>
                                    <p:set>
                                      <p:cBhvr>
                                        <p:cTn id="489" dur="1" fill="hold">
                                          <p:stCondLst>
                                            <p:cond delay="0"/>
                                          </p:stCondLst>
                                        </p:cTn>
                                        <p:tgtEl>
                                          <p:spTgt spid="108"/>
                                        </p:tgtEl>
                                        <p:attrNameLst>
                                          <p:attrName>style.visibility</p:attrName>
                                        </p:attrNameLst>
                                      </p:cBhvr>
                                      <p:to>
                                        <p:strVal val="hidden"/>
                                      </p:to>
                                    </p:set>
                                  </p:childTnLst>
                                </p:cTn>
                              </p:par>
                              <p:par>
                                <p:cTn id="490" presetID="1" presetClass="entr" presetSubtype="0" fill="hold" grpId="0" nodeType="withEffect">
                                  <p:stCondLst>
                                    <p:cond delay="0"/>
                                  </p:stCondLst>
                                  <p:childTnLst>
                                    <p:set>
                                      <p:cBhvr>
                                        <p:cTn id="491" dur="1" fill="hold">
                                          <p:stCondLst>
                                            <p:cond delay="0"/>
                                          </p:stCondLst>
                                        </p:cTn>
                                        <p:tgtEl>
                                          <p:spTgt spid="109"/>
                                        </p:tgtEl>
                                        <p:attrNameLst>
                                          <p:attrName>style.visibility</p:attrName>
                                        </p:attrNameLst>
                                      </p:cBhvr>
                                      <p:to>
                                        <p:strVal val="visible"/>
                                      </p:to>
                                    </p:set>
                                  </p:childTnLst>
                                </p:cTn>
                              </p:par>
                            </p:childTnLst>
                          </p:cTn>
                        </p:par>
                        <p:par>
                          <p:cTn id="492" fill="hold" nodeType="afterGroup">
                            <p:stCondLst>
                              <p:cond delay="97000"/>
                            </p:stCondLst>
                            <p:childTnLst>
                              <p:par>
                                <p:cTn id="493" presetID="1" presetClass="exit" presetSubtype="0" fill="hold" grpId="1" nodeType="afterEffect">
                                  <p:stCondLst>
                                    <p:cond delay="1000"/>
                                  </p:stCondLst>
                                  <p:childTnLst>
                                    <p:set>
                                      <p:cBhvr>
                                        <p:cTn id="494" dur="1" fill="hold">
                                          <p:stCondLst>
                                            <p:cond delay="0"/>
                                          </p:stCondLst>
                                        </p:cTn>
                                        <p:tgtEl>
                                          <p:spTgt spid="109"/>
                                        </p:tgtEl>
                                        <p:attrNameLst>
                                          <p:attrName>style.visibility</p:attrName>
                                        </p:attrNameLst>
                                      </p:cBhvr>
                                      <p:to>
                                        <p:strVal val="hidden"/>
                                      </p:to>
                                    </p:set>
                                  </p:childTnLst>
                                </p:cTn>
                              </p:par>
                              <p:par>
                                <p:cTn id="495" presetID="1" presetClass="entr" presetSubtype="0" fill="hold" grpId="0" nodeType="withEffect">
                                  <p:stCondLst>
                                    <p:cond delay="0"/>
                                  </p:stCondLst>
                                  <p:childTnLst>
                                    <p:set>
                                      <p:cBhvr>
                                        <p:cTn id="496" dur="1" fill="hold">
                                          <p:stCondLst>
                                            <p:cond delay="0"/>
                                          </p:stCondLst>
                                        </p:cTn>
                                        <p:tgtEl>
                                          <p:spTgt spid="110"/>
                                        </p:tgtEl>
                                        <p:attrNameLst>
                                          <p:attrName>style.visibility</p:attrName>
                                        </p:attrNameLst>
                                      </p:cBhvr>
                                      <p:to>
                                        <p:strVal val="visible"/>
                                      </p:to>
                                    </p:set>
                                  </p:childTnLst>
                                </p:cTn>
                              </p:par>
                            </p:childTnLst>
                          </p:cTn>
                        </p:par>
                        <p:par>
                          <p:cTn id="497" fill="hold" nodeType="afterGroup">
                            <p:stCondLst>
                              <p:cond delay="98000"/>
                            </p:stCondLst>
                            <p:childTnLst>
                              <p:par>
                                <p:cTn id="498" presetID="1" presetClass="exit" presetSubtype="0" fill="hold" grpId="1" nodeType="afterEffect">
                                  <p:stCondLst>
                                    <p:cond delay="1000"/>
                                  </p:stCondLst>
                                  <p:childTnLst>
                                    <p:set>
                                      <p:cBhvr>
                                        <p:cTn id="499" dur="1" fill="hold">
                                          <p:stCondLst>
                                            <p:cond delay="0"/>
                                          </p:stCondLst>
                                        </p:cTn>
                                        <p:tgtEl>
                                          <p:spTgt spid="110"/>
                                        </p:tgtEl>
                                        <p:attrNameLst>
                                          <p:attrName>style.visibility</p:attrName>
                                        </p:attrNameLst>
                                      </p:cBhvr>
                                      <p:to>
                                        <p:strVal val="hidden"/>
                                      </p:to>
                                    </p:set>
                                  </p:childTnLst>
                                </p:cTn>
                              </p:par>
                              <p:par>
                                <p:cTn id="500" presetID="1" presetClass="entr" presetSubtype="0" fill="hold" grpId="0" nodeType="withEffect">
                                  <p:stCondLst>
                                    <p:cond delay="0"/>
                                  </p:stCondLst>
                                  <p:childTnLst>
                                    <p:set>
                                      <p:cBhvr>
                                        <p:cTn id="501" dur="1" fill="hold">
                                          <p:stCondLst>
                                            <p:cond delay="0"/>
                                          </p:stCondLst>
                                        </p:cTn>
                                        <p:tgtEl>
                                          <p:spTgt spid="111"/>
                                        </p:tgtEl>
                                        <p:attrNameLst>
                                          <p:attrName>style.visibility</p:attrName>
                                        </p:attrNameLst>
                                      </p:cBhvr>
                                      <p:to>
                                        <p:strVal val="visible"/>
                                      </p:to>
                                    </p:set>
                                  </p:childTnLst>
                                </p:cTn>
                              </p:par>
                            </p:childTnLst>
                          </p:cTn>
                        </p:par>
                        <p:par>
                          <p:cTn id="502" fill="hold" nodeType="afterGroup">
                            <p:stCondLst>
                              <p:cond delay="99000"/>
                            </p:stCondLst>
                            <p:childTnLst>
                              <p:par>
                                <p:cTn id="503" presetID="1" presetClass="exit" presetSubtype="0" fill="hold" grpId="1" nodeType="afterEffect">
                                  <p:stCondLst>
                                    <p:cond delay="1000"/>
                                  </p:stCondLst>
                                  <p:childTnLst>
                                    <p:set>
                                      <p:cBhvr>
                                        <p:cTn id="504" dur="1" fill="hold">
                                          <p:stCondLst>
                                            <p:cond delay="0"/>
                                          </p:stCondLst>
                                        </p:cTn>
                                        <p:tgtEl>
                                          <p:spTgt spid="111"/>
                                        </p:tgtEl>
                                        <p:attrNameLst>
                                          <p:attrName>style.visibility</p:attrName>
                                        </p:attrNameLst>
                                      </p:cBhvr>
                                      <p:to>
                                        <p:strVal val="hidden"/>
                                      </p:to>
                                    </p:set>
                                  </p:childTnLst>
                                </p:cTn>
                              </p:par>
                              <p:par>
                                <p:cTn id="505" presetID="1" presetClass="entr" presetSubtype="0" fill="hold" grpId="0" nodeType="withEffect">
                                  <p:stCondLst>
                                    <p:cond delay="0"/>
                                  </p:stCondLst>
                                  <p:childTnLst>
                                    <p:set>
                                      <p:cBhvr>
                                        <p:cTn id="506" dur="1" fill="hold">
                                          <p:stCondLst>
                                            <p:cond delay="0"/>
                                          </p:stCondLst>
                                        </p:cTn>
                                        <p:tgtEl>
                                          <p:spTgt spid="112"/>
                                        </p:tgtEl>
                                        <p:attrNameLst>
                                          <p:attrName>style.visibility</p:attrName>
                                        </p:attrNameLst>
                                      </p:cBhvr>
                                      <p:to>
                                        <p:strVal val="visible"/>
                                      </p:to>
                                    </p:set>
                                  </p:childTnLst>
                                </p:cTn>
                              </p:par>
                            </p:childTnLst>
                          </p:cTn>
                        </p:par>
                        <p:par>
                          <p:cTn id="507" fill="hold" nodeType="afterGroup">
                            <p:stCondLst>
                              <p:cond delay="100000"/>
                            </p:stCondLst>
                            <p:childTnLst>
                              <p:par>
                                <p:cTn id="508" presetID="1" presetClass="exit" presetSubtype="0" fill="hold" grpId="1" nodeType="afterEffect">
                                  <p:stCondLst>
                                    <p:cond delay="1000"/>
                                  </p:stCondLst>
                                  <p:childTnLst>
                                    <p:set>
                                      <p:cBhvr>
                                        <p:cTn id="509" dur="1" fill="hold">
                                          <p:stCondLst>
                                            <p:cond delay="0"/>
                                          </p:stCondLst>
                                        </p:cTn>
                                        <p:tgtEl>
                                          <p:spTgt spid="112"/>
                                        </p:tgtEl>
                                        <p:attrNameLst>
                                          <p:attrName>style.visibility</p:attrName>
                                        </p:attrNameLst>
                                      </p:cBhvr>
                                      <p:to>
                                        <p:strVal val="hidden"/>
                                      </p:to>
                                    </p:set>
                                  </p:childTnLst>
                                </p:cTn>
                              </p:par>
                              <p:par>
                                <p:cTn id="510" presetID="1" presetClass="entr" presetSubtype="0" fill="hold" grpId="0" nodeType="withEffect">
                                  <p:stCondLst>
                                    <p:cond delay="0"/>
                                  </p:stCondLst>
                                  <p:childTnLst>
                                    <p:set>
                                      <p:cBhvr>
                                        <p:cTn id="511" dur="1" fill="hold">
                                          <p:stCondLst>
                                            <p:cond delay="0"/>
                                          </p:stCondLst>
                                        </p:cTn>
                                        <p:tgtEl>
                                          <p:spTgt spid="113"/>
                                        </p:tgtEl>
                                        <p:attrNameLst>
                                          <p:attrName>style.visibility</p:attrName>
                                        </p:attrNameLst>
                                      </p:cBhvr>
                                      <p:to>
                                        <p:strVal val="visible"/>
                                      </p:to>
                                    </p:set>
                                  </p:childTnLst>
                                </p:cTn>
                              </p:par>
                            </p:childTnLst>
                          </p:cTn>
                        </p:par>
                        <p:par>
                          <p:cTn id="512" fill="hold" nodeType="afterGroup">
                            <p:stCondLst>
                              <p:cond delay="101000"/>
                            </p:stCondLst>
                            <p:childTnLst>
                              <p:par>
                                <p:cTn id="513" presetID="1" presetClass="exit" presetSubtype="0" fill="hold" grpId="1" nodeType="afterEffect">
                                  <p:stCondLst>
                                    <p:cond delay="1000"/>
                                  </p:stCondLst>
                                  <p:childTnLst>
                                    <p:set>
                                      <p:cBhvr>
                                        <p:cTn id="514" dur="1" fill="hold">
                                          <p:stCondLst>
                                            <p:cond delay="0"/>
                                          </p:stCondLst>
                                        </p:cTn>
                                        <p:tgtEl>
                                          <p:spTgt spid="113"/>
                                        </p:tgtEl>
                                        <p:attrNameLst>
                                          <p:attrName>style.visibility</p:attrName>
                                        </p:attrNameLst>
                                      </p:cBhvr>
                                      <p:to>
                                        <p:strVal val="hidden"/>
                                      </p:to>
                                    </p:set>
                                  </p:childTnLst>
                                </p:cTn>
                              </p:par>
                              <p:par>
                                <p:cTn id="515" presetID="1" presetClass="entr" presetSubtype="0" fill="hold" grpId="0" nodeType="withEffect">
                                  <p:stCondLst>
                                    <p:cond delay="0"/>
                                  </p:stCondLst>
                                  <p:childTnLst>
                                    <p:set>
                                      <p:cBhvr>
                                        <p:cTn id="516" dur="1" fill="hold">
                                          <p:stCondLst>
                                            <p:cond delay="0"/>
                                          </p:stCondLst>
                                        </p:cTn>
                                        <p:tgtEl>
                                          <p:spTgt spid="114"/>
                                        </p:tgtEl>
                                        <p:attrNameLst>
                                          <p:attrName>style.visibility</p:attrName>
                                        </p:attrNameLst>
                                      </p:cBhvr>
                                      <p:to>
                                        <p:strVal val="visible"/>
                                      </p:to>
                                    </p:set>
                                  </p:childTnLst>
                                </p:cTn>
                              </p:par>
                            </p:childTnLst>
                          </p:cTn>
                        </p:par>
                        <p:par>
                          <p:cTn id="517" fill="hold" nodeType="afterGroup">
                            <p:stCondLst>
                              <p:cond delay="102000"/>
                            </p:stCondLst>
                            <p:childTnLst>
                              <p:par>
                                <p:cTn id="518" presetID="1" presetClass="exit" presetSubtype="0" fill="hold" grpId="1" nodeType="afterEffect">
                                  <p:stCondLst>
                                    <p:cond delay="1000"/>
                                  </p:stCondLst>
                                  <p:childTnLst>
                                    <p:set>
                                      <p:cBhvr>
                                        <p:cTn id="519" dur="1" fill="hold">
                                          <p:stCondLst>
                                            <p:cond delay="0"/>
                                          </p:stCondLst>
                                        </p:cTn>
                                        <p:tgtEl>
                                          <p:spTgt spid="114"/>
                                        </p:tgtEl>
                                        <p:attrNameLst>
                                          <p:attrName>style.visibility</p:attrName>
                                        </p:attrNameLst>
                                      </p:cBhvr>
                                      <p:to>
                                        <p:strVal val="hidden"/>
                                      </p:to>
                                    </p:set>
                                  </p:childTnLst>
                                </p:cTn>
                              </p:par>
                              <p:par>
                                <p:cTn id="520" presetID="1" presetClass="entr" presetSubtype="0" fill="hold" grpId="0" nodeType="withEffect">
                                  <p:stCondLst>
                                    <p:cond delay="0"/>
                                  </p:stCondLst>
                                  <p:childTnLst>
                                    <p:set>
                                      <p:cBhvr>
                                        <p:cTn id="521" dur="1" fill="hold">
                                          <p:stCondLst>
                                            <p:cond delay="0"/>
                                          </p:stCondLst>
                                        </p:cTn>
                                        <p:tgtEl>
                                          <p:spTgt spid="115"/>
                                        </p:tgtEl>
                                        <p:attrNameLst>
                                          <p:attrName>style.visibility</p:attrName>
                                        </p:attrNameLst>
                                      </p:cBhvr>
                                      <p:to>
                                        <p:strVal val="visible"/>
                                      </p:to>
                                    </p:set>
                                  </p:childTnLst>
                                </p:cTn>
                              </p:par>
                            </p:childTnLst>
                          </p:cTn>
                        </p:par>
                        <p:par>
                          <p:cTn id="522" fill="hold" nodeType="afterGroup">
                            <p:stCondLst>
                              <p:cond delay="103000"/>
                            </p:stCondLst>
                            <p:childTnLst>
                              <p:par>
                                <p:cTn id="523" presetID="1" presetClass="exit" presetSubtype="0" fill="hold" grpId="1" nodeType="afterEffect">
                                  <p:stCondLst>
                                    <p:cond delay="1000"/>
                                  </p:stCondLst>
                                  <p:childTnLst>
                                    <p:set>
                                      <p:cBhvr>
                                        <p:cTn id="524" dur="1" fill="hold">
                                          <p:stCondLst>
                                            <p:cond delay="0"/>
                                          </p:stCondLst>
                                        </p:cTn>
                                        <p:tgtEl>
                                          <p:spTgt spid="115"/>
                                        </p:tgtEl>
                                        <p:attrNameLst>
                                          <p:attrName>style.visibility</p:attrName>
                                        </p:attrNameLst>
                                      </p:cBhvr>
                                      <p:to>
                                        <p:strVal val="hidden"/>
                                      </p:to>
                                    </p:set>
                                  </p:childTnLst>
                                </p:cTn>
                              </p:par>
                              <p:par>
                                <p:cTn id="525" presetID="1" presetClass="entr" presetSubtype="0" fill="hold" grpId="0" nodeType="withEffect">
                                  <p:stCondLst>
                                    <p:cond delay="0"/>
                                  </p:stCondLst>
                                  <p:childTnLst>
                                    <p:set>
                                      <p:cBhvr>
                                        <p:cTn id="526" dur="1" fill="hold">
                                          <p:stCondLst>
                                            <p:cond delay="0"/>
                                          </p:stCondLst>
                                        </p:cTn>
                                        <p:tgtEl>
                                          <p:spTgt spid="116"/>
                                        </p:tgtEl>
                                        <p:attrNameLst>
                                          <p:attrName>style.visibility</p:attrName>
                                        </p:attrNameLst>
                                      </p:cBhvr>
                                      <p:to>
                                        <p:strVal val="visible"/>
                                      </p:to>
                                    </p:set>
                                  </p:childTnLst>
                                </p:cTn>
                              </p:par>
                            </p:childTnLst>
                          </p:cTn>
                        </p:par>
                        <p:par>
                          <p:cTn id="527" fill="hold" nodeType="afterGroup">
                            <p:stCondLst>
                              <p:cond delay="104000"/>
                            </p:stCondLst>
                            <p:childTnLst>
                              <p:par>
                                <p:cTn id="528" presetID="1" presetClass="exit" presetSubtype="0" fill="hold" grpId="1" nodeType="afterEffect">
                                  <p:stCondLst>
                                    <p:cond delay="1000"/>
                                  </p:stCondLst>
                                  <p:childTnLst>
                                    <p:set>
                                      <p:cBhvr>
                                        <p:cTn id="529" dur="1" fill="hold">
                                          <p:stCondLst>
                                            <p:cond delay="0"/>
                                          </p:stCondLst>
                                        </p:cTn>
                                        <p:tgtEl>
                                          <p:spTgt spid="116"/>
                                        </p:tgtEl>
                                        <p:attrNameLst>
                                          <p:attrName>style.visibility</p:attrName>
                                        </p:attrNameLst>
                                      </p:cBhvr>
                                      <p:to>
                                        <p:strVal val="hidden"/>
                                      </p:to>
                                    </p:set>
                                  </p:childTnLst>
                                </p:cTn>
                              </p:par>
                              <p:par>
                                <p:cTn id="530" presetID="1" presetClass="entr" presetSubtype="0" fill="hold" grpId="0" nodeType="withEffect">
                                  <p:stCondLst>
                                    <p:cond delay="0"/>
                                  </p:stCondLst>
                                  <p:childTnLst>
                                    <p:set>
                                      <p:cBhvr>
                                        <p:cTn id="531" dur="1" fill="hold">
                                          <p:stCondLst>
                                            <p:cond delay="0"/>
                                          </p:stCondLst>
                                        </p:cTn>
                                        <p:tgtEl>
                                          <p:spTgt spid="117"/>
                                        </p:tgtEl>
                                        <p:attrNameLst>
                                          <p:attrName>style.visibility</p:attrName>
                                        </p:attrNameLst>
                                      </p:cBhvr>
                                      <p:to>
                                        <p:strVal val="visible"/>
                                      </p:to>
                                    </p:set>
                                  </p:childTnLst>
                                </p:cTn>
                              </p:par>
                            </p:childTnLst>
                          </p:cTn>
                        </p:par>
                        <p:par>
                          <p:cTn id="532" fill="hold" nodeType="afterGroup">
                            <p:stCondLst>
                              <p:cond delay="105000"/>
                            </p:stCondLst>
                            <p:childTnLst>
                              <p:par>
                                <p:cTn id="533" presetID="1" presetClass="exit" presetSubtype="0" fill="hold" grpId="1" nodeType="afterEffect">
                                  <p:stCondLst>
                                    <p:cond delay="1000"/>
                                  </p:stCondLst>
                                  <p:childTnLst>
                                    <p:set>
                                      <p:cBhvr>
                                        <p:cTn id="534" dur="1" fill="hold">
                                          <p:stCondLst>
                                            <p:cond delay="0"/>
                                          </p:stCondLst>
                                        </p:cTn>
                                        <p:tgtEl>
                                          <p:spTgt spid="117"/>
                                        </p:tgtEl>
                                        <p:attrNameLst>
                                          <p:attrName>style.visibility</p:attrName>
                                        </p:attrNameLst>
                                      </p:cBhvr>
                                      <p:to>
                                        <p:strVal val="hidden"/>
                                      </p:to>
                                    </p:set>
                                  </p:childTnLst>
                                </p:cTn>
                              </p:par>
                              <p:par>
                                <p:cTn id="535" presetID="1" presetClass="entr" presetSubtype="0" fill="hold" grpId="0" nodeType="withEffect">
                                  <p:stCondLst>
                                    <p:cond delay="0"/>
                                  </p:stCondLst>
                                  <p:childTnLst>
                                    <p:set>
                                      <p:cBhvr>
                                        <p:cTn id="536" dur="1" fill="hold">
                                          <p:stCondLst>
                                            <p:cond delay="0"/>
                                          </p:stCondLst>
                                        </p:cTn>
                                        <p:tgtEl>
                                          <p:spTgt spid="118"/>
                                        </p:tgtEl>
                                        <p:attrNameLst>
                                          <p:attrName>style.visibility</p:attrName>
                                        </p:attrNameLst>
                                      </p:cBhvr>
                                      <p:to>
                                        <p:strVal val="visible"/>
                                      </p:to>
                                    </p:set>
                                  </p:childTnLst>
                                </p:cTn>
                              </p:par>
                            </p:childTnLst>
                          </p:cTn>
                        </p:par>
                        <p:par>
                          <p:cTn id="537" fill="hold" nodeType="afterGroup">
                            <p:stCondLst>
                              <p:cond delay="106000"/>
                            </p:stCondLst>
                            <p:childTnLst>
                              <p:par>
                                <p:cTn id="538" presetID="1" presetClass="exit" presetSubtype="0" fill="hold" grpId="1" nodeType="afterEffect">
                                  <p:stCondLst>
                                    <p:cond delay="1000"/>
                                  </p:stCondLst>
                                  <p:childTnLst>
                                    <p:set>
                                      <p:cBhvr>
                                        <p:cTn id="539" dur="1" fill="hold">
                                          <p:stCondLst>
                                            <p:cond delay="0"/>
                                          </p:stCondLst>
                                        </p:cTn>
                                        <p:tgtEl>
                                          <p:spTgt spid="118"/>
                                        </p:tgtEl>
                                        <p:attrNameLst>
                                          <p:attrName>style.visibility</p:attrName>
                                        </p:attrNameLst>
                                      </p:cBhvr>
                                      <p:to>
                                        <p:strVal val="hidden"/>
                                      </p:to>
                                    </p:set>
                                  </p:childTnLst>
                                </p:cTn>
                              </p:par>
                              <p:par>
                                <p:cTn id="540" presetID="1" presetClass="entr" presetSubtype="0" fill="hold" grpId="0" nodeType="withEffect">
                                  <p:stCondLst>
                                    <p:cond delay="0"/>
                                  </p:stCondLst>
                                  <p:childTnLst>
                                    <p:set>
                                      <p:cBhvr>
                                        <p:cTn id="541" dur="1" fill="hold">
                                          <p:stCondLst>
                                            <p:cond delay="0"/>
                                          </p:stCondLst>
                                        </p:cTn>
                                        <p:tgtEl>
                                          <p:spTgt spid="119"/>
                                        </p:tgtEl>
                                        <p:attrNameLst>
                                          <p:attrName>style.visibility</p:attrName>
                                        </p:attrNameLst>
                                      </p:cBhvr>
                                      <p:to>
                                        <p:strVal val="visible"/>
                                      </p:to>
                                    </p:set>
                                  </p:childTnLst>
                                </p:cTn>
                              </p:par>
                            </p:childTnLst>
                          </p:cTn>
                        </p:par>
                        <p:par>
                          <p:cTn id="542" fill="hold" nodeType="afterGroup">
                            <p:stCondLst>
                              <p:cond delay="107000"/>
                            </p:stCondLst>
                            <p:childTnLst>
                              <p:par>
                                <p:cTn id="543" presetID="1" presetClass="exit" presetSubtype="0" fill="hold" grpId="1" nodeType="afterEffect">
                                  <p:stCondLst>
                                    <p:cond delay="1000"/>
                                  </p:stCondLst>
                                  <p:childTnLst>
                                    <p:set>
                                      <p:cBhvr>
                                        <p:cTn id="544" dur="1" fill="hold">
                                          <p:stCondLst>
                                            <p:cond delay="0"/>
                                          </p:stCondLst>
                                        </p:cTn>
                                        <p:tgtEl>
                                          <p:spTgt spid="119"/>
                                        </p:tgtEl>
                                        <p:attrNameLst>
                                          <p:attrName>style.visibility</p:attrName>
                                        </p:attrNameLst>
                                      </p:cBhvr>
                                      <p:to>
                                        <p:strVal val="hidden"/>
                                      </p:to>
                                    </p:set>
                                  </p:childTnLst>
                                </p:cTn>
                              </p:par>
                              <p:par>
                                <p:cTn id="545" presetID="1" presetClass="entr" presetSubtype="0" fill="hold" grpId="0" nodeType="withEffect">
                                  <p:stCondLst>
                                    <p:cond delay="0"/>
                                  </p:stCondLst>
                                  <p:childTnLst>
                                    <p:set>
                                      <p:cBhvr>
                                        <p:cTn id="546" dur="1" fill="hold">
                                          <p:stCondLst>
                                            <p:cond delay="0"/>
                                          </p:stCondLst>
                                        </p:cTn>
                                        <p:tgtEl>
                                          <p:spTgt spid="120"/>
                                        </p:tgtEl>
                                        <p:attrNameLst>
                                          <p:attrName>style.visibility</p:attrName>
                                        </p:attrNameLst>
                                      </p:cBhvr>
                                      <p:to>
                                        <p:strVal val="visible"/>
                                      </p:to>
                                    </p:set>
                                  </p:childTnLst>
                                </p:cTn>
                              </p:par>
                            </p:childTnLst>
                          </p:cTn>
                        </p:par>
                        <p:par>
                          <p:cTn id="547" fill="hold" nodeType="afterGroup">
                            <p:stCondLst>
                              <p:cond delay="108000"/>
                            </p:stCondLst>
                            <p:childTnLst>
                              <p:par>
                                <p:cTn id="548" presetID="1" presetClass="exit" presetSubtype="0" fill="hold" grpId="1" nodeType="afterEffect">
                                  <p:stCondLst>
                                    <p:cond delay="1000"/>
                                  </p:stCondLst>
                                  <p:childTnLst>
                                    <p:set>
                                      <p:cBhvr>
                                        <p:cTn id="549" dur="1" fill="hold">
                                          <p:stCondLst>
                                            <p:cond delay="0"/>
                                          </p:stCondLst>
                                        </p:cTn>
                                        <p:tgtEl>
                                          <p:spTgt spid="120"/>
                                        </p:tgtEl>
                                        <p:attrNameLst>
                                          <p:attrName>style.visibility</p:attrName>
                                        </p:attrNameLst>
                                      </p:cBhvr>
                                      <p:to>
                                        <p:strVal val="hidden"/>
                                      </p:to>
                                    </p:set>
                                  </p:childTnLst>
                                </p:cTn>
                              </p:par>
                              <p:par>
                                <p:cTn id="550" presetID="1" presetClass="entr" presetSubtype="0" fill="hold" grpId="0" nodeType="withEffect">
                                  <p:stCondLst>
                                    <p:cond delay="0"/>
                                  </p:stCondLst>
                                  <p:childTnLst>
                                    <p:set>
                                      <p:cBhvr>
                                        <p:cTn id="551" dur="1" fill="hold">
                                          <p:stCondLst>
                                            <p:cond delay="0"/>
                                          </p:stCondLst>
                                        </p:cTn>
                                        <p:tgtEl>
                                          <p:spTgt spid="121"/>
                                        </p:tgtEl>
                                        <p:attrNameLst>
                                          <p:attrName>style.visibility</p:attrName>
                                        </p:attrNameLst>
                                      </p:cBhvr>
                                      <p:to>
                                        <p:strVal val="visible"/>
                                      </p:to>
                                    </p:set>
                                  </p:childTnLst>
                                </p:cTn>
                              </p:par>
                            </p:childTnLst>
                          </p:cTn>
                        </p:par>
                        <p:par>
                          <p:cTn id="552" fill="hold" nodeType="afterGroup">
                            <p:stCondLst>
                              <p:cond delay="109000"/>
                            </p:stCondLst>
                            <p:childTnLst>
                              <p:par>
                                <p:cTn id="553" presetID="1" presetClass="exit" presetSubtype="0" fill="hold" grpId="1" nodeType="afterEffect">
                                  <p:stCondLst>
                                    <p:cond delay="1000"/>
                                  </p:stCondLst>
                                  <p:childTnLst>
                                    <p:set>
                                      <p:cBhvr>
                                        <p:cTn id="554" dur="1" fill="hold">
                                          <p:stCondLst>
                                            <p:cond delay="0"/>
                                          </p:stCondLst>
                                        </p:cTn>
                                        <p:tgtEl>
                                          <p:spTgt spid="121"/>
                                        </p:tgtEl>
                                        <p:attrNameLst>
                                          <p:attrName>style.visibility</p:attrName>
                                        </p:attrNameLst>
                                      </p:cBhvr>
                                      <p:to>
                                        <p:strVal val="hidden"/>
                                      </p:to>
                                    </p:set>
                                  </p:childTnLst>
                                </p:cTn>
                              </p:par>
                              <p:par>
                                <p:cTn id="555" presetID="1" presetClass="entr" presetSubtype="0" fill="hold" grpId="0" nodeType="withEffect">
                                  <p:stCondLst>
                                    <p:cond delay="0"/>
                                  </p:stCondLst>
                                  <p:childTnLst>
                                    <p:set>
                                      <p:cBhvr>
                                        <p:cTn id="556" dur="1" fill="hold">
                                          <p:stCondLst>
                                            <p:cond delay="0"/>
                                          </p:stCondLst>
                                        </p:cTn>
                                        <p:tgtEl>
                                          <p:spTgt spid="122"/>
                                        </p:tgtEl>
                                        <p:attrNameLst>
                                          <p:attrName>style.visibility</p:attrName>
                                        </p:attrNameLst>
                                      </p:cBhvr>
                                      <p:to>
                                        <p:strVal val="visible"/>
                                      </p:to>
                                    </p:set>
                                  </p:childTnLst>
                                </p:cTn>
                              </p:par>
                            </p:childTnLst>
                          </p:cTn>
                        </p:par>
                        <p:par>
                          <p:cTn id="557" fill="hold" nodeType="afterGroup">
                            <p:stCondLst>
                              <p:cond delay="110000"/>
                            </p:stCondLst>
                            <p:childTnLst>
                              <p:par>
                                <p:cTn id="558" presetID="1" presetClass="exit" presetSubtype="0" fill="hold" grpId="1" nodeType="afterEffect">
                                  <p:stCondLst>
                                    <p:cond delay="1000"/>
                                  </p:stCondLst>
                                  <p:childTnLst>
                                    <p:set>
                                      <p:cBhvr>
                                        <p:cTn id="559" dur="1" fill="hold">
                                          <p:stCondLst>
                                            <p:cond delay="0"/>
                                          </p:stCondLst>
                                        </p:cTn>
                                        <p:tgtEl>
                                          <p:spTgt spid="122"/>
                                        </p:tgtEl>
                                        <p:attrNameLst>
                                          <p:attrName>style.visibility</p:attrName>
                                        </p:attrNameLst>
                                      </p:cBhvr>
                                      <p:to>
                                        <p:strVal val="hidden"/>
                                      </p:to>
                                    </p:set>
                                  </p:childTnLst>
                                </p:cTn>
                              </p:par>
                              <p:par>
                                <p:cTn id="560" presetID="1" presetClass="entr" presetSubtype="0" fill="hold" grpId="0" nodeType="withEffect">
                                  <p:stCondLst>
                                    <p:cond delay="0"/>
                                  </p:stCondLst>
                                  <p:childTnLst>
                                    <p:set>
                                      <p:cBhvr>
                                        <p:cTn id="561" dur="1" fill="hold">
                                          <p:stCondLst>
                                            <p:cond delay="0"/>
                                          </p:stCondLst>
                                        </p:cTn>
                                        <p:tgtEl>
                                          <p:spTgt spid="123"/>
                                        </p:tgtEl>
                                        <p:attrNameLst>
                                          <p:attrName>style.visibility</p:attrName>
                                        </p:attrNameLst>
                                      </p:cBhvr>
                                      <p:to>
                                        <p:strVal val="visible"/>
                                      </p:to>
                                    </p:set>
                                  </p:childTnLst>
                                </p:cTn>
                              </p:par>
                            </p:childTnLst>
                          </p:cTn>
                        </p:par>
                        <p:par>
                          <p:cTn id="562" fill="hold" nodeType="afterGroup">
                            <p:stCondLst>
                              <p:cond delay="111000"/>
                            </p:stCondLst>
                            <p:childTnLst>
                              <p:par>
                                <p:cTn id="563" presetID="1" presetClass="exit" presetSubtype="0" fill="hold" grpId="1" nodeType="afterEffect">
                                  <p:stCondLst>
                                    <p:cond delay="1000"/>
                                  </p:stCondLst>
                                  <p:childTnLst>
                                    <p:set>
                                      <p:cBhvr>
                                        <p:cTn id="564" dur="1" fill="hold">
                                          <p:stCondLst>
                                            <p:cond delay="0"/>
                                          </p:stCondLst>
                                        </p:cTn>
                                        <p:tgtEl>
                                          <p:spTgt spid="123"/>
                                        </p:tgtEl>
                                        <p:attrNameLst>
                                          <p:attrName>style.visibility</p:attrName>
                                        </p:attrNameLst>
                                      </p:cBhvr>
                                      <p:to>
                                        <p:strVal val="hidden"/>
                                      </p:to>
                                    </p:set>
                                  </p:childTnLst>
                                </p:cTn>
                              </p:par>
                              <p:par>
                                <p:cTn id="565" presetID="1" presetClass="entr" presetSubtype="0" fill="hold" grpId="0" nodeType="withEffect">
                                  <p:stCondLst>
                                    <p:cond delay="0"/>
                                  </p:stCondLst>
                                  <p:childTnLst>
                                    <p:set>
                                      <p:cBhvr>
                                        <p:cTn id="566" dur="1" fill="hold">
                                          <p:stCondLst>
                                            <p:cond delay="0"/>
                                          </p:stCondLst>
                                        </p:cTn>
                                        <p:tgtEl>
                                          <p:spTgt spid="124"/>
                                        </p:tgtEl>
                                        <p:attrNameLst>
                                          <p:attrName>style.visibility</p:attrName>
                                        </p:attrNameLst>
                                      </p:cBhvr>
                                      <p:to>
                                        <p:strVal val="visible"/>
                                      </p:to>
                                    </p:set>
                                  </p:childTnLst>
                                </p:cTn>
                              </p:par>
                            </p:childTnLst>
                          </p:cTn>
                        </p:par>
                        <p:par>
                          <p:cTn id="567" fill="hold" nodeType="afterGroup">
                            <p:stCondLst>
                              <p:cond delay="112000"/>
                            </p:stCondLst>
                            <p:childTnLst>
                              <p:par>
                                <p:cTn id="568" presetID="1" presetClass="exit" presetSubtype="0" fill="hold" grpId="1" nodeType="afterEffect">
                                  <p:stCondLst>
                                    <p:cond delay="1000"/>
                                  </p:stCondLst>
                                  <p:childTnLst>
                                    <p:set>
                                      <p:cBhvr>
                                        <p:cTn id="569" dur="1" fill="hold">
                                          <p:stCondLst>
                                            <p:cond delay="0"/>
                                          </p:stCondLst>
                                        </p:cTn>
                                        <p:tgtEl>
                                          <p:spTgt spid="124"/>
                                        </p:tgtEl>
                                        <p:attrNameLst>
                                          <p:attrName>style.visibility</p:attrName>
                                        </p:attrNameLst>
                                      </p:cBhvr>
                                      <p:to>
                                        <p:strVal val="hidden"/>
                                      </p:to>
                                    </p:set>
                                  </p:childTnLst>
                                </p:cTn>
                              </p:par>
                              <p:par>
                                <p:cTn id="570" presetID="1" presetClass="entr" presetSubtype="0" fill="hold" grpId="0" nodeType="withEffect">
                                  <p:stCondLst>
                                    <p:cond delay="0"/>
                                  </p:stCondLst>
                                  <p:childTnLst>
                                    <p:set>
                                      <p:cBhvr>
                                        <p:cTn id="571" dur="1" fill="hold">
                                          <p:stCondLst>
                                            <p:cond delay="0"/>
                                          </p:stCondLst>
                                        </p:cTn>
                                        <p:tgtEl>
                                          <p:spTgt spid="125"/>
                                        </p:tgtEl>
                                        <p:attrNameLst>
                                          <p:attrName>style.visibility</p:attrName>
                                        </p:attrNameLst>
                                      </p:cBhvr>
                                      <p:to>
                                        <p:strVal val="visible"/>
                                      </p:to>
                                    </p:set>
                                  </p:childTnLst>
                                </p:cTn>
                              </p:par>
                            </p:childTnLst>
                          </p:cTn>
                        </p:par>
                        <p:par>
                          <p:cTn id="572" fill="hold" nodeType="afterGroup">
                            <p:stCondLst>
                              <p:cond delay="113000"/>
                            </p:stCondLst>
                            <p:childTnLst>
                              <p:par>
                                <p:cTn id="573" presetID="1" presetClass="exit" presetSubtype="0" fill="hold" grpId="1" nodeType="afterEffect">
                                  <p:stCondLst>
                                    <p:cond delay="1000"/>
                                  </p:stCondLst>
                                  <p:childTnLst>
                                    <p:set>
                                      <p:cBhvr>
                                        <p:cTn id="574" dur="1" fill="hold">
                                          <p:stCondLst>
                                            <p:cond delay="0"/>
                                          </p:stCondLst>
                                        </p:cTn>
                                        <p:tgtEl>
                                          <p:spTgt spid="125"/>
                                        </p:tgtEl>
                                        <p:attrNameLst>
                                          <p:attrName>style.visibility</p:attrName>
                                        </p:attrNameLst>
                                      </p:cBhvr>
                                      <p:to>
                                        <p:strVal val="hidden"/>
                                      </p:to>
                                    </p:set>
                                  </p:childTnLst>
                                </p:cTn>
                              </p:par>
                              <p:par>
                                <p:cTn id="575" presetID="1" presetClass="entr" presetSubtype="0" fill="hold" grpId="0" nodeType="withEffect">
                                  <p:stCondLst>
                                    <p:cond delay="0"/>
                                  </p:stCondLst>
                                  <p:childTnLst>
                                    <p:set>
                                      <p:cBhvr>
                                        <p:cTn id="576" dur="1" fill="hold">
                                          <p:stCondLst>
                                            <p:cond delay="0"/>
                                          </p:stCondLst>
                                        </p:cTn>
                                        <p:tgtEl>
                                          <p:spTgt spid="126"/>
                                        </p:tgtEl>
                                        <p:attrNameLst>
                                          <p:attrName>style.visibility</p:attrName>
                                        </p:attrNameLst>
                                      </p:cBhvr>
                                      <p:to>
                                        <p:strVal val="visible"/>
                                      </p:to>
                                    </p:set>
                                  </p:childTnLst>
                                </p:cTn>
                              </p:par>
                            </p:childTnLst>
                          </p:cTn>
                        </p:par>
                        <p:par>
                          <p:cTn id="577" fill="hold" nodeType="afterGroup">
                            <p:stCondLst>
                              <p:cond delay="114000"/>
                            </p:stCondLst>
                            <p:childTnLst>
                              <p:par>
                                <p:cTn id="578" presetID="1" presetClass="exit" presetSubtype="0" fill="hold" grpId="1" nodeType="afterEffect">
                                  <p:stCondLst>
                                    <p:cond delay="1000"/>
                                  </p:stCondLst>
                                  <p:childTnLst>
                                    <p:set>
                                      <p:cBhvr>
                                        <p:cTn id="579" dur="1" fill="hold">
                                          <p:stCondLst>
                                            <p:cond delay="0"/>
                                          </p:stCondLst>
                                        </p:cTn>
                                        <p:tgtEl>
                                          <p:spTgt spid="126"/>
                                        </p:tgtEl>
                                        <p:attrNameLst>
                                          <p:attrName>style.visibility</p:attrName>
                                        </p:attrNameLst>
                                      </p:cBhvr>
                                      <p:to>
                                        <p:strVal val="hidden"/>
                                      </p:to>
                                    </p:set>
                                  </p:childTnLst>
                                </p:cTn>
                              </p:par>
                              <p:par>
                                <p:cTn id="580" presetID="1" presetClass="entr" presetSubtype="0" fill="hold" grpId="0" nodeType="withEffect">
                                  <p:stCondLst>
                                    <p:cond delay="0"/>
                                  </p:stCondLst>
                                  <p:childTnLst>
                                    <p:set>
                                      <p:cBhvr>
                                        <p:cTn id="581" dur="1" fill="hold">
                                          <p:stCondLst>
                                            <p:cond delay="0"/>
                                          </p:stCondLst>
                                        </p:cTn>
                                        <p:tgtEl>
                                          <p:spTgt spid="127"/>
                                        </p:tgtEl>
                                        <p:attrNameLst>
                                          <p:attrName>style.visibility</p:attrName>
                                        </p:attrNameLst>
                                      </p:cBhvr>
                                      <p:to>
                                        <p:strVal val="visible"/>
                                      </p:to>
                                    </p:set>
                                  </p:childTnLst>
                                </p:cTn>
                              </p:par>
                            </p:childTnLst>
                          </p:cTn>
                        </p:par>
                        <p:par>
                          <p:cTn id="582" fill="hold" nodeType="afterGroup">
                            <p:stCondLst>
                              <p:cond delay="115000"/>
                            </p:stCondLst>
                            <p:childTnLst>
                              <p:par>
                                <p:cTn id="583" presetID="1" presetClass="exit" presetSubtype="0" fill="hold" grpId="1" nodeType="afterEffect">
                                  <p:stCondLst>
                                    <p:cond delay="1000"/>
                                  </p:stCondLst>
                                  <p:childTnLst>
                                    <p:set>
                                      <p:cBhvr>
                                        <p:cTn id="584" dur="1" fill="hold">
                                          <p:stCondLst>
                                            <p:cond delay="0"/>
                                          </p:stCondLst>
                                        </p:cTn>
                                        <p:tgtEl>
                                          <p:spTgt spid="127"/>
                                        </p:tgtEl>
                                        <p:attrNameLst>
                                          <p:attrName>style.visibility</p:attrName>
                                        </p:attrNameLst>
                                      </p:cBhvr>
                                      <p:to>
                                        <p:strVal val="hidden"/>
                                      </p:to>
                                    </p:set>
                                  </p:childTnLst>
                                </p:cTn>
                              </p:par>
                              <p:par>
                                <p:cTn id="585" presetID="1" presetClass="entr" presetSubtype="0" fill="hold" grpId="0" nodeType="withEffect">
                                  <p:stCondLst>
                                    <p:cond delay="0"/>
                                  </p:stCondLst>
                                  <p:childTnLst>
                                    <p:set>
                                      <p:cBhvr>
                                        <p:cTn id="586" dur="1" fill="hold">
                                          <p:stCondLst>
                                            <p:cond delay="0"/>
                                          </p:stCondLst>
                                        </p:cTn>
                                        <p:tgtEl>
                                          <p:spTgt spid="128"/>
                                        </p:tgtEl>
                                        <p:attrNameLst>
                                          <p:attrName>style.visibility</p:attrName>
                                        </p:attrNameLst>
                                      </p:cBhvr>
                                      <p:to>
                                        <p:strVal val="visible"/>
                                      </p:to>
                                    </p:set>
                                  </p:childTnLst>
                                </p:cTn>
                              </p:par>
                            </p:childTnLst>
                          </p:cTn>
                        </p:par>
                        <p:par>
                          <p:cTn id="587" fill="hold" nodeType="afterGroup">
                            <p:stCondLst>
                              <p:cond delay="116000"/>
                            </p:stCondLst>
                            <p:childTnLst>
                              <p:par>
                                <p:cTn id="588" presetID="1" presetClass="exit" presetSubtype="0" fill="hold" grpId="1" nodeType="afterEffect">
                                  <p:stCondLst>
                                    <p:cond delay="1000"/>
                                  </p:stCondLst>
                                  <p:childTnLst>
                                    <p:set>
                                      <p:cBhvr>
                                        <p:cTn id="589" dur="1" fill="hold">
                                          <p:stCondLst>
                                            <p:cond delay="0"/>
                                          </p:stCondLst>
                                        </p:cTn>
                                        <p:tgtEl>
                                          <p:spTgt spid="128"/>
                                        </p:tgtEl>
                                        <p:attrNameLst>
                                          <p:attrName>style.visibility</p:attrName>
                                        </p:attrNameLst>
                                      </p:cBhvr>
                                      <p:to>
                                        <p:strVal val="hidden"/>
                                      </p:to>
                                    </p:set>
                                  </p:childTnLst>
                                </p:cTn>
                              </p:par>
                              <p:par>
                                <p:cTn id="590" presetID="1" presetClass="entr" presetSubtype="0" fill="hold" grpId="0" nodeType="withEffect">
                                  <p:stCondLst>
                                    <p:cond delay="0"/>
                                  </p:stCondLst>
                                  <p:childTnLst>
                                    <p:set>
                                      <p:cBhvr>
                                        <p:cTn id="591" dur="1" fill="hold">
                                          <p:stCondLst>
                                            <p:cond delay="0"/>
                                          </p:stCondLst>
                                        </p:cTn>
                                        <p:tgtEl>
                                          <p:spTgt spid="129"/>
                                        </p:tgtEl>
                                        <p:attrNameLst>
                                          <p:attrName>style.visibility</p:attrName>
                                        </p:attrNameLst>
                                      </p:cBhvr>
                                      <p:to>
                                        <p:strVal val="visible"/>
                                      </p:to>
                                    </p:set>
                                  </p:childTnLst>
                                </p:cTn>
                              </p:par>
                            </p:childTnLst>
                          </p:cTn>
                        </p:par>
                        <p:par>
                          <p:cTn id="592" fill="hold" nodeType="afterGroup">
                            <p:stCondLst>
                              <p:cond delay="117000"/>
                            </p:stCondLst>
                            <p:childTnLst>
                              <p:par>
                                <p:cTn id="593" presetID="1" presetClass="exit" presetSubtype="0" fill="hold" grpId="1" nodeType="afterEffect">
                                  <p:stCondLst>
                                    <p:cond delay="1000"/>
                                  </p:stCondLst>
                                  <p:childTnLst>
                                    <p:set>
                                      <p:cBhvr>
                                        <p:cTn id="594" dur="1" fill="hold">
                                          <p:stCondLst>
                                            <p:cond delay="0"/>
                                          </p:stCondLst>
                                        </p:cTn>
                                        <p:tgtEl>
                                          <p:spTgt spid="129"/>
                                        </p:tgtEl>
                                        <p:attrNameLst>
                                          <p:attrName>style.visibility</p:attrName>
                                        </p:attrNameLst>
                                      </p:cBhvr>
                                      <p:to>
                                        <p:strVal val="hidden"/>
                                      </p:to>
                                    </p:set>
                                  </p:childTnLst>
                                </p:cTn>
                              </p:par>
                              <p:par>
                                <p:cTn id="595" presetID="1" presetClass="entr" presetSubtype="0" fill="hold" grpId="0" nodeType="withEffect">
                                  <p:stCondLst>
                                    <p:cond delay="0"/>
                                  </p:stCondLst>
                                  <p:childTnLst>
                                    <p:set>
                                      <p:cBhvr>
                                        <p:cTn id="596" dur="1" fill="hold">
                                          <p:stCondLst>
                                            <p:cond delay="0"/>
                                          </p:stCondLst>
                                        </p:cTn>
                                        <p:tgtEl>
                                          <p:spTgt spid="130"/>
                                        </p:tgtEl>
                                        <p:attrNameLst>
                                          <p:attrName>style.visibility</p:attrName>
                                        </p:attrNameLst>
                                      </p:cBhvr>
                                      <p:to>
                                        <p:strVal val="visible"/>
                                      </p:to>
                                    </p:set>
                                  </p:childTnLst>
                                </p:cTn>
                              </p:par>
                            </p:childTnLst>
                          </p:cTn>
                        </p:par>
                        <p:par>
                          <p:cTn id="597" fill="hold" nodeType="afterGroup">
                            <p:stCondLst>
                              <p:cond delay="118000"/>
                            </p:stCondLst>
                            <p:childTnLst>
                              <p:par>
                                <p:cTn id="598" presetID="1" presetClass="exit" presetSubtype="0" fill="hold" grpId="1" nodeType="afterEffect">
                                  <p:stCondLst>
                                    <p:cond delay="1000"/>
                                  </p:stCondLst>
                                  <p:childTnLst>
                                    <p:set>
                                      <p:cBhvr>
                                        <p:cTn id="599" dur="1" fill="hold">
                                          <p:stCondLst>
                                            <p:cond delay="0"/>
                                          </p:stCondLst>
                                        </p:cTn>
                                        <p:tgtEl>
                                          <p:spTgt spid="130"/>
                                        </p:tgtEl>
                                        <p:attrNameLst>
                                          <p:attrName>style.visibility</p:attrName>
                                        </p:attrNameLst>
                                      </p:cBhvr>
                                      <p:to>
                                        <p:strVal val="hidden"/>
                                      </p:to>
                                    </p:set>
                                  </p:childTnLst>
                                </p:cTn>
                              </p:par>
                              <p:par>
                                <p:cTn id="600" presetID="1" presetClass="entr" presetSubtype="0" fill="hold" grpId="0" nodeType="withEffect">
                                  <p:stCondLst>
                                    <p:cond delay="0"/>
                                  </p:stCondLst>
                                  <p:childTnLst>
                                    <p:set>
                                      <p:cBhvr>
                                        <p:cTn id="601" dur="1" fill="hold">
                                          <p:stCondLst>
                                            <p:cond delay="0"/>
                                          </p:stCondLst>
                                        </p:cTn>
                                        <p:tgtEl>
                                          <p:spTgt spid="131"/>
                                        </p:tgtEl>
                                        <p:attrNameLst>
                                          <p:attrName>style.visibility</p:attrName>
                                        </p:attrNameLst>
                                      </p:cBhvr>
                                      <p:to>
                                        <p:strVal val="visible"/>
                                      </p:to>
                                    </p:set>
                                  </p:childTnLst>
                                </p:cTn>
                              </p:par>
                            </p:childTnLst>
                          </p:cTn>
                        </p:par>
                        <p:par>
                          <p:cTn id="602" fill="hold" nodeType="afterGroup">
                            <p:stCondLst>
                              <p:cond delay="119000"/>
                            </p:stCondLst>
                            <p:childTnLst>
                              <p:par>
                                <p:cTn id="603" presetID="1" presetClass="exit" presetSubtype="0" fill="hold" grpId="1" nodeType="afterEffect">
                                  <p:stCondLst>
                                    <p:cond delay="1000"/>
                                  </p:stCondLst>
                                  <p:childTnLst>
                                    <p:set>
                                      <p:cBhvr>
                                        <p:cTn id="604" dur="1" fill="hold">
                                          <p:stCondLst>
                                            <p:cond delay="0"/>
                                          </p:stCondLst>
                                        </p:cTn>
                                        <p:tgtEl>
                                          <p:spTgt spid="131"/>
                                        </p:tgtEl>
                                        <p:attrNameLst>
                                          <p:attrName>style.visibility</p:attrName>
                                        </p:attrNameLst>
                                      </p:cBhvr>
                                      <p:to>
                                        <p:strVal val="hidden"/>
                                      </p:to>
                                    </p:set>
                                  </p:childTnLst>
                                </p:cTn>
                              </p:par>
                              <p:par>
                                <p:cTn id="605" presetID="1" presetClass="entr" presetSubtype="0" fill="hold" grpId="0" nodeType="withEffect">
                                  <p:stCondLst>
                                    <p:cond delay="0"/>
                                  </p:stCondLst>
                                  <p:childTnLst>
                                    <p:set>
                                      <p:cBhvr>
                                        <p:cTn id="606" dur="1" fill="hold">
                                          <p:stCondLst>
                                            <p:cond delay="0"/>
                                          </p:stCondLst>
                                        </p:cTn>
                                        <p:tgtEl>
                                          <p:spTgt spid="132"/>
                                        </p:tgtEl>
                                        <p:attrNameLst>
                                          <p:attrName>style.visibility</p:attrName>
                                        </p:attrNameLst>
                                      </p:cBhvr>
                                      <p:to>
                                        <p:strVal val="visible"/>
                                      </p:to>
                                    </p:set>
                                  </p:childTnLst>
                                </p:cTn>
                              </p:par>
                            </p:childTnLst>
                          </p:cTn>
                        </p:par>
                        <p:par>
                          <p:cTn id="607" fill="hold" nodeType="afterGroup">
                            <p:stCondLst>
                              <p:cond delay="120000"/>
                            </p:stCondLst>
                            <p:childTnLst>
                              <p:par>
                                <p:cTn id="608" presetID="1" presetClass="exit" presetSubtype="0" fill="hold" grpId="1" nodeType="afterEffect">
                                  <p:stCondLst>
                                    <p:cond delay="1000"/>
                                  </p:stCondLst>
                                  <p:childTnLst>
                                    <p:set>
                                      <p:cBhvr>
                                        <p:cTn id="609" dur="1" fill="hold">
                                          <p:stCondLst>
                                            <p:cond delay="0"/>
                                          </p:stCondLst>
                                        </p:cTn>
                                        <p:tgtEl>
                                          <p:spTgt spid="132"/>
                                        </p:tgtEl>
                                        <p:attrNameLst>
                                          <p:attrName>style.visibility</p:attrName>
                                        </p:attrNameLst>
                                      </p:cBhvr>
                                      <p:to>
                                        <p:strVal val="hidden"/>
                                      </p:to>
                                    </p:set>
                                  </p:childTnLst>
                                </p:cTn>
                              </p:par>
                              <p:par>
                                <p:cTn id="610" presetID="1" presetClass="entr" presetSubtype="0" fill="hold" grpId="0" nodeType="withEffect">
                                  <p:stCondLst>
                                    <p:cond delay="0"/>
                                  </p:stCondLst>
                                  <p:childTnLst>
                                    <p:set>
                                      <p:cBhvr>
                                        <p:cTn id="611" dur="1" fill="hold">
                                          <p:stCondLst>
                                            <p:cond delay="0"/>
                                          </p:stCondLst>
                                        </p:cTn>
                                        <p:tgtEl>
                                          <p:spTgt spid="133"/>
                                        </p:tgtEl>
                                        <p:attrNameLst>
                                          <p:attrName>style.visibility</p:attrName>
                                        </p:attrNameLst>
                                      </p:cBhvr>
                                      <p:to>
                                        <p:strVal val="visible"/>
                                      </p:to>
                                    </p:set>
                                  </p:childTnLst>
                                </p:cTn>
                              </p:par>
                            </p:childTnLst>
                          </p:cTn>
                        </p:par>
                        <p:par>
                          <p:cTn id="612" fill="hold" nodeType="afterGroup">
                            <p:stCondLst>
                              <p:cond delay="121000"/>
                            </p:stCondLst>
                            <p:childTnLst>
                              <p:par>
                                <p:cTn id="613" presetID="1" presetClass="exit" presetSubtype="0" fill="hold" grpId="1" nodeType="afterEffect">
                                  <p:stCondLst>
                                    <p:cond delay="1000"/>
                                  </p:stCondLst>
                                  <p:childTnLst>
                                    <p:set>
                                      <p:cBhvr>
                                        <p:cTn id="614" dur="1" fill="hold">
                                          <p:stCondLst>
                                            <p:cond delay="0"/>
                                          </p:stCondLst>
                                        </p:cTn>
                                        <p:tgtEl>
                                          <p:spTgt spid="133"/>
                                        </p:tgtEl>
                                        <p:attrNameLst>
                                          <p:attrName>style.visibility</p:attrName>
                                        </p:attrNameLst>
                                      </p:cBhvr>
                                      <p:to>
                                        <p:strVal val="hidden"/>
                                      </p:to>
                                    </p:set>
                                  </p:childTnLst>
                                </p:cTn>
                              </p:par>
                              <p:par>
                                <p:cTn id="615" presetID="1" presetClass="entr" presetSubtype="0" fill="hold" grpId="0" nodeType="withEffect">
                                  <p:stCondLst>
                                    <p:cond delay="0"/>
                                  </p:stCondLst>
                                  <p:childTnLst>
                                    <p:set>
                                      <p:cBhvr>
                                        <p:cTn id="616" dur="1" fill="hold">
                                          <p:stCondLst>
                                            <p:cond delay="0"/>
                                          </p:stCondLst>
                                        </p:cTn>
                                        <p:tgtEl>
                                          <p:spTgt spid="134"/>
                                        </p:tgtEl>
                                        <p:attrNameLst>
                                          <p:attrName>style.visibility</p:attrName>
                                        </p:attrNameLst>
                                      </p:cBhvr>
                                      <p:to>
                                        <p:strVal val="visible"/>
                                      </p:to>
                                    </p:set>
                                  </p:childTnLst>
                                </p:cTn>
                              </p:par>
                            </p:childTnLst>
                          </p:cTn>
                        </p:par>
                        <p:par>
                          <p:cTn id="617" fill="hold" nodeType="afterGroup">
                            <p:stCondLst>
                              <p:cond delay="122000"/>
                            </p:stCondLst>
                            <p:childTnLst>
                              <p:par>
                                <p:cTn id="618" presetID="1" presetClass="exit" presetSubtype="0" fill="hold" grpId="1" nodeType="afterEffect">
                                  <p:stCondLst>
                                    <p:cond delay="1000"/>
                                  </p:stCondLst>
                                  <p:childTnLst>
                                    <p:set>
                                      <p:cBhvr>
                                        <p:cTn id="619" dur="1" fill="hold">
                                          <p:stCondLst>
                                            <p:cond delay="0"/>
                                          </p:stCondLst>
                                        </p:cTn>
                                        <p:tgtEl>
                                          <p:spTgt spid="134"/>
                                        </p:tgtEl>
                                        <p:attrNameLst>
                                          <p:attrName>style.visibility</p:attrName>
                                        </p:attrNameLst>
                                      </p:cBhvr>
                                      <p:to>
                                        <p:strVal val="hidden"/>
                                      </p:to>
                                    </p:set>
                                  </p:childTnLst>
                                </p:cTn>
                              </p:par>
                              <p:par>
                                <p:cTn id="620" presetID="1" presetClass="entr" presetSubtype="0" fill="hold" grpId="0" nodeType="withEffect">
                                  <p:stCondLst>
                                    <p:cond delay="0"/>
                                  </p:stCondLst>
                                  <p:childTnLst>
                                    <p:set>
                                      <p:cBhvr>
                                        <p:cTn id="621" dur="1" fill="hold">
                                          <p:stCondLst>
                                            <p:cond delay="0"/>
                                          </p:stCondLst>
                                        </p:cTn>
                                        <p:tgtEl>
                                          <p:spTgt spid="135"/>
                                        </p:tgtEl>
                                        <p:attrNameLst>
                                          <p:attrName>style.visibility</p:attrName>
                                        </p:attrNameLst>
                                      </p:cBhvr>
                                      <p:to>
                                        <p:strVal val="visible"/>
                                      </p:to>
                                    </p:set>
                                  </p:childTnLst>
                                </p:cTn>
                              </p:par>
                            </p:childTnLst>
                          </p:cTn>
                        </p:par>
                        <p:par>
                          <p:cTn id="622" fill="hold" nodeType="afterGroup">
                            <p:stCondLst>
                              <p:cond delay="123000"/>
                            </p:stCondLst>
                            <p:childTnLst>
                              <p:par>
                                <p:cTn id="623" presetID="1" presetClass="exit" presetSubtype="0" fill="hold" grpId="1" nodeType="afterEffect">
                                  <p:stCondLst>
                                    <p:cond delay="1000"/>
                                  </p:stCondLst>
                                  <p:childTnLst>
                                    <p:set>
                                      <p:cBhvr>
                                        <p:cTn id="624" dur="1" fill="hold">
                                          <p:stCondLst>
                                            <p:cond delay="0"/>
                                          </p:stCondLst>
                                        </p:cTn>
                                        <p:tgtEl>
                                          <p:spTgt spid="135"/>
                                        </p:tgtEl>
                                        <p:attrNameLst>
                                          <p:attrName>style.visibility</p:attrName>
                                        </p:attrNameLst>
                                      </p:cBhvr>
                                      <p:to>
                                        <p:strVal val="hidden"/>
                                      </p:to>
                                    </p:set>
                                  </p:childTnLst>
                                </p:cTn>
                              </p:par>
                              <p:par>
                                <p:cTn id="625" presetID="1" presetClass="entr" presetSubtype="0" fill="hold" grpId="0" nodeType="withEffect">
                                  <p:stCondLst>
                                    <p:cond delay="0"/>
                                  </p:stCondLst>
                                  <p:childTnLst>
                                    <p:set>
                                      <p:cBhvr>
                                        <p:cTn id="626" dur="1" fill="hold">
                                          <p:stCondLst>
                                            <p:cond delay="0"/>
                                          </p:stCondLst>
                                        </p:cTn>
                                        <p:tgtEl>
                                          <p:spTgt spid="136"/>
                                        </p:tgtEl>
                                        <p:attrNameLst>
                                          <p:attrName>style.visibility</p:attrName>
                                        </p:attrNameLst>
                                      </p:cBhvr>
                                      <p:to>
                                        <p:strVal val="visible"/>
                                      </p:to>
                                    </p:set>
                                  </p:childTnLst>
                                </p:cTn>
                              </p:par>
                            </p:childTnLst>
                          </p:cTn>
                        </p:par>
                        <p:par>
                          <p:cTn id="627" fill="hold" nodeType="afterGroup">
                            <p:stCondLst>
                              <p:cond delay="124000"/>
                            </p:stCondLst>
                            <p:childTnLst>
                              <p:par>
                                <p:cTn id="628" presetID="1" presetClass="exit" presetSubtype="0" fill="hold" grpId="1" nodeType="afterEffect">
                                  <p:stCondLst>
                                    <p:cond delay="1000"/>
                                  </p:stCondLst>
                                  <p:childTnLst>
                                    <p:set>
                                      <p:cBhvr>
                                        <p:cTn id="629" dur="1" fill="hold">
                                          <p:stCondLst>
                                            <p:cond delay="0"/>
                                          </p:stCondLst>
                                        </p:cTn>
                                        <p:tgtEl>
                                          <p:spTgt spid="136"/>
                                        </p:tgtEl>
                                        <p:attrNameLst>
                                          <p:attrName>style.visibility</p:attrName>
                                        </p:attrNameLst>
                                      </p:cBhvr>
                                      <p:to>
                                        <p:strVal val="hidden"/>
                                      </p:to>
                                    </p:set>
                                  </p:childTnLst>
                                </p:cTn>
                              </p:par>
                              <p:par>
                                <p:cTn id="630" presetID="1" presetClass="entr" presetSubtype="0" fill="hold" grpId="0" nodeType="withEffect">
                                  <p:stCondLst>
                                    <p:cond delay="0"/>
                                  </p:stCondLst>
                                  <p:childTnLst>
                                    <p:set>
                                      <p:cBhvr>
                                        <p:cTn id="631" dur="1" fill="hold">
                                          <p:stCondLst>
                                            <p:cond delay="0"/>
                                          </p:stCondLst>
                                        </p:cTn>
                                        <p:tgtEl>
                                          <p:spTgt spid="137"/>
                                        </p:tgtEl>
                                        <p:attrNameLst>
                                          <p:attrName>style.visibility</p:attrName>
                                        </p:attrNameLst>
                                      </p:cBhvr>
                                      <p:to>
                                        <p:strVal val="visible"/>
                                      </p:to>
                                    </p:set>
                                  </p:childTnLst>
                                </p:cTn>
                              </p:par>
                            </p:childTnLst>
                          </p:cTn>
                        </p:par>
                        <p:par>
                          <p:cTn id="632" fill="hold" nodeType="afterGroup">
                            <p:stCondLst>
                              <p:cond delay="125000"/>
                            </p:stCondLst>
                            <p:childTnLst>
                              <p:par>
                                <p:cTn id="633" presetID="1" presetClass="exit" presetSubtype="0" fill="hold" grpId="1" nodeType="afterEffect">
                                  <p:stCondLst>
                                    <p:cond delay="1000"/>
                                  </p:stCondLst>
                                  <p:childTnLst>
                                    <p:set>
                                      <p:cBhvr>
                                        <p:cTn id="634" dur="1" fill="hold">
                                          <p:stCondLst>
                                            <p:cond delay="0"/>
                                          </p:stCondLst>
                                        </p:cTn>
                                        <p:tgtEl>
                                          <p:spTgt spid="137"/>
                                        </p:tgtEl>
                                        <p:attrNameLst>
                                          <p:attrName>style.visibility</p:attrName>
                                        </p:attrNameLst>
                                      </p:cBhvr>
                                      <p:to>
                                        <p:strVal val="hidden"/>
                                      </p:to>
                                    </p:set>
                                  </p:childTnLst>
                                </p:cTn>
                              </p:par>
                              <p:par>
                                <p:cTn id="635" presetID="1" presetClass="entr" presetSubtype="0" fill="hold" grpId="0" nodeType="withEffect">
                                  <p:stCondLst>
                                    <p:cond delay="0"/>
                                  </p:stCondLst>
                                  <p:childTnLst>
                                    <p:set>
                                      <p:cBhvr>
                                        <p:cTn id="636" dur="1" fill="hold">
                                          <p:stCondLst>
                                            <p:cond delay="0"/>
                                          </p:stCondLst>
                                        </p:cTn>
                                        <p:tgtEl>
                                          <p:spTgt spid="138"/>
                                        </p:tgtEl>
                                        <p:attrNameLst>
                                          <p:attrName>style.visibility</p:attrName>
                                        </p:attrNameLst>
                                      </p:cBhvr>
                                      <p:to>
                                        <p:strVal val="visible"/>
                                      </p:to>
                                    </p:set>
                                  </p:childTnLst>
                                </p:cTn>
                              </p:par>
                            </p:childTnLst>
                          </p:cTn>
                        </p:par>
                        <p:par>
                          <p:cTn id="637" fill="hold" nodeType="afterGroup">
                            <p:stCondLst>
                              <p:cond delay="126000"/>
                            </p:stCondLst>
                            <p:childTnLst>
                              <p:par>
                                <p:cTn id="638" presetID="1" presetClass="exit" presetSubtype="0" fill="hold" grpId="1" nodeType="afterEffect">
                                  <p:stCondLst>
                                    <p:cond delay="1000"/>
                                  </p:stCondLst>
                                  <p:childTnLst>
                                    <p:set>
                                      <p:cBhvr>
                                        <p:cTn id="639" dur="1" fill="hold">
                                          <p:stCondLst>
                                            <p:cond delay="0"/>
                                          </p:stCondLst>
                                        </p:cTn>
                                        <p:tgtEl>
                                          <p:spTgt spid="138"/>
                                        </p:tgtEl>
                                        <p:attrNameLst>
                                          <p:attrName>style.visibility</p:attrName>
                                        </p:attrNameLst>
                                      </p:cBhvr>
                                      <p:to>
                                        <p:strVal val="hidden"/>
                                      </p:to>
                                    </p:set>
                                  </p:childTnLst>
                                </p:cTn>
                              </p:par>
                              <p:par>
                                <p:cTn id="640" presetID="1" presetClass="entr" presetSubtype="0" fill="hold" grpId="0" nodeType="withEffect">
                                  <p:stCondLst>
                                    <p:cond delay="0"/>
                                  </p:stCondLst>
                                  <p:childTnLst>
                                    <p:set>
                                      <p:cBhvr>
                                        <p:cTn id="641" dur="1" fill="hold">
                                          <p:stCondLst>
                                            <p:cond delay="0"/>
                                          </p:stCondLst>
                                        </p:cTn>
                                        <p:tgtEl>
                                          <p:spTgt spid="139"/>
                                        </p:tgtEl>
                                        <p:attrNameLst>
                                          <p:attrName>style.visibility</p:attrName>
                                        </p:attrNameLst>
                                      </p:cBhvr>
                                      <p:to>
                                        <p:strVal val="visible"/>
                                      </p:to>
                                    </p:set>
                                  </p:childTnLst>
                                </p:cTn>
                              </p:par>
                            </p:childTnLst>
                          </p:cTn>
                        </p:par>
                        <p:par>
                          <p:cTn id="642" fill="hold" nodeType="afterGroup">
                            <p:stCondLst>
                              <p:cond delay="127000"/>
                            </p:stCondLst>
                            <p:childTnLst>
                              <p:par>
                                <p:cTn id="643" presetID="1" presetClass="exit" presetSubtype="0" fill="hold" grpId="1" nodeType="afterEffect">
                                  <p:stCondLst>
                                    <p:cond delay="1000"/>
                                  </p:stCondLst>
                                  <p:childTnLst>
                                    <p:set>
                                      <p:cBhvr>
                                        <p:cTn id="644" dur="1" fill="hold">
                                          <p:stCondLst>
                                            <p:cond delay="0"/>
                                          </p:stCondLst>
                                        </p:cTn>
                                        <p:tgtEl>
                                          <p:spTgt spid="139"/>
                                        </p:tgtEl>
                                        <p:attrNameLst>
                                          <p:attrName>style.visibility</p:attrName>
                                        </p:attrNameLst>
                                      </p:cBhvr>
                                      <p:to>
                                        <p:strVal val="hidden"/>
                                      </p:to>
                                    </p:set>
                                  </p:childTnLst>
                                </p:cTn>
                              </p:par>
                              <p:par>
                                <p:cTn id="645" presetID="1" presetClass="entr" presetSubtype="0" fill="hold" grpId="0" nodeType="withEffect">
                                  <p:stCondLst>
                                    <p:cond delay="0"/>
                                  </p:stCondLst>
                                  <p:childTnLst>
                                    <p:set>
                                      <p:cBhvr>
                                        <p:cTn id="646" dur="1" fill="hold">
                                          <p:stCondLst>
                                            <p:cond delay="0"/>
                                          </p:stCondLst>
                                        </p:cTn>
                                        <p:tgtEl>
                                          <p:spTgt spid="140"/>
                                        </p:tgtEl>
                                        <p:attrNameLst>
                                          <p:attrName>style.visibility</p:attrName>
                                        </p:attrNameLst>
                                      </p:cBhvr>
                                      <p:to>
                                        <p:strVal val="visible"/>
                                      </p:to>
                                    </p:set>
                                  </p:childTnLst>
                                </p:cTn>
                              </p:par>
                            </p:childTnLst>
                          </p:cTn>
                        </p:par>
                        <p:par>
                          <p:cTn id="647" fill="hold" nodeType="afterGroup">
                            <p:stCondLst>
                              <p:cond delay="128000"/>
                            </p:stCondLst>
                            <p:childTnLst>
                              <p:par>
                                <p:cTn id="648" presetID="1" presetClass="exit" presetSubtype="0" fill="hold" grpId="1" nodeType="afterEffect">
                                  <p:stCondLst>
                                    <p:cond delay="1000"/>
                                  </p:stCondLst>
                                  <p:childTnLst>
                                    <p:set>
                                      <p:cBhvr>
                                        <p:cTn id="649" dur="1" fill="hold">
                                          <p:stCondLst>
                                            <p:cond delay="0"/>
                                          </p:stCondLst>
                                        </p:cTn>
                                        <p:tgtEl>
                                          <p:spTgt spid="140"/>
                                        </p:tgtEl>
                                        <p:attrNameLst>
                                          <p:attrName>style.visibility</p:attrName>
                                        </p:attrNameLst>
                                      </p:cBhvr>
                                      <p:to>
                                        <p:strVal val="hidden"/>
                                      </p:to>
                                    </p:set>
                                  </p:childTnLst>
                                </p:cTn>
                              </p:par>
                              <p:par>
                                <p:cTn id="650" presetID="1" presetClass="entr" presetSubtype="0" fill="hold" grpId="0" nodeType="withEffect">
                                  <p:stCondLst>
                                    <p:cond delay="0"/>
                                  </p:stCondLst>
                                  <p:childTnLst>
                                    <p:set>
                                      <p:cBhvr>
                                        <p:cTn id="651" dur="1" fill="hold">
                                          <p:stCondLst>
                                            <p:cond delay="0"/>
                                          </p:stCondLst>
                                        </p:cTn>
                                        <p:tgtEl>
                                          <p:spTgt spid="141"/>
                                        </p:tgtEl>
                                        <p:attrNameLst>
                                          <p:attrName>style.visibility</p:attrName>
                                        </p:attrNameLst>
                                      </p:cBhvr>
                                      <p:to>
                                        <p:strVal val="visible"/>
                                      </p:to>
                                    </p:set>
                                  </p:childTnLst>
                                </p:cTn>
                              </p:par>
                            </p:childTnLst>
                          </p:cTn>
                        </p:par>
                        <p:par>
                          <p:cTn id="652" fill="hold" nodeType="afterGroup">
                            <p:stCondLst>
                              <p:cond delay="129000"/>
                            </p:stCondLst>
                            <p:childTnLst>
                              <p:par>
                                <p:cTn id="653" presetID="1" presetClass="exit" presetSubtype="0" fill="hold" grpId="1" nodeType="afterEffect">
                                  <p:stCondLst>
                                    <p:cond delay="1000"/>
                                  </p:stCondLst>
                                  <p:childTnLst>
                                    <p:set>
                                      <p:cBhvr>
                                        <p:cTn id="654" dur="1" fill="hold">
                                          <p:stCondLst>
                                            <p:cond delay="0"/>
                                          </p:stCondLst>
                                        </p:cTn>
                                        <p:tgtEl>
                                          <p:spTgt spid="141"/>
                                        </p:tgtEl>
                                        <p:attrNameLst>
                                          <p:attrName>style.visibility</p:attrName>
                                        </p:attrNameLst>
                                      </p:cBhvr>
                                      <p:to>
                                        <p:strVal val="hidden"/>
                                      </p:to>
                                    </p:set>
                                  </p:childTnLst>
                                </p:cTn>
                              </p:par>
                              <p:par>
                                <p:cTn id="655" presetID="1" presetClass="entr" presetSubtype="0" fill="hold" grpId="0" nodeType="withEffect">
                                  <p:stCondLst>
                                    <p:cond delay="0"/>
                                  </p:stCondLst>
                                  <p:childTnLst>
                                    <p:set>
                                      <p:cBhvr>
                                        <p:cTn id="656" dur="1" fill="hold">
                                          <p:stCondLst>
                                            <p:cond delay="0"/>
                                          </p:stCondLst>
                                        </p:cTn>
                                        <p:tgtEl>
                                          <p:spTgt spid="142"/>
                                        </p:tgtEl>
                                        <p:attrNameLst>
                                          <p:attrName>style.visibility</p:attrName>
                                        </p:attrNameLst>
                                      </p:cBhvr>
                                      <p:to>
                                        <p:strVal val="visible"/>
                                      </p:to>
                                    </p:set>
                                  </p:childTnLst>
                                </p:cTn>
                              </p:par>
                            </p:childTnLst>
                          </p:cTn>
                        </p:par>
                        <p:par>
                          <p:cTn id="657" fill="hold" nodeType="afterGroup">
                            <p:stCondLst>
                              <p:cond delay="130000"/>
                            </p:stCondLst>
                            <p:childTnLst>
                              <p:par>
                                <p:cTn id="658" presetID="1" presetClass="exit" presetSubtype="0" fill="hold" grpId="1" nodeType="afterEffect">
                                  <p:stCondLst>
                                    <p:cond delay="1000"/>
                                  </p:stCondLst>
                                  <p:childTnLst>
                                    <p:set>
                                      <p:cBhvr>
                                        <p:cTn id="659" dur="1" fill="hold">
                                          <p:stCondLst>
                                            <p:cond delay="0"/>
                                          </p:stCondLst>
                                        </p:cTn>
                                        <p:tgtEl>
                                          <p:spTgt spid="142"/>
                                        </p:tgtEl>
                                        <p:attrNameLst>
                                          <p:attrName>style.visibility</p:attrName>
                                        </p:attrNameLst>
                                      </p:cBhvr>
                                      <p:to>
                                        <p:strVal val="hidden"/>
                                      </p:to>
                                    </p:set>
                                  </p:childTnLst>
                                </p:cTn>
                              </p:par>
                              <p:par>
                                <p:cTn id="660" presetID="1" presetClass="entr" presetSubtype="0" fill="hold" grpId="0" nodeType="withEffect">
                                  <p:stCondLst>
                                    <p:cond delay="0"/>
                                  </p:stCondLst>
                                  <p:childTnLst>
                                    <p:set>
                                      <p:cBhvr>
                                        <p:cTn id="661" dur="1" fill="hold">
                                          <p:stCondLst>
                                            <p:cond delay="0"/>
                                          </p:stCondLst>
                                        </p:cTn>
                                        <p:tgtEl>
                                          <p:spTgt spid="143"/>
                                        </p:tgtEl>
                                        <p:attrNameLst>
                                          <p:attrName>style.visibility</p:attrName>
                                        </p:attrNameLst>
                                      </p:cBhvr>
                                      <p:to>
                                        <p:strVal val="visible"/>
                                      </p:to>
                                    </p:set>
                                  </p:childTnLst>
                                </p:cTn>
                              </p:par>
                            </p:childTnLst>
                          </p:cTn>
                        </p:par>
                        <p:par>
                          <p:cTn id="662" fill="hold" nodeType="afterGroup">
                            <p:stCondLst>
                              <p:cond delay="131000"/>
                            </p:stCondLst>
                            <p:childTnLst>
                              <p:par>
                                <p:cTn id="663" presetID="1" presetClass="exit" presetSubtype="0" fill="hold" grpId="1" nodeType="afterEffect">
                                  <p:stCondLst>
                                    <p:cond delay="1000"/>
                                  </p:stCondLst>
                                  <p:childTnLst>
                                    <p:set>
                                      <p:cBhvr>
                                        <p:cTn id="664" dur="1" fill="hold">
                                          <p:stCondLst>
                                            <p:cond delay="0"/>
                                          </p:stCondLst>
                                        </p:cTn>
                                        <p:tgtEl>
                                          <p:spTgt spid="143"/>
                                        </p:tgtEl>
                                        <p:attrNameLst>
                                          <p:attrName>style.visibility</p:attrName>
                                        </p:attrNameLst>
                                      </p:cBhvr>
                                      <p:to>
                                        <p:strVal val="hidden"/>
                                      </p:to>
                                    </p:set>
                                  </p:childTnLst>
                                </p:cTn>
                              </p:par>
                              <p:par>
                                <p:cTn id="665" presetID="1" presetClass="entr" presetSubtype="0" fill="hold" grpId="0" nodeType="withEffect">
                                  <p:stCondLst>
                                    <p:cond delay="0"/>
                                  </p:stCondLst>
                                  <p:childTnLst>
                                    <p:set>
                                      <p:cBhvr>
                                        <p:cTn id="666" dur="1" fill="hold">
                                          <p:stCondLst>
                                            <p:cond delay="0"/>
                                          </p:stCondLst>
                                        </p:cTn>
                                        <p:tgtEl>
                                          <p:spTgt spid="144"/>
                                        </p:tgtEl>
                                        <p:attrNameLst>
                                          <p:attrName>style.visibility</p:attrName>
                                        </p:attrNameLst>
                                      </p:cBhvr>
                                      <p:to>
                                        <p:strVal val="visible"/>
                                      </p:to>
                                    </p:set>
                                  </p:childTnLst>
                                </p:cTn>
                              </p:par>
                            </p:childTnLst>
                          </p:cTn>
                        </p:par>
                        <p:par>
                          <p:cTn id="667" fill="hold" nodeType="afterGroup">
                            <p:stCondLst>
                              <p:cond delay="132000"/>
                            </p:stCondLst>
                            <p:childTnLst>
                              <p:par>
                                <p:cTn id="668" presetID="1" presetClass="exit" presetSubtype="0" fill="hold" grpId="1" nodeType="afterEffect">
                                  <p:stCondLst>
                                    <p:cond delay="1000"/>
                                  </p:stCondLst>
                                  <p:childTnLst>
                                    <p:set>
                                      <p:cBhvr>
                                        <p:cTn id="669" dur="1" fill="hold">
                                          <p:stCondLst>
                                            <p:cond delay="0"/>
                                          </p:stCondLst>
                                        </p:cTn>
                                        <p:tgtEl>
                                          <p:spTgt spid="144"/>
                                        </p:tgtEl>
                                        <p:attrNameLst>
                                          <p:attrName>style.visibility</p:attrName>
                                        </p:attrNameLst>
                                      </p:cBhvr>
                                      <p:to>
                                        <p:strVal val="hidden"/>
                                      </p:to>
                                    </p:set>
                                  </p:childTnLst>
                                </p:cTn>
                              </p:par>
                              <p:par>
                                <p:cTn id="670" presetID="1" presetClass="entr" presetSubtype="0" fill="hold" grpId="0" nodeType="withEffect">
                                  <p:stCondLst>
                                    <p:cond delay="0"/>
                                  </p:stCondLst>
                                  <p:childTnLst>
                                    <p:set>
                                      <p:cBhvr>
                                        <p:cTn id="671" dur="1" fill="hold">
                                          <p:stCondLst>
                                            <p:cond delay="0"/>
                                          </p:stCondLst>
                                        </p:cTn>
                                        <p:tgtEl>
                                          <p:spTgt spid="145"/>
                                        </p:tgtEl>
                                        <p:attrNameLst>
                                          <p:attrName>style.visibility</p:attrName>
                                        </p:attrNameLst>
                                      </p:cBhvr>
                                      <p:to>
                                        <p:strVal val="visible"/>
                                      </p:to>
                                    </p:set>
                                  </p:childTnLst>
                                </p:cTn>
                              </p:par>
                            </p:childTnLst>
                          </p:cTn>
                        </p:par>
                        <p:par>
                          <p:cTn id="672" fill="hold" nodeType="afterGroup">
                            <p:stCondLst>
                              <p:cond delay="133000"/>
                            </p:stCondLst>
                            <p:childTnLst>
                              <p:par>
                                <p:cTn id="673" presetID="1" presetClass="exit" presetSubtype="0" fill="hold" grpId="1" nodeType="afterEffect">
                                  <p:stCondLst>
                                    <p:cond delay="1000"/>
                                  </p:stCondLst>
                                  <p:childTnLst>
                                    <p:set>
                                      <p:cBhvr>
                                        <p:cTn id="674" dur="1" fill="hold">
                                          <p:stCondLst>
                                            <p:cond delay="0"/>
                                          </p:stCondLst>
                                        </p:cTn>
                                        <p:tgtEl>
                                          <p:spTgt spid="145"/>
                                        </p:tgtEl>
                                        <p:attrNameLst>
                                          <p:attrName>style.visibility</p:attrName>
                                        </p:attrNameLst>
                                      </p:cBhvr>
                                      <p:to>
                                        <p:strVal val="hidden"/>
                                      </p:to>
                                    </p:set>
                                  </p:childTnLst>
                                </p:cTn>
                              </p:par>
                              <p:par>
                                <p:cTn id="675" presetID="1" presetClass="entr" presetSubtype="0" fill="hold" grpId="0" nodeType="withEffect">
                                  <p:stCondLst>
                                    <p:cond delay="0"/>
                                  </p:stCondLst>
                                  <p:childTnLst>
                                    <p:set>
                                      <p:cBhvr>
                                        <p:cTn id="676" dur="1" fill="hold">
                                          <p:stCondLst>
                                            <p:cond delay="0"/>
                                          </p:stCondLst>
                                        </p:cTn>
                                        <p:tgtEl>
                                          <p:spTgt spid="146"/>
                                        </p:tgtEl>
                                        <p:attrNameLst>
                                          <p:attrName>style.visibility</p:attrName>
                                        </p:attrNameLst>
                                      </p:cBhvr>
                                      <p:to>
                                        <p:strVal val="visible"/>
                                      </p:to>
                                    </p:set>
                                  </p:childTnLst>
                                </p:cTn>
                              </p:par>
                            </p:childTnLst>
                          </p:cTn>
                        </p:par>
                        <p:par>
                          <p:cTn id="677" fill="hold" nodeType="afterGroup">
                            <p:stCondLst>
                              <p:cond delay="134000"/>
                            </p:stCondLst>
                            <p:childTnLst>
                              <p:par>
                                <p:cTn id="678" presetID="1" presetClass="exit" presetSubtype="0" fill="hold" grpId="1" nodeType="afterEffect">
                                  <p:stCondLst>
                                    <p:cond delay="1000"/>
                                  </p:stCondLst>
                                  <p:childTnLst>
                                    <p:set>
                                      <p:cBhvr>
                                        <p:cTn id="679" dur="1" fill="hold">
                                          <p:stCondLst>
                                            <p:cond delay="0"/>
                                          </p:stCondLst>
                                        </p:cTn>
                                        <p:tgtEl>
                                          <p:spTgt spid="146"/>
                                        </p:tgtEl>
                                        <p:attrNameLst>
                                          <p:attrName>style.visibility</p:attrName>
                                        </p:attrNameLst>
                                      </p:cBhvr>
                                      <p:to>
                                        <p:strVal val="hidden"/>
                                      </p:to>
                                    </p:set>
                                  </p:childTnLst>
                                </p:cTn>
                              </p:par>
                              <p:par>
                                <p:cTn id="680" presetID="1" presetClass="entr" presetSubtype="0" fill="hold" grpId="0" nodeType="withEffect">
                                  <p:stCondLst>
                                    <p:cond delay="0"/>
                                  </p:stCondLst>
                                  <p:childTnLst>
                                    <p:set>
                                      <p:cBhvr>
                                        <p:cTn id="681" dur="1" fill="hold">
                                          <p:stCondLst>
                                            <p:cond delay="0"/>
                                          </p:stCondLst>
                                        </p:cTn>
                                        <p:tgtEl>
                                          <p:spTgt spid="147"/>
                                        </p:tgtEl>
                                        <p:attrNameLst>
                                          <p:attrName>style.visibility</p:attrName>
                                        </p:attrNameLst>
                                      </p:cBhvr>
                                      <p:to>
                                        <p:strVal val="visible"/>
                                      </p:to>
                                    </p:set>
                                  </p:childTnLst>
                                </p:cTn>
                              </p:par>
                            </p:childTnLst>
                          </p:cTn>
                        </p:par>
                        <p:par>
                          <p:cTn id="682" fill="hold" nodeType="afterGroup">
                            <p:stCondLst>
                              <p:cond delay="135000"/>
                            </p:stCondLst>
                            <p:childTnLst>
                              <p:par>
                                <p:cTn id="683" presetID="1" presetClass="exit" presetSubtype="0" fill="hold" grpId="1" nodeType="afterEffect">
                                  <p:stCondLst>
                                    <p:cond delay="1000"/>
                                  </p:stCondLst>
                                  <p:childTnLst>
                                    <p:set>
                                      <p:cBhvr>
                                        <p:cTn id="684" dur="1" fill="hold">
                                          <p:stCondLst>
                                            <p:cond delay="0"/>
                                          </p:stCondLst>
                                        </p:cTn>
                                        <p:tgtEl>
                                          <p:spTgt spid="147"/>
                                        </p:tgtEl>
                                        <p:attrNameLst>
                                          <p:attrName>style.visibility</p:attrName>
                                        </p:attrNameLst>
                                      </p:cBhvr>
                                      <p:to>
                                        <p:strVal val="hidden"/>
                                      </p:to>
                                    </p:set>
                                  </p:childTnLst>
                                </p:cTn>
                              </p:par>
                              <p:par>
                                <p:cTn id="685" presetID="1" presetClass="entr" presetSubtype="0" fill="hold" grpId="0" nodeType="withEffect">
                                  <p:stCondLst>
                                    <p:cond delay="0"/>
                                  </p:stCondLst>
                                  <p:childTnLst>
                                    <p:set>
                                      <p:cBhvr>
                                        <p:cTn id="686" dur="1" fill="hold">
                                          <p:stCondLst>
                                            <p:cond delay="0"/>
                                          </p:stCondLst>
                                        </p:cTn>
                                        <p:tgtEl>
                                          <p:spTgt spid="148"/>
                                        </p:tgtEl>
                                        <p:attrNameLst>
                                          <p:attrName>style.visibility</p:attrName>
                                        </p:attrNameLst>
                                      </p:cBhvr>
                                      <p:to>
                                        <p:strVal val="visible"/>
                                      </p:to>
                                    </p:set>
                                  </p:childTnLst>
                                </p:cTn>
                              </p:par>
                            </p:childTnLst>
                          </p:cTn>
                        </p:par>
                        <p:par>
                          <p:cTn id="687" fill="hold" nodeType="afterGroup">
                            <p:stCondLst>
                              <p:cond delay="136000"/>
                            </p:stCondLst>
                            <p:childTnLst>
                              <p:par>
                                <p:cTn id="688" presetID="1" presetClass="exit" presetSubtype="0" fill="hold" grpId="1" nodeType="afterEffect">
                                  <p:stCondLst>
                                    <p:cond delay="1000"/>
                                  </p:stCondLst>
                                  <p:childTnLst>
                                    <p:set>
                                      <p:cBhvr>
                                        <p:cTn id="689" dur="1" fill="hold">
                                          <p:stCondLst>
                                            <p:cond delay="0"/>
                                          </p:stCondLst>
                                        </p:cTn>
                                        <p:tgtEl>
                                          <p:spTgt spid="148"/>
                                        </p:tgtEl>
                                        <p:attrNameLst>
                                          <p:attrName>style.visibility</p:attrName>
                                        </p:attrNameLst>
                                      </p:cBhvr>
                                      <p:to>
                                        <p:strVal val="hidden"/>
                                      </p:to>
                                    </p:set>
                                  </p:childTnLst>
                                </p:cTn>
                              </p:par>
                              <p:par>
                                <p:cTn id="690" presetID="1" presetClass="entr" presetSubtype="0" fill="hold" grpId="0" nodeType="withEffect">
                                  <p:stCondLst>
                                    <p:cond delay="0"/>
                                  </p:stCondLst>
                                  <p:childTnLst>
                                    <p:set>
                                      <p:cBhvr>
                                        <p:cTn id="691" dur="1" fill="hold">
                                          <p:stCondLst>
                                            <p:cond delay="0"/>
                                          </p:stCondLst>
                                        </p:cTn>
                                        <p:tgtEl>
                                          <p:spTgt spid="149"/>
                                        </p:tgtEl>
                                        <p:attrNameLst>
                                          <p:attrName>style.visibility</p:attrName>
                                        </p:attrNameLst>
                                      </p:cBhvr>
                                      <p:to>
                                        <p:strVal val="visible"/>
                                      </p:to>
                                    </p:set>
                                  </p:childTnLst>
                                </p:cTn>
                              </p:par>
                            </p:childTnLst>
                          </p:cTn>
                        </p:par>
                        <p:par>
                          <p:cTn id="692" fill="hold" nodeType="afterGroup">
                            <p:stCondLst>
                              <p:cond delay="137000"/>
                            </p:stCondLst>
                            <p:childTnLst>
                              <p:par>
                                <p:cTn id="693" presetID="1" presetClass="exit" presetSubtype="0" fill="hold" grpId="1" nodeType="afterEffect">
                                  <p:stCondLst>
                                    <p:cond delay="1000"/>
                                  </p:stCondLst>
                                  <p:childTnLst>
                                    <p:set>
                                      <p:cBhvr>
                                        <p:cTn id="694" dur="1" fill="hold">
                                          <p:stCondLst>
                                            <p:cond delay="0"/>
                                          </p:stCondLst>
                                        </p:cTn>
                                        <p:tgtEl>
                                          <p:spTgt spid="149"/>
                                        </p:tgtEl>
                                        <p:attrNameLst>
                                          <p:attrName>style.visibility</p:attrName>
                                        </p:attrNameLst>
                                      </p:cBhvr>
                                      <p:to>
                                        <p:strVal val="hidden"/>
                                      </p:to>
                                    </p:set>
                                  </p:childTnLst>
                                </p:cTn>
                              </p:par>
                              <p:par>
                                <p:cTn id="695" presetID="1" presetClass="entr" presetSubtype="0" fill="hold" grpId="0" nodeType="withEffect">
                                  <p:stCondLst>
                                    <p:cond delay="0"/>
                                  </p:stCondLst>
                                  <p:childTnLst>
                                    <p:set>
                                      <p:cBhvr>
                                        <p:cTn id="696" dur="1" fill="hold">
                                          <p:stCondLst>
                                            <p:cond delay="0"/>
                                          </p:stCondLst>
                                        </p:cTn>
                                        <p:tgtEl>
                                          <p:spTgt spid="150"/>
                                        </p:tgtEl>
                                        <p:attrNameLst>
                                          <p:attrName>style.visibility</p:attrName>
                                        </p:attrNameLst>
                                      </p:cBhvr>
                                      <p:to>
                                        <p:strVal val="visible"/>
                                      </p:to>
                                    </p:set>
                                  </p:childTnLst>
                                </p:cTn>
                              </p:par>
                            </p:childTnLst>
                          </p:cTn>
                        </p:par>
                        <p:par>
                          <p:cTn id="697" fill="hold" nodeType="afterGroup">
                            <p:stCondLst>
                              <p:cond delay="138000"/>
                            </p:stCondLst>
                            <p:childTnLst>
                              <p:par>
                                <p:cTn id="698" presetID="1" presetClass="exit" presetSubtype="0" fill="hold" grpId="1" nodeType="afterEffect">
                                  <p:stCondLst>
                                    <p:cond delay="1000"/>
                                  </p:stCondLst>
                                  <p:childTnLst>
                                    <p:set>
                                      <p:cBhvr>
                                        <p:cTn id="699" dur="1" fill="hold">
                                          <p:stCondLst>
                                            <p:cond delay="0"/>
                                          </p:stCondLst>
                                        </p:cTn>
                                        <p:tgtEl>
                                          <p:spTgt spid="150"/>
                                        </p:tgtEl>
                                        <p:attrNameLst>
                                          <p:attrName>style.visibility</p:attrName>
                                        </p:attrNameLst>
                                      </p:cBhvr>
                                      <p:to>
                                        <p:strVal val="hidden"/>
                                      </p:to>
                                    </p:set>
                                  </p:childTnLst>
                                </p:cTn>
                              </p:par>
                              <p:par>
                                <p:cTn id="700" presetID="1" presetClass="entr" presetSubtype="0" fill="hold" grpId="0" nodeType="withEffect">
                                  <p:stCondLst>
                                    <p:cond delay="0"/>
                                  </p:stCondLst>
                                  <p:childTnLst>
                                    <p:set>
                                      <p:cBhvr>
                                        <p:cTn id="701" dur="1" fill="hold">
                                          <p:stCondLst>
                                            <p:cond delay="0"/>
                                          </p:stCondLst>
                                        </p:cTn>
                                        <p:tgtEl>
                                          <p:spTgt spid="151"/>
                                        </p:tgtEl>
                                        <p:attrNameLst>
                                          <p:attrName>style.visibility</p:attrName>
                                        </p:attrNameLst>
                                      </p:cBhvr>
                                      <p:to>
                                        <p:strVal val="visible"/>
                                      </p:to>
                                    </p:set>
                                  </p:childTnLst>
                                </p:cTn>
                              </p:par>
                            </p:childTnLst>
                          </p:cTn>
                        </p:par>
                        <p:par>
                          <p:cTn id="702" fill="hold" nodeType="afterGroup">
                            <p:stCondLst>
                              <p:cond delay="139000"/>
                            </p:stCondLst>
                            <p:childTnLst>
                              <p:par>
                                <p:cTn id="703" presetID="1" presetClass="exit" presetSubtype="0" fill="hold" grpId="1" nodeType="afterEffect">
                                  <p:stCondLst>
                                    <p:cond delay="1000"/>
                                  </p:stCondLst>
                                  <p:childTnLst>
                                    <p:set>
                                      <p:cBhvr>
                                        <p:cTn id="704" dur="1" fill="hold">
                                          <p:stCondLst>
                                            <p:cond delay="0"/>
                                          </p:stCondLst>
                                        </p:cTn>
                                        <p:tgtEl>
                                          <p:spTgt spid="151"/>
                                        </p:tgtEl>
                                        <p:attrNameLst>
                                          <p:attrName>style.visibility</p:attrName>
                                        </p:attrNameLst>
                                      </p:cBhvr>
                                      <p:to>
                                        <p:strVal val="hidden"/>
                                      </p:to>
                                    </p:set>
                                  </p:childTnLst>
                                </p:cTn>
                              </p:par>
                              <p:par>
                                <p:cTn id="705" presetID="1" presetClass="entr" presetSubtype="0" fill="hold" grpId="0" nodeType="withEffect">
                                  <p:stCondLst>
                                    <p:cond delay="0"/>
                                  </p:stCondLst>
                                  <p:childTnLst>
                                    <p:set>
                                      <p:cBhvr>
                                        <p:cTn id="706" dur="1" fill="hold">
                                          <p:stCondLst>
                                            <p:cond delay="0"/>
                                          </p:stCondLst>
                                        </p:cTn>
                                        <p:tgtEl>
                                          <p:spTgt spid="152"/>
                                        </p:tgtEl>
                                        <p:attrNameLst>
                                          <p:attrName>style.visibility</p:attrName>
                                        </p:attrNameLst>
                                      </p:cBhvr>
                                      <p:to>
                                        <p:strVal val="visible"/>
                                      </p:to>
                                    </p:set>
                                  </p:childTnLst>
                                </p:cTn>
                              </p:par>
                            </p:childTnLst>
                          </p:cTn>
                        </p:par>
                        <p:par>
                          <p:cTn id="707" fill="hold" nodeType="afterGroup">
                            <p:stCondLst>
                              <p:cond delay="140000"/>
                            </p:stCondLst>
                            <p:childTnLst>
                              <p:par>
                                <p:cTn id="708" presetID="1" presetClass="exit" presetSubtype="0" fill="hold" grpId="1" nodeType="afterEffect">
                                  <p:stCondLst>
                                    <p:cond delay="1000"/>
                                  </p:stCondLst>
                                  <p:childTnLst>
                                    <p:set>
                                      <p:cBhvr>
                                        <p:cTn id="709" dur="1" fill="hold">
                                          <p:stCondLst>
                                            <p:cond delay="0"/>
                                          </p:stCondLst>
                                        </p:cTn>
                                        <p:tgtEl>
                                          <p:spTgt spid="152"/>
                                        </p:tgtEl>
                                        <p:attrNameLst>
                                          <p:attrName>style.visibility</p:attrName>
                                        </p:attrNameLst>
                                      </p:cBhvr>
                                      <p:to>
                                        <p:strVal val="hidden"/>
                                      </p:to>
                                    </p:set>
                                  </p:childTnLst>
                                </p:cTn>
                              </p:par>
                              <p:par>
                                <p:cTn id="710" presetID="1" presetClass="entr" presetSubtype="0" fill="hold" grpId="0" nodeType="withEffect">
                                  <p:stCondLst>
                                    <p:cond delay="0"/>
                                  </p:stCondLst>
                                  <p:childTnLst>
                                    <p:set>
                                      <p:cBhvr>
                                        <p:cTn id="711" dur="1" fill="hold">
                                          <p:stCondLst>
                                            <p:cond delay="0"/>
                                          </p:stCondLst>
                                        </p:cTn>
                                        <p:tgtEl>
                                          <p:spTgt spid="153"/>
                                        </p:tgtEl>
                                        <p:attrNameLst>
                                          <p:attrName>style.visibility</p:attrName>
                                        </p:attrNameLst>
                                      </p:cBhvr>
                                      <p:to>
                                        <p:strVal val="visible"/>
                                      </p:to>
                                    </p:set>
                                  </p:childTnLst>
                                </p:cTn>
                              </p:par>
                            </p:childTnLst>
                          </p:cTn>
                        </p:par>
                        <p:par>
                          <p:cTn id="712" fill="hold" nodeType="afterGroup">
                            <p:stCondLst>
                              <p:cond delay="141000"/>
                            </p:stCondLst>
                            <p:childTnLst>
                              <p:par>
                                <p:cTn id="713" presetID="1" presetClass="exit" presetSubtype="0" fill="hold" grpId="1" nodeType="afterEffect">
                                  <p:stCondLst>
                                    <p:cond delay="1000"/>
                                  </p:stCondLst>
                                  <p:childTnLst>
                                    <p:set>
                                      <p:cBhvr>
                                        <p:cTn id="714" dur="1" fill="hold">
                                          <p:stCondLst>
                                            <p:cond delay="0"/>
                                          </p:stCondLst>
                                        </p:cTn>
                                        <p:tgtEl>
                                          <p:spTgt spid="153"/>
                                        </p:tgtEl>
                                        <p:attrNameLst>
                                          <p:attrName>style.visibility</p:attrName>
                                        </p:attrNameLst>
                                      </p:cBhvr>
                                      <p:to>
                                        <p:strVal val="hidden"/>
                                      </p:to>
                                    </p:set>
                                  </p:childTnLst>
                                </p:cTn>
                              </p:par>
                              <p:par>
                                <p:cTn id="715" presetID="1" presetClass="entr" presetSubtype="0" fill="hold" grpId="0" nodeType="withEffect">
                                  <p:stCondLst>
                                    <p:cond delay="0"/>
                                  </p:stCondLst>
                                  <p:childTnLst>
                                    <p:set>
                                      <p:cBhvr>
                                        <p:cTn id="716" dur="1" fill="hold">
                                          <p:stCondLst>
                                            <p:cond delay="0"/>
                                          </p:stCondLst>
                                        </p:cTn>
                                        <p:tgtEl>
                                          <p:spTgt spid="154"/>
                                        </p:tgtEl>
                                        <p:attrNameLst>
                                          <p:attrName>style.visibility</p:attrName>
                                        </p:attrNameLst>
                                      </p:cBhvr>
                                      <p:to>
                                        <p:strVal val="visible"/>
                                      </p:to>
                                    </p:set>
                                  </p:childTnLst>
                                </p:cTn>
                              </p:par>
                            </p:childTnLst>
                          </p:cTn>
                        </p:par>
                        <p:par>
                          <p:cTn id="717" fill="hold" nodeType="afterGroup">
                            <p:stCondLst>
                              <p:cond delay="142000"/>
                            </p:stCondLst>
                            <p:childTnLst>
                              <p:par>
                                <p:cTn id="718" presetID="1" presetClass="exit" presetSubtype="0" fill="hold" grpId="1" nodeType="afterEffect">
                                  <p:stCondLst>
                                    <p:cond delay="1000"/>
                                  </p:stCondLst>
                                  <p:childTnLst>
                                    <p:set>
                                      <p:cBhvr>
                                        <p:cTn id="719" dur="1" fill="hold">
                                          <p:stCondLst>
                                            <p:cond delay="0"/>
                                          </p:stCondLst>
                                        </p:cTn>
                                        <p:tgtEl>
                                          <p:spTgt spid="154"/>
                                        </p:tgtEl>
                                        <p:attrNameLst>
                                          <p:attrName>style.visibility</p:attrName>
                                        </p:attrNameLst>
                                      </p:cBhvr>
                                      <p:to>
                                        <p:strVal val="hidden"/>
                                      </p:to>
                                    </p:set>
                                  </p:childTnLst>
                                </p:cTn>
                              </p:par>
                              <p:par>
                                <p:cTn id="720" presetID="1" presetClass="entr" presetSubtype="0" fill="hold" grpId="0" nodeType="withEffect">
                                  <p:stCondLst>
                                    <p:cond delay="0"/>
                                  </p:stCondLst>
                                  <p:childTnLst>
                                    <p:set>
                                      <p:cBhvr>
                                        <p:cTn id="721" dur="1" fill="hold">
                                          <p:stCondLst>
                                            <p:cond delay="0"/>
                                          </p:stCondLst>
                                        </p:cTn>
                                        <p:tgtEl>
                                          <p:spTgt spid="155"/>
                                        </p:tgtEl>
                                        <p:attrNameLst>
                                          <p:attrName>style.visibility</p:attrName>
                                        </p:attrNameLst>
                                      </p:cBhvr>
                                      <p:to>
                                        <p:strVal val="visible"/>
                                      </p:to>
                                    </p:set>
                                  </p:childTnLst>
                                </p:cTn>
                              </p:par>
                            </p:childTnLst>
                          </p:cTn>
                        </p:par>
                        <p:par>
                          <p:cTn id="722" fill="hold" nodeType="afterGroup">
                            <p:stCondLst>
                              <p:cond delay="143000"/>
                            </p:stCondLst>
                            <p:childTnLst>
                              <p:par>
                                <p:cTn id="723" presetID="1" presetClass="exit" presetSubtype="0" fill="hold" grpId="1" nodeType="afterEffect">
                                  <p:stCondLst>
                                    <p:cond delay="1000"/>
                                  </p:stCondLst>
                                  <p:childTnLst>
                                    <p:set>
                                      <p:cBhvr>
                                        <p:cTn id="724" dur="1" fill="hold">
                                          <p:stCondLst>
                                            <p:cond delay="0"/>
                                          </p:stCondLst>
                                        </p:cTn>
                                        <p:tgtEl>
                                          <p:spTgt spid="155"/>
                                        </p:tgtEl>
                                        <p:attrNameLst>
                                          <p:attrName>style.visibility</p:attrName>
                                        </p:attrNameLst>
                                      </p:cBhvr>
                                      <p:to>
                                        <p:strVal val="hidden"/>
                                      </p:to>
                                    </p:set>
                                  </p:childTnLst>
                                </p:cTn>
                              </p:par>
                              <p:par>
                                <p:cTn id="725" presetID="1" presetClass="entr" presetSubtype="0" fill="hold" grpId="0" nodeType="withEffect">
                                  <p:stCondLst>
                                    <p:cond delay="0"/>
                                  </p:stCondLst>
                                  <p:childTnLst>
                                    <p:set>
                                      <p:cBhvr>
                                        <p:cTn id="726" dur="1" fill="hold">
                                          <p:stCondLst>
                                            <p:cond delay="0"/>
                                          </p:stCondLst>
                                        </p:cTn>
                                        <p:tgtEl>
                                          <p:spTgt spid="156"/>
                                        </p:tgtEl>
                                        <p:attrNameLst>
                                          <p:attrName>style.visibility</p:attrName>
                                        </p:attrNameLst>
                                      </p:cBhvr>
                                      <p:to>
                                        <p:strVal val="visible"/>
                                      </p:to>
                                    </p:set>
                                  </p:childTnLst>
                                </p:cTn>
                              </p:par>
                            </p:childTnLst>
                          </p:cTn>
                        </p:par>
                        <p:par>
                          <p:cTn id="727" fill="hold" nodeType="afterGroup">
                            <p:stCondLst>
                              <p:cond delay="144000"/>
                            </p:stCondLst>
                            <p:childTnLst>
                              <p:par>
                                <p:cTn id="728" presetID="1" presetClass="exit" presetSubtype="0" fill="hold" grpId="1" nodeType="afterEffect">
                                  <p:stCondLst>
                                    <p:cond delay="1000"/>
                                  </p:stCondLst>
                                  <p:childTnLst>
                                    <p:set>
                                      <p:cBhvr>
                                        <p:cTn id="729" dur="1" fill="hold">
                                          <p:stCondLst>
                                            <p:cond delay="0"/>
                                          </p:stCondLst>
                                        </p:cTn>
                                        <p:tgtEl>
                                          <p:spTgt spid="156"/>
                                        </p:tgtEl>
                                        <p:attrNameLst>
                                          <p:attrName>style.visibility</p:attrName>
                                        </p:attrNameLst>
                                      </p:cBhvr>
                                      <p:to>
                                        <p:strVal val="hidden"/>
                                      </p:to>
                                    </p:set>
                                  </p:childTnLst>
                                </p:cTn>
                              </p:par>
                              <p:par>
                                <p:cTn id="730" presetID="1" presetClass="entr" presetSubtype="0" fill="hold" grpId="0" nodeType="withEffect">
                                  <p:stCondLst>
                                    <p:cond delay="0"/>
                                  </p:stCondLst>
                                  <p:childTnLst>
                                    <p:set>
                                      <p:cBhvr>
                                        <p:cTn id="731" dur="1" fill="hold">
                                          <p:stCondLst>
                                            <p:cond delay="0"/>
                                          </p:stCondLst>
                                        </p:cTn>
                                        <p:tgtEl>
                                          <p:spTgt spid="157"/>
                                        </p:tgtEl>
                                        <p:attrNameLst>
                                          <p:attrName>style.visibility</p:attrName>
                                        </p:attrNameLst>
                                      </p:cBhvr>
                                      <p:to>
                                        <p:strVal val="visible"/>
                                      </p:to>
                                    </p:set>
                                  </p:childTnLst>
                                </p:cTn>
                              </p:par>
                            </p:childTnLst>
                          </p:cTn>
                        </p:par>
                        <p:par>
                          <p:cTn id="732" fill="hold" nodeType="afterGroup">
                            <p:stCondLst>
                              <p:cond delay="145000"/>
                            </p:stCondLst>
                            <p:childTnLst>
                              <p:par>
                                <p:cTn id="733" presetID="1" presetClass="exit" presetSubtype="0" fill="hold" grpId="1" nodeType="afterEffect">
                                  <p:stCondLst>
                                    <p:cond delay="1000"/>
                                  </p:stCondLst>
                                  <p:childTnLst>
                                    <p:set>
                                      <p:cBhvr>
                                        <p:cTn id="734" dur="1" fill="hold">
                                          <p:stCondLst>
                                            <p:cond delay="0"/>
                                          </p:stCondLst>
                                        </p:cTn>
                                        <p:tgtEl>
                                          <p:spTgt spid="157"/>
                                        </p:tgtEl>
                                        <p:attrNameLst>
                                          <p:attrName>style.visibility</p:attrName>
                                        </p:attrNameLst>
                                      </p:cBhvr>
                                      <p:to>
                                        <p:strVal val="hidden"/>
                                      </p:to>
                                    </p:set>
                                  </p:childTnLst>
                                </p:cTn>
                              </p:par>
                              <p:par>
                                <p:cTn id="735" presetID="1" presetClass="entr" presetSubtype="0" fill="hold" grpId="0" nodeType="withEffect">
                                  <p:stCondLst>
                                    <p:cond delay="0"/>
                                  </p:stCondLst>
                                  <p:childTnLst>
                                    <p:set>
                                      <p:cBhvr>
                                        <p:cTn id="736" dur="1" fill="hold">
                                          <p:stCondLst>
                                            <p:cond delay="0"/>
                                          </p:stCondLst>
                                        </p:cTn>
                                        <p:tgtEl>
                                          <p:spTgt spid="158"/>
                                        </p:tgtEl>
                                        <p:attrNameLst>
                                          <p:attrName>style.visibility</p:attrName>
                                        </p:attrNameLst>
                                      </p:cBhvr>
                                      <p:to>
                                        <p:strVal val="visible"/>
                                      </p:to>
                                    </p:set>
                                  </p:childTnLst>
                                </p:cTn>
                              </p:par>
                            </p:childTnLst>
                          </p:cTn>
                        </p:par>
                        <p:par>
                          <p:cTn id="737" fill="hold" nodeType="afterGroup">
                            <p:stCondLst>
                              <p:cond delay="146000"/>
                            </p:stCondLst>
                            <p:childTnLst>
                              <p:par>
                                <p:cTn id="738" presetID="1" presetClass="exit" presetSubtype="0" fill="hold" grpId="1" nodeType="afterEffect">
                                  <p:stCondLst>
                                    <p:cond delay="1000"/>
                                  </p:stCondLst>
                                  <p:childTnLst>
                                    <p:set>
                                      <p:cBhvr>
                                        <p:cTn id="739" dur="1" fill="hold">
                                          <p:stCondLst>
                                            <p:cond delay="0"/>
                                          </p:stCondLst>
                                        </p:cTn>
                                        <p:tgtEl>
                                          <p:spTgt spid="158"/>
                                        </p:tgtEl>
                                        <p:attrNameLst>
                                          <p:attrName>style.visibility</p:attrName>
                                        </p:attrNameLst>
                                      </p:cBhvr>
                                      <p:to>
                                        <p:strVal val="hidden"/>
                                      </p:to>
                                    </p:set>
                                  </p:childTnLst>
                                </p:cTn>
                              </p:par>
                              <p:par>
                                <p:cTn id="740" presetID="1" presetClass="entr" presetSubtype="0" fill="hold" grpId="0" nodeType="withEffect">
                                  <p:stCondLst>
                                    <p:cond delay="0"/>
                                  </p:stCondLst>
                                  <p:childTnLst>
                                    <p:set>
                                      <p:cBhvr>
                                        <p:cTn id="741" dur="1" fill="hold">
                                          <p:stCondLst>
                                            <p:cond delay="0"/>
                                          </p:stCondLst>
                                        </p:cTn>
                                        <p:tgtEl>
                                          <p:spTgt spid="159"/>
                                        </p:tgtEl>
                                        <p:attrNameLst>
                                          <p:attrName>style.visibility</p:attrName>
                                        </p:attrNameLst>
                                      </p:cBhvr>
                                      <p:to>
                                        <p:strVal val="visible"/>
                                      </p:to>
                                    </p:set>
                                  </p:childTnLst>
                                </p:cTn>
                              </p:par>
                            </p:childTnLst>
                          </p:cTn>
                        </p:par>
                        <p:par>
                          <p:cTn id="742" fill="hold" nodeType="afterGroup">
                            <p:stCondLst>
                              <p:cond delay="147000"/>
                            </p:stCondLst>
                            <p:childTnLst>
                              <p:par>
                                <p:cTn id="743" presetID="1" presetClass="exit" presetSubtype="0" fill="hold" grpId="1" nodeType="afterEffect">
                                  <p:stCondLst>
                                    <p:cond delay="1000"/>
                                  </p:stCondLst>
                                  <p:childTnLst>
                                    <p:set>
                                      <p:cBhvr>
                                        <p:cTn id="744" dur="1" fill="hold">
                                          <p:stCondLst>
                                            <p:cond delay="0"/>
                                          </p:stCondLst>
                                        </p:cTn>
                                        <p:tgtEl>
                                          <p:spTgt spid="159"/>
                                        </p:tgtEl>
                                        <p:attrNameLst>
                                          <p:attrName>style.visibility</p:attrName>
                                        </p:attrNameLst>
                                      </p:cBhvr>
                                      <p:to>
                                        <p:strVal val="hidden"/>
                                      </p:to>
                                    </p:set>
                                  </p:childTnLst>
                                </p:cTn>
                              </p:par>
                              <p:par>
                                <p:cTn id="745" presetID="1" presetClass="entr" presetSubtype="0" fill="hold" grpId="0" nodeType="withEffect">
                                  <p:stCondLst>
                                    <p:cond delay="0"/>
                                  </p:stCondLst>
                                  <p:childTnLst>
                                    <p:set>
                                      <p:cBhvr>
                                        <p:cTn id="746" dur="1" fill="hold">
                                          <p:stCondLst>
                                            <p:cond delay="0"/>
                                          </p:stCondLst>
                                        </p:cTn>
                                        <p:tgtEl>
                                          <p:spTgt spid="160"/>
                                        </p:tgtEl>
                                        <p:attrNameLst>
                                          <p:attrName>style.visibility</p:attrName>
                                        </p:attrNameLst>
                                      </p:cBhvr>
                                      <p:to>
                                        <p:strVal val="visible"/>
                                      </p:to>
                                    </p:set>
                                  </p:childTnLst>
                                </p:cTn>
                              </p:par>
                            </p:childTnLst>
                          </p:cTn>
                        </p:par>
                        <p:par>
                          <p:cTn id="747" fill="hold" nodeType="afterGroup">
                            <p:stCondLst>
                              <p:cond delay="148000"/>
                            </p:stCondLst>
                            <p:childTnLst>
                              <p:par>
                                <p:cTn id="748" presetID="1" presetClass="exit" presetSubtype="0" fill="hold" grpId="1" nodeType="afterEffect">
                                  <p:stCondLst>
                                    <p:cond delay="1000"/>
                                  </p:stCondLst>
                                  <p:childTnLst>
                                    <p:set>
                                      <p:cBhvr>
                                        <p:cTn id="749" dur="1" fill="hold">
                                          <p:stCondLst>
                                            <p:cond delay="0"/>
                                          </p:stCondLst>
                                        </p:cTn>
                                        <p:tgtEl>
                                          <p:spTgt spid="160"/>
                                        </p:tgtEl>
                                        <p:attrNameLst>
                                          <p:attrName>style.visibility</p:attrName>
                                        </p:attrNameLst>
                                      </p:cBhvr>
                                      <p:to>
                                        <p:strVal val="hidden"/>
                                      </p:to>
                                    </p:set>
                                  </p:childTnLst>
                                </p:cTn>
                              </p:par>
                              <p:par>
                                <p:cTn id="750" presetID="1" presetClass="entr" presetSubtype="0" fill="hold" grpId="0" nodeType="withEffect">
                                  <p:stCondLst>
                                    <p:cond delay="0"/>
                                  </p:stCondLst>
                                  <p:childTnLst>
                                    <p:set>
                                      <p:cBhvr>
                                        <p:cTn id="751" dur="1" fill="hold">
                                          <p:stCondLst>
                                            <p:cond delay="0"/>
                                          </p:stCondLst>
                                        </p:cTn>
                                        <p:tgtEl>
                                          <p:spTgt spid="161"/>
                                        </p:tgtEl>
                                        <p:attrNameLst>
                                          <p:attrName>style.visibility</p:attrName>
                                        </p:attrNameLst>
                                      </p:cBhvr>
                                      <p:to>
                                        <p:strVal val="visible"/>
                                      </p:to>
                                    </p:set>
                                  </p:childTnLst>
                                </p:cTn>
                              </p:par>
                            </p:childTnLst>
                          </p:cTn>
                        </p:par>
                        <p:par>
                          <p:cTn id="752" fill="hold" nodeType="afterGroup">
                            <p:stCondLst>
                              <p:cond delay="149000"/>
                            </p:stCondLst>
                            <p:childTnLst>
                              <p:par>
                                <p:cTn id="753" presetID="1" presetClass="exit" presetSubtype="0" fill="hold" grpId="1" nodeType="afterEffect">
                                  <p:stCondLst>
                                    <p:cond delay="1000"/>
                                  </p:stCondLst>
                                  <p:childTnLst>
                                    <p:set>
                                      <p:cBhvr>
                                        <p:cTn id="754" dur="1" fill="hold">
                                          <p:stCondLst>
                                            <p:cond delay="0"/>
                                          </p:stCondLst>
                                        </p:cTn>
                                        <p:tgtEl>
                                          <p:spTgt spid="161"/>
                                        </p:tgtEl>
                                        <p:attrNameLst>
                                          <p:attrName>style.visibility</p:attrName>
                                        </p:attrNameLst>
                                      </p:cBhvr>
                                      <p:to>
                                        <p:strVal val="hidden"/>
                                      </p:to>
                                    </p:set>
                                  </p:childTnLst>
                                </p:cTn>
                              </p:par>
                              <p:par>
                                <p:cTn id="755" presetID="1" presetClass="entr" presetSubtype="0" fill="hold" grpId="0" nodeType="withEffect">
                                  <p:stCondLst>
                                    <p:cond delay="0"/>
                                  </p:stCondLst>
                                  <p:childTnLst>
                                    <p:set>
                                      <p:cBhvr>
                                        <p:cTn id="756" dur="1" fill="hold">
                                          <p:stCondLst>
                                            <p:cond delay="0"/>
                                          </p:stCondLst>
                                        </p:cTn>
                                        <p:tgtEl>
                                          <p:spTgt spid="162"/>
                                        </p:tgtEl>
                                        <p:attrNameLst>
                                          <p:attrName>style.visibility</p:attrName>
                                        </p:attrNameLst>
                                      </p:cBhvr>
                                      <p:to>
                                        <p:strVal val="visible"/>
                                      </p:to>
                                    </p:set>
                                  </p:childTnLst>
                                </p:cTn>
                              </p:par>
                            </p:childTnLst>
                          </p:cTn>
                        </p:par>
                        <p:par>
                          <p:cTn id="757" fill="hold" nodeType="afterGroup">
                            <p:stCondLst>
                              <p:cond delay="150000"/>
                            </p:stCondLst>
                            <p:childTnLst>
                              <p:par>
                                <p:cTn id="758" presetID="1" presetClass="exit" presetSubtype="0" fill="hold" grpId="1" nodeType="afterEffect">
                                  <p:stCondLst>
                                    <p:cond delay="1000"/>
                                  </p:stCondLst>
                                  <p:childTnLst>
                                    <p:set>
                                      <p:cBhvr>
                                        <p:cTn id="759" dur="1" fill="hold">
                                          <p:stCondLst>
                                            <p:cond delay="0"/>
                                          </p:stCondLst>
                                        </p:cTn>
                                        <p:tgtEl>
                                          <p:spTgt spid="162"/>
                                        </p:tgtEl>
                                        <p:attrNameLst>
                                          <p:attrName>style.visibility</p:attrName>
                                        </p:attrNameLst>
                                      </p:cBhvr>
                                      <p:to>
                                        <p:strVal val="hidden"/>
                                      </p:to>
                                    </p:set>
                                  </p:childTnLst>
                                </p:cTn>
                              </p:par>
                              <p:par>
                                <p:cTn id="760" presetID="1" presetClass="entr" presetSubtype="0" fill="hold" grpId="0" nodeType="withEffect">
                                  <p:stCondLst>
                                    <p:cond delay="1000"/>
                                  </p:stCondLst>
                                  <p:childTnLst>
                                    <p:set>
                                      <p:cBhvr>
                                        <p:cTn id="761" dur="1" fill="hold">
                                          <p:stCondLst>
                                            <p:cond delay="0"/>
                                          </p:stCondLst>
                                        </p:cTn>
                                        <p:tgtEl>
                                          <p:spTgt spid="164"/>
                                        </p:tgtEl>
                                        <p:attrNameLst>
                                          <p:attrName>style.visibility</p:attrName>
                                        </p:attrNameLst>
                                      </p:cBhvr>
                                      <p:to>
                                        <p:strVal val="visible"/>
                                      </p:to>
                                    </p:set>
                                  </p:childTnLst>
                                </p:cTn>
                              </p:par>
                            </p:childTnLst>
                          </p:cTn>
                        </p:par>
                        <p:par>
                          <p:cTn id="762" fill="hold" nodeType="afterGroup">
                            <p:stCondLst>
                              <p:cond delay="151000"/>
                            </p:stCondLst>
                            <p:childTnLst>
                              <p:par>
                                <p:cTn id="763" presetID="1" presetClass="exit" presetSubtype="0" fill="hold" grpId="1" nodeType="afterEffect">
                                  <p:stCondLst>
                                    <p:cond delay="1000"/>
                                  </p:stCondLst>
                                  <p:childTnLst>
                                    <p:set>
                                      <p:cBhvr>
                                        <p:cTn id="764" dur="1" fill="hold">
                                          <p:stCondLst>
                                            <p:cond delay="0"/>
                                          </p:stCondLst>
                                        </p:cTn>
                                        <p:tgtEl>
                                          <p:spTgt spid="164"/>
                                        </p:tgtEl>
                                        <p:attrNameLst>
                                          <p:attrName>style.visibility</p:attrName>
                                        </p:attrNameLst>
                                      </p:cBhvr>
                                      <p:to>
                                        <p:strVal val="hidden"/>
                                      </p:to>
                                    </p:set>
                                  </p:childTnLst>
                                </p:cTn>
                              </p:par>
                              <p:par>
                                <p:cTn id="765" presetID="1" presetClass="entr" presetSubtype="0" fill="hold" grpId="0" nodeType="withEffect">
                                  <p:stCondLst>
                                    <p:cond delay="0"/>
                                  </p:stCondLst>
                                  <p:childTnLst>
                                    <p:set>
                                      <p:cBhvr>
                                        <p:cTn id="766" dur="1" fill="hold">
                                          <p:stCondLst>
                                            <p:cond delay="0"/>
                                          </p:stCondLst>
                                        </p:cTn>
                                        <p:tgtEl>
                                          <p:spTgt spid="165"/>
                                        </p:tgtEl>
                                        <p:attrNameLst>
                                          <p:attrName>style.visibility</p:attrName>
                                        </p:attrNameLst>
                                      </p:cBhvr>
                                      <p:to>
                                        <p:strVal val="visible"/>
                                      </p:to>
                                    </p:set>
                                  </p:childTnLst>
                                </p:cTn>
                              </p:par>
                            </p:childTnLst>
                          </p:cTn>
                        </p:par>
                        <p:par>
                          <p:cTn id="767" fill="hold" nodeType="afterGroup">
                            <p:stCondLst>
                              <p:cond delay="152000"/>
                            </p:stCondLst>
                            <p:childTnLst>
                              <p:par>
                                <p:cTn id="768" presetID="1" presetClass="exit" presetSubtype="0" fill="hold" grpId="1" nodeType="afterEffect">
                                  <p:stCondLst>
                                    <p:cond delay="1000"/>
                                  </p:stCondLst>
                                  <p:childTnLst>
                                    <p:set>
                                      <p:cBhvr>
                                        <p:cTn id="769" dur="1" fill="hold">
                                          <p:stCondLst>
                                            <p:cond delay="0"/>
                                          </p:stCondLst>
                                        </p:cTn>
                                        <p:tgtEl>
                                          <p:spTgt spid="165"/>
                                        </p:tgtEl>
                                        <p:attrNameLst>
                                          <p:attrName>style.visibility</p:attrName>
                                        </p:attrNameLst>
                                      </p:cBhvr>
                                      <p:to>
                                        <p:strVal val="hidden"/>
                                      </p:to>
                                    </p:set>
                                  </p:childTnLst>
                                </p:cTn>
                              </p:par>
                              <p:par>
                                <p:cTn id="770" presetID="1" presetClass="entr" presetSubtype="0" fill="hold" grpId="0" nodeType="withEffect">
                                  <p:stCondLst>
                                    <p:cond delay="0"/>
                                  </p:stCondLst>
                                  <p:childTnLst>
                                    <p:set>
                                      <p:cBhvr>
                                        <p:cTn id="771" dur="1" fill="hold">
                                          <p:stCondLst>
                                            <p:cond delay="0"/>
                                          </p:stCondLst>
                                        </p:cTn>
                                        <p:tgtEl>
                                          <p:spTgt spid="166"/>
                                        </p:tgtEl>
                                        <p:attrNameLst>
                                          <p:attrName>style.visibility</p:attrName>
                                        </p:attrNameLst>
                                      </p:cBhvr>
                                      <p:to>
                                        <p:strVal val="visible"/>
                                      </p:to>
                                    </p:set>
                                  </p:childTnLst>
                                </p:cTn>
                              </p:par>
                            </p:childTnLst>
                          </p:cTn>
                        </p:par>
                        <p:par>
                          <p:cTn id="772" fill="hold" nodeType="afterGroup">
                            <p:stCondLst>
                              <p:cond delay="153000"/>
                            </p:stCondLst>
                            <p:childTnLst>
                              <p:par>
                                <p:cTn id="773" presetID="1" presetClass="exit" presetSubtype="0" fill="hold" grpId="1" nodeType="afterEffect">
                                  <p:stCondLst>
                                    <p:cond delay="1000"/>
                                  </p:stCondLst>
                                  <p:childTnLst>
                                    <p:set>
                                      <p:cBhvr>
                                        <p:cTn id="774" dur="1" fill="hold">
                                          <p:stCondLst>
                                            <p:cond delay="0"/>
                                          </p:stCondLst>
                                        </p:cTn>
                                        <p:tgtEl>
                                          <p:spTgt spid="166"/>
                                        </p:tgtEl>
                                        <p:attrNameLst>
                                          <p:attrName>style.visibility</p:attrName>
                                        </p:attrNameLst>
                                      </p:cBhvr>
                                      <p:to>
                                        <p:strVal val="hidden"/>
                                      </p:to>
                                    </p:set>
                                  </p:childTnLst>
                                </p:cTn>
                              </p:par>
                              <p:par>
                                <p:cTn id="775" presetID="1" presetClass="entr" presetSubtype="0" fill="hold" grpId="0" nodeType="withEffect">
                                  <p:stCondLst>
                                    <p:cond delay="0"/>
                                  </p:stCondLst>
                                  <p:childTnLst>
                                    <p:set>
                                      <p:cBhvr>
                                        <p:cTn id="776" dur="1" fill="hold">
                                          <p:stCondLst>
                                            <p:cond delay="0"/>
                                          </p:stCondLst>
                                        </p:cTn>
                                        <p:tgtEl>
                                          <p:spTgt spid="167"/>
                                        </p:tgtEl>
                                        <p:attrNameLst>
                                          <p:attrName>style.visibility</p:attrName>
                                        </p:attrNameLst>
                                      </p:cBhvr>
                                      <p:to>
                                        <p:strVal val="visible"/>
                                      </p:to>
                                    </p:set>
                                  </p:childTnLst>
                                </p:cTn>
                              </p:par>
                            </p:childTnLst>
                          </p:cTn>
                        </p:par>
                        <p:par>
                          <p:cTn id="777" fill="hold" nodeType="afterGroup">
                            <p:stCondLst>
                              <p:cond delay="154000"/>
                            </p:stCondLst>
                            <p:childTnLst>
                              <p:par>
                                <p:cTn id="778" presetID="1" presetClass="exit" presetSubtype="0" fill="hold" grpId="1" nodeType="afterEffect">
                                  <p:stCondLst>
                                    <p:cond delay="1000"/>
                                  </p:stCondLst>
                                  <p:childTnLst>
                                    <p:set>
                                      <p:cBhvr>
                                        <p:cTn id="779" dur="1" fill="hold">
                                          <p:stCondLst>
                                            <p:cond delay="0"/>
                                          </p:stCondLst>
                                        </p:cTn>
                                        <p:tgtEl>
                                          <p:spTgt spid="167"/>
                                        </p:tgtEl>
                                        <p:attrNameLst>
                                          <p:attrName>style.visibility</p:attrName>
                                        </p:attrNameLst>
                                      </p:cBhvr>
                                      <p:to>
                                        <p:strVal val="hidden"/>
                                      </p:to>
                                    </p:set>
                                  </p:childTnLst>
                                </p:cTn>
                              </p:par>
                              <p:par>
                                <p:cTn id="780" presetID="1" presetClass="entr" presetSubtype="0" fill="hold" grpId="0" nodeType="withEffect">
                                  <p:stCondLst>
                                    <p:cond delay="0"/>
                                  </p:stCondLst>
                                  <p:childTnLst>
                                    <p:set>
                                      <p:cBhvr>
                                        <p:cTn id="781" dur="1" fill="hold">
                                          <p:stCondLst>
                                            <p:cond delay="0"/>
                                          </p:stCondLst>
                                        </p:cTn>
                                        <p:tgtEl>
                                          <p:spTgt spid="168"/>
                                        </p:tgtEl>
                                        <p:attrNameLst>
                                          <p:attrName>style.visibility</p:attrName>
                                        </p:attrNameLst>
                                      </p:cBhvr>
                                      <p:to>
                                        <p:strVal val="visible"/>
                                      </p:to>
                                    </p:set>
                                  </p:childTnLst>
                                </p:cTn>
                              </p:par>
                            </p:childTnLst>
                          </p:cTn>
                        </p:par>
                        <p:par>
                          <p:cTn id="782" fill="hold" nodeType="afterGroup">
                            <p:stCondLst>
                              <p:cond delay="155000"/>
                            </p:stCondLst>
                            <p:childTnLst>
                              <p:par>
                                <p:cTn id="783" presetID="1" presetClass="exit" presetSubtype="0" fill="hold" grpId="1" nodeType="afterEffect">
                                  <p:stCondLst>
                                    <p:cond delay="1000"/>
                                  </p:stCondLst>
                                  <p:childTnLst>
                                    <p:set>
                                      <p:cBhvr>
                                        <p:cTn id="784" dur="1" fill="hold">
                                          <p:stCondLst>
                                            <p:cond delay="0"/>
                                          </p:stCondLst>
                                        </p:cTn>
                                        <p:tgtEl>
                                          <p:spTgt spid="168"/>
                                        </p:tgtEl>
                                        <p:attrNameLst>
                                          <p:attrName>style.visibility</p:attrName>
                                        </p:attrNameLst>
                                      </p:cBhvr>
                                      <p:to>
                                        <p:strVal val="hidden"/>
                                      </p:to>
                                    </p:set>
                                  </p:childTnLst>
                                </p:cTn>
                              </p:par>
                              <p:par>
                                <p:cTn id="785" presetID="1" presetClass="entr" presetSubtype="0" fill="hold" grpId="0" nodeType="withEffect">
                                  <p:stCondLst>
                                    <p:cond delay="0"/>
                                  </p:stCondLst>
                                  <p:childTnLst>
                                    <p:set>
                                      <p:cBhvr>
                                        <p:cTn id="786" dur="1" fill="hold">
                                          <p:stCondLst>
                                            <p:cond delay="0"/>
                                          </p:stCondLst>
                                        </p:cTn>
                                        <p:tgtEl>
                                          <p:spTgt spid="169"/>
                                        </p:tgtEl>
                                        <p:attrNameLst>
                                          <p:attrName>style.visibility</p:attrName>
                                        </p:attrNameLst>
                                      </p:cBhvr>
                                      <p:to>
                                        <p:strVal val="visible"/>
                                      </p:to>
                                    </p:set>
                                  </p:childTnLst>
                                </p:cTn>
                              </p:par>
                            </p:childTnLst>
                          </p:cTn>
                        </p:par>
                        <p:par>
                          <p:cTn id="787" fill="hold" nodeType="afterGroup">
                            <p:stCondLst>
                              <p:cond delay="156000"/>
                            </p:stCondLst>
                            <p:childTnLst>
                              <p:par>
                                <p:cTn id="788" presetID="1" presetClass="exit" presetSubtype="0" fill="hold" grpId="1" nodeType="afterEffect">
                                  <p:stCondLst>
                                    <p:cond delay="1000"/>
                                  </p:stCondLst>
                                  <p:childTnLst>
                                    <p:set>
                                      <p:cBhvr>
                                        <p:cTn id="789" dur="1" fill="hold">
                                          <p:stCondLst>
                                            <p:cond delay="0"/>
                                          </p:stCondLst>
                                        </p:cTn>
                                        <p:tgtEl>
                                          <p:spTgt spid="169"/>
                                        </p:tgtEl>
                                        <p:attrNameLst>
                                          <p:attrName>style.visibility</p:attrName>
                                        </p:attrNameLst>
                                      </p:cBhvr>
                                      <p:to>
                                        <p:strVal val="hidden"/>
                                      </p:to>
                                    </p:set>
                                  </p:childTnLst>
                                </p:cTn>
                              </p:par>
                              <p:par>
                                <p:cTn id="790" presetID="1" presetClass="entr" presetSubtype="0" fill="hold" grpId="0" nodeType="withEffect">
                                  <p:stCondLst>
                                    <p:cond delay="0"/>
                                  </p:stCondLst>
                                  <p:childTnLst>
                                    <p:set>
                                      <p:cBhvr>
                                        <p:cTn id="791" dur="1" fill="hold">
                                          <p:stCondLst>
                                            <p:cond delay="0"/>
                                          </p:stCondLst>
                                        </p:cTn>
                                        <p:tgtEl>
                                          <p:spTgt spid="170"/>
                                        </p:tgtEl>
                                        <p:attrNameLst>
                                          <p:attrName>style.visibility</p:attrName>
                                        </p:attrNameLst>
                                      </p:cBhvr>
                                      <p:to>
                                        <p:strVal val="visible"/>
                                      </p:to>
                                    </p:set>
                                  </p:childTnLst>
                                </p:cTn>
                              </p:par>
                            </p:childTnLst>
                          </p:cTn>
                        </p:par>
                        <p:par>
                          <p:cTn id="792" fill="hold" nodeType="afterGroup">
                            <p:stCondLst>
                              <p:cond delay="157000"/>
                            </p:stCondLst>
                            <p:childTnLst>
                              <p:par>
                                <p:cTn id="793" presetID="1" presetClass="exit" presetSubtype="0" fill="hold" grpId="1" nodeType="afterEffect">
                                  <p:stCondLst>
                                    <p:cond delay="1000"/>
                                  </p:stCondLst>
                                  <p:childTnLst>
                                    <p:set>
                                      <p:cBhvr>
                                        <p:cTn id="794" dur="1" fill="hold">
                                          <p:stCondLst>
                                            <p:cond delay="0"/>
                                          </p:stCondLst>
                                        </p:cTn>
                                        <p:tgtEl>
                                          <p:spTgt spid="170"/>
                                        </p:tgtEl>
                                        <p:attrNameLst>
                                          <p:attrName>style.visibility</p:attrName>
                                        </p:attrNameLst>
                                      </p:cBhvr>
                                      <p:to>
                                        <p:strVal val="hidden"/>
                                      </p:to>
                                    </p:set>
                                  </p:childTnLst>
                                </p:cTn>
                              </p:par>
                              <p:par>
                                <p:cTn id="795" presetID="1" presetClass="entr" presetSubtype="0" fill="hold" grpId="0" nodeType="withEffect">
                                  <p:stCondLst>
                                    <p:cond delay="0"/>
                                  </p:stCondLst>
                                  <p:childTnLst>
                                    <p:set>
                                      <p:cBhvr>
                                        <p:cTn id="796" dur="1" fill="hold">
                                          <p:stCondLst>
                                            <p:cond delay="0"/>
                                          </p:stCondLst>
                                        </p:cTn>
                                        <p:tgtEl>
                                          <p:spTgt spid="171"/>
                                        </p:tgtEl>
                                        <p:attrNameLst>
                                          <p:attrName>style.visibility</p:attrName>
                                        </p:attrNameLst>
                                      </p:cBhvr>
                                      <p:to>
                                        <p:strVal val="visible"/>
                                      </p:to>
                                    </p:set>
                                  </p:childTnLst>
                                </p:cTn>
                              </p:par>
                            </p:childTnLst>
                          </p:cTn>
                        </p:par>
                        <p:par>
                          <p:cTn id="797" fill="hold" nodeType="afterGroup">
                            <p:stCondLst>
                              <p:cond delay="158000"/>
                            </p:stCondLst>
                            <p:childTnLst>
                              <p:par>
                                <p:cTn id="798" presetID="1" presetClass="exit" presetSubtype="0" fill="hold" grpId="1" nodeType="afterEffect">
                                  <p:stCondLst>
                                    <p:cond delay="1000"/>
                                  </p:stCondLst>
                                  <p:childTnLst>
                                    <p:set>
                                      <p:cBhvr>
                                        <p:cTn id="799" dur="1" fill="hold">
                                          <p:stCondLst>
                                            <p:cond delay="0"/>
                                          </p:stCondLst>
                                        </p:cTn>
                                        <p:tgtEl>
                                          <p:spTgt spid="171"/>
                                        </p:tgtEl>
                                        <p:attrNameLst>
                                          <p:attrName>style.visibility</p:attrName>
                                        </p:attrNameLst>
                                      </p:cBhvr>
                                      <p:to>
                                        <p:strVal val="hidden"/>
                                      </p:to>
                                    </p:set>
                                  </p:childTnLst>
                                </p:cTn>
                              </p:par>
                              <p:par>
                                <p:cTn id="800" presetID="1" presetClass="entr" presetSubtype="0" fill="hold" grpId="0" nodeType="withEffect">
                                  <p:stCondLst>
                                    <p:cond delay="0"/>
                                  </p:stCondLst>
                                  <p:childTnLst>
                                    <p:set>
                                      <p:cBhvr>
                                        <p:cTn id="801" dur="1" fill="hold">
                                          <p:stCondLst>
                                            <p:cond delay="0"/>
                                          </p:stCondLst>
                                        </p:cTn>
                                        <p:tgtEl>
                                          <p:spTgt spid="172"/>
                                        </p:tgtEl>
                                        <p:attrNameLst>
                                          <p:attrName>style.visibility</p:attrName>
                                        </p:attrNameLst>
                                      </p:cBhvr>
                                      <p:to>
                                        <p:strVal val="visible"/>
                                      </p:to>
                                    </p:set>
                                  </p:childTnLst>
                                </p:cTn>
                              </p:par>
                            </p:childTnLst>
                          </p:cTn>
                        </p:par>
                        <p:par>
                          <p:cTn id="802" fill="hold" nodeType="afterGroup">
                            <p:stCondLst>
                              <p:cond delay="159000"/>
                            </p:stCondLst>
                            <p:childTnLst>
                              <p:par>
                                <p:cTn id="803" presetID="1" presetClass="exit" presetSubtype="0" fill="hold" grpId="1" nodeType="afterEffect">
                                  <p:stCondLst>
                                    <p:cond delay="1000"/>
                                  </p:stCondLst>
                                  <p:childTnLst>
                                    <p:set>
                                      <p:cBhvr>
                                        <p:cTn id="804" dur="1" fill="hold">
                                          <p:stCondLst>
                                            <p:cond delay="0"/>
                                          </p:stCondLst>
                                        </p:cTn>
                                        <p:tgtEl>
                                          <p:spTgt spid="172"/>
                                        </p:tgtEl>
                                        <p:attrNameLst>
                                          <p:attrName>style.visibility</p:attrName>
                                        </p:attrNameLst>
                                      </p:cBhvr>
                                      <p:to>
                                        <p:strVal val="hidden"/>
                                      </p:to>
                                    </p:set>
                                  </p:childTnLst>
                                </p:cTn>
                              </p:par>
                              <p:par>
                                <p:cTn id="805" presetID="1" presetClass="entr" presetSubtype="0" fill="hold" grpId="0" nodeType="withEffect">
                                  <p:stCondLst>
                                    <p:cond delay="0"/>
                                  </p:stCondLst>
                                  <p:childTnLst>
                                    <p:set>
                                      <p:cBhvr>
                                        <p:cTn id="806" dur="1" fill="hold">
                                          <p:stCondLst>
                                            <p:cond delay="0"/>
                                          </p:stCondLst>
                                        </p:cTn>
                                        <p:tgtEl>
                                          <p:spTgt spid="173"/>
                                        </p:tgtEl>
                                        <p:attrNameLst>
                                          <p:attrName>style.visibility</p:attrName>
                                        </p:attrNameLst>
                                      </p:cBhvr>
                                      <p:to>
                                        <p:strVal val="visible"/>
                                      </p:to>
                                    </p:set>
                                  </p:childTnLst>
                                </p:cTn>
                              </p:par>
                            </p:childTnLst>
                          </p:cTn>
                        </p:par>
                        <p:par>
                          <p:cTn id="807" fill="hold" nodeType="afterGroup">
                            <p:stCondLst>
                              <p:cond delay="160000"/>
                            </p:stCondLst>
                            <p:childTnLst>
                              <p:par>
                                <p:cTn id="808" presetID="1" presetClass="exit" presetSubtype="0" fill="hold" grpId="1" nodeType="afterEffect">
                                  <p:stCondLst>
                                    <p:cond delay="1000"/>
                                  </p:stCondLst>
                                  <p:childTnLst>
                                    <p:set>
                                      <p:cBhvr>
                                        <p:cTn id="809" dur="1" fill="hold">
                                          <p:stCondLst>
                                            <p:cond delay="0"/>
                                          </p:stCondLst>
                                        </p:cTn>
                                        <p:tgtEl>
                                          <p:spTgt spid="173"/>
                                        </p:tgtEl>
                                        <p:attrNameLst>
                                          <p:attrName>style.visibility</p:attrName>
                                        </p:attrNameLst>
                                      </p:cBhvr>
                                      <p:to>
                                        <p:strVal val="hidden"/>
                                      </p:to>
                                    </p:set>
                                  </p:childTnLst>
                                </p:cTn>
                              </p:par>
                              <p:par>
                                <p:cTn id="810" presetID="1" presetClass="entr" presetSubtype="0" fill="hold" grpId="0" nodeType="withEffect">
                                  <p:stCondLst>
                                    <p:cond delay="0"/>
                                  </p:stCondLst>
                                  <p:childTnLst>
                                    <p:set>
                                      <p:cBhvr>
                                        <p:cTn id="811" dur="1" fill="hold">
                                          <p:stCondLst>
                                            <p:cond delay="0"/>
                                          </p:stCondLst>
                                        </p:cTn>
                                        <p:tgtEl>
                                          <p:spTgt spid="174"/>
                                        </p:tgtEl>
                                        <p:attrNameLst>
                                          <p:attrName>style.visibility</p:attrName>
                                        </p:attrNameLst>
                                      </p:cBhvr>
                                      <p:to>
                                        <p:strVal val="visible"/>
                                      </p:to>
                                    </p:set>
                                  </p:childTnLst>
                                </p:cTn>
                              </p:par>
                            </p:childTnLst>
                          </p:cTn>
                        </p:par>
                        <p:par>
                          <p:cTn id="812" fill="hold" nodeType="afterGroup">
                            <p:stCondLst>
                              <p:cond delay="161000"/>
                            </p:stCondLst>
                            <p:childTnLst>
                              <p:par>
                                <p:cTn id="813" presetID="1" presetClass="exit" presetSubtype="0" fill="hold" grpId="1" nodeType="afterEffect">
                                  <p:stCondLst>
                                    <p:cond delay="1000"/>
                                  </p:stCondLst>
                                  <p:childTnLst>
                                    <p:set>
                                      <p:cBhvr>
                                        <p:cTn id="814" dur="1" fill="hold">
                                          <p:stCondLst>
                                            <p:cond delay="0"/>
                                          </p:stCondLst>
                                        </p:cTn>
                                        <p:tgtEl>
                                          <p:spTgt spid="174"/>
                                        </p:tgtEl>
                                        <p:attrNameLst>
                                          <p:attrName>style.visibility</p:attrName>
                                        </p:attrNameLst>
                                      </p:cBhvr>
                                      <p:to>
                                        <p:strVal val="hidden"/>
                                      </p:to>
                                    </p:set>
                                  </p:childTnLst>
                                </p:cTn>
                              </p:par>
                              <p:par>
                                <p:cTn id="815" presetID="1" presetClass="entr" presetSubtype="0" fill="hold" grpId="0" nodeType="withEffect">
                                  <p:stCondLst>
                                    <p:cond delay="0"/>
                                  </p:stCondLst>
                                  <p:childTnLst>
                                    <p:set>
                                      <p:cBhvr>
                                        <p:cTn id="816" dur="1" fill="hold">
                                          <p:stCondLst>
                                            <p:cond delay="0"/>
                                          </p:stCondLst>
                                        </p:cTn>
                                        <p:tgtEl>
                                          <p:spTgt spid="175"/>
                                        </p:tgtEl>
                                        <p:attrNameLst>
                                          <p:attrName>style.visibility</p:attrName>
                                        </p:attrNameLst>
                                      </p:cBhvr>
                                      <p:to>
                                        <p:strVal val="visible"/>
                                      </p:to>
                                    </p:set>
                                  </p:childTnLst>
                                </p:cTn>
                              </p:par>
                            </p:childTnLst>
                          </p:cTn>
                        </p:par>
                        <p:par>
                          <p:cTn id="817" fill="hold" nodeType="afterGroup">
                            <p:stCondLst>
                              <p:cond delay="162000"/>
                            </p:stCondLst>
                            <p:childTnLst>
                              <p:par>
                                <p:cTn id="818" presetID="1" presetClass="exit" presetSubtype="0" fill="hold" grpId="1" nodeType="afterEffect">
                                  <p:stCondLst>
                                    <p:cond delay="1000"/>
                                  </p:stCondLst>
                                  <p:childTnLst>
                                    <p:set>
                                      <p:cBhvr>
                                        <p:cTn id="819" dur="1" fill="hold">
                                          <p:stCondLst>
                                            <p:cond delay="0"/>
                                          </p:stCondLst>
                                        </p:cTn>
                                        <p:tgtEl>
                                          <p:spTgt spid="175"/>
                                        </p:tgtEl>
                                        <p:attrNameLst>
                                          <p:attrName>style.visibility</p:attrName>
                                        </p:attrNameLst>
                                      </p:cBhvr>
                                      <p:to>
                                        <p:strVal val="hidden"/>
                                      </p:to>
                                    </p:set>
                                  </p:childTnLst>
                                </p:cTn>
                              </p:par>
                              <p:par>
                                <p:cTn id="820" presetID="1" presetClass="entr" presetSubtype="0" fill="hold" grpId="0" nodeType="withEffect">
                                  <p:stCondLst>
                                    <p:cond delay="0"/>
                                  </p:stCondLst>
                                  <p:childTnLst>
                                    <p:set>
                                      <p:cBhvr>
                                        <p:cTn id="821" dur="1" fill="hold">
                                          <p:stCondLst>
                                            <p:cond delay="0"/>
                                          </p:stCondLst>
                                        </p:cTn>
                                        <p:tgtEl>
                                          <p:spTgt spid="176"/>
                                        </p:tgtEl>
                                        <p:attrNameLst>
                                          <p:attrName>style.visibility</p:attrName>
                                        </p:attrNameLst>
                                      </p:cBhvr>
                                      <p:to>
                                        <p:strVal val="visible"/>
                                      </p:to>
                                    </p:set>
                                  </p:childTnLst>
                                </p:cTn>
                              </p:par>
                            </p:childTnLst>
                          </p:cTn>
                        </p:par>
                        <p:par>
                          <p:cTn id="822" fill="hold" nodeType="afterGroup">
                            <p:stCondLst>
                              <p:cond delay="163000"/>
                            </p:stCondLst>
                            <p:childTnLst>
                              <p:par>
                                <p:cTn id="823" presetID="1" presetClass="exit" presetSubtype="0" fill="hold" grpId="1" nodeType="afterEffect">
                                  <p:stCondLst>
                                    <p:cond delay="1000"/>
                                  </p:stCondLst>
                                  <p:childTnLst>
                                    <p:set>
                                      <p:cBhvr>
                                        <p:cTn id="824" dur="1" fill="hold">
                                          <p:stCondLst>
                                            <p:cond delay="0"/>
                                          </p:stCondLst>
                                        </p:cTn>
                                        <p:tgtEl>
                                          <p:spTgt spid="176"/>
                                        </p:tgtEl>
                                        <p:attrNameLst>
                                          <p:attrName>style.visibility</p:attrName>
                                        </p:attrNameLst>
                                      </p:cBhvr>
                                      <p:to>
                                        <p:strVal val="hidden"/>
                                      </p:to>
                                    </p:set>
                                  </p:childTnLst>
                                </p:cTn>
                              </p:par>
                              <p:par>
                                <p:cTn id="825" presetID="1" presetClass="entr" presetSubtype="0" fill="hold" grpId="0" nodeType="withEffect">
                                  <p:stCondLst>
                                    <p:cond delay="0"/>
                                  </p:stCondLst>
                                  <p:childTnLst>
                                    <p:set>
                                      <p:cBhvr>
                                        <p:cTn id="826" dur="1" fill="hold">
                                          <p:stCondLst>
                                            <p:cond delay="0"/>
                                          </p:stCondLst>
                                        </p:cTn>
                                        <p:tgtEl>
                                          <p:spTgt spid="177"/>
                                        </p:tgtEl>
                                        <p:attrNameLst>
                                          <p:attrName>style.visibility</p:attrName>
                                        </p:attrNameLst>
                                      </p:cBhvr>
                                      <p:to>
                                        <p:strVal val="visible"/>
                                      </p:to>
                                    </p:set>
                                  </p:childTnLst>
                                </p:cTn>
                              </p:par>
                            </p:childTnLst>
                          </p:cTn>
                        </p:par>
                        <p:par>
                          <p:cTn id="827" fill="hold" nodeType="afterGroup">
                            <p:stCondLst>
                              <p:cond delay="164000"/>
                            </p:stCondLst>
                            <p:childTnLst>
                              <p:par>
                                <p:cTn id="828" presetID="1" presetClass="exit" presetSubtype="0" fill="hold" grpId="1" nodeType="afterEffect">
                                  <p:stCondLst>
                                    <p:cond delay="1000"/>
                                  </p:stCondLst>
                                  <p:childTnLst>
                                    <p:set>
                                      <p:cBhvr>
                                        <p:cTn id="829" dur="1" fill="hold">
                                          <p:stCondLst>
                                            <p:cond delay="0"/>
                                          </p:stCondLst>
                                        </p:cTn>
                                        <p:tgtEl>
                                          <p:spTgt spid="177"/>
                                        </p:tgtEl>
                                        <p:attrNameLst>
                                          <p:attrName>style.visibility</p:attrName>
                                        </p:attrNameLst>
                                      </p:cBhvr>
                                      <p:to>
                                        <p:strVal val="hidden"/>
                                      </p:to>
                                    </p:set>
                                  </p:childTnLst>
                                </p:cTn>
                              </p:par>
                              <p:par>
                                <p:cTn id="830" presetID="1" presetClass="entr" presetSubtype="0" fill="hold" grpId="0" nodeType="withEffect">
                                  <p:stCondLst>
                                    <p:cond delay="0"/>
                                  </p:stCondLst>
                                  <p:childTnLst>
                                    <p:set>
                                      <p:cBhvr>
                                        <p:cTn id="831" dur="1" fill="hold">
                                          <p:stCondLst>
                                            <p:cond delay="0"/>
                                          </p:stCondLst>
                                        </p:cTn>
                                        <p:tgtEl>
                                          <p:spTgt spid="178"/>
                                        </p:tgtEl>
                                        <p:attrNameLst>
                                          <p:attrName>style.visibility</p:attrName>
                                        </p:attrNameLst>
                                      </p:cBhvr>
                                      <p:to>
                                        <p:strVal val="visible"/>
                                      </p:to>
                                    </p:set>
                                  </p:childTnLst>
                                </p:cTn>
                              </p:par>
                            </p:childTnLst>
                          </p:cTn>
                        </p:par>
                        <p:par>
                          <p:cTn id="832" fill="hold" nodeType="afterGroup">
                            <p:stCondLst>
                              <p:cond delay="165000"/>
                            </p:stCondLst>
                            <p:childTnLst>
                              <p:par>
                                <p:cTn id="833" presetID="1" presetClass="exit" presetSubtype="0" fill="hold" grpId="1" nodeType="afterEffect">
                                  <p:stCondLst>
                                    <p:cond delay="1000"/>
                                  </p:stCondLst>
                                  <p:childTnLst>
                                    <p:set>
                                      <p:cBhvr>
                                        <p:cTn id="834" dur="1" fill="hold">
                                          <p:stCondLst>
                                            <p:cond delay="0"/>
                                          </p:stCondLst>
                                        </p:cTn>
                                        <p:tgtEl>
                                          <p:spTgt spid="178"/>
                                        </p:tgtEl>
                                        <p:attrNameLst>
                                          <p:attrName>style.visibility</p:attrName>
                                        </p:attrNameLst>
                                      </p:cBhvr>
                                      <p:to>
                                        <p:strVal val="hidden"/>
                                      </p:to>
                                    </p:set>
                                  </p:childTnLst>
                                </p:cTn>
                              </p:par>
                              <p:par>
                                <p:cTn id="835" presetID="1" presetClass="entr" presetSubtype="0" fill="hold" grpId="0" nodeType="withEffect">
                                  <p:stCondLst>
                                    <p:cond delay="0"/>
                                  </p:stCondLst>
                                  <p:childTnLst>
                                    <p:set>
                                      <p:cBhvr>
                                        <p:cTn id="836" dur="1" fill="hold">
                                          <p:stCondLst>
                                            <p:cond delay="0"/>
                                          </p:stCondLst>
                                        </p:cTn>
                                        <p:tgtEl>
                                          <p:spTgt spid="179"/>
                                        </p:tgtEl>
                                        <p:attrNameLst>
                                          <p:attrName>style.visibility</p:attrName>
                                        </p:attrNameLst>
                                      </p:cBhvr>
                                      <p:to>
                                        <p:strVal val="visible"/>
                                      </p:to>
                                    </p:set>
                                  </p:childTnLst>
                                </p:cTn>
                              </p:par>
                            </p:childTnLst>
                          </p:cTn>
                        </p:par>
                        <p:par>
                          <p:cTn id="837" fill="hold" nodeType="afterGroup">
                            <p:stCondLst>
                              <p:cond delay="166000"/>
                            </p:stCondLst>
                            <p:childTnLst>
                              <p:par>
                                <p:cTn id="838" presetID="1" presetClass="exit" presetSubtype="0" fill="hold" grpId="1" nodeType="afterEffect">
                                  <p:stCondLst>
                                    <p:cond delay="1000"/>
                                  </p:stCondLst>
                                  <p:childTnLst>
                                    <p:set>
                                      <p:cBhvr>
                                        <p:cTn id="839" dur="1" fill="hold">
                                          <p:stCondLst>
                                            <p:cond delay="0"/>
                                          </p:stCondLst>
                                        </p:cTn>
                                        <p:tgtEl>
                                          <p:spTgt spid="179"/>
                                        </p:tgtEl>
                                        <p:attrNameLst>
                                          <p:attrName>style.visibility</p:attrName>
                                        </p:attrNameLst>
                                      </p:cBhvr>
                                      <p:to>
                                        <p:strVal val="hidden"/>
                                      </p:to>
                                    </p:set>
                                  </p:childTnLst>
                                </p:cTn>
                              </p:par>
                              <p:par>
                                <p:cTn id="840" presetID="1" presetClass="entr" presetSubtype="0" fill="hold" grpId="0" nodeType="withEffect">
                                  <p:stCondLst>
                                    <p:cond delay="0"/>
                                  </p:stCondLst>
                                  <p:childTnLst>
                                    <p:set>
                                      <p:cBhvr>
                                        <p:cTn id="841" dur="1" fill="hold">
                                          <p:stCondLst>
                                            <p:cond delay="0"/>
                                          </p:stCondLst>
                                        </p:cTn>
                                        <p:tgtEl>
                                          <p:spTgt spid="180"/>
                                        </p:tgtEl>
                                        <p:attrNameLst>
                                          <p:attrName>style.visibility</p:attrName>
                                        </p:attrNameLst>
                                      </p:cBhvr>
                                      <p:to>
                                        <p:strVal val="visible"/>
                                      </p:to>
                                    </p:set>
                                  </p:childTnLst>
                                </p:cTn>
                              </p:par>
                            </p:childTnLst>
                          </p:cTn>
                        </p:par>
                        <p:par>
                          <p:cTn id="842" fill="hold" nodeType="afterGroup">
                            <p:stCondLst>
                              <p:cond delay="167000"/>
                            </p:stCondLst>
                            <p:childTnLst>
                              <p:par>
                                <p:cTn id="843" presetID="1" presetClass="exit" presetSubtype="0" fill="hold" grpId="1" nodeType="afterEffect">
                                  <p:stCondLst>
                                    <p:cond delay="1000"/>
                                  </p:stCondLst>
                                  <p:childTnLst>
                                    <p:set>
                                      <p:cBhvr>
                                        <p:cTn id="844" dur="1" fill="hold">
                                          <p:stCondLst>
                                            <p:cond delay="0"/>
                                          </p:stCondLst>
                                        </p:cTn>
                                        <p:tgtEl>
                                          <p:spTgt spid="180"/>
                                        </p:tgtEl>
                                        <p:attrNameLst>
                                          <p:attrName>style.visibility</p:attrName>
                                        </p:attrNameLst>
                                      </p:cBhvr>
                                      <p:to>
                                        <p:strVal val="hidden"/>
                                      </p:to>
                                    </p:set>
                                  </p:childTnLst>
                                </p:cTn>
                              </p:par>
                              <p:par>
                                <p:cTn id="845" presetID="1" presetClass="entr" presetSubtype="0" fill="hold" grpId="0" nodeType="withEffect">
                                  <p:stCondLst>
                                    <p:cond delay="0"/>
                                  </p:stCondLst>
                                  <p:childTnLst>
                                    <p:set>
                                      <p:cBhvr>
                                        <p:cTn id="846" dur="1" fill="hold">
                                          <p:stCondLst>
                                            <p:cond delay="0"/>
                                          </p:stCondLst>
                                        </p:cTn>
                                        <p:tgtEl>
                                          <p:spTgt spid="181"/>
                                        </p:tgtEl>
                                        <p:attrNameLst>
                                          <p:attrName>style.visibility</p:attrName>
                                        </p:attrNameLst>
                                      </p:cBhvr>
                                      <p:to>
                                        <p:strVal val="visible"/>
                                      </p:to>
                                    </p:set>
                                  </p:childTnLst>
                                </p:cTn>
                              </p:par>
                            </p:childTnLst>
                          </p:cTn>
                        </p:par>
                        <p:par>
                          <p:cTn id="847" fill="hold" nodeType="afterGroup">
                            <p:stCondLst>
                              <p:cond delay="168000"/>
                            </p:stCondLst>
                            <p:childTnLst>
                              <p:par>
                                <p:cTn id="848" presetID="1" presetClass="exit" presetSubtype="0" fill="hold" grpId="1" nodeType="afterEffect">
                                  <p:stCondLst>
                                    <p:cond delay="1000"/>
                                  </p:stCondLst>
                                  <p:childTnLst>
                                    <p:set>
                                      <p:cBhvr>
                                        <p:cTn id="849" dur="1" fill="hold">
                                          <p:stCondLst>
                                            <p:cond delay="0"/>
                                          </p:stCondLst>
                                        </p:cTn>
                                        <p:tgtEl>
                                          <p:spTgt spid="181"/>
                                        </p:tgtEl>
                                        <p:attrNameLst>
                                          <p:attrName>style.visibility</p:attrName>
                                        </p:attrNameLst>
                                      </p:cBhvr>
                                      <p:to>
                                        <p:strVal val="hidden"/>
                                      </p:to>
                                    </p:set>
                                  </p:childTnLst>
                                </p:cTn>
                              </p:par>
                              <p:par>
                                <p:cTn id="850" presetID="1" presetClass="entr" presetSubtype="0" fill="hold" grpId="0" nodeType="withEffect">
                                  <p:stCondLst>
                                    <p:cond delay="0"/>
                                  </p:stCondLst>
                                  <p:childTnLst>
                                    <p:set>
                                      <p:cBhvr>
                                        <p:cTn id="851" dur="1" fill="hold">
                                          <p:stCondLst>
                                            <p:cond delay="0"/>
                                          </p:stCondLst>
                                        </p:cTn>
                                        <p:tgtEl>
                                          <p:spTgt spid="182"/>
                                        </p:tgtEl>
                                        <p:attrNameLst>
                                          <p:attrName>style.visibility</p:attrName>
                                        </p:attrNameLst>
                                      </p:cBhvr>
                                      <p:to>
                                        <p:strVal val="visible"/>
                                      </p:to>
                                    </p:set>
                                  </p:childTnLst>
                                </p:cTn>
                              </p:par>
                            </p:childTnLst>
                          </p:cTn>
                        </p:par>
                        <p:par>
                          <p:cTn id="852" fill="hold" nodeType="afterGroup">
                            <p:stCondLst>
                              <p:cond delay="169000"/>
                            </p:stCondLst>
                            <p:childTnLst>
                              <p:par>
                                <p:cTn id="853" presetID="1" presetClass="exit" presetSubtype="0" fill="hold" grpId="1" nodeType="afterEffect">
                                  <p:stCondLst>
                                    <p:cond delay="1000"/>
                                  </p:stCondLst>
                                  <p:childTnLst>
                                    <p:set>
                                      <p:cBhvr>
                                        <p:cTn id="854" dur="1" fill="hold">
                                          <p:stCondLst>
                                            <p:cond delay="0"/>
                                          </p:stCondLst>
                                        </p:cTn>
                                        <p:tgtEl>
                                          <p:spTgt spid="182"/>
                                        </p:tgtEl>
                                        <p:attrNameLst>
                                          <p:attrName>style.visibility</p:attrName>
                                        </p:attrNameLst>
                                      </p:cBhvr>
                                      <p:to>
                                        <p:strVal val="hidden"/>
                                      </p:to>
                                    </p:set>
                                  </p:childTnLst>
                                </p:cTn>
                              </p:par>
                              <p:par>
                                <p:cTn id="855" presetID="1" presetClass="entr" presetSubtype="0" fill="hold" grpId="0" nodeType="withEffect">
                                  <p:stCondLst>
                                    <p:cond delay="0"/>
                                  </p:stCondLst>
                                  <p:childTnLst>
                                    <p:set>
                                      <p:cBhvr>
                                        <p:cTn id="856" dur="1" fill="hold">
                                          <p:stCondLst>
                                            <p:cond delay="0"/>
                                          </p:stCondLst>
                                        </p:cTn>
                                        <p:tgtEl>
                                          <p:spTgt spid="183"/>
                                        </p:tgtEl>
                                        <p:attrNameLst>
                                          <p:attrName>style.visibility</p:attrName>
                                        </p:attrNameLst>
                                      </p:cBhvr>
                                      <p:to>
                                        <p:strVal val="visible"/>
                                      </p:to>
                                    </p:set>
                                  </p:childTnLst>
                                </p:cTn>
                              </p:par>
                            </p:childTnLst>
                          </p:cTn>
                        </p:par>
                        <p:par>
                          <p:cTn id="857" fill="hold" nodeType="afterGroup">
                            <p:stCondLst>
                              <p:cond delay="170000"/>
                            </p:stCondLst>
                            <p:childTnLst>
                              <p:par>
                                <p:cTn id="858" presetID="1" presetClass="exit" presetSubtype="0" fill="hold" grpId="1" nodeType="afterEffect">
                                  <p:stCondLst>
                                    <p:cond delay="1000"/>
                                  </p:stCondLst>
                                  <p:childTnLst>
                                    <p:set>
                                      <p:cBhvr>
                                        <p:cTn id="859" dur="1" fill="hold">
                                          <p:stCondLst>
                                            <p:cond delay="0"/>
                                          </p:stCondLst>
                                        </p:cTn>
                                        <p:tgtEl>
                                          <p:spTgt spid="183"/>
                                        </p:tgtEl>
                                        <p:attrNameLst>
                                          <p:attrName>style.visibility</p:attrName>
                                        </p:attrNameLst>
                                      </p:cBhvr>
                                      <p:to>
                                        <p:strVal val="hidden"/>
                                      </p:to>
                                    </p:set>
                                  </p:childTnLst>
                                </p:cTn>
                              </p:par>
                              <p:par>
                                <p:cTn id="860" presetID="1" presetClass="entr" presetSubtype="0" fill="hold" grpId="0" nodeType="withEffect">
                                  <p:stCondLst>
                                    <p:cond delay="0"/>
                                  </p:stCondLst>
                                  <p:childTnLst>
                                    <p:set>
                                      <p:cBhvr>
                                        <p:cTn id="861" dur="1" fill="hold">
                                          <p:stCondLst>
                                            <p:cond delay="0"/>
                                          </p:stCondLst>
                                        </p:cTn>
                                        <p:tgtEl>
                                          <p:spTgt spid="184"/>
                                        </p:tgtEl>
                                        <p:attrNameLst>
                                          <p:attrName>style.visibility</p:attrName>
                                        </p:attrNameLst>
                                      </p:cBhvr>
                                      <p:to>
                                        <p:strVal val="visible"/>
                                      </p:to>
                                    </p:set>
                                  </p:childTnLst>
                                </p:cTn>
                              </p:par>
                            </p:childTnLst>
                          </p:cTn>
                        </p:par>
                        <p:par>
                          <p:cTn id="862" fill="hold" nodeType="afterGroup">
                            <p:stCondLst>
                              <p:cond delay="171000"/>
                            </p:stCondLst>
                            <p:childTnLst>
                              <p:par>
                                <p:cTn id="863" presetID="1" presetClass="exit" presetSubtype="0" fill="hold" grpId="1" nodeType="afterEffect">
                                  <p:stCondLst>
                                    <p:cond delay="1000"/>
                                  </p:stCondLst>
                                  <p:childTnLst>
                                    <p:set>
                                      <p:cBhvr>
                                        <p:cTn id="864" dur="1" fill="hold">
                                          <p:stCondLst>
                                            <p:cond delay="0"/>
                                          </p:stCondLst>
                                        </p:cTn>
                                        <p:tgtEl>
                                          <p:spTgt spid="184"/>
                                        </p:tgtEl>
                                        <p:attrNameLst>
                                          <p:attrName>style.visibility</p:attrName>
                                        </p:attrNameLst>
                                      </p:cBhvr>
                                      <p:to>
                                        <p:strVal val="hidden"/>
                                      </p:to>
                                    </p:set>
                                  </p:childTnLst>
                                </p:cTn>
                              </p:par>
                              <p:par>
                                <p:cTn id="865" presetID="1" presetClass="entr" presetSubtype="0" fill="hold" grpId="0" nodeType="withEffect">
                                  <p:stCondLst>
                                    <p:cond delay="0"/>
                                  </p:stCondLst>
                                  <p:childTnLst>
                                    <p:set>
                                      <p:cBhvr>
                                        <p:cTn id="866" dur="1" fill="hold">
                                          <p:stCondLst>
                                            <p:cond delay="0"/>
                                          </p:stCondLst>
                                        </p:cTn>
                                        <p:tgtEl>
                                          <p:spTgt spid="185"/>
                                        </p:tgtEl>
                                        <p:attrNameLst>
                                          <p:attrName>style.visibility</p:attrName>
                                        </p:attrNameLst>
                                      </p:cBhvr>
                                      <p:to>
                                        <p:strVal val="visible"/>
                                      </p:to>
                                    </p:set>
                                  </p:childTnLst>
                                </p:cTn>
                              </p:par>
                            </p:childTnLst>
                          </p:cTn>
                        </p:par>
                        <p:par>
                          <p:cTn id="867" fill="hold" nodeType="afterGroup">
                            <p:stCondLst>
                              <p:cond delay="172000"/>
                            </p:stCondLst>
                            <p:childTnLst>
                              <p:par>
                                <p:cTn id="868" presetID="1" presetClass="exit" presetSubtype="0" fill="hold" grpId="1" nodeType="afterEffect">
                                  <p:stCondLst>
                                    <p:cond delay="1000"/>
                                  </p:stCondLst>
                                  <p:childTnLst>
                                    <p:set>
                                      <p:cBhvr>
                                        <p:cTn id="869" dur="1" fill="hold">
                                          <p:stCondLst>
                                            <p:cond delay="0"/>
                                          </p:stCondLst>
                                        </p:cTn>
                                        <p:tgtEl>
                                          <p:spTgt spid="185"/>
                                        </p:tgtEl>
                                        <p:attrNameLst>
                                          <p:attrName>style.visibility</p:attrName>
                                        </p:attrNameLst>
                                      </p:cBhvr>
                                      <p:to>
                                        <p:strVal val="hidden"/>
                                      </p:to>
                                    </p:set>
                                  </p:childTnLst>
                                </p:cTn>
                              </p:par>
                              <p:par>
                                <p:cTn id="870" presetID="1" presetClass="entr" presetSubtype="0" fill="hold" grpId="0" nodeType="withEffect">
                                  <p:stCondLst>
                                    <p:cond delay="0"/>
                                  </p:stCondLst>
                                  <p:childTnLst>
                                    <p:set>
                                      <p:cBhvr>
                                        <p:cTn id="871" dur="1" fill="hold">
                                          <p:stCondLst>
                                            <p:cond delay="0"/>
                                          </p:stCondLst>
                                        </p:cTn>
                                        <p:tgtEl>
                                          <p:spTgt spid="186"/>
                                        </p:tgtEl>
                                        <p:attrNameLst>
                                          <p:attrName>style.visibility</p:attrName>
                                        </p:attrNameLst>
                                      </p:cBhvr>
                                      <p:to>
                                        <p:strVal val="visible"/>
                                      </p:to>
                                    </p:set>
                                  </p:childTnLst>
                                </p:cTn>
                              </p:par>
                            </p:childTnLst>
                          </p:cTn>
                        </p:par>
                        <p:par>
                          <p:cTn id="872" fill="hold" nodeType="afterGroup">
                            <p:stCondLst>
                              <p:cond delay="173000"/>
                            </p:stCondLst>
                            <p:childTnLst>
                              <p:par>
                                <p:cTn id="873" presetID="1" presetClass="exit" presetSubtype="0" fill="hold" grpId="1" nodeType="afterEffect">
                                  <p:stCondLst>
                                    <p:cond delay="1000"/>
                                  </p:stCondLst>
                                  <p:childTnLst>
                                    <p:set>
                                      <p:cBhvr>
                                        <p:cTn id="874" dur="1" fill="hold">
                                          <p:stCondLst>
                                            <p:cond delay="0"/>
                                          </p:stCondLst>
                                        </p:cTn>
                                        <p:tgtEl>
                                          <p:spTgt spid="186"/>
                                        </p:tgtEl>
                                        <p:attrNameLst>
                                          <p:attrName>style.visibility</p:attrName>
                                        </p:attrNameLst>
                                      </p:cBhvr>
                                      <p:to>
                                        <p:strVal val="hidden"/>
                                      </p:to>
                                    </p:set>
                                  </p:childTnLst>
                                </p:cTn>
                              </p:par>
                              <p:par>
                                <p:cTn id="875" presetID="1" presetClass="entr" presetSubtype="0" fill="hold" grpId="0" nodeType="withEffect">
                                  <p:stCondLst>
                                    <p:cond delay="0"/>
                                  </p:stCondLst>
                                  <p:childTnLst>
                                    <p:set>
                                      <p:cBhvr>
                                        <p:cTn id="876" dur="1" fill="hold">
                                          <p:stCondLst>
                                            <p:cond delay="0"/>
                                          </p:stCondLst>
                                        </p:cTn>
                                        <p:tgtEl>
                                          <p:spTgt spid="187"/>
                                        </p:tgtEl>
                                        <p:attrNameLst>
                                          <p:attrName>style.visibility</p:attrName>
                                        </p:attrNameLst>
                                      </p:cBhvr>
                                      <p:to>
                                        <p:strVal val="visible"/>
                                      </p:to>
                                    </p:set>
                                  </p:childTnLst>
                                </p:cTn>
                              </p:par>
                            </p:childTnLst>
                          </p:cTn>
                        </p:par>
                        <p:par>
                          <p:cTn id="877" fill="hold" nodeType="afterGroup">
                            <p:stCondLst>
                              <p:cond delay="174000"/>
                            </p:stCondLst>
                            <p:childTnLst>
                              <p:par>
                                <p:cTn id="878" presetID="1" presetClass="exit" presetSubtype="0" fill="hold" grpId="1" nodeType="afterEffect">
                                  <p:stCondLst>
                                    <p:cond delay="1000"/>
                                  </p:stCondLst>
                                  <p:childTnLst>
                                    <p:set>
                                      <p:cBhvr>
                                        <p:cTn id="879" dur="1" fill="hold">
                                          <p:stCondLst>
                                            <p:cond delay="0"/>
                                          </p:stCondLst>
                                        </p:cTn>
                                        <p:tgtEl>
                                          <p:spTgt spid="187"/>
                                        </p:tgtEl>
                                        <p:attrNameLst>
                                          <p:attrName>style.visibility</p:attrName>
                                        </p:attrNameLst>
                                      </p:cBhvr>
                                      <p:to>
                                        <p:strVal val="hidden"/>
                                      </p:to>
                                    </p:set>
                                  </p:childTnLst>
                                </p:cTn>
                              </p:par>
                              <p:par>
                                <p:cTn id="880" presetID="1" presetClass="entr" presetSubtype="0" fill="hold" grpId="0" nodeType="withEffect">
                                  <p:stCondLst>
                                    <p:cond delay="0"/>
                                  </p:stCondLst>
                                  <p:childTnLst>
                                    <p:set>
                                      <p:cBhvr>
                                        <p:cTn id="881" dur="1" fill="hold">
                                          <p:stCondLst>
                                            <p:cond delay="0"/>
                                          </p:stCondLst>
                                        </p:cTn>
                                        <p:tgtEl>
                                          <p:spTgt spid="188"/>
                                        </p:tgtEl>
                                        <p:attrNameLst>
                                          <p:attrName>style.visibility</p:attrName>
                                        </p:attrNameLst>
                                      </p:cBhvr>
                                      <p:to>
                                        <p:strVal val="visible"/>
                                      </p:to>
                                    </p:set>
                                  </p:childTnLst>
                                </p:cTn>
                              </p:par>
                            </p:childTnLst>
                          </p:cTn>
                        </p:par>
                        <p:par>
                          <p:cTn id="882" fill="hold" nodeType="afterGroup">
                            <p:stCondLst>
                              <p:cond delay="175000"/>
                            </p:stCondLst>
                            <p:childTnLst>
                              <p:par>
                                <p:cTn id="883" presetID="1" presetClass="exit" presetSubtype="0" fill="hold" grpId="1" nodeType="afterEffect">
                                  <p:stCondLst>
                                    <p:cond delay="1000"/>
                                  </p:stCondLst>
                                  <p:childTnLst>
                                    <p:set>
                                      <p:cBhvr>
                                        <p:cTn id="884" dur="1" fill="hold">
                                          <p:stCondLst>
                                            <p:cond delay="0"/>
                                          </p:stCondLst>
                                        </p:cTn>
                                        <p:tgtEl>
                                          <p:spTgt spid="188"/>
                                        </p:tgtEl>
                                        <p:attrNameLst>
                                          <p:attrName>style.visibility</p:attrName>
                                        </p:attrNameLst>
                                      </p:cBhvr>
                                      <p:to>
                                        <p:strVal val="hidden"/>
                                      </p:to>
                                    </p:set>
                                  </p:childTnLst>
                                </p:cTn>
                              </p:par>
                              <p:par>
                                <p:cTn id="885" presetID="1" presetClass="entr" presetSubtype="0" fill="hold" grpId="0" nodeType="withEffect">
                                  <p:stCondLst>
                                    <p:cond delay="0"/>
                                  </p:stCondLst>
                                  <p:childTnLst>
                                    <p:set>
                                      <p:cBhvr>
                                        <p:cTn id="886" dur="1" fill="hold">
                                          <p:stCondLst>
                                            <p:cond delay="0"/>
                                          </p:stCondLst>
                                        </p:cTn>
                                        <p:tgtEl>
                                          <p:spTgt spid="189"/>
                                        </p:tgtEl>
                                        <p:attrNameLst>
                                          <p:attrName>style.visibility</p:attrName>
                                        </p:attrNameLst>
                                      </p:cBhvr>
                                      <p:to>
                                        <p:strVal val="visible"/>
                                      </p:to>
                                    </p:set>
                                  </p:childTnLst>
                                </p:cTn>
                              </p:par>
                            </p:childTnLst>
                          </p:cTn>
                        </p:par>
                        <p:par>
                          <p:cTn id="887" fill="hold" nodeType="afterGroup">
                            <p:stCondLst>
                              <p:cond delay="176000"/>
                            </p:stCondLst>
                            <p:childTnLst>
                              <p:par>
                                <p:cTn id="888" presetID="1" presetClass="exit" presetSubtype="0" fill="hold" grpId="1" nodeType="afterEffect">
                                  <p:stCondLst>
                                    <p:cond delay="1000"/>
                                  </p:stCondLst>
                                  <p:childTnLst>
                                    <p:set>
                                      <p:cBhvr>
                                        <p:cTn id="889" dur="1" fill="hold">
                                          <p:stCondLst>
                                            <p:cond delay="0"/>
                                          </p:stCondLst>
                                        </p:cTn>
                                        <p:tgtEl>
                                          <p:spTgt spid="189"/>
                                        </p:tgtEl>
                                        <p:attrNameLst>
                                          <p:attrName>style.visibility</p:attrName>
                                        </p:attrNameLst>
                                      </p:cBhvr>
                                      <p:to>
                                        <p:strVal val="hidden"/>
                                      </p:to>
                                    </p:set>
                                  </p:childTnLst>
                                </p:cTn>
                              </p:par>
                              <p:par>
                                <p:cTn id="890" presetID="1" presetClass="entr" presetSubtype="0" fill="hold" grpId="0" nodeType="withEffect">
                                  <p:stCondLst>
                                    <p:cond delay="0"/>
                                  </p:stCondLst>
                                  <p:childTnLst>
                                    <p:set>
                                      <p:cBhvr>
                                        <p:cTn id="891" dur="1" fill="hold">
                                          <p:stCondLst>
                                            <p:cond delay="0"/>
                                          </p:stCondLst>
                                        </p:cTn>
                                        <p:tgtEl>
                                          <p:spTgt spid="190"/>
                                        </p:tgtEl>
                                        <p:attrNameLst>
                                          <p:attrName>style.visibility</p:attrName>
                                        </p:attrNameLst>
                                      </p:cBhvr>
                                      <p:to>
                                        <p:strVal val="visible"/>
                                      </p:to>
                                    </p:set>
                                  </p:childTnLst>
                                </p:cTn>
                              </p:par>
                            </p:childTnLst>
                          </p:cTn>
                        </p:par>
                        <p:par>
                          <p:cTn id="892" fill="hold" nodeType="afterGroup">
                            <p:stCondLst>
                              <p:cond delay="177000"/>
                            </p:stCondLst>
                            <p:childTnLst>
                              <p:par>
                                <p:cTn id="893" presetID="1" presetClass="exit" presetSubtype="0" fill="hold" grpId="1" nodeType="afterEffect">
                                  <p:stCondLst>
                                    <p:cond delay="1000"/>
                                  </p:stCondLst>
                                  <p:childTnLst>
                                    <p:set>
                                      <p:cBhvr>
                                        <p:cTn id="894" dur="1" fill="hold">
                                          <p:stCondLst>
                                            <p:cond delay="0"/>
                                          </p:stCondLst>
                                        </p:cTn>
                                        <p:tgtEl>
                                          <p:spTgt spid="190"/>
                                        </p:tgtEl>
                                        <p:attrNameLst>
                                          <p:attrName>style.visibility</p:attrName>
                                        </p:attrNameLst>
                                      </p:cBhvr>
                                      <p:to>
                                        <p:strVal val="hidden"/>
                                      </p:to>
                                    </p:set>
                                  </p:childTnLst>
                                </p:cTn>
                              </p:par>
                              <p:par>
                                <p:cTn id="895" presetID="1" presetClass="entr" presetSubtype="0" fill="hold" grpId="0" nodeType="withEffect">
                                  <p:stCondLst>
                                    <p:cond delay="0"/>
                                  </p:stCondLst>
                                  <p:childTnLst>
                                    <p:set>
                                      <p:cBhvr>
                                        <p:cTn id="896" dur="1" fill="hold">
                                          <p:stCondLst>
                                            <p:cond delay="0"/>
                                          </p:stCondLst>
                                        </p:cTn>
                                        <p:tgtEl>
                                          <p:spTgt spid="191"/>
                                        </p:tgtEl>
                                        <p:attrNameLst>
                                          <p:attrName>style.visibility</p:attrName>
                                        </p:attrNameLst>
                                      </p:cBhvr>
                                      <p:to>
                                        <p:strVal val="visible"/>
                                      </p:to>
                                    </p:set>
                                  </p:childTnLst>
                                </p:cTn>
                              </p:par>
                            </p:childTnLst>
                          </p:cTn>
                        </p:par>
                        <p:par>
                          <p:cTn id="897" fill="hold" nodeType="afterGroup">
                            <p:stCondLst>
                              <p:cond delay="178000"/>
                            </p:stCondLst>
                            <p:childTnLst>
                              <p:par>
                                <p:cTn id="898" presetID="1" presetClass="exit" presetSubtype="0" fill="hold" grpId="1" nodeType="afterEffect">
                                  <p:stCondLst>
                                    <p:cond delay="1000"/>
                                  </p:stCondLst>
                                  <p:childTnLst>
                                    <p:set>
                                      <p:cBhvr>
                                        <p:cTn id="899" dur="1" fill="hold">
                                          <p:stCondLst>
                                            <p:cond delay="0"/>
                                          </p:stCondLst>
                                        </p:cTn>
                                        <p:tgtEl>
                                          <p:spTgt spid="191"/>
                                        </p:tgtEl>
                                        <p:attrNameLst>
                                          <p:attrName>style.visibility</p:attrName>
                                        </p:attrNameLst>
                                      </p:cBhvr>
                                      <p:to>
                                        <p:strVal val="hidden"/>
                                      </p:to>
                                    </p:set>
                                  </p:childTnLst>
                                </p:cTn>
                              </p:par>
                              <p:par>
                                <p:cTn id="900" presetID="1" presetClass="entr" presetSubtype="0" fill="hold" grpId="0" nodeType="withEffect">
                                  <p:stCondLst>
                                    <p:cond delay="0"/>
                                  </p:stCondLst>
                                  <p:childTnLst>
                                    <p:set>
                                      <p:cBhvr>
                                        <p:cTn id="901" dur="1" fill="hold">
                                          <p:stCondLst>
                                            <p:cond delay="0"/>
                                          </p:stCondLst>
                                        </p:cTn>
                                        <p:tgtEl>
                                          <p:spTgt spid="192"/>
                                        </p:tgtEl>
                                        <p:attrNameLst>
                                          <p:attrName>style.visibility</p:attrName>
                                        </p:attrNameLst>
                                      </p:cBhvr>
                                      <p:to>
                                        <p:strVal val="visible"/>
                                      </p:to>
                                    </p:set>
                                  </p:childTnLst>
                                </p:cTn>
                              </p:par>
                            </p:childTnLst>
                          </p:cTn>
                        </p:par>
                        <p:par>
                          <p:cTn id="902" fill="hold" nodeType="afterGroup">
                            <p:stCondLst>
                              <p:cond delay="179000"/>
                            </p:stCondLst>
                            <p:childTnLst>
                              <p:par>
                                <p:cTn id="903" presetID="1" presetClass="exit" presetSubtype="0" fill="hold" grpId="1" nodeType="afterEffect">
                                  <p:stCondLst>
                                    <p:cond delay="1000"/>
                                  </p:stCondLst>
                                  <p:childTnLst>
                                    <p:set>
                                      <p:cBhvr>
                                        <p:cTn id="904" dur="1" fill="hold">
                                          <p:stCondLst>
                                            <p:cond delay="0"/>
                                          </p:stCondLst>
                                        </p:cTn>
                                        <p:tgtEl>
                                          <p:spTgt spid="192"/>
                                        </p:tgtEl>
                                        <p:attrNameLst>
                                          <p:attrName>style.visibility</p:attrName>
                                        </p:attrNameLst>
                                      </p:cBhvr>
                                      <p:to>
                                        <p:strVal val="hidden"/>
                                      </p:to>
                                    </p:set>
                                  </p:childTnLst>
                                </p:cTn>
                              </p:par>
                              <p:par>
                                <p:cTn id="905" presetID="1" presetClass="entr" presetSubtype="0" fill="hold" grpId="0" nodeType="withEffect">
                                  <p:stCondLst>
                                    <p:cond delay="0"/>
                                  </p:stCondLst>
                                  <p:childTnLst>
                                    <p:set>
                                      <p:cBhvr>
                                        <p:cTn id="906" dur="1" fill="hold">
                                          <p:stCondLst>
                                            <p:cond delay="0"/>
                                          </p:stCondLst>
                                        </p:cTn>
                                        <p:tgtEl>
                                          <p:spTgt spid="193"/>
                                        </p:tgtEl>
                                        <p:attrNameLst>
                                          <p:attrName>style.visibility</p:attrName>
                                        </p:attrNameLst>
                                      </p:cBhvr>
                                      <p:to>
                                        <p:strVal val="visible"/>
                                      </p:to>
                                    </p:set>
                                  </p:childTnLst>
                                </p:cTn>
                              </p:par>
                            </p:childTnLst>
                          </p:cTn>
                        </p:par>
                        <p:par>
                          <p:cTn id="907" fill="hold" nodeType="afterGroup">
                            <p:stCondLst>
                              <p:cond delay="180000"/>
                            </p:stCondLst>
                            <p:childTnLst>
                              <p:par>
                                <p:cTn id="908" presetID="1" presetClass="exit" presetSubtype="0" fill="hold" grpId="1" nodeType="afterEffect">
                                  <p:stCondLst>
                                    <p:cond delay="1000"/>
                                  </p:stCondLst>
                                  <p:childTnLst>
                                    <p:set>
                                      <p:cBhvr>
                                        <p:cTn id="909" dur="1" fill="hold">
                                          <p:stCondLst>
                                            <p:cond delay="0"/>
                                          </p:stCondLst>
                                        </p:cTn>
                                        <p:tgtEl>
                                          <p:spTgt spid="193"/>
                                        </p:tgtEl>
                                        <p:attrNameLst>
                                          <p:attrName>style.visibility</p:attrName>
                                        </p:attrNameLst>
                                      </p:cBhvr>
                                      <p:to>
                                        <p:strVal val="hidden"/>
                                      </p:to>
                                    </p:set>
                                  </p:childTnLst>
                                </p:cTn>
                              </p:par>
                              <p:par>
                                <p:cTn id="910" presetID="1" presetClass="entr" presetSubtype="0" fill="hold" grpId="0" nodeType="withEffect">
                                  <p:stCondLst>
                                    <p:cond delay="0"/>
                                  </p:stCondLst>
                                  <p:childTnLst>
                                    <p:set>
                                      <p:cBhvr>
                                        <p:cTn id="911" dur="1" fill="hold">
                                          <p:stCondLst>
                                            <p:cond delay="0"/>
                                          </p:stCondLst>
                                        </p:cTn>
                                        <p:tgtEl>
                                          <p:spTgt spid="194"/>
                                        </p:tgtEl>
                                        <p:attrNameLst>
                                          <p:attrName>style.visibility</p:attrName>
                                        </p:attrNameLst>
                                      </p:cBhvr>
                                      <p:to>
                                        <p:strVal val="visible"/>
                                      </p:to>
                                    </p:set>
                                  </p:childTnLst>
                                </p:cTn>
                              </p:par>
                            </p:childTnLst>
                          </p:cTn>
                        </p:par>
                        <p:par>
                          <p:cTn id="912" fill="hold" nodeType="afterGroup">
                            <p:stCondLst>
                              <p:cond delay="181000"/>
                            </p:stCondLst>
                            <p:childTnLst>
                              <p:par>
                                <p:cTn id="913" presetID="1" presetClass="exit" presetSubtype="0" fill="hold" grpId="1" nodeType="afterEffect">
                                  <p:stCondLst>
                                    <p:cond delay="1000"/>
                                  </p:stCondLst>
                                  <p:childTnLst>
                                    <p:set>
                                      <p:cBhvr>
                                        <p:cTn id="914" dur="1" fill="hold">
                                          <p:stCondLst>
                                            <p:cond delay="0"/>
                                          </p:stCondLst>
                                        </p:cTn>
                                        <p:tgtEl>
                                          <p:spTgt spid="194"/>
                                        </p:tgtEl>
                                        <p:attrNameLst>
                                          <p:attrName>style.visibility</p:attrName>
                                        </p:attrNameLst>
                                      </p:cBhvr>
                                      <p:to>
                                        <p:strVal val="hidden"/>
                                      </p:to>
                                    </p:set>
                                  </p:childTnLst>
                                </p:cTn>
                              </p:par>
                              <p:par>
                                <p:cTn id="915" presetID="1" presetClass="entr" presetSubtype="0" fill="hold" grpId="0" nodeType="withEffect">
                                  <p:stCondLst>
                                    <p:cond delay="0"/>
                                  </p:stCondLst>
                                  <p:childTnLst>
                                    <p:set>
                                      <p:cBhvr>
                                        <p:cTn id="916" dur="1" fill="hold">
                                          <p:stCondLst>
                                            <p:cond delay="0"/>
                                          </p:stCondLst>
                                        </p:cTn>
                                        <p:tgtEl>
                                          <p:spTgt spid="195"/>
                                        </p:tgtEl>
                                        <p:attrNameLst>
                                          <p:attrName>style.visibility</p:attrName>
                                        </p:attrNameLst>
                                      </p:cBhvr>
                                      <p:to>
                                        <p:strVal val="visible"/>
                                      </p:to>
                                    </p:set>
                                  </p:childTnLst>
                                </p:cTn>
                              </p:par>
                            </p:childTnLst>
                          </p:cTn>
                        </p:par>
                        <p:par>
                          <p:cTn id="917" fill="hold" nodeType="afterGroup">
                            <p:stCondLst>
                              <p:cond delay="182000"/>
                            </p:stCondLst>
                            <p:childTnLst>
                              <p:par>
                                <p:cTn id="918" presetID="1" presetClass="exit" presetSubtype="0" fill="hold" grpId="1" nodeType="afterEffect">
                                  <p:stCondLst>
                                    <p:cond delay="1000"/>
                                  </p:stCondLst>
                                  <p:childTnLst>
                                    <p:set>
                                      <p:cBhvr>
                                        <p:cTn id="919" dur="1" fill="hold">
                                          <p:stCondLst>
                                            <p:cond delay="0"/>
                                          </p:stCondLst>
                                        </p:cTn>
                                        <p:tgtEl>
                                          <p:spTgt spid="195"/>
                                        </p:tgtEl>
                                        <p:attrNameLst>
                                          <p:attrName>style.visibility</p:attrName>
                                        </p:attrNameLst>
                                      </p:cBhvr>
                                      <p:to>
                                        <p:strVal val="hidden"/>
                                      </p:to>
                                    </p:set>
                                  </p:childTnLst>
                                </p:cTn>
                              </p:par>
                              <p:par>
                                <p:cTn id="920" presetID="1" presetClass="entr" presetSubtype="0" fill="hold" grpId="0" nodeType="withEffect">
                                  <p:stCondLst>
                                    <p:cond delay="0"/>
                                  </p:stCondLst>
                                  <p:childTnLst>
                                    <p:set>
                                      <p:cBhvr>
                                        <p:cTn id="921" dur="1" fill="hold">
                                          <p:stCondLst>
                                            <p:cond delay="0"/>
                                          </p:stCondLst>
                                        </p:cTn>
                                        <p:tgtEl>
                                          <p:spTgt spid="196"/>
                                        </p:tgtEl>
                                        <p:attrNameLst>
                                          <p:attrName>style.visibility</p:attrName>
                                        </p:attrNameLst>
                                      </p:cBhvr>
                                      <p:to>
                                        <p:strVal val="visible"/>
                                      </p:to>
                                    </p:set>
                                  </p:childTnLst>
                                </p:cTn>
                              </p:par>
                            </p:childTnLst>
                          </p:cTn>
                        </p:par>
                        <p:par>
                          <p:cTn id="922" fill="hold" nodeType="afterGroup">
                            <p:stCondLst>
                              <p:cond delay="183000"/>
                            </p:stCondLst>
                            <p:childTnLst>
                              <p:par>
                                <p:cTn id="923" presetID="1" presetClass="exit" presetSubtype="0" fill="hold" grpId="1" nodeType="afterEffect">
                                  <p:stCondLst>
                                    <p:cond delay="1000"/>
                                  </p:stCondLst>
                                  <p:childTnLst>
                                    <p:set>
                                      <p:cBhvr>
                                        <p:cTn id="924" dur="1" fill="hold">
                                          <p:stCondLst>
                                            <p:cond delay="0"/>
                                          </p:stCondLst>
                                        </p:cTn>
                                        <p:tgtEl>
                                          <p:spTgt spid="196"/>
                                        </p:tgtEl>
                                        <p:attrNameLst>
                                          <p:attrName>style.visibility</p:attrName>
                                        </p:attrNameLst>
                                      </p:cBhvr>
                                      <p:to>
                                        <p:strVal val="hidden"/>
                                      </p:to>
                                    </p:set>
                                  </p:childTnLst>
                                </p:cTn>
                              </p:par>
                              <p:par>
                                <p:cTn id="925" presetID="1" presetClass="entr" presetSubtype="0" fill="hold" grpId="0" nodeType="withEffect">
                                  <p:stCondLst>
                                    <p:cond delay="0"/>
                                  </p:stCondLst>
                                  <p:childTnLst>
                                    <p:set>
                                      <p:cBhvr>
                                        <p:cTn id="926" dur="1" fill="hold">
                                          <p:stCondLst>
                                            <p:cond delay="0"/>
                                          </p:stCondLst>
                                        </p:cTn>
                                        <p:tgtEl>
                                          <p:spTgt spid="197"/>
                                        </p:tgtEl>
                                        <p:attrNameLst>
                                          <p:attrName>style.visibility</p:attrName>
                                        </p:attrNameLst>
                                      </p:cBhvr>
                                      <p:to>
                                        <p:strVal val="visible"/>
                                      </p:to>
                                    </p:set>
                                  </p:childTnLst>
                                </p:cTn>
                              </p:par>
                            </p:childTnLst>
                          </p:cTn>
                        </p:par>
                        <p:par>
                          <p:cTn id="927" fill="hold" nodeType="afterGroup">
                            <p:stCondLst>
                              <p:cond delay="184000"/>
                            </p:stCondLst>
                            <p:childTnLst>
                              <p:par>
                                <p:cTn id="928" presetID="1" presetClass="exit" presetSubtype="0" fill="hold" grpId="1" nodeType="afterEffect">
                                  <p:stCondLst>
                                    <p:cond delay="1000"/>
                                  </p:stCondLst>
                                  <p:childTnLst>
                                    <p:set>
                                      <p:cBhvr>
                                        <p:cTn id="929" dur="1" fill="hold">
                                          <p:stCondLst>
                                            <p:cond delay="0"/>
                                          </p:stCondLst>
                                        </p:cTn>
                                        <p:tgtEl>
                                          <p:spTgt spid="197"/>
                                        </p:tgtEl>
                                        <p:attrNameLst>
                                          <p:attrName>style.visibility</p:attrName>
                                        </p:attrNameLst>
                                      </p:cBhvr>
                                      <p:to>
                                        <p:strVal val="hidden"/>
                                      </p:to>
                                    </p:set>
                                  </p:childTnLst>
                                </p:cTn>
                              </p:par>
                              <p:par>
                                <p:cTn id="930" presetID="1" presetClass="entr" presetSubtype="0" fill="hold" grpId="0" nodeType="withEffect">
                                  <p:stCondLst>
                                    <p:cond delay="0"/>
                                  </p:stCondLst>
                                  <p:childTnLst>
                                    <p:set>
                                      <p:cBhvr>
                                        <p:cTn id="931" dur="1" fill="hold">
                                          <p:stCondLst>
                                            <p:cond delay="0"/>
                                          </p:stCondLst>
                                        </p:cTn>
                                        <p:tgtEl>
                                          <p:spTgt spid="198"/>
                                        </p:tgtEl>
                                        <p:attrNameLst>
                                          <p:attrName>style.visibility</p:attrName>
                                        </p:attrNameLst>
                                      </p:cBhvr>
                                      <p:to>
                                        <p:strVal val="visible"/>
                                      </p:to>
                                    </p:set>
                                  </p:childTnLst>
                                </p:cTn>
                              </p:par>
                            </p:childTnLst>
                          </p:cTn>
                        </p:par>
                        <p:par>
                          <p:cTn id="932" fill="hold" nodeType="afterGroup">
                            <p:stCondLst>
                              <p:cond delay="185000"/>
                            </p:stCondLst>
                            <p:childTnLst>
                              <p:par>
                                <p:cTn id="933" presetID="1" presetClass="exit" presetSubtype="0" fill="hold" grpId="1" nodeType="afterEffect">
                                  <p:stCondLst>
                                    <p:cond delay="1000"/>
                                  </p:stCondLst>
                                  <p:childTnLst>
                                    <p:set>
                                      <p:cBhvr>
                                        <p:cTn id="934" dur="1" fill="hold">
                                          <p:stCondLst>
                                            <p:cond delay="0"/>
                                          </p:stCondLst>
                                        </p:cTn>
                                        <p:tgtEl>
                                          <p:spTgt spid="198"/>
                                        </p:tgtEl>
                                        <p:attrNameLst>
                                          <p:attrName>style.visibility</p:attrName>
                                        </p:attrNameLst>
                                      </p:cBhvr>
                                      <p:to>
                                        <p:strVal val="hidden"/>
                                      </p:to>
                                    </p:set>
                                  </p:childTnLst>
                                </p:cTn>
                              </p:par>
                              <p:par>
                                <p:cTn id="935" presetID="1" presetClass="entr" presetSubtype="0" fill="hold" grpId="0" nodeType="withEffect">
                                  <p:stCondLst>
                                    <p:cond delay="0"/>
                                  </p:stCondLst>
                                  <p:childTnLst>
                                    <p:set>
                                      <p:cBhvr>
                                        <p:cTn id="936" dur="1" fill="hold">
                                          <p:stCondLst>
                                            <p:cond delay="0"/>
                                          </p:stCondLst>
                                        </p:cTn>
                                        <p:tgtEl>
                                          <p:spTgt spid="199"/>
                                        </p:tgtEl>
                                        <p:attrNameLst>
                                          <p:attrName>style.visibility</p:attrName>
                                        </p:attrNameLst>
                                      </p:cBhvr>
                                      <p:to>
                                        <p:strVal val="visible"/>
                                      </p:to>
                                    </p:set>
                                  </p:childTnLst>
                                </p:cTn>
                              </p:par>
                            </p:childTnLst>
                          </p:cTn>
                        </p:par>
                        <p:par>
                          <p:cTn id="937" fill="hold" nodeType="afterGroup">
                            <p:stCondLst>
                              <p:cond delay="186000"/>
                            </p:stCondLst>
                            <p:childTnLst>
                              <p:par>
                                <p:cTn id="938" presetID="1" presetClass="exit" presetSubtype="0" fill="hold" grpId="1" nodeType="afterEffect">
                                  <p:stCondLst>
                                    <p:cond delay="1000"/>
                                  </p:stCondLst>
                                  <p:childTnLst>
                                    <p:set>
                                      <p:cBhvr>
                                        <p:cTn id="939" dur="1" fill="hold">
                                          <p:stCondLst>
                                            <p:cond delay="0"/>
                                          </p:stCondLst>
                                        </p:cTn>
                                        <p:tgtEl>
                                          <p:spTgt spid="199"/>
                                        </p:tgtEl>
                                        <p:attrNameLst>
                                          <p:attrName>style.visibility</p:attrName>
                                        </p:attrNameLst>
                                      </p:cBhvr>
                                      <p:to>
                                        <p:strVal val="hidden"/>
                                      </p:to>
                                    </p:set>
                                  </p:childTnLst>
                                </p:cTn>
                              </p:par>
                              <p:par>
                                <p:cTn id="940" presetID="1" presetClass="entr" presetSubtype="0" fill="hold" grpId="0" nodeType="withEffect">
                                  <p:stCondLst>
                                    <p:cond delay="0"/>
                                  </p:stCondLst>
                                  <p:childTnLst>
                                    <p:set>
                                      <p:cBhvr>
                                        <p:cTn id="941" dur="1" fill="hold">
                                          <p:stCondLst>
                                            <p:cond delay="0"/>
                                          </p:stCondLst>
                                        </p:cTn>
                                        <p:tgtEl>
                                          <p:spTgt spid="200"/>
                                        </p:tgtEl>
                                        <p:attrNameLst>
                                          <p:attrName>style.visibility</p:attrName>
                                        </p:attrNameLst>
                                      </p:cBhvr>
                                      <p:to>
                                        <p:strVal val="visible"/>
                                      </p:to>
                                    </p:set>
                                  </p:childTnLst>
                                </p:cTn>
                              </p:par>
                            </p:childTnLst>
                          </p:cTn>
                        </p:par>
                        <p:par>
                          <p:cTn id="942" fill="hold" nodeType="afterGroup">
                            <p:stCondLst>
                              <p:cond delay="187000"/>
                            </p:stCondLst>
                            <p:childTnLst>
                              <p:par>
                                <p:cTn id="943" presetID="1" presetClass="exit" presetSubtype="0" fill="hold" grpId="1" nodeType="afterEffect">
                                  <p:stCondLst>
                                    <p:cond delay="1000"/>
                                  </p:stCondLst>
                                  <p:childTnLst>
                                    <p:set>
                                      <p:cBhvr>
                                        <p:cTn id="944" dur="1" fill="hold">
                                          <p:stCondLst>
                                            <p:cond delay="0"/>
                                          </p:stCondLst>
                                        </p:cTn>
                                        <p:tgtEl>
                                          <p:spTgt spid="200"/>
                                        </p:tgtEl>
                                        <p:attrNameLst>
                                          <p:attrName>style.visibility</p:attrName>
                                        </p:attrNameLst>
                                      </p:cBhvr>
                                      <p:to>
                                        <p:strVal val="hidden"/>
                                      </p:to>
                                    </p:set>
                                  </p:childTnLst>
                                </p:cTn>
                              </p:par>
                              <p:par>
                                <p:cTn id="945" presetID="1" presetClass="entr" presetSubtype="0" fill="hold" grpId="0" nodeType="withEffect">
                                  <p:stCondLst>
                                    <p:cond delay="0"/>
                                  </p:stCondLst>
                                  <p:childTnLst>
                                    <p:set>
                                      <p:cBhvr>
                                        <p:cTn id="946" dur="1" fill="hold">
                                          <p:stCondLst>
                                            <p:cond delay="0"/>
                                          </p:stCondLst>
                                        </p:cTn>
                                        <p:tgtEl>
                                          <p:spTgt spid="201"/>
                                        </p:tgtEl>
                                        <p:attrNameLst>
                                          <p:attrName>style.visibility</p:attrName>
                                        </p:attrNameLst>
                                      </p:cBhvr>
                                      <p:to>
                                        <p:strVal val="visible"/>
                                      </p:to>
                                    </p:set>
                                  </p:childTnLst>
                                </p:cTn>
                              </p:par>
                            </p:childTnLst>
                          </p:cTn>
                        </p:par>
                        <p:par>
                          <p:cTn id="947" fill="hold" nodeType="afterGroup">
                            <p:stCondLst>
                              <p:cond delay="188000"/>
                            </p:stCondLst>
                            <p:childTnLst>
                              <p:par>
                                <p:cTn id="948" presetID="1" presetClass="exit" presetSubtype="0" fill="hold" grpId="1" nodeType="afterEffect">
                                  <p:stCondLst>
                                    <p:cond delay="1000"/>
                                  </p:stCondLst>
                                  <p:childTnLst>
                                    <p:set>
                                      <p:cBhvr>
                                        <p:cTn id="949" dur="1" fill="hold">
                                          <p:stCondLst>
                                            <p:cond delay="0"/>
                                          </p:stCondLst>
                                        </p:cTn>
                                        <p:tgtEl>
                                          <p:spTgt spid="201"/>
                                        </p:tgtEl>
                                        <p:attrNameLst>
                                          <p:attrName>style.visibility</p:attrName>
                                        </p:attrNameLst>
                                      </p:cBhvr>
                                      <p:to>
                                        <p:strVal val="hidden"/>
                                      </p:to>
                                    </p:set>
                                  </p:childTnLst>
                                </p:cTn>
                              </p:par>
                              <p:par>
                                <p:cTn id="950" presetID="1" presetClass="entr" presetSubtype="0" fill="hold" grpId="0" nodeType="withEffect">
                                  <p:stCondLst>
                                    <p:cond delay="0"/>
                                  </p:stCondLst>
                                  <p:childTnLst>
                                    <p:set>
                                      <p:cBhvr>
                                        <p:cTn id="951" dur="1" fill="hold">
                                          <p:stCondLst>
                                            <p:cond delay="0"/>
                                          </p:stCondLst>
                                        </p:cTn>
                                        <p:tgtEl>
                                          <p:spTgt spid="202"/>
                                        </p:tgtEl>
                                        <p:attrNameLst>
                                          <p:attrName>style.visibility</p:attrName>
                                        </p:attrNameLst>
                                      </p:cBhvr>
                                      <p:to>
                                        <p:strVal val="visible"/>
                                      </p:to>
                                    </p:set>
                                  </p:childTnLst>
                                </p:cTn>
                              </p:par>
                            </p:childTnLst>
                          </p:cTn>
                        </p:par>
                        <p:par>
                          <p:cTn id="952" fill="hold" nodeType="afterGroup">
                            <p:stCondLst>
                              <p:cond delay="189000"/>
                            </p:stCondLst>
                            <p:childTnLst>
                              <p:par>
                                <p:cTn id="953" presetID="1" presetClass="exit" presetSubtype="0" fill="hold" grpId="1" nodeType="afterEffect">
                                  <p:stCondLst>
                                    <p:cond delay="1000"/>
                                  </p:stCondLst>
                                  <p:childTnLst>
                                    <p:set>
                                      <p:cBhvr>
                                        <p:cTn id="954" dur="1" fill="hold">
                                          <p:stCondLst>
                                            <p:cond delay="0"/>
                                          </p:stCondLst>
                                        </p:cTn>
                                        <p:tgtEl>
                                          <p:spTgt spid="202"/>
                                        </p:tgtEl>
                                        <p:attrNameLst>
                                          <p:attrName>style.visibility</p:attrName>
                                        </p:attrNameLst>
                                      </p:cBhvr>
                                      <p:to>
                                        <p:strVal val="hidden"/>
                                      </p:to>
                                    </p:set>
                                  </p:childTnLst>
                                </p:cTn>
                              </p:par>
                              <p:par>
                                <p:cTn id="955" presetID="1" presetClass="entr" presetSubtype="0" fill="hold" grpId="0" nodeType="withEffect">
                                  <p:stCondLst>
                                    <p:cond delay="0"/>
                                  </p:stCondLst>
                                  <p:childTnLst>
                                    <p:set>
                                      <p:cBhvr>
                                        <p:cTn id="956" dur="1" fill="hold">
                                          <p:stCondLst>
                                            <p:cond delay="0"/>
                                          </p:stCondLst>
                                        </p:cTn>
                                        <p:tgtEl>
                                          <p:spTgt spid="203"/>
                                        </p:tgtEl>
                                        <p:attrNameLst>
                                          <p:attrName>style.visibility</p:attrName>
                                        </p:attrNameLst>
                                      </p:cBhvr>
                                      <p:to>
                                        <p:strVal val="visible"/>
                                      </p:to>
                                    </p:set>
                                  </p:childTnLst>
                                </p:cTn>
                              </p:par>
                            </p:childTnLst>
                          </p:cTn>
                        </p:par>
                        <p:par>
                          <p:cTn id="957" fill="hold" nodeType="afterGroup">
                            <p:stCondLst>
                              <p:cond delay="190000"/>
                            </p:stCondLst>
                            <p:childTnLst>
                              <p:par>
                                <p:cTn id="958" presetID="1" presetClass="exit" presetSubtype="0" fill="hold" grpId="1" nodeType="afterEffect">
                                  <p:stCondLst>
                                    <p:cond delay="1000"/>
                                  </p:stCondLst>
                                  <p:childTnLst>
                                    <p:set>
                                      <p:cBhvr>
                                        <p:cTn id="959" dur="1" fill="hold">
                                          <p:stCondLst>
                                            <p:cond delay="0"/>
                                          </p:stCondLst>
                                        </p:cTn>
                                        <p:tgtEl>
                                          <p:spTgt spid="203"/>
                                        </p:tgtEl>
                                        <p:attrNameLst>
                                          <p:attrName>style.visibility</p:attrName>
                                        </p:attrNameLst>
                                      </p:cBhvr>
                                      <p:to>
                                        <p:strVal val="hidden"/>
                                      </p:to>
                                    </p:set>
                                  </p:childTnLst>
                                </p:cTn>
                              </p:par>
                              <p:par>
                                <p:cTn id="960" presetID="1" presetClass="entr" presetSubtype="0" fill="hold" grpId="0" nodeType="withEffect">
                                  <p:stCondLst>
                                    <p:cond delay="0"/>
                                  </p:stCondLst>
                                  <p:childTnLst>
                                    <p:set>
                                      <p:cBhvr>
                                        <p:cTn id="961" dur="1" fill="hold">
                                          <p:stCondLst>
                                            <p:cond delay="0"/>
                                          </p:stCondLst>
                                        </p:cTn>
                                        <p:tgtEl>
                                          <p:spTgt spid="204"/>
                                        </p:tgtEl>
                                        <p:attrNameLst>
                                          <p:attrName>style.visibility</p:attrName>
                                        </p:attrNameLst>
                                      </p:cBhvr>
                                      <p:to>
                                        <p:strVal val="visible"/>
                                      </p:to>
                                    </p:set>
                                  </p:childTnLst>
                                </p:cTn>
                              </p:par>
                            </p:childTnLst>
                          </p:cTn>
                        </p:par>
                        <p:par>
                          <p:cTn id="962" fill="hold" nodeType="afterGroup">
                            <p:stCondLst>
                              <p:cond delay="191000"/>
                            </p:stCondLst>
                            <p:childTnLst>
                              <p:par>
                                <p:cTn id="963" presetID="1" presetClass="exit" presetSubtype="0" fill="hold" grpId="1" nodeType="afterEffect">
                                  <p:stCondLst>
                                    <p:cond delay="1000"/>
                                  </p:stCondLst>
                                  <p:childTnLst>
                                    <p:set>
                                      <p:cBhvr>
                                        <p:cTn id="964" dur="1" fill="hold">
                                          <p:stCondLst>
                                            <p:cond delay="0"/>
                                          </p:stCondLst>
                                        </p:cTn>
                                        <p:tgtEl>
                                          <p:spTgt spid="204"/>
                                        </p:tgtEl>
                                        <p:attrNameLst>
                                          <p:attrName>style.visibility</p:attrName>
                                        </p:attrNameLst>
                                      </p:cBhvr>
                                      <p:to>
                                        <p:strVal val="hidden"/>
                                      </p:to>
                                    </p:set>
                                  </p:childTnLst>
                                </p:cTn>
                              </p:par>
                              <p:par>
                                <p:cTn id="965" presetID="1" presetClass="entr" presetSubtype="0" fill="hold" grpId="0" nodeType="withEffect">
                                  <p:stCondLst>
                                    <p:cond delay="0"/>
                                  </p:stCondLst>
                                  <p:childTnLst>
                                    <p:set>
                                      <p:cBhvr>
                                        <p:cTn id="966" dur="1" fill="hold">
                                          <p:stCondLst>
                                            <p:cond delay="0"/>
                                          </p:stCondLst>
                                        </p:cTn>
                                        <p:tgtEl>
                                          <p:spTgt spid="205"/>
                                        </p:tgtEl>
                                        <p:attrNameLst>
                                          <p:attrName>style.visibility</p:attrName>
                                        </p:attrNameLst>
                                      </p:cBhvr>
                                      <p:to>
                                        <p:strVal val="visible"/>
                                      </p:to>
                                    </p:set>
                                  </p:childTnLst>
                                </p:cTn>
                              </p:par>
                            </p:childTnLst>
                          </p:cTn>
                        </p:par>
                        <p:par>
                          <p:cTn id="967" fill="hold" nodeType="afterGroup">
                            <p:stCondLst>
                              <p:cond delay="192000"/>
                            </p:stCondLst>
                            <p:childTnLst>
                              <p:par>
                                <p:cTn id="968" presetID="1" presetClass="exit" presetSubtype="0" fill="hold" grpId="1" nodeType="afterEffect">
                                  <p:stCondLst>
                                    <p:cond delay="1000"/>
                                  </p:stCondLst>
                                  <p:childTnLst>
                                    <p:set>
                                      <p:cBhvr>
                                        <p:cTn id="969" dur="1" fill="hold">
                                          <p:stCondLst>
                                            <p:cond delay="0"/>
                                          </p:stCondLst>
                                        </p:cTn>
                                        <p:tgtEl>
                                          <p:spTgt spid="205"/>
                                        </p:tgtEl>
                                        <p:attrNameLst>
                                          <p:attrName>style.visibility</p:attrName>
                                        </p:attrNameLst>
                                      </p:cBhvr>
                                      <p:to>
                                        <p:strVal val="hidden"/>
                                      </p:to>
                                    </p:set>
                                  </p:childTnLst>
                                </p:cTn>
                              </p:par>
                              <p:par>
                                <p:cTn id="970" presetID="1" presetClass="entr" presetSubtype="0" fill="hold" grpId="0" nodeType="withEffect">
                                  <p:stCondLst>
                                    <p:cond delay="0"/>
                                  </p:stCondLst>
                                  <p:childTnLst>
                                    <p:set>
                                      <p:cBhvr>
                                        <p:cTn id="971" dur="1" fill="hold">
                                          <p:stCondLst>
                                            <p:cond delay="0"/>
                                          </p:stCondLst>
                                        </p:cTn>
                                        <p:tgtEl>
                                          <p:spTgt spid="206"/>
                                        </p:tgtEl>
                                        <p:attrNameLst>
                                          <p:attrName>style.visibility</p:attrName>
                                        </p:attrNameLst>
                                      </p:cBhvr>
                                      <p:to>
                                        <p:strVal val="visible"/>
                                      </p:to>
                                    </p:set>
                                  </p:childTnLst>
                                </p:cTn>
                              </p:par>
                            </p:childTnLst>
                          </p:cTn>
                        </p:par>
                        <p:par>
                          <p:cTn id="972" fill="hold" nodeType="afterGroup">
                            <p:stCondLst>
                              <p:cond delay="193000"/>
                            </p:stCondLst>
                            <p:childTnLst>
                              <p:par>
                                <p:cTn id="973" presetID="1" presetClass="exit" presetSubtype="0" fill="hold" grpId="1" nodeType="afterEffect">
                                  <p:stCondLst>
                                    <p:cond delay="1000"/>
                                  </p:stCondLst>
                                  <p:childTnLst>
                                    <p:set>
                                      <p:cBhvr>
                                        <p:cTn id="974" dur="1" fill="hold">
                                          <p:stCondLst>
                                            <p:cond delay="0"/>
                                          </p:stCondLst>
                                        </p:cTn>
                                        <p:tgtEl>
                                          <p:spTgt spid="206"/>
                                        </p:tgtEl>
                                        <p:attrNameLst>
                                          <p:attrName>style.visibility</p:attrName>
                                        </p:attrNameLst>
                                      </p:cBhvr>
                                      <p:to>
                                        <p:strVal val="hidden"/>
                                      </p:to>
                                    </p:set>
                                  </p:childTnLst>
                                </p:cTn>
                              </p:par>
                              <p:par>
                                <p:cTn id="975" presetID="1" presetClass="entr" presetSubtype="0" fill="hold" grpId="0" nodeType="withEffect">
                                  <p:stCondLst>
                                    <p:cond delay="0"/>
                                  </p:stCondLst>
                                  <p:childTnLst>
                                    <p:set>
                                      <p:cBhvr>
                                        <p:cTn id="976" dur="1" fill="hold">
                                          <p:stCondLst>
                                            <p:cond delay="0"/>
                                          </p:stCondLst>
                                        </p:cTn>
                                        <p:tgtEl>
                                          <p:spTgt spid="207"/>
                                        </p:tgtEl>
                                        <p:attrNameLst>
                                          <p:attrName>style.visibility</p:attrName>
                                        </p:attrNameLst>
                                      </p:cBhvr>
                                      <p:to>
                                        <p:strVal val="visible"/>
                                      </p:to>
                                    </p:set>
                                  </p:childTnLst>
                                </p:cTn>
                              </p:par>
                            </p:childTnLst>
                          </p:cTn>
                        </p:par>
                        <p:par>
                          <p:cTn id="977" fill="hold" nodeType="afterGroup">
                            <p:stCondLst>
                              <p:cond delay="194000"/>
                            </p:stCondLst>
                            <p:childTnLst>
                              <p:par>
                                <p:cTn id="978" presetID="1" presetClass="exit" presetSubtype="0" fill="hold" grpId="1" nodeType="afterEffect">
                                  <p:stCondLst>
                                    <p:cond delay="1000"/>
                                  </p:stCondLst>
                                  <p:childTnLst>
                                    <p:set>
                                      <p:cBhvr>
                                        <p:cTn id="979" dur="1" fill="hold">
                                          <p:stCondLst>
                                            <p:cond delay="0"/>
                                          </p:stCondLst>
                                        </p:cTn>
                                        <p:tgtEl>
                                          <p:spTgt spid="207"/>
                                        </p:tgtEl>
                                        <p:attrNameLst>
                                          <p:attrName>style.visibility</p:attrName>
                                        </p:attrNameLst>
                                      </p:cBhvr>
                                      <p:to>
                                        <p:strVal val="hidden"/>
                                      </p:to>
                                    </p:set>
                                  </p:childTnLst>
                                </p:cTn>
                              </p:par>
                              <p:par>
                                <p:cTn id="980" presetID="1" presetClass="entr" presetSubtype="0" fill="hold" grpId="0" nodeType="withEffect">
                                  <p:stCondLst>
                                    <p:cond delay="0"/>
                                  </p:stCondLst>
                                  <p:childTnLst>
                                    <p:set>
                                      <p:cBhvr>
                                        <p:cTn id="981" dur="1" fill="hold">
                                          <p:stCondLst>
                                            <p:cond delay="0"/>
                                          </p:stCondLst>
                                        </p:cTn>
                                        <p:tgtEl>
                                          <p:spTgt spid="208"/>
                                        </p:tgtEl>
                                        <p:attrNameLst>
                                          <p:attrName>style.visibility</p:attrName>
                                        </p:attrNameLst>
                                      </p:cBhvr>
                                      <p:to>
                                        <p:strVal val="visible"/>
                                      </p:to>
                                    </p:set>
                                  </p:childTnLst>
                                </p:cTn>
                              </p:par>
                            </p:childTnLst>
                          </p:cTn>
                        </p:par>
                        <p:par>
                          <p:cTn id="982" fill="hold" nodeType="afterGroup">
                            <p:stCondLst>
                              <p:cond delay="195000"/>
                            </p:stCondLst>
                            <p:childTnLst>
                              <p:par>
                                <p:cTn id="983" presetID="1" presetClass="exit" presetSubtype="0" fill="hold" grpId="1" nodeType="afterEffect">
                                  <p:stCondLst>
                                    <p:cond delay="1000"/>
                                  </p:stCondLst>
                                  <p:childTnLst>
                                    <p:set>
                                      <p:cBhvr>
                                        <p:cTn id="984" dur="1" fill="hold">
                                          <p:stCondLst>
                                            <p:cond delay="0"/>
                                          </p:stCondLst>
                                        </p:cTn>
                                        <p:tgtEl>
                                          <p:spTgt spid="208"/>
                                        </p:tgtEl>
                                        <p:attrNameLst>
                                          <p:attrName>style.visibility</p:attrName>
                                        </p:attrNameLst>
                                      </p:cBhvr>
                                      <p:to>
                                        <p:strVal val="hidden"/>
                                      </p:to>
                                    </p:set>
                                  </p:childTnLst>
                                </p:cTn>
                              </p:par>
                              <p:par>
                                <p:cTn id="985" presetID="1" presetClass="entr" presetSubtype="0" fill="hold" grpId="0" nodeType="withEffect">
                                  <p:stCondLst>
                                    <p:cond delay="0"/>
                                  </p:stCondLst>
                                  <p:childTnLst>
                                    <p:set>
                                      <p:cBhvr>
                                        <p:cTn id="986" dur="1" fill="hold">
                                          <p:stCondLst>
                                            <p:cond delay="0"/>
                                          </p:stCondLst>
                                        </p:cTn>
                                        <p:tgtEl>
                                          <p:spTgt spid="209"/>
                                        </p:tgtEl>
                                        <p:attrNameLst>
                                          <p:attrName>style.visibility</p:attrName>
                                        </p:attrNameLst>
                                      </p:cBhvr>
                                      <p:to>
                                        <p:strVal val="visible"/>
                                      </p:to>
                                    </p:set>
                                  </p:childTnLst>
                                </p:cTn>
                              </p:par>
                            </p:childTnLst>
                          </p:cTn>
                        </p:par>
                        <p:par>
                          <p:cTn id="987" fill="hold" nodeType="afterGroup">
                            <p:stCondLst>
                              <p:cond delay="196000"/>
                            </p:stCondLst>
                            <p:childTnLst>
                              <p:par>
                                <p:cTn id="988" presetID="1" presetClass="exit" presetSubtype="0" fill="hold" grpId="1" nodeType="afterEffect">
                                  <p:stCondLst>
                                    <p:cond delay="1000"/>
                                  </p:stCondLst>
                                  <p:childTnLst>
                                    <p:set>
                                      <p:cBhvr>
                                        <p:cTn id="989" dur="1" fill="hold">
                                          <p:stCondLst>
                                            <p:cond delay="0"/>
                                          </p:stCondLst>
                                        </p:cTn>
                                        <p:tgtEl>
                                          <p:spTgt spid="209"/>
                                        </p:tgtEl>
                                        <p:attrNameLst>
                                          <p:attrName>style.visibility</p:attrName>
                                        </p:attrNameLst>
                                      </p:cBhvr>
                                      <p:to>
                                        <p:strVal val="hidden"/>
                                      </p:to>
                                    </p:set>
                                  </p:childTnLst>
                                </p:cTn>
                              </p:par>
                              <p:par>
                                <p:cTn id="990" presetID="1" presetClass="entr" presetSubtype="0" fill="hold" grpId="0" nodeType="withEffect">
                                  <p:stCondLst>
                                    <p:cond delay="0"/>
                                  </p:stCondLst>
                                  <p:childTnLst>
                                    <p:set>
                                      <p:cBhvr>
                                        <p:cTn id="991" dur="1" fill="hold">
                                          <p:stCondLst>
                                            <p:cond delay="0"/>
                                          </p:stCondLst>
                                        </p:cTn>
                                        <p:tgtEl>
                                          <p:spTgt spid="210"/>
                                        </p:tgtEl>
                                        <p:attrNameLst>
                                          <p:attrName>style.visibility</p:attrName>
                                        </p:attrNameLst>
                                      </p:cBhvr>
                                      <p:to>
                                        <p:strVal val="visible"/>
                                      </p:to>
                                    </p:set>
                                  </p:childTnLst>
                                </p:cTn>
                              </p:par>
                            </p:childTnLst>
                          </p:cTn>
                        </p:par>
                        <p:par>
                          <p:cTn id="992" fill="hold" nodeType="afterGroup">
                            <p:stCondLst>
                              <p:cond delay="197000"/>
                            </p:stCondLst>
                            <p:childTnLst>
                              <p:par>
                                <p:cTn id="993" presetID="1" presetClass="exit" presetSubtype="0" fill="hold" grpId="1" nodeType="afterEffect">
                                  <p:stCondLst>
                                    <p:cond delay="1000"/>
                                  </p:stCondLst>
                                  <p:childTnLst>
                                    <p:set>
                                      <p:cBhvr>
                                        <p:cTn id="994" dur="1" fill="hold">
                                          <p:stCondLst>
                                            <p:cond delay="0"/>
                                          </p:stCondLst>
                                        </p:cTn>
                                        <p:tgtEl>
                                          <p:spTgt spid="210"/>
                                        </p:tgtEl>
                                        <p:attrNameLst>
                                          <p:attrName>style.visibility</p:attrName>
                                        </p:attrNameLst>
                                      </p:cBhvr>
                                      <p:to>
                                        <p:strVal val="hidden"/>
                                      </p:to>
                                    </p:set>
                                  </p:childTnLst>
                                </p:cTn>
                              </p:par>
                              <p:par>
                                <p:cTn id="995" presetID="1" presetClass="entr" presetSubtype="0" fill="hold" grpId="0" nodeType="withEffect">
                                  <p:stCondLst>
                                    <p:cond delay="0"/>
                                  </p:stCondLst>
                                  <p:childTnLst>
                                    <p:set>
                                      <p:cBhvr>
                                        <p:cTn id="996" dur="1" fill="hold">
                                          <p:stCondLst>
                                            <p:cond delay="0"/>
                                          </p:stCondLst>
                                        </p:cTn>
                                        <p:tgtEl>
                                          <p:spTgt spid="211"/>
                                        </p:tgtEl>
                                        <p:attrNameLst>
                                          <p:attrName>style.visibility</p:attrName>
                                        </p:attrNameLst>
                                      </p:cBhvr>
                                      <p:to>
                                        <p:strVal val="visible"/>
                                      </p:to>
                                    </p:set>
                                  </p:childTnLst>
                                </p:cTn>
                              </p:par>
                            </p:childTnLst>
                          </p:cTn>
                        </p:par>
                        <p:par>
                          <p:cTn id="997" fill="hold" nodeType="afterGroup">
                            <p:stCondLst>
                              <p:cond delay="198000"/>
                            </p:stCondLst>
                            <p:childTnLst>
                              <p:par>
                                <p:cTn id="998" presetID="1" presetClass="exit" presetSubtype="0" fill="hold" grpId="1" nodeType="afterEffect">
                                  <p:stCondLst>
                                    <p:cond delay="1000"/>
                                  </p:stCondLst>
                                  <p:childTnLst>
                                    <p:set>
                                      <p:cBhvr>
                                        <p:cTn id="999" dur="1" fill="hold">
                                          <p:stCondLst>
                                            <p:cond delay="0"/>
                                          </p:stCondLst>
                                        </p:cTn>
                                        <p:tgtEl>
                                          <p:spTgt spid="211"/>
                                        </p:tgtEl>
                                        <p:attrNameLst>
                                          <p:attrName>style.visibility</p:attrName>
                                        </p:attrNameLst>
                                      </p:cBhvr>
                                      <p:to>
                                        <p:strVal val="hidden"/>
                                      </p:to>
                                    </p:set>
                                  </p:childTnLst>
                                </p:cTn>
                              </p:par>
                              <p:par>
                                <p:cTn id="1000" presetID="1" presetClass="entr" presetSubtype="0" fill="hold" grpId="0" nodeType="withEffect">
                                  <p:stCondLst>
                                    <p:cond delay="0"/>
                                  </p:stCondLst>
                                  <p:childTnLst>
                                    <p:set>
                                      <p:cBhvr>
                                        <p:cTn id="1001" dur="1" fill="hold">
                                          <p:stCondLst>
                                            <p:cond delay="0"/>
                                          </p:stCondLst>
                                        </p:cTn>
                                        <p:tgtEl>
                                          <p:spTgt spid="212"/>
                                        </p:tgtEl>
                                        <p:attrNameLst>
                                          <p:attrName>style.visibility</p:attrName>
                                        </p:attrNameLst>
                                      </p:cBhvr>
                                      <p:to>
                                        <p:strVal val="visible"/>
                                      </p:to>
                                    </p:set>
                                  </p:childTnLst>
                                </p:cTn>
                              </p:par>
                            </p:childTnLst>
                          </p:cTn>
                        </p:par>
                        <p:par>
                          <p:cTn id="1002" fill="hold" nodeType="afterGroup">
                            <p:stCondLst>
                              <p:cond delay="199000"/>
                            </p:stCondLst>
                            <p:childTnLst>
                              <p:par>
                                <p:cTn id="1003" presetID="1" presetClass="exit" presetSubtype="0" fill="hold" grpId="1" nodeType="afterEffect">
                                  <p:stCondLst>
                                    <p:cond delay="1000"/>
                                  </p:stCondLst>
                                  <p:childTnLst>
                                    <p:set>
                                      <p:cBhvr>
                                        <p:cTn id="1004" dur="1" fill="hold">
                                          <p:stCondLst>
                                            <p:cond delay="0"/>
                                          </p:stCondLst>
                                        </p:cTn>
                                        <p:tgtEl>
                                          <p:spTgt spid="212"/>
                                        </p:tgtEl>
                                        <p:attrNameLst>
                                          <p:attrName>style.visibility</p:attrName>
                                        </p:attrNameLst>
                                      </p:cBhvr>
                                      <p:to>
                                        <p:strVal val="hidden"/>
                                      </p:to>
                                    </p:set>
                                  </p:childTnLst>
                                </p:cTn>
                              </p:par>
                              <p:par>
                                <p:cTn id="1005" presetID="1" presetClass="entr" presetSubtype="0" fill="hold" grpId="0" nodeType="withEffect">
                                  <p:stCondLst>
                                    <p:cond delay="0"/>
                                  </p:stCondLst>
                                  <p:childTnLst>
                                    <p:set>
                                      <p:cBhvr>
                                        <p:cTn id="1006" dur="1" fill="hold">
                                          <p:stCondLst>
                                            <p:cond delay="0"/>
                                          </p:stCondLst>
                                        </p:cTn>
                                        <p:tgtEl>
                                          <p:spTgt spid="213"/>
                                        </p:tgtEl>
                                        <p:attrNameLst>
                                          <p:attrName>style.visibility</p:attrName>
                                        </p:attrNameLst>
                                      </p:cBhvr>
                                      <p:to>
                                        <p:strVal val="visible"/>
                                      </p:to>
                                    </p:set>
                                  </p:childTnLst>
                                </p:cTn>
                              </p:par>
                            </p:childTnLst>
                          </p:cTn>
                        </p:par>
                        <p:par>
                          <p:cTn id="1007" fill="hold" nodeType="afterGroup">
                            <p:stCondLst>
                              <p:cond delay="200000"/>
                            </p:stCondLst>
                            <p:childTnLst>
                              <p:par>
                                <p:cTn id="1008" presetID="1" presetClass="exit" presetSubtype="0" fill="hold" grpId="1" nodeType="afterEffect">
                                  <p:stCondLst>
                                    <p:cond delay="1000"/>
                                  </p:stCondLst>
                                  <p:childTnLst>
                                    <p:set>
                                      <p:cBhvr>
                                        <p:cTn id="1009" dur="1" fill="hold">
                                          <p:stCondLst>
                                            <p:cond delay="0"/>
                                          </p:stCondLst>
                                        </p:cTn>
                                        <p:tgtEl>
                                          <p:spTgt spid="213"/>
                                        </p:tgtEl>
                                        <p:attrNameLst>
                                          <p:attrName>style.visibility</p:attrName>
                                        </p:attrNameLst>
                                      </p:cBhvr>
                                      <p:to>
                                        <p:strVal val="hidden"/>
                                      </p:to>
                                    </p:set>
                                  </p:childTnLst>
                                </p:cTn>
                              </p:par>
                              <p:par>
                                <p:cTn id="1010" presetID="1" presetClass="entr" presetSubtype="0" fill="hold" grpId="0" nodeType="withEffect">
                                  <p:stCondLst>
                                    <p:cond delay="0"/>
                                  </p:stCondLst>
                                  <p:childTnLst>
                                    <p:set>
                                      <p:cBhvr>
                                        <p:cTn id="1011" dur="1" fill="hold">
                                          <p:stCondLst>
                                            <p:cond delay="0"/>
                                          </p:stCondLst>
                                        </p:cTn>
                                        <p:tgtEl>
                                          <p:spTgt spid="214"/>
                                        </p:tgtEl>
                                        <p:attrNameLst>
                                          <p:attrName>style.visibility</p:attrName>
                                        </p:attrNameLst>
                                      </p:cBhvr>
                                      <p:to>
                                        <p:strVal val="visible"/>
                                      </p:to>
                                    </p:set>
                                  </p:childTnLst>
                                </p:cTn>
                              </p:par>
                            </p:childTnLst>
                          </p:cTn>
                        </p:par>
                        <p:par>
                          <p:cTn id="1012" fill="hold" nodeType="afterGroup">
                            <p:stCondLst>
                              <p:cond delay="201000"/>
                            </p:stCondLst>
                            <p:childTnLst>
                              <p:par>
                                <p:cTn id="1013" presetID="1" presetClass="exit" presetSubtype="0" fill="hold" grpId="1" nodeType="afterEffect">
                                  <p:stCondLst>
                                    <p:cond delay="1000"/>
                                  </p:stCondLst>
                                  <p:childTnLst>
                                    <p:set>
                                      <p:cBhvr>
                                        <p:cTn id="1014" dur="1" fill="hold">
                                          <p:stCondLst>
                                            <p:cond delay="0"/>
                                          </p:stCondLst>
                                        </p:cTn>
                                        <p:tgtEl>
                                          <p:spTgt spid="214"/>
                                        </p:tgtEl>
                                        <p:attrNameLst>
                                          <p:attrName>style.visibility</p:attrName>
                                        </p:attrNameLst>
                                      </p:cBhvr>
                                      <p:to>
                                        <p:strVal val="hidden"/>
                                      </p:to>
                                    </p:set>
                                  </p:childTnLst>
                                </p:cTn>
                              </p:par>
                              <p:par>
                                <p:cTn id="1015" presetID="1" presetClass="entr" presetSubtype="0" fill="hold" grpId="0" nodeType="withEffect">
                                  <p:stCondLst>
                                    <p:cond delay="0"/>
                                  </p:stCondLst>
                                  <p:childTnLst>
                                    <p:set>
                                      <p:cBhvr>
                                        <p:cTn id="1016" dur="1" fill="hold">
                                          <p:stCondLst>
                                            <p:cond delay="0"/>
                                          </p:stCondLst>
                                        </p:cTn>
                                        <p:tgtEl>
                                          <p:spTgt spid="215"/>
                                        </p:tgtEl>
                                        <p:attrNameLst>
                                          <p:attrName>style.visibility</p:attrName>
                                        </p:attrNameLst>
                                      </p:cBhvr>
                                      <p:to>
                                        <p:strVal val="visible"/>
                                      </p:to>
                                    </p:set>
                                  </p:childTnLst>
                                </p:cTn>
                              </p:par>
                            </p:childTnLst>
                          </p:cTn>
                        </p:par>
                        <p:par>
                          <p:cTn id="1017" fill="hold" nodeType="afterGroup">
                            <p:stCondLst>
                              <p:cond delay="202000"/>
                            </p:stCondLst>
                            <p:childTnLst>
                              <p:par>
                                <p:cTn id="1018" presetID="1" presetClass="exit" presetSubtype="0" fill="hold" grpId="1" nodeType="afterEffect">
                                  <p:stCondLst>
                                    <p:cond delay="1000"/>
                                  </p:stCondLst>
                                  <p:childTnLst>
                                    <p:set>
                                      <p:cBhvr>
                                        <p:cTn id="1019" dur="1" fill="hold">
                                          <p:stCondLst>
                                            <p:cond delay="0"/>
                                          </p:stCondLst>
                                        </p:cTn>
                                        <p:tgtEl>
                                          <p:spTgt spid="215"/>
                                        </p:tgtEl>
                                        <p:attrNameLst>
                                          <p:attrName>style.visibility</p:attrName>
                                        </p:attrNameLst>
                                      </p:cBhvr>
                                      <p:to>
                                        <p:strVal val="hidden"/>
                                      </p:to>
                                    </p:set>
                                  </p:childTnLst>
                                </p:cTn>
                              </p:par>
                              <p:par>
                                <p:cTn id="1020" presetID="1" presetClass="entr" presetSubtype="0" fill="hold" grpId="0" nodeType="withEffect">
                                  <p:stCondLst>
                                    <p:cond delay="0"/>
                                  </p:stCondLst>
                                  <p:childTnLst>
                                    <p:set>
                                      <p:cBhvr>
                                        <p:cTn id="1021" dur="1" fill="hold">
                                          <p:stCondLst>
                                            <p:cond delay="0"/>
                                          </p:stCondLst>
                                        </p:cTn>
                                        <p:tgtEl>
                                          <p:spTgt spid="216"/>
                                        </p:tgtEl>
                                        <p:attrNameLst>
                                          <p:attrName>style.visibility</p:attrName>
                                        </p:attrNameLst>
                                      </p:cBhvr>
                                      <p:to>
                                        <p:strVal val="visible"/>
                                      </p:to>
                                    </p:set>
                                  </p:childTnLst>
                                </p:cTn>
                              </p:par>
                            </p:childTnLst>
                          </p:cTn>
                        </p:par>
                        <p:par>
                          <p:cTn id="1022" fill="hold" nodeType="afterGroup">
                            <p:stCondLst>
                              <p:cond delay="203000"/>
                            </p:stCondLst>
                            <p:childTnLst>
                              <p:par>
                                <p:cTn id="1023" presetID="1" presetClass="exit" presetSubtype="0" fill="hold" grpId="1" nodeType="afterEffect">
                                  <p:stCondLst>
                                    <p:cond delay="1000"/>
                                  </p:stCondLst>
                                  <p:childTnLst>
                                    <p:set>
                                      <p:cBhvr>
                                        <p:cTn id="1024" dur="1" fill="hold">
                                          <p:stCondLst>
                                            <p:cond delay="0"/>
                                          </p:stCondLst>
                                        </p:cTn>
                                        <p:tgtEl>
                                          <p:spTgt spid="216"/>
                                        </p:tgtEl>
                                        <p:attrNameLst>
                                          <p:attrName>style.visibility</p:attrName>
                                        </p:attrNameLst>
                                      </p:cBhvr>
                                      <p:to>
                                        <p:strVal val="hidden"/>
                                      </p:to>
                                    </p:set>
                                  </p:childTnLst>
                                </p:cTn>
                              </p:par>
                              <p:par>
                                <p:cTn id="1025" presetID="1" presetClass="entr" presetSubtype="0" fill="hold" grpId="0" nodeType="withEffect">
                                  <p:stCondLst>
                                    <p:cond delay="0"/>
                                  </p:stCondLst>
                                  <p:childTnLst>
                                    <p:set>
                                      <p:cBhvr>
                                        <p:cTn id="1026" dur="1" fill="hold">
                                          <p:stCondLst>
                                            <p:cond delay="0"/>
                                          </p:stCondLst>
                                        </p:cTn>
                                        <p:tgtEl>
                                          <p:spTgt spid="217"/>
                                        </p:tgtEl>
                                        <p:attrNameLst>
                                          <p:attrName>style.visibility</p:attrName>
                                        </p:attrNameLst>
                                      </p:cBhvr>
                                      <p:to>
                                        <p:strVal val="visible"/>
                                      </p:to>
                                    </p:set>
                                  </p:childTnLst>
                                </p:cTn>
                              </p:par>
                            </p:childTnLst>
                          </p:cTn>
                        </p:par>
                        <p:par>
                          <p:cTn id="1027" fill="hold" nodeType="afterGroup">
                            <p:stCondLst>
                              <p:cond delay="204000"/>
                            </p:stCondLst>
                            <p:childTnLst>
                              <p:par>
                                <p:cTn id="1028" presetID="1" presetClass="exit" presetSubtype="0" fill="hold" grpId="1" nodeType="afterEffect">
                                  <p:stCondLst>
                                    <p:cond delay="1000"/>
                                  </p:stCondLst>
                                  <p:childTnLst>
                                    <p:set>
                                      <p:cBhvr>
                                        <p:cTn id="1029" dur="1" fill="hold">
                                          <p:stCondLst>
                                            <p:cond delay="0"/>
                                          </p:stCondLst>
                                        </p:cTn>
                                        <p:tgtEl>
                                          <p:spTgt spid="217"/>
                                        </p:tgtEl>
                                        <p:attrNameLst>
                                          <p:attrName>style.visibility</p:attrName>
                                        </p:attrNameLst>
                                      </p:cBhvr>
                                      <p:to>
                                        <p:strVal val="hidden"/>
                                      </p:to>
                                    </p:set>
                                  </p:childTnLst>
                                </p:cTn>
                              </p:par>
                              <p:par>
                                <p:cTn id="1030" presetID="1" presetClass="entr" presetSubtype="0" fill="hold" grpId="0" nodeType="withEffect">
                                  <p:stCondLst>
                                    <p:cond delay="0"/>
                                  </p:stCondLst>
                                  <p:childTnLst>
                                    <p:set>
                                      <p:cBhvr>
                                        <p:cTn id="1031" dur="1" fill="hold">
                                          <p:stCondLst>
                                            <p:cond delay="0"/>
                                          </p:stCondLst>
                                        </p:cTn>
                                        <p:tgtEl>
                                          <p:spTgt spid="218"/>
                                        </p:tgtEl>
                                        <p:attrNameLst>
                                          <p:attrName>style.visibility</p:attrName>
                                        </p:attrNameLst>
                                      </p:cBhvr>
                                      <p:to>
                                        <p:strVal val="visible"/>
                                      </p:to>
                                    </p:set>
                                  </p:childTnLst>
                                </p:cTn>
                              </p:par>
                            </p:childTnLst>
                          </p:cTn>
                        </p:par>
                        <p:par>
                          <p:cTn id="1032" fill="hold" nodeType="afterGroup">
                            <p:stCondLst>
                              <p:cond delay="205000"/>
                            </p:stCondLst>
                            <p:childTnLst>
                              <p:par>
                                <p:cTn id="1033" presetID="1" presetClass="exit" presetSubtype="0" fill="hold" grpId="1" nodeType="afterEffect">
                                  <p:stCondLst>
                                    <p:cond delay="1000"/>
                                  </p:stCondLst>
                                  <p:childTnLst>
                                    <p:set>
                                      <p:cBhvr>
                                        <p:cTn id="1034" dur="1" fill="hold">
                                          <p:stCondLst>
                                            <p:cond delay="0"/>
                                          </p:stCondLst>
                                        </p:cTn>
                                        <p:tgtEl>
                                          <p:spTgt spid="218"/>
                                        </p:tgtEl>
                                        <p:attrNameLst>
                                          <p:attrName>style.visibility</p:attrName>
                                        </p:attrNameLst>
                                      </p:cBhvr>
                                      <p:to>
                                        <p:strVal val="hidden"/>
                                      </p:to>
                                    </p:set>
                                  </p:childTnLst>
                                </p:cTn>
                              </p:par>
                              <p:par>
                                <p:cTn id="1035" presetID="1" presetClass="entr" presetSubtype="0" fill="hold" grpId="0" nodeType="withEffect">
                                  <p:stCondLst>
                                    <p:cond delay="0"/>
                                  </p:stCondLst>
                                  <p:childTnLst>
                                    <p:set>
                                      <p:cBhvr>
                                        <p:cTn id="1036" dur="1" fill="hold">
                                          <p:stCondLst>
                                            <p:cond delay="0"/>
                                          </p:stCondLst>
                                        </p:cTn>
                                        <p:tgtEl>
                                          <p:spTgt spid="219"/>
                                        </p:tgtEl>
                                        <p:attrNameLst>
                                          <p:attrName>style.visibility</p:attrName>
                                        </p:attrNameLst>
                                      </p:cBhvr>
                                      <p:to>
                                        <p:strVal val="visible"/>
                                      </p:to>
                                    </p:set>
                                  </p:childTnLst>
                                </p:cTn>
                              </p:par>
                            </p:childTnLst>
                          </p:cTn>
                        </p:par>
                        <p:par>
                          <p:cTn id="1037" fill="hold" nodeType="afterGroup">
                            <p:stCondLst>
                              <p:cond delay="206000"/>
                            </p:stCondLst>
                            <p:childTnLst>
                              <p:par>
                                <p:cTn id="1038" presetID="1" presetClass="exit" presetSubtype="0" fill="hold" grpId="1" nodeType="afterEffect">
                                  <p:stCondLst>
                                    <p:cond delay="1000"/>
                                  </p:stCondLst>
                                  <p:childTnLst>
                                    <p:set>
                                      <p:cBhvr>
                                        <p:cTn id="1039" dur="1" fill="hold">
                                          <p:stCondLst>
                                            <p:cond delay="0"/>
                                          </p:stCondLst>
                                        </p:cTn>
                                        <p:tgtEl>
                                          <p:spTgt spid="219"/>
                                        </p:tgtEl>
                                        <p:attrNameLst>
                                          <p:attrName>style.visibility</p:attrName>
                                        </p:attrNameLst>
                                      </p:cBhvr>
                                      <p:to>
                                        <p:strVal val="hidden"/>
                                      </p:to>
                                    </p:set>
                                  </p:childTnLst>
                                </p:cTn>
                              </p:par>
                              <p:par>
                                <p:cTn id="1040" presetID="1" presetClass="entr" presetSubtype="0" fill="hold" grpId="0" nodeType="withEffect">
                                  <p:stCondLst>
                                    <p:cond delay="0"/>
                                  </p:stCondLst>
                                  <p:childTnLst>
                                    <p:set>
                                      <p:cBhvr>
                                        <p:cTn id="1041" dur="1" fill="hold">
                                          <p:stCondLst>
                                            <p:cond delay="0"/>
                                          </p:stCondLst>
                                        </p:cTn>
                                        <p:tgtEl>
                                          <p:spTgt spid="220"/>
                                        </p:tgtEl>
                                        <p:attrNameLst>
                                          <p:attrName>style.visibility</p:attrName>
                                        </p:attrNameLst>
                                      </p:cBhvr>
                                      <p:to>
                                        <p:strVal val="visible"/>
                                      </p:to>
                                    </p:set>
                                  </p:childTnLst>
                                </p:cTn>
                              </p:par>
                            </p:childTnLst>
                          </p:cTn>
                        </p:par>
                        <p:par>
                          <p:cTn id="1042" fill="hold" nodeType="afterGroup">
                            <p:stCondLst>
                              <p:cond delay="207000"/>
                            </p:stCondLst>
                            <p:childTnLst>
                              <p:par>
                                <p:cTn id="1043" presetID="1" presetClass="exit" presetSubtype="0" fill="hold" grpId="1" nodeType="afterEffect">
                                  <p:stCondLst>
                                    <p:cond delay="1000"/>
                                  </p:stCondLst>
                                  <p:childTnLst>
                                    <p:set>
                                      <p:cBhvr>
                                        <p:cTn id="1044" dur="1" fill="hold">
                                          <p:stCondLst>
                                            <p:cond delay="0"/>
                                          </p:stCondLst>
                                        </p:cTn>
                                        <p:tgtEl>
                                          <p:spTgt spid="220"/>
                                        </p:tgtEl>
                                        <p:attrNameLst>
                                          <p:attrName>style.visibility</p:attrName>
                                        </p:attrNameLst>
                                      </p:cBhvr>
                                      <p:to>
                                        <p:strVal val="hidden"/>
                                      </p:to>
                                    </p:set>
                                  </p:childTnLst>
                                </p:cTn>
                              </p:par>
                              <p:par>
                                <p:cTn id="1045" presetID="1" presetClass="entr" presetSubtype="0" fill="hold" grpId="0" nodeType="withEffect">
                                  <p:stCondLst>
                                    <p:cond delay="0"/>
                                  </p:stCondLst>
                                  <p:childTnLst>
                                    <p:set>
                                      <p:cBhvr>
                                        <p:cTn id="1046" dur="1" fill="hold">
                                          <p:stCondLst>
                                            <p:cond delay="0"/>
                                          </p:stCondLst>
                                        </p:cTn>
                                        <p:tgtEl>
                                          <p:spTgt spid="221"/>
                                        </p:tgtEl>
                                        <p:attrNameLst>
                                          <p:attrName>style.visibility</p:attrName>
                                        </p:attrNameLst>
                                      </p:cBhvr>
                                      <p:to>
                                        <p:strVal val="visible"/>
                                      </p:to>
                                    </p:set>
                                  </p:childTnLst>
                                </p:cTn>
                              </p:par>
                            </p:childTnLst>
                          </p:cTn>
                        </p:par>
                        <p:par>
                          <p:cTn id="1047" fill="hold" nodeType="afterGroup">
                            <p:stCondLst>
                              <p:cond delay="208000"/>
                            </p:stCondLst>
                            <p:childTnLst>
                              <p:par>
                                <p:cTn id="1048" presetID="1" presetClass="exit" presetSubtype="0" fill="hold" grpId="1" nodeType="afterEffect">
                                  <p:stCondLst>
                                    <p:cond delay="1000"/>
                                  </p:stCondLst>
                                  <p:childTnLst>
                                    <p:set>
                                      <p:cBhvr>
                                        <p:cTn id="1049" dur="1" fill="hold">
                                          <p:stCondLst>
                                            <p:cond delay="0"/>
                                          </p:stCondLst>
                                        </p:cTn>
                                        <p:tgtEl>
                                          <p:spTgt spid="221"/>
                                        </p:tgtEl>
                                        <p:attrNameLst>
                                          <p:attrName>style.visibility</p:attrName>
                                        </p:attrNameLst>
                                      </p:cBhvr>
                                      <p:to>
                                        <p:strVal val="hidden"/>
                                      </p:to>
                                    </p:set>
                                  </p:childTnLst>
                                </p:cTn>
                              </p:par>
                              <p:par>
                                <p:cTn id="1050" presetID="1" presetClass="entr" presetSubtype="0" fill="hold" grpId="0" nodeType="withEffect">
                                  <p:stCondLst>
                                    <p:cond delay="0"/>
                                  </p:stCondLst>
                                  <p:childTnLst>
                                    <p:set>
                                      <p:cBhvr>
                                        <p:cTn id="1051" dur="1" fill="hold">
                                          <p:stCondLst>
                                            <p:cond delay="0"/>
                                          </p:stCondLst>
                                        </p:cTn>
                                        <p:tgtEl>
                                          <p:spTgt spid="222"/>
                                        </p:tgtEl>
                                        <p:attrNameLst>
                                          <p:attrName>style.visibility</p:attrName>
                                        </p:attrNameLst>
                                      </p:cBhvr>
                                      <p:to>
                                        <p:strVal val="visible"/>
                                      </p:to>
                                    </p:set>
                                  </p:childTnLst>
                                </p:cTn>
                              </p:par>
                            </p:childTnLst>
                          </p:cTn>
                        </p:par>
                        <p:par>
                          <p:cTn id="1052" fill="hold" nodeType="afterGroup">
                            <p:stCondLst>
                              <p:cond delay="209000"/>
                            </p:stCondLst>
                            <p:childTnLst>
                              <p:par>
                                <p:cTn id="1053" presetID="1" presetClass="exit" presetSubtype="0" fill="hold" grpId="1" nodeType="afterEffect">
                                  <p:stCondLst>
                                    <p:cond delay="1000"/>
                                  </p:stCondLst>
                                  <p:childTnLst>
                                    <p:set>
                                      <p:cBhvr>
                                        <p:cTn id="1054" dur="1" fill="hold">
                                          <p:stCondLst>
                                            <p:cond delay="0"/>
                                          </p:stCondLst>
                                        </p:cTn>
                                        <p:tgtEl>
                                          <p:spTgt spid="222"/>
                                        </p:tgtEl>
                                        <p:attrNameLst>
                                          <p:attrName>style.visibility</p:attrName>
                                        </p:attrNameLst>
                                      </p:cBhvr>
                                      <p:to>
                                        <p:strVal val="hidden"/>
                                      </p:to>
                                    </p:set>
                                  </p:childTnLst>
                                </p:cTn>
                              </p:par>
                              <p:par>
                                <p:cTn id="1055" presetID="1" presetClass="entr" presetSubtype="0" fill="hold" grpId="0" nodeType="withEffect">
                                  <p:stCondLst>
                                    <p:cond delay="1000"/>
                                  </p:stCondLst>
                                  <p:childTnLst>
                                    <p:set>
                                      <p:cBhvr>
                                        <p:cTn id="1056" dur="1" fill="hold">
                                          <p:stCondLst>
                                            <p:cond delay="0"/>
                                          </p:stCondLst>
                                        </p:cTn>
                                        <p:tgtEl>
                                          <p:spTgt spid="223"/>
                                        </p:tgtEl>
                                        <p:attrNameLst>
                                          <p:attrName>style.visibility</p:attrName>
                                        </p:attrNameLst>
                                      </p:cBhvr>
                                      <p:to>
                                        <p:strVal val="visible"/>
                                      </p:to>
                                    </p:set>
                                  </p:childTnLst>
                                </p:cTn>
                              </p:par>
                            </p:childTnLst>
                          </p:cTn>
                        </p:par>
                        <p:par>
                          <p:cTn id="1057" fill="hold" nodeType="afterGroup">
                            <p:stCondLst>
                              <p:cond delay="210000"/>
                            </p:stCondLst>
                            <p:childTnLst>
                              <p:par>
                                <p:cTn id="1058" presetID="1" presetClass="exit" presetSubtype="0" fill="hold" grpId="1" nodeType="afterEffect">
                                  <p:stCondLst>
                                    <p:cond delay="1000"/>
                                  </p:stCondLst>
                                  <p:childTnLst>
                                    <p:set>
                                      <p:cBhvr>
                                        <p:cTn id="1059" dur="1" fill="hold">
                                          <p:stCondLst>
                                            <p:cond delay="0"/>
                                          </p:stCondLst>
                                        </p:cTn>
                                        <p:tgtEl>
                                          <p:spTgt spid="223"/>
                                        </p:tgtEl>
                                        <p:attrNameLst>
                                          <p:attrName>style.visibility</p:attrName>
                                        </p:attrNameLst>
                                      </p:cBhvr>
                                      <p:to>
                                        <p:strVal val="hidden"/>
                                      </p:to>
                                    </p:set>
                                  </p:childTnLst>
                                </p:cTn>
                              </p:par>
                              <p:par>
                                <p:cTn id="1060" presetID="1" presetClass="entr" presetSubtype="0" fill="hold" grpId="0" nodeType="withEffect">
                                  <p:stCondLst>
                                    <p:cond delay="0"/>
                                  </p:stCondLst>
                                  <p:childTnLst>
                                    <p:set>
                                      <p:cBhvr>
                                        <p:cTn id="1061" dur="1" fill="hold">
                                          <p:stCondLst>
                                            <p:cond delay="0"/>
                                          </p:stCondLst>
                                        </p:cTn>
                                        <p:tgtEl>
                                          <p:spTgt spid="224"/>
                                        </p:tgtEl>
                                        <p:attrNameLst>
                                          <p:attrName>style.visibility</p:attrName>
                                        </p:attrNameLst>
                                      </p:cBhvr>
                                      <p:to>
                                        <p:strVal val="visible"/>
                                      </p:to>
                                    </p:set>
                                  </p:childTnLst>
                                </p:cTn>
                              </p:par>
                            </p:childTnLst>
                          </p:cTn>
                        </p:par>
                        <p:par>
                          <p:cTn id="1062" fill="hold" nodeType="afterGroup">
                            <p:stCondLst>
                              <p:cond delay="211000"/>
                            </p:stCondLst>
                            <p:childTnLst>
                              <p:par>
                                <p:cTn id="1063" presetID="1" presetClass="exit" presetSubtype="0" fill="hold" grpId="1" nodeType="afterEffect">
                                  <p:stCondLst>
                                    <p:cond delay="1000"/>
                                  </p:stCondLst>
                                  <p:childTnLst>
                                    <p:set>
                                      <p:cBhvr>
                                        <p:cTn id="1064" dur="1" fill="hold">
                                          <p:stCondLst>
                                            <p:cond delay="0"/>
                                          </p:stCondLst>
                                        </p:cTn>
                                        <p:tgtEl>
                                          <p:spTgt spid="224"/>
                                        </p:tgtEl>
                                        <p:attrNameLst>
                                          <p:attrName>style.visibility</p:attrName>
                                        </p:attrNameLst>
                                      </p:cBhvr>
                                      <p:to>
                                        <p:strVal val="hidden"/>
                                      </p:to>
                                    </p:set>
                                  </p:childTnLst>
                                </p:cTn>
                              </p:par>
                              <p:par>
                                <p:cTn id="1065" presetID="1" presetClass="entr" presetSubtype="0" fill="hold" grpId="0" nodeType="withEffect">
                                  <p:stCondLst>
                                    <p:cond delay="0"/>
                                  </p:stCondLst>
                                  <p:childTnLst>
                                    <p:set>
                                      <p:cBhvr>
                                        <p:cTn id="1066" dur="1" fill="hold">
                                          <p:stCondLst>
                                            <p:cond delay="0"/>
                                          </p:stCondLst>
                                        </p:cTn>
                                        <p:tgtEl>
                                          <p:spTgt spid="225"/>
                                        </p:tgtEl>
                                        <p:attrNameLst>
                                          <p:attrName>style.visibility</p:attrName>
                                        </p:attrNameLst>
                                      </p:cBhvr>
                                      <p:to>
                                        <p:strVal val="visible"/>
                                      </p:to>
                                    </p:set>
                                  </p:childTnLst>
                                </p:cTn>
                              </p:par>
                            </p:childTnLst>
                          </p:cTn>
                        </p:par>
                        <p:par>
                          <p:cTn id="1067" fill="hold" nodeType="afterGroup">
                            <p:stCondLst>
                              <p:cond delay="212000"/>
                            </p:stCondLst>
                            <p:childTnLst>
                              <p:par>
                                <p:cTn id="1068" presetID="1" presetClass="exit" presetSubtype="0" fill="hold" grpId="1" nodeType="afterEffect">
                                  <p:stCondLst>
                                    <p:cond delay="1000"/>
                                  </p:stCondLst>
                                  <p:childTnLst>
                                    <p:set>
                                      <p:cBhvr>
                                        <p:cTn id="1069" dur="1" fill="hold">
                                          <p:stCondLst>
                                            <p:cond delay="0"/>
                                          </p:stCondLst>
                                        </p:cTn>
                                        <p:tgtEl>
                                          <p:spTgt spid="225"/>
                                        </p:tgtEl>
                                        <p:attrNameLst>
                                          <p:attrName>style.visibility</p:attrName>
                                        </p:attrNameLst>
                                      </p:cBhvr>
                                      <p:to>
                                        <p:strVal val="hidden"/>
                                      </p:to>
                                    </p:set>
                                  </p:childTnLst>
                                </p:cTn>
                              </p:par>
                              <p:par>
                                <p:cTn id="1070" presetID="1" presetClass="entr" presetSubtype="0" fill="hold" grpId="0" nodeType="withEffect">
                                  <p:stCondLst>
                                    <p:cond delay="0"/>
                                  </p:stCondLst>
                                  <p:childTnLst>
                                    <p:set>
                                      <p:cBhvr>
                                        <p:cTn id="1071" dur="1" fill="hold">
                                          <p:stCondLst>
                                            <p:cond delay="0"/>
                                          </p:stCondLst>
                                        </p:cTn>
                                        <p:tgtEl>
                                          <p:spTgt spid="226"/>
                                        </p:tgtEl>
                                        <p:attrNameLst>
                                          <p:attrName>style.visibility</p:attrName>
                                        </p:attrNameLst>
                                      </p:cBhvr>
                                      <p:to>
                                        <p:strVal val="visible"/>
                                      </p:to>
                                    </p:set>
                                  </p:childTnLst>
                                </p:cTn>
                              </p:par>
                            </p:childTnLst>
                          </p:cTn>
                        </p:par>
                        <p:par>
                          <p:cTn id="1072" fill="hold" nodeType="afterGroup">
                            <p:stCondLst>
                              <p:cond delay="213000"/>
                            </p:stCondLst>
                            <p:childTnLst>
                              <p:par>
                                <p:cTn id="1073" presetID="1" presetClass="exit" presetSubtype="0" fill="hold" grpId="1" nodeType="afterEffect">
                                  <p:stCondLst>
                                    <p:cond delay="1000"/>
                                  </p:stCondLst>
                                  <p:childTnLst>
                                    <p:set>
                                      <p:cBhvr>
                                        <p:cTn id="1074" dur="1" fill="hold">
                                          <p:stCondLst>
                                            <p:cond delay="0"/>
                                          </p:stCondLst>
                                        </p:cTn>
                                        <p:tgtEl>
                                          <p:spTgt spid="226"/>
                                        </p:tgtEl>
                                        <p:attrNameLst>
                                          <p:attrName>style.visibility</p:attrName>
                                        </p:attrNameLst>
                                      </p:cBhvr>
                                      <p:to>
                                        <p:strVal val="hidden"/>
                                      </p:to>
                                    </p:set>
                                  </p:childTnLst>
                                </p:cTn>
                              </p:par>
                              <p:par>
                                <p:cTn id="1075" presetID="1" presetClass="entr" presetSubtype="0" fill="hold" grpId="0" nodeType="withEffect">
                                  <p:stCondLst>
                                    <p:cond delay="0"/>
                                  </p:stCondLst>
                                  <p:childTnLst>
                                    <p:set>
                                      <p:cBhvr>
                                        <p:cTn id="1076" dur="1" fill="hold">
                                          <p:stCondLst>
                                            <p:cond delay="0"/>
                                          </p:stCondLst>
                                        </p:cTn>
                                        <p:tgtEl>
                                          <p:spTgt spid="227"/>
                                        </p:tgtEl>
                                        <p:attrNameLst>
                                          <p:attrName>style.visibility</p:attrName>
                                        </p:attrNameLst>
                                      </p:cBhvr>
                                      <p:to>
                                        <p:strVal val="visible"/>
                                      </p:to>
                                    </p:set>
                                  </p:childTnLst>
                                </p:cTn>
                              </p:par>
                            </p:childTnLst>
                          </p:cTn>
                        </p:par>
                        <p:par>
                          <p:cTn id="1077" fill="hold" nodeType="afterGroup">
                            <p:stCondLst>
                              <p:cond delay="214000"/>
                            </p:stCondLst>
                            <p:childTnLst>
                              <p:par>
                                <p:cTn id="1078" presetID="1" presetClass="exit" presetSubtype="0" fill="hold" grpId="1" nodeType="afterEffect">
                                  <p:stCondLst>
                                    <p:cond delay="1000"/>
                                  </p:stCondLst>
                                  <p:childTnLst>
                                    <p:set>
                                      <p:cBhvr>
                                        <p:cTn id="1079" dur="1" fill="hold">
                                          <p:stCondLst>
                                            <p:cond delay="0"/>
                                          </p:stCondLst>
                                        </p:cTn>
                                        <p:tgtEl>
                                          <p:spTgt spid="227"/>
                                        </p:tgtEl>
                                        <p:attrNameLst>
                                          <p:attrName>style.visibility</p:attrName>
                                        </p:attrNameLst>
                                      </p:cBhvr>
                                      <p:to>
                                        <p:strVal val="hidden"/>
                                      </p:to>
                                    </p:set>
                                  </p:childTnLst>
                                </p:cTn>
                              </p:par>
                              <p:par>
                                <p:cTn id="1080" presetID="1" presetClass="entr" presetSubtype="0" fill="hold" grpId="0" nodeType="withEffect">
                                  <p:stCondLst>
                                    <p:cond delay="0"/>
                                  </p:stCondLst>
                                  <p:childTnLst>
                                    <p:set>
                                      <p:cBhvr>
                                        <p:cTn id="1081" dur="1" fill="hold">
                                          <p:stCondLst>
                                            <p:cond delay="0"/>
                                          </p:stCondLst>
                                        </p:cTn>
                                        <p:tgtEl>
                                          <p:spTgt spid="228"/>
                                        </p:tgtEl>
                                        <p:attrNameLst>
                                          <p:attrName>style.visibility</p:attrName>
                                        </p:attrNameLst>
                                      </p:cBhvr>
                                      <p:to>
                                        <p:strVal val="visible"/>
                                      </p:to>
                                    </p:set>
                                  </p:childTnLst>
                                </p:cTn>
                              </p:par>
                            </p:childTnLst>
                          </p:cTn>
                        </p:par>
                        <p:par>
                          <p:cTn id="1082" fill="hold" nodeType="afterGroup">
                            <p:stCondLst>
                              <p:cond delay="215000"/>
                            </p:stCondLst>
                            <p:childTnLst>
                              <p:par>
                                <p:cTn id="1083" presetID="1" presetClass="exit" presetSubtype="0" fill="hold" grpId="1" nodeType="afterEffect">
                                  <p:stCondLst>
                                    <p:cond delay="1000"/>
                                  </p:stCondLst>
                                  <p:childTnLst>
                                    <p:set>
                                      <p:cBhvr>
                                        <p:cTn id="1084" dur="1" fill="hold">
                                          <p:stCondLst>
                                            <p:cond delay="0"/>
                                          </p:stCondLst>
                                        </p:cTn>
                                        <p:tgtEl>
                                          <p:spTgt spid="228"/>
                                        </p:tgtEl>
                                        <p:attrNameLst>
                                          <p:attrName>style.visibility</p:attrName>
                                        </p:attrNameLst>
                                      </p:cBhvr>
                                      <p:to>
                                        <p:strVal val="hidden"/>
                                      </p:to>
                                    </p:set>
                                  </p:childTnLst>
                                </p:cTn>
                              </p:par>
                              <p:par>
                                <p:cTn id="1085" presetID="1" presetClass="entr" presetSubtype="0" fill="hold" grpId="0" nodeType="withEffect">
                                  <p:stCondLst>
                                    <p:cond delay="0"/>
                                  </p:stCondLst>
                                  <p:childTnLst>
                                    <p:set>
                                      <p:cBhvr>
                                        <p:cTn id="1086" dur="1" fill="hold">
                                          <p:stCondLst>
                                            <p:cond delay="0"/>
                                          </p:stCondLst>
                                        </p:cTn>
                                        <p:tgtEl>
                                          <p:spTgt spid="229"/>
                                        </p:tgtEl>
                                        <p:attrNameLst>
                                          <p:attrName>style.visibility</p:attrName>
                                        </p:attrNameLst>
                                      </p:cBhvr>
                                      <p:to>
                                        <p:strVal val="visible"/>
                                      </p:to>
                                    </p:set>
                                  </p:childTnLst>
                                </p:cTn>
                              </p:par>
                            </p:childTnLst>
                          </p:cTn>
                        </p:par>
                        <p:par>
                          <p:cTn id="1087" fill="hold" nodeType="afterGroup">
                            <p:stCondLst>
                              <p:cond delay="216000"/>
                            </p:stCondLst>
                            <p:childTnLst>
                              <p:par>
                                <p:cTn id="1088" presetID="1" presetClass="exit" presetSubtype="0" fill="hold" grpId="1" nodeType="afterEffect">
                                  <p:stCondLst>
                                    <p:cond delay="1000"/>
                                  </p:stCondLst>
                                  <p:childTnLst>
                                    <p:set>
                                      <p:cBhvr>
                                        <p:cTn id="1089" dur="1" fill="hold">
                                          <p:stCondLst>
                                            <p:cond delay="0"/>
                                          </p:stCondLst>
                                        </p:cTn>
                                        <p:tgtEl>
                                          <p:spTgt spid="229"/>
                                        </p:tgtEl>
                                        <p:attrNameLst>
                                          <p:attrName>style.visibility</p:attrName>
                                        </p:attrNameLst>
                                      </p:cBhvr>
                                      <p:to>
                                        <p:strVal val="hidden"/>
                                      </p:to>
                                    </p:set>
                                  </p:childTnLst>
                                </p:cTn>
                              </p:par>
                              <p:par>
                                <p:cTn id="1090" presetID="1" presetClass="entr" presetSubtype="0" fill="hold" grpId="0" nodeType="withEffect">
                                  <p:stCondLst>
                                    <p:cond delay="0"/>
                                  </p:stCondLst>
                                  <p:childTnLst>
                                    <p:set>
                                      <p:cBhvr>
                                        <p:cTn id="1091" dur="1" fill="hold">
                                          <p:stCondLst>
                                            <p:cond delay="0"/>
                                          </p:stCondLst>
                                        </p:cTn>
                                        <p:tgtEl>
                                          <p:spTgt spid="230"/>
                                        </p:tgtEl>
                                        <p:attrNameLst>
                                          <p:attrName>style.visibility</p:attrName>
                                        </p:attrNameLst>
                                      </p:cBhvr>
                                      <p:to>
                                        <p:strVal val="visible"/>
                                      </p:to>
                                    </p:set>
                                  </p:childTnLst>
                                </p:cTn>
                              </p:par>
                            </p:childTnLst>
                          </p:cTn>
                        </p:par>
                        <p:par>
                          <p:cTn id="1092" fill="hold" nodeType="afterGroup">
                            <p:stCondLst>
                              <p:cond delay="217000"/>
                            </p:stCondLst>
                            <p:childTnLst>
                              <p:par>
                                <p:cTn id="1093" presetID="1" presetClass="exit" presetSubtype="0" fill="hold" grpId="1" nodeType="afterEffect">
                                  <p:stCondLst>
                                    <p:cond delay="1000"/>
                                  </p:stCondLst>
                                  <p:childTnLst>
                                    <p:set>
                                      <p:cBhvr>
                                        <p:cTn id="1094" dur="1" fill="hold">
                                          <p:stCondLst>
                                            <p:cond delay="0"/>
                                          </p:stCondLst>
                                        </p:cTn>
                                        <p:tgtEl>
                                          <p:spTgt spid="230"/>
                                        </p:tgtEl>
                                        <p:attrNameLst>
                                          <p:attrName>style.visibility</p:attrName>
                                        </p:attrNameLst>
                                      </p:cBhvr>
                                      <p:to>
                                        <p:strVal val="hidden"/>
                                      </p:to>
                                    </p:set>
                                  </p:childTnLst>
                                </p:cTn>
                              </p:par>
                              <p:par>
                                <p:cTn id="1095" presetID="1" presetClass="entr" presetSubtype="0" fill="hold" grpId="0" nodeType="withEffect">
                                  <p:stCondLst>
                                    <p:cond delay="0"/>
                                  </p:stCondLst>
                                  <p:childTnLst>
                                    <p:set>
                                      <p:cBhvr>
                                        <p:cTn id="1096" dur="1" fill="hold">
                                          <p:stCondLst>
                                            <p:cond delay="0"/>
                                          </p:stCondLst>
                                        </p:cTn>
                                        <p:tgtEl>
                                          <p:spTgt spid="231"/>
                                        </p:tgtEl>
                                        <p:attrNameLst>
                                          <p:attrName>style.visibility</p:attrName>
                                        </p:attrNameLst>
                                      </p:cBhvr>
                                      <p:to>
                                        <p:strVal val="visible"/>
                                      </p:to>
                                    </p:set>
                                  </p:childTnLst>
                                </p:cTn>
                              </p:par>
                            </p:childTnLst>
                          </p:cTn>
                        </p:par>
                        <p:par>
                          <p:cTn id="1097" fill="hold" nodeType="afterGroup">
                            <p:stCondLst>
                              <p:cond delay="218000"/>
                            </p:stCondLst>
                            <p:childTnLst>
                              <p:par>
                                <p:cTn id="1098" presetID="1" presetClass="exit" presetSubtype="0" fill="hold" grpId="1" nodeType="afterEffect">
                                  <p:stCondLst>
                                    <p:cond delay="1000"/>
                                  </p:stCondLst>
                                  <p:childTnLst>
                                    <p:set>
                                      <p:cBhvr>
                                        <p:cTn id="1099" dur="1" fill="hold">
                                          <p:stCondLst>
                                            <p:cond delay="0"/>
                                          </p:stCondLst>
                                        </p:cTn>
                                        <p:tgtEl>
                                          <p:spTgt spid="231"/>
                                        </p:tgtEl>
                                        <p:attrNameLst>
                                          <p:attrName>style.visibility</p:attrName>
                                        </p:attrNameLst>
                                      </p:cBhvr>
                                      <p:to>
                                        <p:strVal val="hidden"/>
                                      </p:to>
                                    </p:set>
                                  </p:childTnLst>
                                </p:cTn>
                              </p:par>
                              <p:par>
                                <p:cTn id="1100" presetID="1" presetClass="entr" presetSubtype="0" fill="hold" grpId="0" nodeType="withEffect">
                                  <p:stCondLst>
                                    <p:cond delay="0"/>
                                  </p:stCondLst>
                                  <p:childTnLst>
                                    <p:set>
                                      <p:cBhvr>
                                        <p:cTn id="1101" dur="1" fill="hold">
                                          <p:stCondLst>
                                            <p:cond delay="0"/>
                                          </p:stCondLst>
                                        </p:cTn>
                                        <p:tgtEl>
                                          <p:spTgt spid="232"/>
                                        </p:tgtEl>
                                        <p:attrNameLst>
                                          <p:attrName>style.visibility</p:attrName>
                                        </p:attrNameLst>
                                      </p:cBhvr>
                                      <p:to>
                                        <p:strVal val="visible"/>
                                      </p:to>
                                    </p:set>
                                  </p:childTnLst>
                                </p:cTn>
                              </p:par>
                            </p:childTnLst>
                          </p:cTn>
                        </p:par>
                        <p:par>
                          <p:cTn id="1102" fill="hold" nodeType="afterGroup">
                            <p:stCondLst>
                              <p:cond delay="219000"/>
                            </p:stCondLst>
                            <p:childTnLst>
                              <p:par>
                                <p:cTn id="1103" presetID="1" presetClass="exit" presetSubtype="0" fill="hold" grpId="1" nodeType="afterEffect">
                                  <p:stCondLst>
                                    <p:cond delay="1000"/>
                                  </p:stCondLst>
                                  <p:childTnLst>
                                    <p:set>
                                      <p:cBhvr>
                                        <p:cTn id="1104" dur="1" fill="hold">
                                          <p:stCondLst>
                                            <p:cond delay="0"/>
                                          </p:stCondLst>
                                        </p:cTn>
                                        <p:tgtEl>
                                          <p:spTgt spid="232"/>
                                        </p:tgtEl>
                                        <p:attrNameLst>
                                          <p:attrName>style.visibility</p:attrName>
                                        </p:attrNameLst>
                                      </p:cBhvr>
                                      <p:to>
                                        <p:strVal val="hidden"/>
                                      </p:to>
                                    </p:set>
                                  </p:childTnLst>
                                </p:cTn>
                              </p:par>
                              <p:par>
                                <p:cTn id="1105" presetID="1" presetClass="entr" presetSubtype="0" fill="hold" grpId="0" nodeType="withEffect">
                                  <p:stCondLst>
                                    <p:cond delay="0"/>
                                  </p:stCondLst>
                                  <p:childTnLst>
                                    <p:set>
                                      <p:cBhvr>
                                        <p:cTn id="1106" dur="1" fill="hold">
                                          <p:stCondLst>
                                            <p:cond delay="0"/>
                                          </p:stCondLst>
                                        </p:cTn>
                                        <p:tgtEl>
                                          <p:spTgt spid="233"/>
                                        </p:tgtEl>
                                        <p:attrNameLst>
                                          <p:attrName>style.visibility</p:attrName>
                                        </p:attrNameLst>
                                      </p:cBhvr>
                                      <p:to>
                                        <p:strVal val="visible"/>
                                      </p:to>
                                    </p:set>
                                  </p:childTnLst>
                                </p:cTn>
                              </p:par>
                            </p:childTnLst>
                          </p:cTn>
                        </p:par>
                        <p:par>
                          <p:cTn id="1107" fill="hold" nodeType="afterGroup">
                            <p:stCondLst>
                              <p:cond delay="220000"/>
                            </p:stCondLst>
                            <p:childTnLst>
                              <p:par>
                                <p:cTn id="1108" presetID="1" presetClass="exit" presetSubtype="0" fill="hold" grpId="1" nodeType="afterEffect">
                                  <p:stCondLst>
                                    <p:cond delay="1000"/>
                                  </p:stCondLst>
                                  <p:childTnLst>
                                    <p:set>
                                      <p:cBhvr>
                                        <p:cTn id="1109" dur="1" fill="hold">
                                          <p:stCondLst>
                                            <p:cond delay="0"/>
                                          </p:stCondLst>
                                        </p:cTn>
                                        <p:tgtEl>
                                          <p:spTgt spid="233"/>
                                        </p:tgtEl>
                                        <p:attrNameLst>
                                          <p:attrName>style.visibility</p:attrName>
                                        </p:attrNameLst>
                                      </p:cBhvr>
                                      <p:to>
                                        <p:strVal val="hidden"/>
                                      </p:to>
                                    </p:set>
                                  </p:childTnLst>
                                </p:cTn>
                              </p:par>
                              <p:par>
                                <p:cTn id="1110" presetID="1" presetClass="entr" presetSubtype="0" fill="hold" grpId="0" nodeType="withEffect">
                                  <p:stCondLst>
                                    <p:cond delay="0"/>
                                  </p:stCondLst>
                                  <p:childTnLst>
                                    <p:set>
                                      <p:cBhvr>
                                        <p:cTn id="1111" dur="1" fill="hold">
                                          <p:stCondLst>
                                            <p:cond delay="0"/>
                                          </p:stCondLst>
                                        </p:cTn>
                                        <p:tgtEl>
                                          <p:spTgt spid="234"/>
                                        </p:tgtEl>
                                        <p:attrNameLst>
                                          <p:attrName>style.visibility</p:attrName>
                                        </p:attrNameLst>
                                      </p:cBhvr>
                                      <p:to>
                                        <p:strVal val="visible"/>
                                      </p:to>
                                    </p:set>
                                  </p:childTnLst>
                                </p:cTn>
                              </p:par>
                            </p:childTnLst>
                          </p:cTn>
                        </p:par>
                        <p:par>
                          <p:cTn id="1112" fill="hold" nodeType="afterGroup">
                            <p:stCondLst>
                              <p:cond delay="221000"/>
                            </p:stCondLst>
                            <p:childTnLst>
                              <p:par>
                                <p:cTn id="1113" presetID="1" presetClass="exit" presetSubtype="0" fill="hold" grpId="1" nodeType="afterEffect">
                                  <p:stCondLst>
                                    <p:cond delay="1000"/>
                                  </p:stCondLst>
                                  <p:childTnLst>
                                    <p:set>
                                      <p:cBhvr>
                                        <p:cTn id="1114" dur="1" fill="hold">
                                          <p:stCondLst>
                                            <p:cond delay="0"/>
                                          </p:stCondLst>
                                        </p:cTn>
                                        <p:tgtEl>
                                          <p:spTgt spid="234"/>
                                        </p:tgtEl>
                                        <p:attrNameLst>
                                          <p:attrName>style.visibility</p:attrName>
                                        </p:attrNameLst>
                                      </p:cBhvr>
                                      <p:to>
                                        <p:strVal val="hidden"/>
                                      </p:to>
                                    </p:set>
                                  </p:childTnLst>
                                </p:cTn>
                              </p:par>
                              <p:par>
                                <p:cTn id="1115" presetID="1" presetClass="entr" presetSubtype="0" fill="hold" grpId="0" nodeType="withEffect">
                                  <p:stCondLst>
                                    <p:cond delay="0"/>
                                  </p:stCondLst>
                                  <p:childTnLst>
                                    <p:set>
                                      <p:cBhvr>
                                        <p:cTn id="1116" dur="1" fill="hold">
                                          <p:stCondLst>
                                            <p:cond delay="0"/>
                                          </p:stCondLst>
                                        </p:cTn>
                                        <p:tgtEl>
                                          <p:spTgt spid="235"/>
                                        </p:tgtEl>
                                        <p:attrNameLst>
                                          <p:attrName>style.visibility</p:attrName>
                                        </p:attrNameLst>
                                      </p:cBhvr>
                                      <p:to>
                                        <p:strVal val="visible"/>
                                      </p:to>
                                    </p:set>
                                  </p:childTnLst>
                                </p:cTn>
                              </p:par>
                            </p:childTnLst>
                          </p:cTn>
                        </p:par>
                        <p:par>
                          <p:cTn id="1117" fill="hold" nodeType="afterGroup">
                            <p:stCondLst>
                              <p:cond delay="222000"/>
                            </p:stCondLst>
                            <p:childTnLst>
                              <p:par>
                                <p:cTn id="1118" presetID="1" presetClass="exit" presetSubtype="0" fill="hold" grpId="1" nodeType="afterEffect">
                                  <p:stCondLst>
                                    <p:cond delay="1000"/>
                                  </p:stCondLst>
                                  <p:childTnLst>
                                    <p:set>
                                      <p:cBhvr>
                                        <p:cTn id="1119" dur="1" fill="hold">
                                          <p:stCondLst>
                                            <p:cond delay="0"/>
                                          </p:stCondLst>
                                        </p:cTn>
                                        <p:tgtEl>
                                          <p:spTgt spid="235"/>
                                        </p:tgtEl>
                                        <p:attrNameLst>
                                          <p:attrName>style.visibility</p:attrName>
                                        </p:attrNameLst>
                                      </p:cBhvr>
                                      <p:to>
                                        <p:strVal val="hidden"/>
                                      </p:to>
                                    </p:set>
                                  </p:childTnLst>
                                </p:cTn>
                              </p:par>
                              <p:par>
                                <p:cTn id="1120" presetID="1" presetClass="entr" presetSubtype="0" fill="hold" grpId="0" nodeType="withEffect">
                                  <p:stCondLst>
                                    <p:cond delay="0"/>
                                  </p:stCondLst>
                                  <p:childTnLst>
                                    <p:set>
                                      <p:cBhvr>
                                        <p:cTn id="1121" dur="1" fill="hold">
                                          <p:stCondLst>
                                            <p:cond delay="0"/>
                                          </p:stCondLst>
                                        </p:cTn>
                                        <p:tgtEl>
                                          <p:spTgt spid="236"/>
                                        </p:tgtEl>
                                        <p:attrNameLst>
                                          <p:attrName>style.visibility</p:attrName>
                                        </p:attrNameLst>
                                      </p:cBhvr>
                                      <p:to>
                                        <p:strVal val="visible"/>
                                      </p:to>
                                    </p:set>
                                  </p:childTnLst>
                                </p:cTn>
                              </p:par>
                            </p:childTnLst>
                          </p:cTn>
                        </p:par>
                        <p:par>
                          <p:cTn id="1122" fill="hold" nodeType="afterGroup">
                            <p:stCondLst>
                              <p:cond delay="223000"/>
                            </p:stCondLst>
                            <p:childTnLst>
                              <p:par>
                                <p:cTn id="1123" presetID="1" presetClass="exit" presetSubtype="0" fill="hold" grpId="1" nodeType="afterEffect">
                                  <p:stCondLst>
                                    <p:cond delay="1000"/>
                                  </p:stCondLst>
                                  <p:childTnLst>
                                    <p:set>
                                      <p:cBhvr>
                                        <p:cTn id="1124" dur="1" fill="hold">
                                          <p:stCondLst>
                                            <p:cond delay="0"/>
                                          </p:stCondLst>
                                        </p:cTn>
                                        <p:tgtEl>
                                          <p:spTgt spid="236"/>
                                        </p:tgtEl>
                                        <p:attrNameLst>
                                          <p:attrName>style.visibility</p:attrName>
                                        </p:attrNameLst>
                                      </p:cBhvr>
                                      <p:to>
                                        <p:strVal val="hidden"/>
                                      </p:to>
                                    </p:set>
                                  </p:childTnLst>
                                </p:cTn>
                              </p:par>
                              <p:par>
                                <p:cTn id="1125" presetID="1" presetClass="entr" presetSubtype="0" fill="hold" grpId="0" nodeType="withEffect">
                                  <p:stCondLst>
                                    <p:cond delay="0"/>
                                  </p:stCondLst>
                                  <p:childTnLst>
                                    <p:set>
                                      <p:cBhvr>
                                        <p:cTn id="1126" dur="1" fill="hold">
                                          <p:stCondLst>
                                            <p:cond delay="0"/>
                                          </p:stCondLst>
                                        </p:cTn>
                                        <p:tgtEl>
                                          <p:spTgt spid="237"/>
                                        </p:tgtEl>
                                        <p:attrNameLst>
                                          <p:attrName>style.visibility</p:attrName>
                                        </p:attrNameLst>
                                      </p:cBhvr>
                                      <p:to>
                                        <p:strVal val="visible"/>
                                      </p:to>
                                    </p:set>
                                  </p:childTnLst>
                                </p:cTn>
                              </p:par>
                            </p:childTnLst>
                          </p:cTn>
                        </p:par>
                        <p:par>
                          <p:cTn id="1127" fill="hold" nodeType="afterGroup">
                            <p:stCondLst>
                              <p:cond delay="224000"/>
                            </p:stCondLst>
                            <p:childTnLst>
                              <p:par>
                                <p:cTn id="1128" presetID="1" presetClass="exit" presetSubtype="0" fill="hold" grpId="1" nodeType="afterEffect">
                                  <p:stCondLst>
                                    <p:cond delay="1000"/>
                                  </p:stCondLst>
                                  <p:childTnLst>
                                    <p:set>
                                      <p:cBhvr>
                                        <p:cTn id="1129" dur="1" fill="hold">
                                          <p:stCondLst>
                                            <p:cond delay="0"/>
                                          </p:stCondLst>
                                        </p:cTn>
                                        <p:tgtEl>
                                          <p:spTgt spid="237"/>
                                        </p:tgtEl>
                                        <p:attrNameLst>
                                          <p:attrName>style.visibility</p:attrName>
                                        </p:attrNameLst>
                                      </p:cBhvr>
                                      <p:to>
                                        <p:strVal val="hidden"/>
                                      </p:to>
                                    </p:set>
                                  </p:childTnLst>
                                </p:cTn>
                              </p:par>
                              <p:par>
                                <p:cTn id="1130" presetID="1" presetClass="entr" presetSubtype="0" fill="hold" grpId="0" nodeType="withEffect">
                                  <p:stCondLst>
                                    <p:cond delay="0"/>
                                  </p:stCondLst>
                                  <p:childTnLst>
                                    <p:set>
                                      <p:cBhvr>
                                        <p:cTn id="1131" dur="1" fill="hold">
                                          <p:stCondLst>
                                            <p:cond delay="0"/>
                                          </p:stCondLst>
                                        </p:cTn>
                                        <p:tgtEl>
                                          <p:spTgt spid="238"/>
                                        </p:tgtEl>
                                        <p:attrNameLst>
                                          <p:attrName>style.visibility</p:attrName>
                                        </p:attrNameLst>
                                      </p:cBhvr>
                                      <p:to>
                                        <p:strVal val="visible"/>
                                      </p:to>
                                    </p:set>
                                  </p:childTnLst>
                                </p:cTn>
                              </p:par>
                            </p:childTnLst>
                          </p:cTn>
                        </p:par>
                        <p:par>
                          <p:cTn id="1132" fill="hold" nodeType="afterGroup">
                            <p:stCondLst>
                              <p:cond delay="225000"/>
                            </p:stCondLst>
                            <p:childTnLst>
                              <p:par>
                                <p:cTn id="1133" presetID="1" presetClass="exit" presetSubtype="0" fill="hold" grpId="1" nodeType="afterEffect">
                                  <p:stCondLst>
                                    <p:cond delay="1000"/>
                                  </p:stCondLst>
                                  <p:childTnLst>
                                    <p:set>
                                      <p:cBhvr>
                                        <p:cTn id="1134" dur="1" fill="hold">
                                          <p:stCondLst>
                                            <p:cond delay="0"/>
                                          </p:stCondLst>
                                        </p:cTn>
                                        <p:tgtEl>
                                          <p:spTgt spid="238"/>
                                        </p:tgtEl>
                                        <p:attrNameLst>
                                          <p:attrName>style.visibility</p:attrName>
                                        </p:attrNameLst>
                                      </p:cBhvr>
                                      <p:to>
                                        <p:strVal val="hidden"/>
                                      </p:to>
                                    </p:set>
                                  </p:childTnLst>
                                </p:cTn>
                              </p:par>
                              <p:par>
                                <p:cTn id="1135" presetID="1" presetClass="entr" presetSubtype="0" fill="hold" grpId="0" nodeType="withEffect">
                                  <p:stCondLst>
                                    <p:cond delay="0"/>
                                  </p:stCondLst>
                                  <p:childTnLst>
                                    <p:set>
                                      <p:cBhvr>
                                        <p:cTn id="1136" dur="1" fill="hold">
                                          <p:stCondLst>
                                            <p:cond delay="0"/>
                                          </p:stCondLst>
                                        </p:cTn>
                                        <p:tgtEl>
                                          <p:spTgt spid="239"/>
                                        </p:tgtEl>
                                        <p:attrNameLst>
                                          <p:attrName>style.visibility</p:attrName>
                                        </p:attrNameLst>
                                      </p:cBhvr>
                                      <p:to>
                                        <p:strVal val="visible"/>
                                      </p:to>
                                    </p:set>
                                  </p:childTnLst>
                                </p:cTn>
                              </p:par>
                            </p:childTnLst>
                          </p:cTn>
                        </p:par>
                        <p:par>
                          <p:cTn id="1137" fill="hold" nodeType="afterGroup">
                            <p:stCondLst>
                              <p:cond delay="226000"/>
                            </p:stCondLst>
                            <p:childTnLst>
                              <p:par>
                                <p:cTn id="1138" presetID="1" presetClass="exit" presetSubtype="0" fill="hold" grpId="1" nodeType="afterEffect">
                                  <p:stCondLst>
                                    <p:cond delay="1000"/>
                                  </p:stCondLst>
                                  <p:childTnLst>
                                    <p:set>
                                      <p:cBhvr>
                                        <p:cTn id="1139" dur="1" fill="hold">
                                          <p:stCondLst>
                                            <p:cond delay="0"/>
                                          </p:stCondLst>
                                        </p:cTn>
                                        <p:tgtEl>
                                          <p:spTgt spid="239"/>
                                        </p:tgtEl>
                                        <p:attrNameLst>
                                          <p:attrName>style.visibility</p:attrName>
                                        </p:attrNameLst>
                                      </p:cBhvr>
                                      <p:to>
                                        <p:strVal val="hidden"/>
                                      </p:to>
                                    </p:set>
                                  </p:childTnLst>
                                </p:cTn>
                              </p:par>
                              <p:par>
                                <p:cTn id="1140" presetID="1" presetClass="entr" presetSubtype="0" fill="hold" grpId="0" nodeType="withEffect">
                                  <p:stCondLst>
                                    <p:cond delay="0"/>
                                  </p:stCondLst>
                                  <p:childTnLst>
                                    <p:set>
                                      <p:cBhvr>
                                        <p:cTn id="1141" dur="1" fill="hold">
                                          <p:stCondLst>
                                            <p:cond delay="0"/>
                                          </p:stCondLst>
                                        </p:cTn>
                                        <p:tgtEl>
                                          <p:spTgt spid="240"/>
                                        </p:tgtEl>
                                        <p:attrNameLst>
                                          <p:attrName>style.visibility</p:attrName>
                                        </p:attrNameLst>
                                      </p:cBhvr>
                                      <p:to>
                                        <p:strVal val="visible"/>
                                      </p:to>
                                    </p:set>
                                  </p:childTnLst>
                                </p:cTn>
                              </p:par>
                            </p:childTnLst>
                          </p:cTn>
                        </p:par>
                        <p:par>
                          <p:cTn id="1142" fill="hold" nodeType="afterGroup">
                            <p:stCondLst>
                              <p:cond delay="227000"/>
                            </p:stCondLst>
                            <p:childTnLst>
                              <p:par>
                                <p:cTn id="1143" presetID="1" presetClass="exit" presetSubtype="0" fill="hold" grpId="1" nodeType="afterEffect">
                                  <p:stCondLst>
                                    <p:cond delay="1000"/>
                                  </p:stCondLst>
                                  <p:childTnLst>
                                    <p:set>
                                      <p:cBhvr>
                                        <p:cTn id="1144" dur="1" fill="hold">
                                          <p:stCondLst>
                                            <p:cond delay="0"/>
                                          </p:stCondLst>
                                        </p:cTn>
                                        <p:tgtEl>
                                          <p:spTgt spid="240"/>
                                        </p:tgtEl>
                                        <p:attrNameLst>
                                          <p:attrName>style.visibility</p:attrName>
                                        </p:attrNameLst>
                                      </p:cBhvr>
                                      <p:to>
                                        <p:strVal val="hidden"/>
                                      </p:to>
                                    </p:set>
                                  </p:childTnLst>
                                </p:cTn>
                              </p:par>
                              <p:par>
                                <p:cTn id="1145" presetID="1" presetClass="entr" presetSubtype="0" fill="hold" grpId="0" nodeType="withEffect">
                                  <p:stCondLst>
                                    <p:cond delay="0"/>
                                  </p:stCondLst>
                                  <p:childTnLst>
                                    <p:set>
                                      <p:cBhvr>
                                        <p:cTn id="1146" dur="1" fill="hold">
                                          <p:stCondLst>
                                            <p:cond delay="0"/>
                                          </p:stCondLst>
                                        </p:cTn>
                                        <p:tgtEl>
                                          <p:spTgt spid="241"/>
                                        </p:tgtEl>
                                        <p:attrNameLst>
                                          <p:attrName>style.visibility</p:attrName>
                                        </p:attrNameLst>
                                      </p:cBhvr>
                                      <p:to>
                                        <p:strVal val="visible"/>
                                      </p:to>
                                    </p:set>
                                  </p:childTnLst>
                                </p:cTn>
                              </p:par>
                            </p:childTnLst>
                          </p:cTn>
                        </p:par>
                        <p:par>
                          <p:cTn id="1147" fill="hold" nodeType="afterGroup">
                            <p:stCondLst>
                              <p:cond delay="228000"/>
                            </p:stCondLst>
                            <p:childTnLst>
                              <p:par>
                                <p:cTn id="1148" presetID="1" presetClass="exit" presetSubtype="0" fill="hold" grpId="1" nodeType="afterEffect">
                                  <p:stCondLst>
                                    <p:cond delay="1000"/>
                                  </p:stCondLst>
                                  <p:childTnLst>
                                    <p:set>
                                      <p:cBhvr>
                                        <p:cTn id="1149" dur="1" fill="hold">
                                          <p:stCondLst>
                                            <p:cond delay="0"/>
                                          </p:stCondLst>
                                        </p:cTn>
                                        <p:tgtEl>
                                          <p:spTgt spid="241"/>
                                        </p:tgtEl>
                                        <p:attrNameLst>
                                          <p:attrName>style.visibility</p:attrName>
                                        </p:attrNameLst>
                                      </p:cBhvr>
                                      <p:to>
                                        <p:strVal val="hidden"/>
                                      </p:to>
                                    </p:set>
                                  </p:childTnLst>
                                </p:cTn>
                              </p:par>
                              <p:par>
                                <p:cTn id="1150" presetID="1" presetClass="entr" presetSubtype="0" fill="hold" grpId="0" nodeType="withEffect">
                                  <p:stCondLst>
                                    <p:cond delay="0"/>
                                  </p:stCondLst>
                                  <p:childTnLst>
                                    <p:set>
                                      <p:cBhvr>
                                        <p:cTn id="1151" dur="1" fill="hold">
                                          <p:stCondLst>
                                            <p:cond delay="0"/>
                                          </p:stCondLst>
                                        </p:cTn>
                                        <p:tgtEl>
                                          <p:spTgt spid="242"/>
                                        </p:tgtEl>
                                        <p:attrNameLst>
                                          <p:attrName>style.visibility</p:attrName>
                                        </p:attrNameLst>
                                      </p:cBhvr>
                                      <p:to>
                                        <p:strVal val="visible"/>
                                      </p:to>
                                    </p:set>
                                  </p:childTnLst>
                                </p:cTn>
                              </p:par>
                            </p:childTnLst>
                          </p:cTn>
                        </p:par>
                        <p:par>
                          <p:cTn id="1152" fill="hold" nodeType="afterGroup">
                            <p:stCondLst>
                              <p:cond delay="229000"/>
                            </p:stCondLst>
                            <p:childTnLst>
                              <p:par>
                                <p:cTn id="1153" presetID="1" presetClass="exit" presetSubtype="0" fill="hold" grpId="1" nodeType="afterEffect">
                                  <p:stCondLst>
                                    <p:cond delay="1000"/>
                                  </p:stCondLst>
                                  <p:childTnLst>
                                    <p:set>
                                      <p:cBhvr>
                                        <p:cTn id="1154" dur="1" fill="hold">
                                          <p:stCondLst>
                                            <p:cond delay="0"/>
                                          </p:stCondLst>
                                        </p:cTn>
                                        <p:tgtEl>
                                          <p:spTgt spid="242"/>
                                        </p:tgtEl>
                                        <p:attrNameLst>
                                          <p:attrName>style.visibility</p:attrName>
                                        </p:attrNameLst>
                                      </p:cBhvr>
                                      <p:to>
                                        <p:strVal val="hidden"/>
                                      </p:to>
                                    </p:set>
                                  </p:childTnLst>
                                </p:cTn>
                              </p:par>
                              <p:par>
                                <p:cTn id="1155" presetID="1" presetClass="entr" presetSubtype="0" fill="hold" grpId="0" nodeType="withEffect">
                                  <p:stCondLst>
                                    <p:cond delay="0"/>
                                  </p:stCondLst>
                                  <p:childTnLst>
                                    <p:set>
                                      <p:cBhvr>
                                        <p:cTn id="1156" dur="1" fill="hold">
                                          <p:stCondLst>
                                            <p:cond delay="0"/>
                                          </p:stCondLst>
                                        </p:cTn>
                                        <p:tgtEl>
                                          <p:spTgt spid="243"/>
                                        </p:tgtEl>
                                        <p:attrNameLst>
                                          <p:attrName>style.visibility</p:attrName>
                                        </p:attrNameLst>
                                      </p:cBhvr>
                                      <p:to>
                                        <p:strVal val="visible"/>
                                      </p:to>
                                    </p:set>
                                  </p:childTnLst>
                                </p:cTn>
                              </p:par>
                            </p:childTnLst>
                          </p:cTn>
                        </p:par>
                        <p:par>
                          <p:cTn id="1157" fill="hold" nodeType="afterGroup">
                            <p:stCondLst>
                              <p:cond delay="230000"/>
                            </p:stCondLst>
                            <p:childTnLst>
                              <p:par>
                                <p:cTn id="1158" presetID="1" presetClass="exit" presetSubtype="0" fill="hold" grpId="1" nodeType="afterEffect">
                                  <p:stCondLst>
                                    <p:cond delay="1000"/>
                                  </p:stCondLst>
                                  <p:childTnLst>
                                    <p:set>
                                      <p:cBhvr>
                                        <p:cTn id="1159" dur="1" fill="hold">
                                          <p:stCondLst>
                                            <p:cond delay="0"/>
                                          </p:stCondLst>
                                        </p:cTn>
                                        <p:tgtEl>
                                          <p:spTgt spid="243"/>
                                        </p:tgtEl>
                                        <p:attrNameLst>
                                          <p:attrName>style.visibility</p:attrName>
                                        </p:attrNameLst>
                                      </p:cBhvr>
                                      <p:to>
                                        <p:strVal val="hidden"/>
                                      </p:to>
                                    </p:set>
                                  </p:childTnLst>
                                </p:cTn>
                              </p:par>
                              <p:par>
                                <p:cTn id="1160" presetID="1" presetClass="entr" presetSubtype="0" fill="hold" grpId="0" nodeType="withEffect">
                                  <p:stCondLst>
                                    <p:cond delay="0"/>
                                  </p:stCondLst>
                                  <p:childTnLst>
                                    <p:set>
                                      <p:cBhvr>
                                        <p:cTn id="1161" dur="1" fill="hold">
                                          <p:stCondLst>
                                            <p:cond delay="0"/>
                                          </p:stCondLst>
                                        </p:cTn>
                                        <p:tgtEl>
                                          <p:spTgt spid="244"/>
                                        </p:tgtEl>
                                        <p:attrNameLst>
                                          <p:attrName>style.visibility</p:attrName>
                                        </p:attrNameLst>
                                      </p:cBhvr>
                                      <p:to>
                                        <p:strVal val="visible"/>
                                      </p:to>
                                    </p:set>
                                  </p:childTnLst>
                                </p:cTn>
                              </p:par>
                            </p:childTnLst>
                          </p:cTn>
                        </p:par>
                        <p:par>
                          <p:cTn id="1162" fill="hold" nodeType="afterGroup">
                            <p:stCondLst>
                              <p:cond delay="231000"/>
                            </p:stCondLst>
                            <p:childTnLst>
                              <p:par>
                                <p:cTn id="1163" presetID="1" presetClass="exit" presetSubtype="0" fill="hold" grpId="1" nodeType="afterEffect">
                                  <p:stCondLst>
                                    <p:cond delay="1000"/>
                                  </p:stCondLst>
                                  <p:childTnLst>
                                    <p:set>
                                      <p:cBhvr>
                                        <p:cTn id="1164" dur="1" fill="hold">
                                          <p:stCondLst>
                                            <p:cond delay="0"/>
                                          </p:stCondLst>
                                        </p:cTn>
                                        <p:tgtEl>
                                          <p:spTgt spid="244"/>
                                        </p:tgtEl>
                                        <p:attrNameLst>
                                          <p:attrName>style.visibility</p:attrName>
                                        </p:attrNameLst>
                                      </p:cBhvr>
                                      <p:to>
                                        <p:strVal val="hidden"/>
                                      </p:to>
                                    </p:set>
                                  </p:childTnLst>
                                </p:cTn>
                              </p:par>
                              <p:par>
                                <p:cTn id="1165" presetID="1" presetClass="entr" presetSubtype="0" fill="hold" grpId="0" nodeType="withEffect">
                                  <p:stCondLst>
                                    <p:cond delay="0"/>
                                  </p:stCondLst>
                                  <p:childTnLst>
                                    <p:set>
                                      <p:cBhvr>
                                        <p:cTn id="1166" dur="1" fill="hold">
                                          <p:stCondLst>
                                            <p:cond delay="0"/>
                                          </p:stCondLst>
                                        </p:cTn>
                                        <p:tgtEl>
                                          <p:spTgt spid="245"/>
                                        </p:tgtEl>
                                        <p:attrNameLst>
                                          <p:attrName>style.visibility</p:attrName>
                                        </p:attrNameLst>
                                      </p:cBhvr>
                                      <p:to>
                                        <p:strVal val="visible"/>
                                      </p:to>
                                    </p:set>
                                  </p:childTnLst>
                                </p:cTn>
                              </p:par>
                            </p:childTnLst>
                          </p:cTn>
                        </p:par>
                        <p:par>
                          <p:cTn id="1167" fill="hold" nodeType="afterGroup">
                            <p:stCondLst>
                              <p:cond delay="232000"/>
                            </p:stCondLst>
                            <p:childTnLst>
                              <p:par>
                                <p:cTn id="1168" presetID="1" presetClass="exit" presetSubtype="0" fill="hold" grpId="1" nodeType="afterEffect">
                                  <p:stCondLst>
                                    <p:cond delay="1000"/>
                                  </p:stCondLst>
                                  <p:childTnLst>
                                    <p:set>
                                      <p:cBhvr>
                                        <p:cTn id="1169" dur="1" fill="hold">
                                          <p:stCondLst>
                                            <p:cond delay="0"/>
                                          </p:stCondLst>
                                        </p:cTn>
                                        <p:tgtEl>
                                          <p:spTgt spid="245"/>
                                        </p:tgtEl>
                                        <p:attrNameLst>
                                          <p:attrName>style.visibility</p:attrName>
                                        </p:attrNameLst>
                                      </p:cBhvr>
                                      <p:to>
                                        <p:strVal val="hidden"/>
                                      </p:to>
                                    </p:set>
                                  </p:childTnLst>
                                </p:cTn>
                              </p:par>
                              <p:par>
                                <p:cTn id="1170" presetID="1" presetClass="entr" presetSubtype="0" fill="hold" grpId="0" nodeType="withEffect">
                                  <p:stCondLst>
                                    <p:cond delay="0"/>
                                  </p:stCondLst>
                                  <p:childTnLst>
                                    <p:set>
                                      <p:cBhvr>
                                        <p:cTn id="1171" dur="1" fill="hold">
                                          <p:stCondLst>
                                            <p:cond delay="0"/>
                                          </p:stCondLst>
                                        </p:cTn>
                                        <p:tgtEl>
                                          <p:spTgt spid="246"/>
                                        </p:tgtEl>
                                        <p:attrNameLst>
                                          <p:attrName>style.visibility</p:attrName>
                                        </p:attrNameLst>
                                      </p:cBhvr>
                                      <p:to>
                                        <p:strVal val="visible"/>
                                      </p:to>
                                    </p:set>
                                  </p:childTnLst>
                                </p:cTn>
                              </p:par>
                            </p:childTnLst>
                          </p:cTn>
                        </p:par>
                        <p:par>
                          <p:cTn id="1172" fill="hold" nodeType="afterGroup">
                            <p:stCondLst>
                              <p:cond delay="233000"/>
                            </p:stCondLst>
                            <p:childTnLst>
                              <p:par>
                                <p:cTn id="1173" presetID="1" presetClass="exit" presetSubtype="0" fill="hold" grpId="1" nodeType="afterEffect">
                                  <p:stCondLst>
                                    <p:cond delay="1000"/>
                                  </p:stCondLst>
                                  <p:childTnLst>
                                    <p:set>
                                      <p:cBhvr>
                                        <p:cTn id="1174" dur="1" fill="hold">
                                          <p:stCondLst>
                                            <p:cond delay="0"/>
                                          </p:stCondLst>
                                        </p:cTn>
                                        <p:tgtEl>
                                          <p:spTgt spid="246"/>
                                        </p:tgtEl>
                                        <p:attrNameLst>
                                          <p:attrName>style.visibility</p:attrName>
                                        </p:attrNameLst>
                                      </p:cBhvr>
                                      <p:to>
                                        <p:strVal val="hidden"/>
                                      </p:to>
                                    </p:set>
                                  </p:childTnLst>
                                </p:cTn>
                              </p:par>
                              <p:par>
                                <p:cTn id="1175" presetID="1" presetClass="entr" presetSubtype="0" fill="hold" grpId="0" nodeType="withEffect">
                                  <p:stCondLst>
                                    <p:cond delay="0"/>
                                  </p:stCondLst>
                                  <p:childTnLst>
                                    <p:set>
                                      <p:cBhvr>
                                        <p:cTn id="1176" dur="1" fill="hold">
                                          <p:stCondLst>
                                            <p:cond delay="0"/>
                                          </p:stCondLst>
                                        </p:cTn>
                                        <p:tgtEl>
                                          <p:spTgt spid="247"/>
                                        </p:tgtEl>
                                        <p:attrNameLst>
                                          <p:attrName>style.visibility</p:attrName>
                                        </p:attrNameLst>
                                      </p:cBhvr>
                                      <p:to>
                                        <p:strVal val="visible"/>
                                      </p:to>
                                    </p:set>
                                  </p:childTnLst>
                                </p:cTn>
                              </p:par>
                            </p:childTnLst>
                          </p:cTn>
                        </p:par>
                        <p:par>
                          <p:cTn id="1177" fill="hold" nodeType="afterGroup">
                            <p:stCondLst>
                              <p:cond delay="234000"/>
                            </p:stCondLst>
                            <p:childTnLst>
                              <p:par>
                                <p:cTn id="1178" presetID="1" presetClass="exit" presetSubtype="0" fill="hold" grpId="1" nodeType="afterEffect">
                                  <p:stCondLst>
                                    <p:cond delay="1000"/>
                                  </p:stCondLst>
                                  <p:childTnLst>
                                    <p:set>
                                      <p:cBhvr>
                                        <p:cTn id="1179" dur="1" fill="hold">
                                          <p:stCondLst>
                                            <p:cond delay="0"/>
                                          </p:stCondLst>
                                        </p:cTn>
                                        <p:tgtEl>
                                          <p:spTgt spid="247"/>
                                        </p:tgtEl>
                                        <p:attrNameLst>
                                          <p:attrName>style.visibility</p:attrName>
                                        </p:attrNameLst>
                                      </p:cBhvr>
                                      <p:to>
                                        <p:strVal val="hidden"/>
                                      </p:to>
                                    </p:set>
                                  </p:childTnLst>
                                </p:cTn>
                              </p:par>
                              <p:par>
                                <p:cTn id="1180" presetID="1" presetClass="entr" presetSubtype="0" fill="hold" grpId="0" nodeType="withEffect">
                                  <p:stCondLst>
                                    <p:cond delay="0"/>
                                  </p:stCondLst>
                                  <p:childTnLst>
                                    <p:set>
                                      <p:cBhvr>
                                        <p:cTn id="1181" dur="1" fill="hold">
                                          <p:stCondLst>
                                            <p:cond delay="0"/>
                                          </p:stCondLst>
                                        </p:cTn>
                                        <p:tgtEl>
                                          <p:spTgt spid="248"/>
                                        </p:tgtEl>
                                        <p:attrNameLst>
                                          <p:attrName>style.visibility</p:attrName>
                                        </p:attrNameLst>
                                      </p:cBhvr>
                                      <p:to>
                                        <p:strVal val="visible"/>
                                      </p:to>
                                    </p:set>
                                  </p:childTnLst>
                                </p:cTn>
                              </p:par>
                            </p:childTnLst>
                          </p:cTn>
                        </p:par>
                        <p:par>
                          <p:cTn id="1182" fill="hold" nodeType="afterGroup">
                            <p:stCondLst>
                              <p:cond delay="235000"/>
                            </p:stCondLst>
                            <p:childTnLst>
                              <p:par>
                                <p:cTn id="1183" presetID="1" presetClass="exit" presetSubtype="0" fill="hold" grpId="1" nodeType="afterEffect">
                                  <p:stCondLst>
                                    <p:cond delay="1000"/>
                                  </p:stCondLst>
                                  <p:childTnLst>
                                    <p:set>
                                      <p:cBhvr>
                                        <p:cTn id="1184" dur="1" fill="hold">
                                          <p:stCondLst>
                                            <p:cond delay="0"/>
                                          </p:stCondLst>
                                        </p:cTn>
                                        <p:tgtEl>
                                          <p:spTgt spid="248"/>
                                        </p:tgtEl>
                                        <p:attrNameLst>
                                          <p:attrName>style.visibility</p:attrName>
                                        </p:attrNameLst>
                                      </p:cBhvr>
                                      <p:to>
                                        <p:strVal val="hidden"/>
                                      </p:to>
                                    </p:set>
                                  </p:childTnLst>
                                </p:cTn>
                              </p:par>
                              <p:par>
                                <p:cTn id="1185" presetID="1" presetClass="entr" presetSubtype="0" fill="hold" grpId="0" nodeType="withEffect">
                                  <p:stCondLst>
                                    <p:cond delay="0"/>
                                  </p:stCondLst>
                                  <p:childTnLst>
                                    <p:set>
                                      <p:cBhvr>
                                        <p:cTn id="1186" dur="1" fill="hold">
                                          <p:stCondLst>
                                            <p:cond delay="0"/>
                                          </p:stCondLst>
                                        </p:cTn>
                                        <p:tgtEl>
                                          <p:spTgt spid="249"/>
                                        </p:tgtEl>
                                        <p:attrNameLst>
                                          <p:attrName>style.visibility</p:attrName>
                                        </p:attrNameLst>
                                      </p:cBhvr>
                                      <p:to>
                                        <p:strVal val="visible"/>
                                      </p:to>
                                    </p:set>
                                  </p:childTnLst>
                                </p:cTn>
                              </p:par>
                            </p:childTnLst>
                          </p:cTn>
                        </p:par>
                        <p:par>
                          <p:cTn id="1187" fill="hold" nodeType="afterGroup">
                            <p:stCondLst>
                              <p:cond delay="236000"/>
                            </p:stCondLst>
                            <p:childTnLst>
                              <p:par>
                                <p:cTn id="1188" presetID="1" presetClass="exit" presetSubtype="0" fill="hold" grpId="1" nodeType="afterEffect">
                                  <p:stCondLst>
                                    <p:cond delay="1000"/>
                                  </p:stCondLst>
                                  <p:childTnLst>
                                    <p:set>
                                      <p:cBhvr>
                                        <p:cTn id="1189" dur="1" fill="hold">
                                          <p:stCondLst>
                                            <p:cond delay="0"/>
                                          </p:stCondLst>
                                        </p:cTn>
                                        <p:tgtEl>
                                          <p:spTgt spid="249"/>
                                        </p:tgtEl>
                                        <p:attrNameLst>
                                          <p:attrName>style.visibility</p:attrName>
                                        </p:attrNameLst>
                                      </p:cBhvr>
                                      <p:to>
                                        <p:strVal val="hidden"/>
                                      </p:to>
                                    </p:set>
                                  </p:childTnLst>
                                </p:cTn>
                              </p:par>
                              <p:par>
                                <p:cTn id="1190" presetID="1" presetClass="entr" presetSubtype="0" fill="hold" grpId="0" nodeType="withEffect">
                                  <p:stCondLst>
                                    <p:cond delay="0"/>
                                  </p:stCondLst>
                                  <p:childTnLst>
                                    <p:set>
                                      <p:cBhvr>
                                        <p:cTn id="1191" dur="1" fill="hold">
                                          <p:stCondLst>
                                            <p:cond delay="0"/>
                                          </p:stCondLst>
                                        </p:cTn>
                                        <p:tgtEl>
                                          <p:spTgt spid="250"/>
                                        </p:tgtEl>
                                        <p:attrNameLst>
                                          <p:attrName>style.visibility</p:attrName>
                                        </p:attrNameLst>
                                      </p:cBhvr>
                                      <p:to>
                                        <p:strVal val="visible"/>
                                      </p:to>
                                    </p:set>
                                  </p:childTnLst>
                                </p:cTn>
                              </p:par>
                            </p:childTnLst>
                          </p:cTn>
                        </p:par>
                        <p:par>
                          <p:cTn id="1192" fill="hold" nodeType="afterGroup">
                            <p:stCondLst>
                              <p:cond delay="237000"/>
                            </p:stCondLst>
                            <p:childTnLst>
                              <p:par>
                                <p:cTn id="1193" presetID="1" presetClass="exit" presetSubtype="0" fill="hold" grpId="1" nodeType="afterEffect">
                                  <p:stCondLst>
                                    <p:cond delay="1000"/>
                                  </p:stCondLst>
                                  <p:childTnLst>
                                    <p:set>
                                      <p:cBhvr>
                                        <p:cTn id="1194" dur="1" fill="hold">
                                          <p:stCondLst>
                                            <p:cond delay="0"/>
                                          </p:stCondLst>
                                        </p:cTn>
                                        <p:tgtEl>
                                          <p:spTgt spid="250"/>
                                        </p:tgtEl>
                                        <p:attrNameLst>
                                          <p:attrName>style.visibility</p:attrName>
                                        </p:attrNameLst>
                                      </p:cBhvr>
                                      <p:to>
                                        <p:strVal val="hidden"/>
                                      </p:to>
                                    </p:set>
                                  </p:childTnLst>
                                </p:cTn>
                              </p:par>
                              <p:par>
                                <p:cTn id="1195" presetID="1" presetClass="entr" presetSubtype="0" fill="hold" grpId="0" nodeType="withEffect">
                                  <p:stCondLst>
                                    <p:cond delay="0"/>
                                  </p:stCondLst>
                                  <p:childTnLst>
                                    <p:set>
                                      <p:cBhvr>
                                        <p:cTn id="1196" dur="1" fill="hold">
                                          <p:stCondLst>
                                            <p:cond delay="0"/>
                                          </p:stCondLst>
                                        </p:cTn>
                                        <p:tgtEl>
                                          <p:spTgt spid="251"/>
                                        </p:tgtEl>
                                        <p:attrNameLst>
                                          <p:attrName>style.visibility</p:attrName>
                                        </p:attrNameLst>
                                      </p:cBhvr>
                                      <p:to>
                                        <p:strVal val="visible"/>
                                      </p:to>
                                    </p:set>
                                  </p:childTnLst>
                                </p:cTn>
                              </p:par>
                            </p:childTnLst>
                          </p:cTn>
                        </p:par>
                        <p:par>
                          <p:cTn id="1197" fill="hold" nodeType="afterGroup">
                            <p:stCondLst>
                              <p:cond delay="238000"/>
                            </p:stCondLst>
                            <p:childTnLst>
                              <p:par>
                                <p:cTn id="1198" presetID="1" presetClass="exit" presetSubtype="0" fill="hold" grpId="1" nodeType="afterEffect">
                                  <p:stCondLst>
                                    <p:cond delay="1000"/>
                                  </p:stCondLst>
                                  <p:childTnLst>
                                    <p:set>
                                      <p:cBhvr>
                                        <p:cTn id="1199" dur="1" fill="hold">
                                          <p:stCondLst>
                                            <p:cond delay="0"/>
                                          </p:stCondLst>
                                        </p:cTn>
                                        <p:tgtEl>
                                          <p:spTgt spid="251"/>
                                        </p:tgtEl>
                                        <p:attrNameLst>
                                          <p:attrName>style.visibility</p:attrName>
                                        </p:attrNameLst>
                                      </p:cBhvr>
                                      <p:to>
                                        <p:strVal val="hidden"/>
                                      </p:to>
                                    </p:set>
                                  </p:childTnLst>
                                </p:cTn>
                              </p:par>
                              <p:par>
                                <p:cTn id="1200" presetID="1" presetClass="entr" presetSubtype="0" fill="hold" grpId="0" nodeType="withEffect">
                                  <p:stCondLst>
                                    <p:cond delay="0"/>
                                  </p:stCondLst>
                                  <p:childTnLst>
                                    <p:set>
                                      <p:cBhvr>
                                        <p:cTn id="1201" dur="1" fill="hold">
                                          <p:stCondLst>
                                            <p:cond delay="0"/>
                                          </p:stCondLst>
                                        </p:cTn>
                                        <p:tgtEl>
                                          <p:spTgt spid="252"/>
                                        </p:tgtEl>
                                        <p:attrNameLst>
                                          <p:attrName>style.visibility</p:attrName>
                                        </p:attrNameLst>
                                      </p:cBhvr>
                                      <p:to>
                                        <p:strVal val="visible"/>
                                      </p:to>
                                    </p:set>
                                  </p:childTnLst>
                                </p:cTn>
                              </p:par>
                            </p:childTnLst>
                          </p:cTn>
                        </p:par>
                        <p:par>
                          <p:cTn id="1202" fill="hold" nodeType="afterGroup">
                            <p:stCondLst>
                              <p:cond delay="239000"/>
                            </p:stCondLst>
                            <p:childTnLst>
                              <p:par>
                                <p:cTn id="1203" presetID="1" presetClass="exit" presetSubtype="0" fill="hold" grpId="1" nodeType="afterEffect">
                                  <p:stCondLst>
                                    <p:cond delay="1000"/>
                                  </p:stCondLst>
                                  <p:childTnLst>
                                    <p:set>
                                      <p:cBhvr>
                                        <p:cTn id="1204" dur="1" fill="hold">
                                          <p:stCondLst>
                                            <p:cond delay="0"/>
                                          </p:stCondLst>
                                        </p:cTn>
                                        <p:tgtEl>
                                          <p:spTgt spid="252"/>
                                        </p:tgtEl>
                                        <p:attrNameLst>
                                          <p:attrName>style.visibility</p:attrName>
                                        </p:attrNameLst>
                                      </p:cBhvr>
                                      <p:to>
                                        <p:strVal val="hidden"/>
                                      </p:to>
                                    </p:set>
                                  </p:childTnLst>
                                </p:cTn>
                              </p:par>
                              <p:par>
                                <p:cTn id="1205" presetID="1" presetClass="entr" presetSubtype="0" fill="hold" grpId="0" nodeType="withEffect">
                                  <p:stCondLst>
                                    <p:cond delay="0"/>
                                  </p:stCondLst>
                                  <p:childTnLst>
                                    <p:set>
                                      <p:cBhvr>
                                        <p:cTn id="1206" dur="1" fill="hold">
                                          <p:stCondLst>
                                            <p:cond delay="0"/>
                                          </p:stCondLst>
                                        </p:cTn>
                                        <p:tgtEl>
                                          <p:spTgt spid="253"/>
                                        </p:tgtEl>
                                        <p:attrNameLst>
                                          <p:attrName>style.visibility</p:attrName>
                                        </p:attrNameLst>
                                      </p:cBhvr>
                                      <p:to>
                                        <p:strVal val="visible"/>
                                      </p:to>
                                    </p:set>
                                  </p:childTnLst>
                                </p:cTn>
                              </p:par>
                            </p:childTnLst>
                          </p:cTn>
                        </p:par>
                        <p:par>
                          <p:cTn id="1207" fill="hold" nodeType="afterGroup">
                            <p:stCondLst>
                              <p:cond delay="240000"/>
                            </p:stCondLst>
                            <p:childTnLst>
                              <p:par>
                                <p:cTn id="1208" presetID="1" presetClass="exit" presetSubtype="0" fill="hold" grpId="1" nodeType="afterEffect">
                                  <p:stCondLst>
                                    <p:cond delay="1000"/>
                                  </p:stCondLst>
                                  <p:childTnLst>
                                    <p:set>
                                      <p:cBhvr>
                                        <p:cTn id="1209" dur="1" fill="hold">
                                          <p:stCondLst>
                                            <p:cond delay="0"/>
                                          </p:stCondLst>
                                        </p:cTn>
                                        <p:tgtEl>
                                          <p:spTgt spid="253"/>
                                        </p:tgtEl>
                                        <p:attrNameLst>
                                          <p:attrName>style.visibility</p:attrName>
                                        </p:attrNameLst>
                                      </p:cBhvr>
                                      <p:to>
                                        <p:strVal val="hidden"/>
                                      </p:to>
                                    </p:set>
                                  </p:childTnLst>
                                </p:cTn>
                              </p:par>
                              <p:par>
                                <p:cTn id="1210" presetID="1" presetClass="entr" presetSubtype="0" fill="hold" grpId="0" nodeType="withEffect">
                                  <p:stCondLst>
                                    <p:cond delay="0"/>
                                  </p:stCondLst>
                                  <p:childTnLst>
                                    <p:set>
                                      <p:cBhvr>
                                        <p:cTn id="1211" dur="1" fill="hold">
                                          <p:stCondLst>
                                            <p:cond delay="0"/>
                                          </p:stCondLst>
                                        </p:cTn>
                                        <p:tgtEl>
                                          <p:spTgt spid="254"/>
                                        </p:tgtEl>
                                        <p:attrNameLst>
                                          <p:attrName>style.visibility</p:attrName>
                                        </p:attrNameLst>
                                      </p:cBhvr>
                                      <p:to>
                                        <p:strVal val="visible"/>
                                      </p:to>
                                    </p:set>
                                  </p:childTnLst>
                                </p:cTn>
                              </p:par>
                            </p:childTnLst>
                          </p:cTn>
                        </p:par>
                        <p:par>
                          <p:cTn id="1212" fill="hold" nodeType="afterGroup">
                            <p:stCondLst>
                              <p:cond delay="241000"/>
                            </p:stCondLst>
                            <p:childTnLst>
                              <p:par>
                                <p:cTn id="1213" presetID="1" presetClass="exit" presetSubtype="0" fill="hold" grpId="1" nodeType="afterEffect">
                                  <p:stCondLst>
                                    <p:cond delay="1000"/>
                                  </p:stCondLst>
                                  <p:childTnLst>
                                    <p:set>
                                      <p:cBhvr>
                                        <p:cTn id="1214" dur="1" fill="hold">
                                          <p:stCondLst>
                                            <p:cond delay="0"/>
                                          </p:stCondLst>
                                        </p:cTn>
                                        <p:tgtEl>
                                          <p:spTgt spid="254"/>
                                        </p:tgtEl>
                                        <p:attrNameLst>
                                          <p:attrName>style.visibility</p:attrName>
                                        </p:attrNameLst>
                                      </p:cBhvr>
                                      <p:to>
                                        <p:strVal val="hidden"/>
                                      </p:to>
                                    </p:set>
                                  </p:childTnLst>
                                </p:cTn>
                              </p:par>
                              <p:par>
                                <p:cTn id="1215" presetID="1" presetClass="entr" presetSubtype="0" fill="hold" grpId="0" nodeType="withEffect">
                                  <p:stCondLst>
                                    <p:cond delay="0"/>
                                  </p:stCondLst>
                                  <p:childTnLst>
                                    <p:set>
                                      <p:cBhvr>
                                        <p:cTn id="1216" dur="1" fill="hold">
                                          <p:stCondLst>
                                            <p:cond delay="0"/>
                                          </p:stCondLst>
                                        </p:cTn>
                                        <p:tgtEl>
                                          <p:spTgt spid="255"/>
                                        </p:tgtEl>
                                        <p:attrNameLst>
                                          <p:attrName>style.visibility</p:attrName>
                                        </p:attrNameLst>
                                      </p:cBhvr>
                                      <p:to>
                                        <p:strVal val="visible"/>
                                      </p:to>
                                    </p:set>
                                  </p:childTnLst>
                                </p:cTn>
                              </p:par>
                            </p:childTnLst>
                          </p:cTn>
                        </p:par>
                        <p:par>
                          <p:cTn id="1217" fill="hold" nodeType="afterGroup">
                            <p:stCondLst>
                              <p:cond delay="242000"/>
                            </p:stCondLst>
                            <p:childTnLst>
                              <p:par>
                                <p:cTn id="1218" presetID="1" presetClass="exit" presetSubtype="0" fill="hold" grpId="1" nodeType="afterEffect">
                                  <p:stCondLst>
                                    <p:cond delay="1000"/>
                                  </p:stCondLst>
                                  <p:childTnLst>
                                    <p:set>
                                      <p:cBhvr>
                                        <p:cTn id="1219" dur="1" fill="hold">
                                          <p:stCondLst>
                                            <p:cond delay="0"/>
                                          </p:stCondLst>
                                        </p:cTn>
                                        <p:tgtEl>
                                          <p:spTgt spid="255"/>
                                        </p:tgtEl>
                                        <p:attrNameLst>
                                          <p:attrName>style.visibility</p:attrName>
                                        </p:attrNameLst>
                                      </p:cBhvr>
                                      <p:to>
                                        <p:strVal val="hidden"/>
                                      </p:to>
                                    </p:set>
                                  </p:childTnLst>
                                </p:cTn>
                              </p:par>
                              <p:par>
                                <p:cTn id="1220" presetID="1" presetClass="entr" presetSubtype="0" fill="hold" grpId="0" nodeType="withEffect">
                                  <p:stCondLst>
                                    <p:cond delay="0"/>
                                  </p:stCondLst>
                                  <p:childTnLst>
                                    <p:set>
                                      <p:cBhvr>
                                        <p:cTn id="1221" dur="1" fill="hold">
                                          <p:stCondLst>
                                            <p:cond delay="0"/>
                                          </p:stCondLst>
                                        </p:cTn>
                                        <p:tgtEl>
                                          <p:spTgt spid="256"/>
                                        </p:tgtEl>
                                        <p:attrNameLst>
                                          <p:attrName>style.visibility</p:attrName>
                                        </p:attrNameLst>
                                      </p:cBhvr>
                                      <p:to>
                                        <p:strVal val="visible"/>
                                      </p:to>
                                    </p:set>
                                  </p:childTnLst>
                                </p:cTn>
                              </p:par>
                            </p:childTnLst>
                          </p:cTn>
                        </p:par>
                        <p:par>
                          <p:cTn id="1222" fill="hold" nodeType="afterGroup">
                            <p:stCondLst>
                              <p:cond delay="243000"/>
                            </p:stCondLst>
                            <p:childTnLst>
                              <p:par>
                                <p:cTn id="1223" presetID="1" presetClass="exit" presetSubtype="0" fill="hold" grpId="1" nodeType="afterEffect">
                                  <p:stCondLst>
                                    <p:cond delay="1000"/>
                                  </p:stCondLst>
                                  <p:childTnLst>
                                    <p:set>
                                      <p:cBhvr>
                                        <p:cTn id="1224" dur="1" fill="hold">
                                          <p:stCondLst>
                                            <p:cond delay="0"/>
                                          </p:stCondLst>
                                        </p:cTn>
                                        <p:tgtEl>
                                          <p:spTgt spid="256"/>
                                        </p:tgtEl>
                                        <p:attrNameLst>
                                          <p:attrName>style.visibility</p:attrName>
                                        </p:attrNameLst>
                                      </p:cBhvr>
                                      <p:to>
                                        <p:strVal val="hidden"/>
                                      </p:to>
                                    </p:set>
                                  </p:childTnLst>
                                </p:cTn>
                              </p:par>
                              <p:par>
                                <p:cTn id="1225" presetID="1" presetClass="entr" presetSubtype="0" fill="hold" grpId="0" nodeType="withEffect">
                                  <p:stCondLst>
                                    <p:cond delay="0"/>
                                  </p:stCondLst>
                                  <p:childTnLst>
                                    <p:set>
                                      <p:cBhvr>
                                        <p:cTn id="1226" dur="1" fill="hold">
                                          <p:stCondLst>
                                            <p:cond delay="0"/>
                                          </p:stCondLst>
                                        </p:cTn>
                                        <p:tgtEl>
                                          <p:spTgt spid="257"/>
                                        </p:tgtEl>
                                        <p:attrNameLst>
                                          <p:attrName>style.visibility</p:attrName>
                                        </p:attrNameLst>
                                      </p:cBhvr>
                                      <p:to>
                                        <p:strVal val="visible"/>
                                      </p:to>
                                    </p:set>
                                  </p:childTnLst>
                                </p:cTn>
                              </p:par>
                            </p:childTnLst>
                          </p:cTn>
                        </p:par>
                        <p:par>
                          <p:cTn id="1227" fill="hold" nodeType="afterGroup">
                            <p:stCondLst>
                              <p:cond delay="244000"/>
                            </p:stCondLst>
                            <p:childTnLst>
                              <p:par>
                                <p:cTn id="1228" presetID="1" presetClass="exit" presetSubtype="0" fill="hold" grpId="1" nodeType="afterEffect">
                                  <p:stCondLst>
                                    <p:cond delay="1000"/>
                                  </p:stCondLst>
                                  <p:childTnLst>
                                    <p:set>
                                      <p:cBhvr>
                                        <p:cTn id="1229" dur="1" fill="hold">
                                          <p:stCondLst>
                                            <p:cond delay="0"/>
                                          </p:stCondLst>
                                        </p:cTn>
                                        <p:tgtEl>
                                          <p:spTgt spid="257"/>
                                        </p:tgtEl>
                                        <p:attrNameLst>
                                          <p:attrName>style.visibility</p:attrName>
                                        </p:attrNameLst>
                                      </p:cBhvr>
                                      <p:to>
                                        <p:strVal val="hidden"/>
                                      </p:to>
                                    </p:set>
                                  </p:childTnLst>
                                </p:cTn>
                              </p:par>
                              <p:par>
                                <p:cTn id="1230" presetID="1" presetClass="entr" presetSubtype="0" fill="hold" grpId="0" nodeType="withEffect">
                                  <p:stCondLst>
                                    <p:cond delay="0"/>
                                  </p:stCondLst>
                                  <p:childTnLst>
                                    <p:set>
                                      <p:cBhvr>
                                        <p:cTn id="1231" dur="1" fill="hold">
                                          <p:stCondLst>
                                            <p:cond delay="0"/>
                                          </p:stCondLst>
                                        </p:cTn>
                                        <p:tgtEl>
                                          <p:spTgt spid="258"/>
                                        </p:tgtEl>
                                        <p:attrNameLst>
                                          <p:attrName>style.visibility</p:attrName>
                                        </p:attrNameLst>
                                      </p:cBhvr>
                                      <p:to>
                                        <p:strVal val="visible"/>
                                      </p:to>
                                    </p:set>
                                  </p:childTnLst>
                                </p:cTn>
                              </p:par>
                            </p:childTnLst>
                          </p:cTn>
                        </p:par>
                        <p:par>
                          <p:cTn id="1232" fill="hold" nodeType="afterGroup">
                            <p:stCondLst>
                              <p:cond delay="245000"/>
                            </p:stCondLst>
                            <p:childTnLst>
                              <p:par>
                                <p:cTn id="1233" presetID="1" presetClass="exit" presetSubtype="0" fill="hold" grpId="1" nodeType="afterEffect">
                                  <p:stCondLst>
                                    <p:cond delay="1000"/>
                                  </p:stCondLst>
                                  <p:childTnLst>
                                    <p:set>
                                      <p:cBhvr>
                                        <p:cTn id="1234" dur="1" fill="hold">
                                          <p:stCondLst>
                                            <p:cond delay="0"/>
                                          </p:stCondLst>
                                        </p:cTn>
                                        <p:tgtEl>
                                          <p:spTgt spid="258"/>
                                        </p:tgtEl>
                                        <p:attrNameLst>
                                          <p:attrName>style.visibility</p:attrName>
                                        </p:attrNameLst>
                                      </p:cBhvr>
                                      <p:to>
                                        <p:strVal val="hidden"/>
                                      </p:to>
                                    </p:set>
                                  </p:childTnLst>
                                </p:cTn>
                              </p:par>
                              <p:par>
                                <p:cTn id="1235" presetID="1" presetClass="entr" presetSubtype="0" fill="hold" grpId="0" nodeType="withEffect">
                                  <p:stCondLst>
                                    <p:cond delay="0"/>
                                  </p:stCondLst>
                                  <p:childTnLst>
                                    <p:set>
                                      <p:cBhvr>
                                        <p:cTn id="1236" dur="1" fill="hold">
                                          <p:stCondLst>
                                            <p:cond delay="0"/>
                                          </p:stCondLst>
                                        </p:cTn>
                                        <p:tgtEl>
                                          <p:spTgt spid="259"/>
                                        </p:tgtEl>
                                        <p:attrNameLst>
                                          <p:attrName>style.visibility</p:attrName>
                                        </p:attrNameLst>
                                      </p:cBhvr>
                                      <p:to>
                                        <p:strVal val="visible"/>
                                      </p:to>
                                    </p:set>
                                  </p:childTnLst>
                                </p:cTn>
                              </p:par>
                            </p:childTnLst>
                          </p:cTn>
                        </p:par>
                        <p:par>
                          <p:cTn id="1237" fill="hold" nodeType="afterGroup">
                            <p:stCondLst>
                              <p:cond delay="246000"/>
                            </p:stCondLst>
                            <p:childTnLst>
                              <p:par>
                                <p:cTn id="1238" presetID="1" presetClass="exit" presetSubtype="0" fill="hold" grpId="1" nodeType="afterEffect">
                                  <p:stCondLst>
                                    <p:cond delay="1000"/>
                                  </p:stCondLst>
                                  <p:childTnLst>
                                    <p:set>
                                      <p:cBhvr>
                                        <p:cTn id="1239" dur="1" fill="hold">
                                          <p:stCondLst>
                                            <p:cond delay="0"/>
                                          </p:stCondLst>
                                        </p:cTn>
                                        <p:tgtEl>
                                          <p:spTgt spid="259"/>
                                        </p:tgtEl>
                                        <p:attrNameLst>
                                          <p:attrName>style.visibility</p:attrName>
                                        </p:attrNameLst>
                                      </p:cBhvr>
                                      <p:to>
                                        <p:strVal val="hidden"/>
                                      </p:to>
                                    </p:set>
                                  </p:childTnLst>
                                </p:cTn>
                              </p:par>
                              <p:par>
                                <p:cTn id="1240" presetID="1" presetClass="entr" presetSubtype="0" fill="hold" grpId="0" nodeType="withEffect">
                                  <p:stCondLst>
                                    <p:cond delay="0"/>
                                  </p:stCondLst>
                                  <p:childTnLst>
                                    <p:set>
                                      <p:cBhvr>
                                        <p:cTn id="1241" dur="1" fill="hold">
                                          <p:stCondLst>
                                            <p:cond delay="0"/>
                                          </p:stCondLst>
                                        </p:cTn>
                                        <p:tgtEl>
                                          <p:spTgt spid="260"/>
                                        </p:tgtEl>
                                        <p:attrNameLst>
                                          <p:attrName>style.visibility</p:attrName>
                                        </p:attrNameLst>
                                      </p:cBhvr>
                                      <p:to>
                                        <p:strVal val="visible"/>
                                      </p:to>
                                    </p:set>
                                  </p:childTnLst>
                                </p:cTn>
                              </p:par>
                            </p:childTnLst>
                          </p:cTn>
                        </p:par>
                        <p:par>
                          <p:cTn id="1242" fill="hold" nodeType="afterGroup">
                            <p:stCondLst>
                              <p:cond delay="247000"/>
                            </p:stCondLst>
                            <p:childTnLst>
                              <p:par>
                                <p:cTn id="1243" presetID="1" presetClass="exit" presetSubtype="0" fill="hold" grpId="1" nodeType="afterEffect">
                                  <p:stCondLst>
                                    <p:cond delay="1000"/>
                                  </p:stCondLst>
                                  <p:childTnLst>
                                    <p:set>
                                      <p:cBhvr>
                                        <p:cTn id="1244" dur="1" fill="hold">
                                          <p:stCondLst>
                                            <p:cond delay="0"/>
                                          </p:stCondLst>
                                        </p:cTn>
                                        <p:tgtEl>
                                          <p:spTgt spid="260"/>
                                        </p:tgtEl>
                                        <p:attrNameLst>
                                          <p:attrName>style.visibility</p:attrName>
                                        </p:attrNameLst>
                                      </p:cBhvr>
                                      <p:to>
                                        <p:strVal val="hidden"/>
                                      </p:to>
                                    </p:set>
                                  </p:childTnLst>
                                </p:cTn>
                              </p:par>
                              <p:par>
                                <p:cTn id="1245" presetID="1" presetClass="entr" presetSubtype="0" fill="hold" grpId="0" nodeType="withEffect">
                                  <p:stCondLst>
                                    <p:cond delay="0"/>
                                  </p:stCondLst>
                                  <p:childTnLst>
                                    <p:set>
                                      <p:cBhvr>
                                        <p:cTn id="1246" dur="1" fill="hold">
                                          <p:stCondLst>
                                            <p:cond delay="0"/>
                                          </p:stCondLst>
                                        </p:cTn>
                                        <p:tgtEl>
                                          <p:spTgt spid="261"/>
                                        </p:tgtEl>
                                        <p:attrNameLst>
                                          <p:attrName>style.visibility</p:attrName>
                                        </p:attrNameLst>
                                      </p:cBhvr>
                                      <p:to>
                                        <p:strVal val="visible"/>
                                      </p:to>
                                    </p:set>
                                  </p:childTnLst>
                                </p:cTn>
                              </p:par>
                            </p:childTnLst>
                          </p:cTn>
                        </p:par>
                        <p:par>
                          <p:cTn id="1247" fill="hold" nodeType="afterGroup">
                            <p:stCondLst>
                              <p:cond delay="248000"/>
                            </p:stCondLst>
                            <p:childTnLst>
                              <p:par>
                                <p:cTn id="1248" presetID="1" presetClass="exit" presetSubtype="0" fill="hold" grpId="1" nodeType="afterEffect">
                                  <p:stCondLst>
                                    <p:cond delay="1000"/>
                                  </p:stCondLst>
                                  <p:childTnLst>
                                    <p:set>
                                      <p:cBhvr>
                                        <p:cTn id="1249" dur="1" fill="hold">
                                          <p:stCondLst>
                                            <p:cond delay="0"/>
                                          </p:stCondLst>
                                        </p:cTn>
                                        <p:tgtEl>
                                          <p:spTgt spid="261"/>
                                        </p:tgtEl>
                                        <p:attrNameLst>
                                          <p:attrName>style.visibility</p:attrName>
                                        </p:attrNameLst>
                                      </p:cBhvr>
                                      <p:to>
                                        <p:strVal val="hidden"/>
                                      </p:to>
                                    </p:set>
                                  </p:childTnLst>
                                </p:cTn>
                              </p:par>
                              <p:par>
                                <p:cTn id="1250" presetID="1" presetClass="entr" presetSubtype="0" fill="hold" grpId="0" nodeType="withEffect">
                                  <p:stCondLst>
                                    <p:cond delay="0"/>
                                  </p:stCondLst>
                                  <p:childTnLst>
                                    <p:set>
                                      <p:cBhvr>
                                        <p:cTn id="1251" dur="1" fill="hold">
                                          <p:stCondLst>
                                            <p:cond delay="0"/>
                                          </p:stCondLst>
                                        </p:cTn>
                                        <p:tgtEl>
                                          <p:spTgt spid="262"/>
                                        </p:tgtEl>
                                        <p:attrNameLst>
                                          <p:attrName>style.visibility</p:attrName>
                                        </p:attrNameLst>
                                      </p:cBhvr>
                                      <p:to>
                                        <p:strVal val="visible"/>
                                      </p:to>
                                    </p:set>
                                  </p:childTnLst>
                                </p:cTn>
                              </p:par>
                            </p:childTnLst>
                          </p:cTn>
                        </p:par>
                        <p:par>
                          <p:cTn id="1252" fill="hold" nodeType="afterGroup">
                            <p:stCondLst>
                              <p:cond delay="249000"/>
                            </p:stCondLst>
                            <p:childTnLst>
                              <p:par>
                                <p:cTn id="1253" presetID="1" presetClass="exit" presetSubtype="0" fill="hold" grpId="1" nodeType="afterEffect">
                                  <p:stCondLst>
                                    <p:cond delay="1000"/>
                                  </p:stCondLst>
                                  <p:childTnLst>
                                    <p:set>
                                      <p:cBhvr>
                                        <p:cTn id="1254" dur="1" fill="hold">
                                          <p:stCondLst>
                                            <p:cond delay="0"/>
                                          </p:stCondLst>
                                        </p:cTn>
                                        <p:tgtEl>
                                          <p:spTgt spid="262"/>
                                        </p:tgtEl>
                                        <p:attrNameLst>
                                          <p:attrName>style.visibility</p:attrName>
                                        </p:attrNameLst>
                                      </p:cBhvr>
                                      <p:to>
                                        <p:strVal val="hidden"/>
                                      </p:to>
                                    </p:set>
                                  </p:childTnLst>
                                </p:cTn>
                              </p:par>
                              <p:par>
                                <p:cTn id="1255" presetID="1" presetClass="entr" presetSubtype="0" fill="hold" grpId="0" nodeType="withEffect">
                                  <p:stCondLst>
                                    <p:cond delay="0"/>
                                  </p:stCondLst>
                                  <p:childTnLst>
                                    <p:set>
                                      <p:cBhvr>
                                        <p:cTn id="1256" dur="1" fill="hold">
                                          <p:stCondLst>
                                            <p:cond delay="0"/>
                                          </p:stCondLst>
                                        </p:cTn>
                                        <p:tgtEl>
                                          <p:spTgt spid="263"/>
                                        </p:tgtEl>
                                        <p:attrNameLst>
                                          <p:attrName>style.visibility</p:attrName>
                                        </p:attrNameLst>
                                      </p:cBhvr>
                                      <p:to>
                                        <p:strVal val="visible"/>
                                      </p:to>
                                    </p:set>
                                  </p:childTnLst>
                                </p:cTn>
                              </p:par>
                            </p:childTnLst>
                          </p:cTn>
                        </p:par>
                        <p:par>
                          <p:cTn id="1257" fill="hold" nodeType="afterGroup">
                            <p:stCondLst>
                              <p:cond delay="250000"/>
                            </p:stCondLst>
                            <p:childTnLst>
                              <p:par>
                                <p:cTn id="1258" presetID="1" presetClass="exit" presetSubtype="0" fill="hold" grpId="1" nodeType="afterEffect">
                                  <p:stCondLst>
                                    <p:cond delay="1000"/>
                                  </p:stCondLst>
                                  <p:childTnLst>
                                    <p:set>
                                      <p:cBhvr>
                                        <p:cTn id="1259" dur="1" fill="hold">
                                          <p:stCondLst>
                                            <p:cond delay="0"/>
                                          </p:stCondLst>
                                        </p:cTn>
                                        <p:tgtEl>
                                          <p:spTgt spid="263"/>
                                        </p:tgtEl>
                                        <p:attrNameLst>
                                          <p:attrName>style.visibility</p:attrName>
                                        </p:attrNameLst>
                                      </p:cBhvr>
                                      <p:to>
                                        <p:strVal val="hidden"/>
                                      </p:to>
                                    </p:set>
                                  </p:childTnLst>
                                </p:cTn>
                              </p:par>
                              <p:par>
                                <p:cTn id="1260" presetID="1" presetClass="entr" presetSubtype="0" fill="hold" grpId="0" nodeType="withEffect">
                                  <p:stCondLst>
                                    <p:cond delay="0"/>
                                  </p:stCondLst>
                                  <p:childTnLst>
                                    <p:set>
                                      <p:cBhvr>
                                        <p:cTn id="1261" dur="1" fill="hold">
                                          <p:stCondLst>
                                            <p:cond delay="0"/>
                                          </p:stCondLst>
                                        </p:cTn>
                                        <p:tgtEl>
                                          <p:spTgt spid="264"/>
                                        </p:tgtEl>
                                        <p:attrNameLst>
                                          <p:attrName>style.visibility</p:attrName>
                                        </p:attrNameLst>
                                      </p:cBhvr>
                                      <p:to>
                                        <p:strVal val="visible"/>
                                      </p:to>
                                    </p:set>
                                  </p:childTnLst>
                                </p:cTn>
                              </p:par>
                            </p:childTnLst>
                          </p:cTn>
                        </p:par>
                        <p:par>
                          <p:cTn id="1262" fill="hold" nodeType="afterGroup">
                            <p:stCondLst>
                              <p:cond delay="251000"/>
                            </p:stCondLst>
                            <p:childTnLst>
                              <p:par>
                                <p:cTn id="1263" presetID="1" presetClass="exit" presetSubtype="0" fill="hold" grpId="1" nodeType="afterEffect">
                                  <p:stCondLst>
                                    <p:cond delay="1000"/>
                                  </p:stCondLst>
                                  <p:childTnLst>
                                    <p:set>
                                      <p:cBhvr>
                                        <p:cTn id="1264" dur="1" fill="hold">
                                          <p:stCondLst>
                                            <p:cond delay="0"/>
                                          </p:stCondLst>
                                        </p:cTn>
                                        <p:tgtEl>
                                          <p:spTgt spid="264"/>
                                        </p:tgtEl>
                                        <p:attrNameLst>
                                          <p:attrName>style.visibility</p:attrName>
                                        </p:attrNameLst>
                                      </p:cBhvr>
                                      <p:to>
                                        <p:strVal val="hidden"/>
                                      </p:to>
                                    </p:set>
                                  </p:childTnLst>
                                </p:cTn>
                              </p:par>
                              <p:par>
                                <p:cTn id="1265" presetID="1" presetClass="entr" presetSubtype="0" fill="hold" grpId="0" nodeType="withEffect">
                                  <p:stCondLst>
                                    <p:cond delay="0"/>
                                  </p:stCondLst>
                                  <p:childTnLst>
                                    <p:set>
                                      <p:cBhvr>
                                        <p:cTn id="1266" dur="1" fill="hold">
                                          <p:stCondLst>
                                            <p:cond delay="0"/>
                                          </p:stCondLst>
                                        </p:cTn>
                                        <p:tgtEl>
                                          <p:spTgt spid="265"/>
                                        </p:tgtEl>
                                        <p:attrNameLst>
                                          <p:attrName>style.visibility</p:attrName>
                                        </p:attrNameLst>
                                      </p:cBhvr>
                                      <p:to>
                                        <p:strVal val="visible"/>
                                      </p:to>
                                    </p:set>
                                  </p:childTnLst>
                                </p:cTn>
                              </p:par>
                            </p:childTnLst>
                          </p:cTn>
                        </p:par>
                        <p:par>
                          <p:cTn id="1267" fill="hold" nodeType="afterGroup">
                            <p:stCondLst>
                              <p:cond delay="252000"/>
                            </p:stCondLst>
                            <p:childTnLst>
                              <p:par>
                                <p:cTn id="1268" presetID="1" presetClass="exit" presetSubtype="0" fill="hold" grpId="1" nodeType="afterEffect">
                                  <p:stCondLst>
                                    <p:cond delay="1000"/>
                                  </p:stCondLst>
                                  <p:childTnLst>
                                    <p:set>
                                      <p:cBhvr>
                                        <p:cTn id="1269" dur="1" fill="hold">
                                          <p:stCondLst>
                                            <p:cond delay="0"/>
                                          </p:stCondLst>
                                        </p:cTn>
                                        <p:tgtEl>
                                          <p:spTgt spid="265"/>
                                        </p:tgtEl>
                                        <p:attrNameLst>
                                          <p:attrName>style.visibility</p:attrName>
                                        </p:attrNameLst>
                                      </p:cBhvr>
                                      <p:to>
                                        <p:strVal val="hidden"/>
                                      </p:to>
                                    </p:set>
                                  </p:childTnLst>
                                </p:cTn>
                              </p:par>
                              <p:par>
                                <p:cTn id="1270" presetID="1" presetClass="entr" presetSubtype="0" fill="hold" grpId="0" nodeType="withEffect">
                                  <p:stCondLst>
                                    <p:cond delay="0"/>
                                  </p:stCondLst>
                                  <p:childTnLst>
                                    <p:set>
                                      <p:cBhvr>
                                        <p:cTn id="1271" dur="1" fill="hold">
                                          <p:stCondLst>
                                            <p:cond delay="0"/>
                                          </p:stCondLst>
                                        </p:cTn>
                                        <p:tgtEl>
                                          <p:spTgt spid="266"/>
                                        </p:tgtEl>
                                        <p:attrNameLst>
                                          <p:attrName>style.visibility</p:attrName>
                                        </p:attrNameLst>
                                      </p:cBhvr>
                                      <p:to>
                                        <p:strVal val="visible"/>
                                      </p:to>
                                    </p:set>
                                  </p:childTnLst>
                                </p:cTn>
                              </p:par>
                            </p:childTnLst>
                          </p:cTn>
                        </p:par>
                        <p:par>
                          <p:cTn id="1272" fill="hold" nodeType="afterGroup">
                            <p:stCondLst>
                              <p:cond delay="253000"/>
                            </p:stCondLst>
                            <p:childTnLst>
                              <p:par>
                                <p:cTn id="1273" presetID="1" presetClass="exit" presetSubtype="0" fill="hold" grpId="1" nodeType="afterEffect">
                                  <p:stCondLst>
                                    <p:cond delay="1000"/>
                                  </p:stCondLst>
                                  <p:childTnLst>
                                    <p:set>
                                      <p:cBhvr>
                                        <p:cTn id="1274" dur="1" fill="hold">
                                          <p:stCondLst>
                                            <p:cond delay="0"/>
                                          </p:stCondLst>
                                        </p:cTn>
                                        <p:tgtEl>
                                          <p:spTgt spid="266"/>
                                        </p:tgtEl>
                                        <p:attrNameLst>
                                          <p:attrName>style.visibility</p:attrName>
                                        </p:attrNameLst>
                                      </p:cBhvr>
                                      <p:to>
                                        <p:strVal val="hidden"/>
                                      </p:to>
                                    </p:set>
                                  </p:childTnLst>
                                </p:cTn>
                              </p:par>
                              <p:par>
                                <p:cTn id="1275" presetID="1" presetClass="entr" presetSubtype="0" fill="hold" grpId="0" nodeType="withEffect">
                                  <p:stCondLst>
                                    <p:cond delay="0"/>
                                  </p:stCondLst>
                                  <p:childTnLst>
                                    <p:set>
                                      <p:cBhvr>
                                        <p:cTn id="1276" dur="1" fill="hold">
                                          <p:stCondLst>
                                            <p:cond delay="0"/>
                                          </p:stCondLst>
                                        </p:cTn>
                                        <p:tgtEl>
                                          <p:spTgt spid="267"/>
                                        </p:tgtEl>
                                        <p:attrNameLst>
                                          <p:attrName>style.visibility</p:attrName>
                                        </p:attrNameLst>
                                      </p:cBhvr>
                                      <p:to>
                                        <p:strVal val="visible"/>
                                      </p:to>
                                    </p:set>
                                  </p:childTnLst>
                                </p:cTn>
                              </p:par>
                            </p:childTnLst>
                          </p:cTn>
                        </p:par>
                        <p:par>
                          <p:cTn id="1277" fill="hold" nodeType="afterGroup">
                            <p:stCondLst>
                              <p:cond delay="254000"/>
                            </p:stCondLst>
                            <p:childTnLst>
                              <p:par>
                                <p:cTn id="1278" presetID="1" presetClass="exit" presetSubtype="0" fill="hold" grpId="1" nodeType="afterEffect">
                                  <p:stCondLst>
                                    <p:cond delay="1000"/>
                                  </p:stCondLst>
                                  <p:childTnLst>
                                    <p:set>
                                      <p:cBhvr>
                                        <p:cTn id="1279" dur="1" fill="hold">
                                          <p:stCondLst>
                                            <p:cond delay="0"/>
                                          </p:stCondLst>
                                        </p:cTn>
                                        <p:tgtEl>
                                          <p:spTgt spid="267"/>
                                        </p:tgtEl>
                                        <p:attrNameLst>
                                          <p:attrName>style.visibility</p:attrName>
                                        </p:attrNameLst>
                                      </p:cBhvr>
                                      <p:to>
                                        <p:strVal val="hidden"/>
                                      </p:to>
                                    </p:set>
                                  </p:childTnLst>
                                </p:cTn>
                              </p:par>
                              <p:par>
                                <p:cTn id="1280" presetID="1" presetClass="entr" presetSubtype="0" fill="hold" grpId="0" nodeType="withEffect">
                                  <p:stCondLst>
                                    <p:cond delay="0"/>
                                  </p:stCondLst>
                                  <p:childTnLst>
                                    <p:set>
                                      <p:cBhvr>
                                        <p:cTn id="1281" dur="1" fill="hold">
                                          <p:stCondLst>
                                            <p:cond delay="0"/>
                                          </p:stCondLst>
                                        </p:cTn>
                                        <p:tgtEl>
                                          <p:spTgt spid="268"/>
                                        </p:tgtEl>
                                        <p:attrNameLst>
                                          <p:attrName>style.visibility</p:attrName>
                                        </p:attrNameLst>
                                      </p:cBhvr>
                                      <p:to>
                                        <p:strVal val="visible"/>
                                      </p:to>
                                    </p:set>
                                  </p:childTnLst>
                                </p:cTn>
                              </p:par>
                            </p:childTnLst>
                          </p:cTn>
                        </p:par>
                        <p:par>
                          <p:cTn id="1282" fill="hold" nodeType="afterGroup">
                            <p:stCondLst>
                              <p:cond delay="255000"/>
                            </p:stCondLst>
                            <p:childTnLst>
                              <p:par>
                                <p:cTn id="1283" presetID="1" presetClass="exit" presetSubtype="0" fill="hold" grpId="1" nodeType="afterEffect">
                                  <p:stCondLst>
                                    <p:cond delay="1000"/>
                                  </p:stCondLst>
                                  <p:childTnLst>
                                    <p:set>
                                      <p:cBhvr>
                                        <p:cTn id="1284" dur="1" fill="hold">
                                          <p:stCondLst>
                                            <p:cond delay="0"/>
                                          </p:stCondLst>
                                        </p:cTn>
                                        <p:tgtEl>
                                          <p:spTgt spid="268"/>
                                        </p:tgtEl>
                                        <p:attrNameLst>
                                          <p:attrName>style.visibility</p:attrName>
                                        </p:attrNameLst>
                                      </p:cBhvr>
                                      <p:to>
                                        <p:strVal val="hidden"/>
                                      </p:to>
                                    </p:set>
                                  </p:childTnLst>
                                </p:cTn>
                              </p:par>
                              <p:par>
                                <p:cTn id="1285" presetID="1" presetClass="entr" presetSubtype="0" fill="hold" grpId="0" nodeType="withEffect">
                                  <p:stCondLst>
                                    <p:cond delay="0"/>
                                  </p:stCondLst>
                                  <p:childTnLst>
                                    <p:set>
                                      <p:cBhvr>
                                        <p:cTn id="1286" dur="1" fill="hold">
                                          <p:stCondLst>
                                            <p:cond delay="0"/>
                                          </p:stCondLst>
                                        </p:cTn>
                                        <p:tgtEl>
                                          <p:spTgt spid="269"/>
                                        </p:tgtEl>
                                        <p:attrNameLst>
                                          <p:attrName>style.visibility</p:attrName>
                                        </p:attrNameLst>
                                      </p:cBhvr>
                                      <p:to>
                                        <p:strVal val="visible"/>
                                      </p:to>
                                    </p:set>
                                  </p:childTnLst>
                                </p:cTn>
                              </p:par>
                            </p:childTnLst>
                          </p:cTn>
                        </p:par>
                        <p:par>
                          <p:cTn id="1287" fill="hold" nodeType="afterGroup">
                            <p:stCondLst>
                              <p:cond delay="256000"/>
                            </p:stCondLst>
                            <p:childTnLst>
                              <p:par>
                                <p:cTn id="1288" presetID="1" presetClass="exit" presetSubtype="0" fill="hold" grpId="1" nodeType="afterEffect">
                                  <p:stCondLst>
                                    <p:cond delay="1000"/>
                                  </p:stCondLst>
                                  <p:childTnLst>
                                    <p:set>
                                      <p:cBhvr>
                                        <p:cTn id="1289" dur="1" fill="hold">
                                          <p:stCondLst>
                                            <p:cond delay="0"/>
                                          </p:stCondLst>
                                        </p:cTn>
                                        <p:tgtEl>
                                          <p:spTgt spid="269"/>
                                        </p:tgtEl>
                                        <p:attrNameLst>
                                          <p:attrName>style.visibility</p:attrName>
                                        </p:attrNameLst>
                                      </p:cBhvr>
                                      <p:to>
                                        <p:strVal val="hidden"/>
                                      </p:to>
                                    </p:set>
                                  </p:childTnLst>
                                </p:cTn>
                              </p:par>
                              <p:par>
                                <p:cTn id="1290" presetID="1" presetClass="entr" presetSubtype="0" fill="hold" grpId="0" nodeType="withEffect">
                                  <p:stCondLst>
                                    <p:cond delay="0"/>
                                  </p:stCondLst>
                                  <p:childTnLst>
                                    <p:set>
                                      <p:cBhvr>
                                        <p:cTn id="1291" dur="1" fill="hold">
                                          <p:stCondLst>
                                            <p:cond delay="0"/>
                                          </p:stCondLst>
                                        </p:cTn>
                                        <p:tgtEl>
                                          <p:spTgt spid="270"/>
                                        </p:tgtEl>
                                        <p:attrNameLst>
                                          <p:attrName>style.visibility</p:attrName>
                                        </p:attrNameLst>
                                      </p:cBhvr>
                                      <p:to>
                                        <p:strVal val="visible"/>
                                      </p:to>
                                    </p:set>
                                  </p:childTnLst>
                                </p:cTn>
                              </p:par>
                            </p:childTnLst>
                          </p:cTn>
                        </p:par>
                        <p:par>
                          <p:cTn id="1292" fill="hold" nodeType="afterGroup">
                            <p:stCondLst>
                              <p:cond delay="257000"/>
                            </p:stCondLst>
                            <p:childTnLst>
                              <p:par>
                                <p:cTn id="1293" presetID="1" presetClass="exit" presetSubtype="0" fill="hold" grpId="1" nodeType="afterEffect">
                                  <p:stCondLst>
                                    <p:cond delay="1000"/>
                                  </p:stCondLst>
                                  <p:childTnLst>
                                    <p:set>
                                      <p:cBhvr>
                                        <p:cTn id="1294" dur="1" fill="hold">
                                          <p:stCondLst>
                                            <p:cond delay="0"/>
                                          </p:stCondLst>
                                        </p:cTn>
                                        <p:tgtEl>
                                          <p:spTgt spid="270"/>
                                        </p:tgtEl>
                                        <p:attrNameLst>
                                          <p:attrName>style.visibility</p:attrName>
                                        </p:attrNameLst>
                                      </p:cBhvr>
                                      <p:to>
                                        <p:strVal val="hidden"/>
                                      </p:to>
                                    </p:set>
                                  </p:childTnLst>
                                </p:cTn>
                              </p:par>
                              <p:par>
                                <p:cTn id="1295" presetID="1" presetClass="entr" presetSubtype="0" fill="hold" grpId="0" nodeType="withEffect">
                                  <p:stCondLst>
                                    <p:cond delay="0"/>
                                  </p:stCondLst>
                                  <p:childTnLst>
                                    <p:set>
                                      <p:cBhvr>
                                        <p:cTn id="1296" dur="1" fill="hold">
                                          <p:stCondLst>
                                            <p:cond delay="0"/>
                                          </p:stCondLst>
                                        </p:cTn>
                                        <p:tgtEl>
                                          <p:spTgt spid="271"/>
                                        </p:tgtEl>
                                        <p:attrNameLst>
                                          <p:attrName>style.visibility</p:attrName>
                                        </p:attrNameLst>
                                      </p:cBhvr>
                                      <p:to>
                                        <p:strVal val="visible"/>
                                      </p:to>
                                    </p:set>
                                  </p:childTnLst>
                                </p:cTn>
                              </p:par>
                            </p:childTnLst>
                          </p:cTn>
                        </p:par>
                        <p:par>
                          <p:cTn id="1297" fill="hold" nodeType="afterGroup">
                            <p:stCondLst>
                              <p:cond delay="258000"/>
                            </p:stCondLst>
                            <p:childTnLst>
                              <p:par>
                                <p:cTn id="1298" presetID="1" presetClass="exit" presetSubtype="0" fill="hold" grpId="1" nodeType="afterEffect">
                                  <p:stCondLst>
                                    <p:cond delay="1000"/>
                                  </p:stCondLst>
                                  <p:childTnLst>
                                    <p:set>
                                      <p:cBhvr>
                                        <p:cTn id="1299" dur="1" fill="hold">
                                          <p:stCondLst>
                                            <p:cond delay="0"/>
                                          </p:stCondLst>
                                        </p:cTn>
                                        <p:tgtEl>
                                          <p:spTgt spid="271"/>
                                        </p:tgtEl>
                                        <p:attrNameLst>
                                          <p:attrName>style.visibility</p:attrName>
                                        </p:attrNameLst>
                                      </p:cBhvr>
                                      <p:to>
                                        <p:strVal val="hidden"/>
                                      </p:to>
                                    </p:set>
                                  </p:childTnLst>
                                </p:cTn>
                              </p:par>
                              <p:par>
                                <p:cTn id="1300" presetID="1" presetClass="entr" presetSubtype="0" fill="hold" grpId="0" nodeType="withEffect">
                                  <p:stCondLst>
                                    <p:cond delay="0"/>
                                  </p:stCondLst>
                                  <p:childTnLst>
                                    <p:set>
                                      <p:cBhvr>
                                        <p:cTn id="1301" dur="1" fill="hold">
                                          <p:stCondLst>
                                            <p:cond delay="0"/>
                                          </p:stCondLst>
                                        </p:cTn>
                                        <p:tgtEl>
                                          <p:spTgt spid="272"/>
                                        </p:tgtEl>
                                        <p:attrNameLst>
                                          <p:attrName>style.visibility</p:attrName>
                                        </p:attrNameLst>
                                      </p:cBhvr>
                                      <p:to>
                                        <p:strVal val="visible"/>
                                      </p:to>
                                    </p:set>
                                  </p:childTnLst>
                                </p:cTn>
                              </p:par>
                            </p:childTnLst>
                          </p:cTn>
                        </p:par>
                        <p:par>
                          <p:cTn id="1302" fill="hold" nodeType="afterGroup">
                            <p:stCondLst>
                              <p:cond delay="259000"/>
                            </p:stCondLst>
                            <p:childTnLst>
                              <p:par>
                                <p:cTn id="1303" presetID="1" presetClass="exit" presetSubtype="0" fill="hold" grpId="1" nodeType="afterEffect">
                                  <p:stCondLst>
                                    <p:cond delay="1000"/>
                                  </p:stCondLst>
                                  <p:childTnLst>
                                    <p:set>
                                      <p:cBhvr>
                                        <p:cTn id="1304" dur="1" fill="hold">
                                          <p:stCondLst>
                                            <p:cond delay="0"/>
                                          </p:stCondLst>
                                        </p:cTn>
                                        <p:tgtEl>
                                          <p:spTgt spid="272"/>
                                        </p:tgtEl>
                                        <p:attrNameLst>
                                          <p:attrName>style.visibility</p:attrName>
                                        </p:attrNameLst>
                                      </p:cBhvr>
                                      <p:to>
                                        <p:strVal val="hidden"/>
                                      </p:to>
                                    </p:set>
                                  </p:childTnLst>
                                </p:cTn>
                              </p:par>
                              <p:par>
                                <p:cTn id="1305" presetID="1" presetClass="entr" presetSubtype="0" fill="hold" grpId="0" nodeType="withEffect">
                                  <p:stCondLst>
                                    <p:cond delay="0"/>
                                  </p:stCondLst>
                                  <p:childTnLst>
                                    <p:set>
                                      <p:cBhvr>
                                        <p:cTn id="1306" dur="1" fill="hold">
                                          <p:stCondLst>
                                            <p:cond delay="0"/>
                                          </p:stCondLst>
                                        </p:cTn>
                                        <p:tgtEl>
                                          <p:spTgt spid="273"/>
                                        </p:tgtEl>
                                        <p:attrNameLst>
                                          <p:attrName>style.visibility</p:attrName>
                                        </p:attrNameLst>
                                      </p:cBhvr>
                                      <p:to>
                                        <p:strVal val="visible"/>
                                      </p:to>
                                    </p:set>
                                  </p:childTnLst>
                                </p:cTn>
                              </p:par>
                            </p:childTnLst>
                          </p:cTn>
                        </p:par>
                        <p:par>
                          <p:cTn id="1307" fill="hold" nodeType="afterGroup">
                            <p:stCondLst>
                              <p:cond delay="260000"/>
                            </p:stCondLst>
                            <p:childTnLst>
                              <p:par>
                                <p:cTn id="1308" presetID="1" presetClass="exit" presetSubtype="0" fill="hold" grpId="1" nodeType="afterEffect">
                                  <p:stCondLst>
                                    <p:cond delay="1000"/>
                                  </p:stCondLst>
                                  <p:childTnLst>
                                    <p:set>
                                      <p:cBhvr>
                                        <p:cTn id="1309" dur="1" fill="hold">
                                          <p:stCondLst>
                                            <p:cond delay="0"/>
                                          </p:stCondLst>
                                        </p:cTn>
                                        <p:tgtEl>
                                          <p:spTgt spid="273"/>
                                        </p:tgtEl>
                                        <p:attrNameLst>
                                          <p:attrName>style.visibility</p:attrName>
                                        </p:attrNameLst>
                                      </p:cBhvr>
                                      <p:to>
                                        <p:strVal val="hidden"/>
                                      </p:to>
                                    </p:set>
                                  </p:childTnLst>
                                </p:cTn>
                              </p:par>
                              <p:par>
                                <p:cTn id="1310" presetID="1" presetClass="entr" presetSubtype="0" fill="hold" grpId="0" nodeType="withEffect">
                                  <p:stCondLst>
                                    <p:cond delay="0"/>
                                  </p:stCondLst>
                                  <p:childTnLst>
                                    <p:set>
                                      <p:cBhvr>
                                        <p:cTn id="1311" dur="1" fill="hold">
                                          <p:stCondLst>
                                            <p:cond delay="0"/>
                                          </p:stCondLst>
                                        </p:cTn>
                                        <p:tgtEl>
                                          <p:spTgt spid="274"/>
                                        </p:tgtEl>
                                        <p:attrNameLst>
                                          <p:attrName>style.visibility</p:attrName>
                                        </p:attrNameLst>
                                      </p:cBhvr>
                                      <p:to>
                                        <p:strVal val="visible"/>
                                      </p:to>
                                    </p:set>
                                  </p:childTnLst>
                                </p:cTn>
                              </p:par>
                            </p:childTnLst>
                          </p:cTn>
                        </p:par>
                        <p:par>
                          <p:cTn id="1312" fill="hold" nodeType="afterGroup">
                            <p:stCondLst>
                              <p:cond delay="261000"/>
                            </p:stCondLst>
                            <p:childTnLst>
                              <p:par>
                                <p:cTn id="1313" presetID="1" presetClass="exit" presetSubtype="0" fill="hold" grpId="1" nodeType="afterEffect">
                                  <p:stCondLst>
                                    <p:cond delay="1000"/>
                                  </p:stCondLst>
                                  <p:childTnLst>
                                    <p:set>
                                      <p:cBhvr>
                                        <p:cTn id="1314" dur="1" fill="hold">
                                          <p:stCondLst>
                                            <p:cond delay="0"/>
                                          </p:stCondLst>
                                        </p:cTn>
                                        <p:tgtEl>
                                          <p:spTgt spid="274"/>
                                        </p:tgtEl>
                                        <p:attrNameLst>
                                          <p:attrName>style.visibility</p:attrName>
                                        </p:attrNameLst>
                                      </p:cBhvr>
                                      <p:to>
                                        <p:strVal val="hidden"/>
                                      </p:to>
                                    </p:set>
                                  </p:childTnLst>
                                </p:cTn>
                              </p:par>
                              <p:par>
                                <p:cTn id="1315" presetID="1" presetClass="entr" presetSubtype="0" fill="hold" grpId="0" nodeType="withEffect">
                                  <p:stCondLst>
                                    <p:cond delay="0"/>
                                  </p:stCondLst>
                                  <p:childTnLst>
                                    <p:set>
                                      <p:cBhvr>
                                        <p:cTn id="1316" dur="1" fill="hold">
                                          <p:stCondLst>
                                            <p:cond delay="0"/>
                                          </p:stCondLst>
                                        </p:cTn>
                                        <p:tgtEl>
                                          <p:spTgt spid="275"/>
                                        </p:tgtEl>
                                        <p:attrNameLst>
                                          <p:attrName>style.visibility</p:attrName>
                                        </p:attrNameLst>
                                      </p:cBhvr>
                                      <p:to>
                                        <p:strVal val="visible"/>
                                      </p:to>
                                    </p:set>
                                  </p:childTnLst>
                                </p:cTn>
                              </p:par>
                            </p:childTnLst>
                          </p:cTn>
                        </p:par>
                        <p:par>
                          <p:cTn id="1317" fill="hold" nodeType="afterGroup">
                            <p:stCondLst>
                              <p:cond delay="262000"/>
                            </p:stCondLst>
                            <p:childTnLst>
                              <p:par>
                                <p:cTn id="1318" presetID="1" presetClass="exit" presetSubtype="0" fill="hold" grpId="1" nodeType="afterEffect">
                                  <p:stCondLst>
                                    <p:cond delay="1000"/>
                                  </p:stCondLst>
                                  <p:childTnLst>
                                    <p:set>
                                      <p:cBhvr>
                                        <p:cTn id="1319" dur="1" fill="hold">
                                          <p:stCondLst>
                                            <p:cond delay="0"/>
                                          </p:stCondLst>
                                        </p:cTn>
                                        <p:tgtEl>
                                          <p:spTgt spid="275"/>
                                        </p:tgtEl>
                                        <p:attrNameLst>
                                          <p:attrName>style.visibility</p:attrName>
                                        </p:attrNameLst>
                                      </p:cBhvr>
                                      <p:to>
                                        <p:strVal val="hidden"/>
                                      </p:to>
                                    </p:set>
                                  </p:childTnLst>
                                </p:cTn>
                              </p:par>
                              <p:par>
                                <p:cTn id="1320" presetID="1" presetClass="entr" presetSubtype="0" fill="hold" grpId="0" nodeType="withEffect">
                                  <p:stCondLst>
                                    <p:cond delay="0"/>
                                  </p:stCondLst>
                                  <p:childTnLst>
                                    <p:set>
                                      <p:cBhvr>
                                        <p:cTn id="1321" dur="1" fill="hold">
                                          <p:stCondLst>
                                            <p:cond delay="0"/>
                                          </p:stCondLst>
                                        </p:cTn>
                                        <p:tgtEl>
                                          <p:spTgt spid="276"/>
                                        </p:tgtEl>
                                        <p:attrNameLst>
                                          <p:attrName>style.visibility</p:attrName>
                                        </p:attrNameLst>
                                      </p:cBhvr>
                                      <p:to>
                                        <p:strVal val="visible"/>
                                      </p:to>
                                    </p:set>
                                  </p:childTnLst>
                                </p:cTn>
                              </p:par>
                            </p:childTnLst>
                          </p:cTn>
                        </p:par>
                        <p:par>
                          <p:cTn id="1322" fill="hold" nodeType="afterGroup">
                            <p:stCondLst>
                              <p:cond delay="263000"/>
                            </p:stCondLst>
                            <p:childTnLst>
                              <p:par>
                                <p:cTn id="1323" presetID="1" presetClass="exit" presetSubtype="0" fill="hold" grpId="1" nodeType="afterEffect">
                                  <p:stCondLst>
                                    <p:cond delay="1000"/>
                                  </p:stCondLst>
                                  <p:childTnLst>
                                    <p:set>
                                      <p:cBhvr>
                                        <p:cTn id="1324" dur="1" fill="hold">
                                          <p:stCondLst>
                                            <p:cond delay="0"/>
                                          </p:stCondLst>
                                        </p:cTn>
                                        <p:tgtEl>
                                          <p:spTgt spid="276"/>
                                        </p:tgtEl>
                                        <p:attrNameLst>
                                          <p:attrName>style.visibility</p:attrName>
                                        </p:attrNameLst>
                                      </p:cBhvr>
                                      <p:to>
                                        <p:strVal val="hidden"/>
                                      </p:to>
                                    </p:set>
                                  </p:childTnLst>
                                </p:cTn>
                              </p:par>
                              <p:par>
                                <p:cTn id="1325" presetID="1" presetClass="entr" presetSubtype="0" fill="hold" grpId="0" nodeType="withEffect">
                                  <p:stCondLst>
                                    <p:cond delay="0"/>
                                  </p:stCondLst>
                                  <p:childTnLst>
                                    <p:set>
                                      <p:cBhvr>
                                        <p:cTn id="1326" dur="1" fill="hold">
                                          <p:stCondLst>
                                            <p:cond delay="0"/>
                                          </p:stCondLst>
                                        </p:cTn>
                                        <p:tgtEl>
                                          <p:spTgt spid="277"/>
                                        </p:tgtEl>
                                        <p:attrNameLst>
                                          <p:attrName>style.visibility</p:attrName>
                                        </p:attrNameLst>
                                      </p:cBhvr>
                                      <p:to>
                                        <p:strVal val="visible"/>
                                      </p:to>
                                    </p:set>
                                  </p:childTnLst>
                                </p:cTn>
                              </p:par>
                            </p:childTnLst>
                          </p:cTn>
                        </p:par>
                        <p:par>
                          <p:cTn id="1327" fill="hold" nodeType="afterGroup">
                            <p:stCondLst>
                              <p:cond delay="264000"/>
                            </p:stCondLst>
                            <p:childTnLst>
                              <p:par>
                                <p:cTn id="1328" presetID="1" presetClass="exit" presetSubtype="0" fill="hold" grpId="1" nodeType="afterEffect">
                                  <p:stCondLst>
                                    <p:cond delay="1000"/>
                                  </p:stCondLst>
                                  <p:childTnLst>
                                    <p:set>
                                      <p:cBhvr>
                                        <p:cTn id="1329" dur="1" fill="hold">
                                          <p:stCondLst>
                                            <p:cond delay="0"/>
                                          </p:stCondLst>
                                        </p:cTn>
                                        <p:tgtEl>
                                          <p:spTgt spid="277"/>
                                        </p:tgtEl>
                                        <p:attrNameLst>
                                          <p:attrName>style.visibility</p:attrName>
                                        </p:attrNameLst>
                                      </p:cBhvr>
                                      <p:to>
                                        <p:strVal val="hidden"/>
                                      </p:to>
                                    </p:set>
                                  </p:childTnLst>
                                </p:cTn>
                              </p:par>
                              <p:par>
                                <p:cTn id="1330" presetID="1" presetClass="entr" presetSubtype="0" fill="hold" grpId="0" nodeType="withEffect">
                                  <p:stCondLst>
                                    <p:cond delay="0"/>
                                  </p:stCondLst>
                                  <p:childTnLst>
                                    <p:set>
                                      <p:cBhvr>
                                        <p:cTn id="1331" dur="1" fill="hold">
                                          <p:stCondLst>
                                            <p:cond delay="0"/>
                                          </p:stCondLst>
                                        </p:cTn>
                                        <p:tgtEl>
                                          <p:spTgt spid="278"/>
                                        </p:tgtEl>
                                        <p:attrNameLst>
                                          <p:attrName>style.visibility</p:attrName>
                                        </p:attrNameLst>
                                      </p:cBhvr>
                                      <p:to>
                                        <p:strVal val="visible"/>
                                      </p:to>
                                    </p:set>
                                  </p:childTnLst>
                                </p:cTn>
                              </p:par>
                            </p:childTnLst>
                          </p:cTn>
                        </p:par>
                        <p:par>
                          <p:cTn id="1332" fill="hold" nodeType="afterGroup">
                            <p:stCondLst>
                              <p:cond delay="265000"/>
                            </p:stCondLst>
                            <p:childTnLst>
                              <p:par>
                                <p:cTn id="1333" presetID="1" presetClass="exit" presetSubtype="0" fill="hold" grpId="1" nodeType="afterEffect">
                                  <p:stCondLst>
                                    <p:cond delay="1000"/>
                                  </p:stCondLst>
                                  <p:childTnLst>
                                    <p:set>
                                      <p:cBhvr>
                                        <p:cTn id="1334" dur="1" fill="hold">
                                          <p:stCondLst>
                                            <p:cond delay="0"/>
                                          </p:stCondLst>
                                        </p:cTn>
                                        <p:tgtEl>
                                          <p:spTgt spid="278"/>
                                        </p:tgtEl>
                                        <p:attrNameLst>
                                          <p:attrName>style.visibility</p:attrName>
                                        </p:attrNameLst>
                                      </p:cBhvr>
                                      <p:to>
                                        <p:strVal val="hidden"/>
                                      </p:to>
                                    </p:set>
                                  </p:childTnLst>
                                </p:cTn>
                              </p:par>
                              <p:par>
                                <p:cTn id="1335" presetID="1" presetClass="entr" presetSubtype="0" fill="hold" grpId="0" nodeType="withEffect">
                                  <p:stCondLst>
                                    <p:cond delay="0"/>
                                  </p:stCondLst>
                                  <p:childTnLst>
                                    <p:set>
                                      <p:cBhvr>
                                        <p:cTn id="1336" dur="1" fill="hold">
                                          <p:stCondLst>
                                            <p:cond delay="0"/>
                                          </p:stCondLst>
                                        </p:cTn>
                                        <p:tgtEl>
                                          <p:spTgt spid="279"/>
                                        </p:tgtEl>
                                        <p:attrNameLst>
                                          <p:attrName>style.visibility</p:attrName>
                                        </p:attrNameLst>
                                      </p:cBhvr>
                                      <p:to>
                                        <p:strVal val="visible"/>
                                      </p:to>
                                    </p:set>
                                  </p:childTnLst>
                                </p:cTn>
                              </p:par>
                            </p:childTnLst>
                          </p:cTn>
                        </p:par>
                        <p:par>
                          <p:cTn id="1337" fill="hold" nodeType="afterGroup">
                            <p:stCondLst>
                              <p:cond delay="266000"/>
                            </p:stCondLst>
                            <p:childTnLst>
                              <p:par>
                                <p:cTn id="1338" presetID="1" presetClass="exit" presetSubtype="0" fill="hold" grpId="1" nodeType="afterEffect">
                                  <p:stCondLst>
                                    <p:cond delay="1000"/>
                                  </p:stCondLst>
                                  <p:childTnLst>
                                    <p:set>
                                      <p:cBhvr>
                                        <p:cTn id="1339" dur="1" fill="hold">
                                          <p:stCondLst>
                                            <p:cond delay="0"/>
                                          </p:stCondLst>
                                        </p:cTn>
                                        <p:tgtEl>
                                          <p:spTgt spid="279"/>
                                        </p:tgtEl>
                                        <p:attrNameLst>
                                          <p:attrName>style.visibility</p:attrName>
                                        </p:attrNameLst>
                                      </p:cBhvr>
                                      <p:to>
                                        <p:strVal val="hidden"/>
                                      </p:to>
                                    </p:set>
                                  </p:childTnLst>
                                </p:cTn>
                              </p:par>
                              <p:par>
                                <p:cTn id="1340" presetID="1" presetClass="entr" presetSubtype="0" fill="hold" grpId="0" nodeType="withEffect">
                                  <p:stCondLst>
                                    <p:cond delay="0"/>
                                  </p:stCondLst>
                                  <p:childTnLst>
                                    <p:set>
                                      <p:cBhvr>
                                        <p:cTn id="1341" dur="1" fill="hold">
                                          <p:stCondLst>
                                            <p:cond delay="0"/>
                                          </p:stCondLst>
                                        </p:cTn>
                                        <p:tgtEl>
                                          <p:spTgt spid="280"/>
                                        </p:tgtEl>
                                        <p:attrNameLst>
                                          <p:attrName>style.visibility</p:attrName>
                                        </p:attrNameLst>
                                      </p:cBhvr>
                                      <p:to>
                                        <p:strVal val="visible"/>
                                      </p:to>
                                    </p:set>
                                  </p:childTnLst>
                                </p:cTn>
                              </p:par>
                            </p:childTnLst>
                          </p:cTn>
                        </p:par>
                        <p:par>
                          <p:cTn id="1342" fill="hold" nodeType="afterGroup">
                            <p:stCondLst>
                              <p:cond delay="267000"/>
                            </p:stCondLst>
                            <p:childTnLst>
                              <p:par>
                                <p:cTn id="1343" presetID="1" presetClass="exit" presetSubtype="0" fill="hold" grpId="1" nodeType="afterEffect">
                                  <p:stCondLst>
                                    <p:cond delay="1000"/>
                                  </p:stCondLst>
                                  <p:childTnLst>
                                    <p:set>
                                      <p:cBhvr>
                                        <p:cTn id="1344" dur="1" fill="hold">
                                          <p:stCondLst>
                                            <p:cond delay="0"/>
                                          </p:stCondLst>
                                        </p:cTn>
                                        <p:tgtEl>
                                          <p:spTgt spid="280"/>
                                        </p:tgtEl>
                                        <p:attrNameLst>
                                          <p:attrName>style.visibility</p:attrName>
                                        </p:attrNameLst>
                                      </p:cBhvr>
                                      <p:to>
                                        <p:strVal val="hidden"/>
                                      </p:to>
                                    </p:set>
                                  </p:childTnLst>
                                </p:cTn>
                              </p:par>
                              <p:par>
                                <p:cTn id="1345" presetID="1" presetClass="entr" presetSubtype="0" fill="hold" grpId="0" nodeType="withEffect">
                                  <p:stCondLst>
                                    <p:cond delay="0"/>
                                  </p:stCondLst>
                                  <p:childTnLst>
                                    <p:set>
                                      <p:cBhvr>
                                        <p:cTn id="1346" dur="1" fill="hold">
                                          <p:stCondLst>
                                            <p:cond delay="0"/>
                                          </p:stCondLst>
                                        </p:cTn>
                                        <p:tgtEl>
                                          <p:spTgt spid="281"/>
                                        </p:tgtEl>
                                        <p:attrNameLst>
                                          <p:attrName>style.visibility</p:attrName>
                                        </p:attrNameLst>
                                      </p:cBhvr>
                                      <p:to>
                                        <p:strVal val="visible"/>
                                      </p:to>
                                    </p:set>
                                  </p:childTnLst>
                                </p:cTn>
                              </p:par>
                            </p:childTnLst>
                          </p:cTn>
                        </p:par>
                        <p:par>
                          <p:cTn id="1347" fill="hold" nodeType="afterGroup">
                            <p:stCondLst>
                              <p:cond delay="268000"/>
                            </p:stCondLst>
                            <p:childTnLst>
                              <p:par>
                                <p:cTn id="1348" presetID="1" presetClass="exit" presetSubtype="0" fill="hold" grpId="1" nodeType="afterEffect">
                                  <p:stCondLst>
                                    <p:cond delay="1000"/>
                                  </p:stCondLst>
                                  <p:childTnLst>
                                    <p:set>
                                      <p:cBhvr>
                                        <p:cTn id="1349" dur="1" fill="hold">
                                          <p:stCondLst>
                                            <p:cond delay="0"/>
                                          </p:stCondLst>
                                        </p:cTn>
                                        <p:tgtEl>
                                          <p:spTgt spid="281"/>
                                        </p:tgtEl>
                                        <p:attrNameLst>
                                          <p:attrName>style.visibility</p:attrName>
                                        </p:attrNameLst>
                                      </p:cBhvr>
                                      <p:to>
                                        <p:strVal val="hidden"/>
                                      </p:to>
                                    </p:set>
                                  </p:childTnLst>
                                </p:cTn>
                              </p:par>
                              <p:par>
                                <p:cTn id="1350" presetID="1" presetClass="entr" presetSubtype="0" fill="hold" grpId="0" nodeType="withEffect">
                                  <p:stCondLst>
                                    <p:cond delay="0"/>
                                  </p:stCondLst>
                                  <p:childTnLst>
                                    <p:set>
                                      <p:cBhvr>
                                        <p:cTn id="1351" dur="1" fill="hold">
                                          <p:stCondLst>
                                            <p:cond delay="0"/>
                                          </p:stCondLst>
                                        </p:cTn>
                                        <p:tgtEl>
                                          <p:spTgt spid="282"/>
                                        </p:tgtEl>
                                        <p:attrNameLst>
                                          <p:attrName>style.visibility</p:attrName>
                                        </p:attrNameLst>
                                      </p:cBhvr>
                                      <p:to>
                                        <p:strVal val="visible"/>
                                      </p:to>
                                    </p:set>
                                  </p:childTnLst>
                                </p:cTn>
                              </p:par>
                            </p:childTnLst>
                          </p:cTn>
                        </p:par>
                        <p:par>
                          <p:cTn id="1352" fill="hold" nodeType="afterGroup">
                            <p:stCondLst>
                              <p:cond delay="269000"/>
                            </p:stCondLst>
                            <p:childTnLst>
                              <p:par>
                                <p:cTn id="1353" presetID="1" presetClass="exit" presetSubtype="0" fill="hold" grpId="1" nodeType="afterEffect">
                                  <p:stCondLst>
                                    <p:cond delay="1000"/>
                                  </p:stCondLst>
                                  <p:childTnLst>
                                    <p:set>
                                      <p:cBhvr>
                                        <p:cTn id="1354" dur="1" fill="hold">
                                          <p:stCondLst>
                                            <p:cond delay="0"/>
                                          </p:stCondLst>
                                        </p:cTn>
                                        <p:tgtEl>
                                          <p:spTgt spid="282"/>
                                        </p:tgtEl>
                                        <p:attrNameLst>
                                          <p:attrName>style.visibility</p:attrName>
                                        </p:attrNameLst>
                                      </p:cBhvr>
                                      <p:to>
                                        <p:strVal val="hidden"/>
                                      </p:to>
                                    </p:set>
                                  </p:childTnLst>
                                </p:cTn>
                              </p:par>
                              <p:par>
                                <p:cTn id="1355" presetID="1" presetClass="entr" presetSubtype="0" fill="hold" grpId="0" nodeType="withEffect">
                                  <p:stCondLst>
                                    <p:cond delay="0"/>
                                  </p:stCondLst>
                                  <p:childTnLst>
                                    <p:set>
                                      <p:cBhvr>
                                        <p:cTn id="1356" dur="1" fill="hold">
                                          <p:stCondLst>
                                            <p:cond delay="0"/>
                                          </p:stCondLst>
                                        </p:cTn>
                                        <p:tgtEl>
                                          <p:spTgt spid="283"/>
                                        </p:tgtEl>
                                        <p:attrNameLst>
                                          <p:attrName>style.visibility</p:attrName>
                                        </p:attrNameLst>
                                      </p:cBhvr>
                                      <p:to>
                                        <p:strVal val="visible"/>
                                      </p:to>
                                    </p:set>
                                  </p:childTnLst>
                                </p:cTn>
                              </p:par>
                            </p:childTnLst>
                          </p:cTn>
                        </p:par>
                        <p:par>
                          <p:cTn id="1357" fill="hold" nodeType="afterGroup">
                            <p:stCondLst>
                              <p:cond delay="270000"/>
                            </p:stCondLst>
                            <p:childTnLst>
                              <p:par>
                                <p:cTn id="1358" presetID="1" presetClass="exit" presetSubtype="0" fill="hold" grpId="1" nodeType="afterEffect">
                                  <p:stCondLst>
                                    <p:cond delay="1000"/>
                                  </p:stCondLst>
                                  <p:childTnLst>
                                    <p:set>
                                      <p:cBhvr>
                                        <p:cTn id="1359" dur="1" fill="hold">
                                          <p:stCondLst>
                                            <p:cond delay="0"/>
                                          </p:stCondLst>
                                        </p:cTn>
                                        <p:tgtEl>
                                          <p:spTgt spid="283"/>
                                        </p:tgtEl>
                                        <p:attrNameLst>
                                          <p:attrName>style.visibility</p:attrName>
                                        </p:attrNameLst>
                                      </p:cBhvr>
                                      <p:to>
                                        <p:strVal val="hidden"/>
                                      </p:to>
                                    </p:set>
                                  </p:childTnLst>
                                </p:cTn>
                              </p:par>
                              <p:par>
                                <p:cTn id="1360" presetID="1" presetClass="entr" presetSubtype="0" fill="hold" grpId="0" nodeType="withEffect">
                                  <p:stCondLst>
                                    <p:cond delay="0"/>
                                  </p:stCondLst>
                                  <p:childTnLst>
                                    <p:set>
                                      <p:cBhvr>
                                        <p:cTn id="1361" dur="1" fill="hold">
                                          <p:stCondLst>
                                            <p:cond delay="0"/>
                                          </p:stCondLst>
                                        </p:cTn>
                                        <p:tgtEl>
                                          <p:spTgt spid="284"/>
                                        </p:tgtEl>
                                        <p:attrNameLst>
                                          <p:attrName>style.visibility</p:attrName>
                                        </p:attrNameLst>
                                      </p:cBhvr>
                                      <p:to>
                                        <p:strVal val="visible"/>
                                      </p:to>
                                    </p:set>
                                  </p:childTnLst>
                                </p:cTn>
                              </p:par>
                            </p:childTnLst>
                          </p:cTn>
                        </p:par>
                        <p:par>
                          <p:cTn id="1362" fill="hold" nodeType="afterGroup">
                            <p:stCondLst>
                              <p:cond delay="271000"/>
                            </p:stCondLst>
                            <p:childTnLst>
                              <p:par>
                                <p:cTn id="1363" presetID="1" presetClass="exit" presetSubtype="0" fill="hold" grpId="1" nodeType="afterEffect">
                                  <p:stCondLst>
                                    <p:cond delay="1000"/>
                                  </p:stCondLst>
                                  <p:childTnLst>
                                    <p:set>
                                      <p:cBhvr>
                                        <p:cTn id="1364" dur="1" fill="hold">
                                          <p:stCondLst>
                                            <p:cond delay="0"/>
                                          </p:stCondLst>
                                        </p:cTn>
                                        <p:tgtEl>
                                          <p:spTgt spid="284"/>
                                        </p:tgtEl>
                                        <p:attrNameLst>
                                          <p:attrName>style.visibility</p:attrName>
                                        </p:attrNameLst>
                                      </p:cBhvr>
                                      <p:to>
                                        <p:strVal val="hidden"/>
                                      </p:to>
                                    </p:set>
                                  </p:childTnLst>
                                </p:cTn>
                              </p:par>
                              <p:par>
                                <p:cTn id="1365" presetID="1" presetClass="entr" presetSubtype="0" fill="hold" grpId="0" nodeType="withEffect">
                                  <p:stCondLst>
                                    <p:cond delay="0"/>
                                  </p:stCondLst>
                                  <p:childTnLst>
                                    <p:set>
                                      <p:cBhvr>
                                        <p:cTn id="1366" dur="1" fill="hold">
                                          <p:stCondLst>
                                            <p:cond delay="0"/>
                                          </p:stCondLst>
                                        </p:cTn>
                                        <p:tgtEl>
                                          <p:spTgt spid="285"/>
                                        </p:tgtEl>
                                        <p:attrNameLst>
                                          <p:attrName>style.visibility</p:attrName>
                                        </p:attrNameLst>
                                      </p:cBhvr>
                                      <p:to>
                                        <p:strVal val="visible"/>
                                      </p:to>
                                    </p:set>
                                  </p:childTnLst>
                                </p:cTn>
                              </p:par>
                            </p:childTnLst>
                          </p:cTn>
                        </p:par>
                        <p:par>
                          <p:cTn id="1367" fill="hold" nodeType="afterGroup">
                            <p:stCondLst>
                              <p:cond delay="272000"/>
                            </p:stCondLst>
                            <p:childTnLst>
                              <p:par>
                                <p:cTn id="1368" presetID="1" presetClass="exit" presetSubtype="0" fill="hold" grpId="1" nodeType="afterEffect">
                                  <p:stCondLst>
                                    <p:cond delay="1000"/>
                                  </p:stCondLst>
                                  <p:childTnLst>
                                    <p:set>
                                      <p:cBhvr>
                                        <p:cTn id="1369" dur="1" fill="hold">
                                          <p:stCondLst>
                                            <p:cond delay="0"/>
                                          </p:stCondLst>
                                        </p:cTn>
                                        <p:tgtEl>
                                          <p:spTgt spid="285"/>
                                        </p:tgtEl>
                                        <p:attrNameLst>
                                          <p:attrName>style.visibility</p:attrName>
                                        </p:attrNameLst>
                                      </p:cBhvr>
                                      <p:to>
                                        <p:strVal val="hidden"/>
                                      </p:to>
                                    </p:set>
                                  </p:childTnLst>
                                </p:cTn>
                              </p:par>
                              <p:par>
                                <p:cTn id="1370" presetID="1" presetClass="entr" presetSubtype="0" fill="hold" grpId="0" nodeType="withEffect">
                                  <p:stCondLst>
                                    <p:cond delay="0"/>
                                  </p:stCondLst>
                                  <p:childTnLst>
                                    <p:set>
                                      <p:cBhvr>
                                        <p:cTn id="1371" dur="1" fill="hold">
                                          <p:stCondLst>
                                            <p:cond delay="0"/>
                                          </p:stCondLst>
                                        </p:cTn>
                                        <p:tgtEl>
                                          <p:spTgt spid="286"/>
                                        </p:tgtEl>
                                        <p:attrNameLst>
                                          <p:attrName>style.visibility</p:attrName>
                                        </p:attrNameLst>
                                      </p:cBhvr>
                                      <p:to>
                                        <p:strVal val="visible"/>
                                      </p:to>
                                    </p:set>
                                  </p:childTnLst>
                                </p:cTn>
                              </p:par>
                            </p:childTnLst>
                          </p:cTn>
                        </p:par>
                        <p:par>
                          <p:cTn id="1372" fill="hold" nodeType="afterGroup">
                            <p:stCondLst>
                              <p:cond delay="273000"/>
                            </p:stCondLst>
                            <p:childTnLst>
                              <p:par>
                                <p:cTn id="1373" presetID="1" presetClass="exit" presetSubtype="0" fill="hold" grpId="1" nodeType="afterEffect">
                                  <p:stCondLst>
                                    <p:cond delay="1000"/>
                                  </p:stCondLst>
                                  <p:childTnLst>
                                    <p:set>
                                      <p:cBhvr>
                                        <p:cTn id="1374" dur="1" fill="hold">
                                          <p:stCondLst>
                                            <p:cond delay="0"/>
                                          </p:stCondLst>
                                        </p:cTn>
                                        <p:tgtEl>
                                          <p:spTgt spid="286"/>
                                        </p:tgtEl>
                                        <p:attrNameLst>
                                          <p:attrName>style.visibility</p:attrName>
                                        </p:attrNameLst>
                                      </p:cBhvr>
                                      <p:to>
                                        <p:strVal val="hidden"/>
                                      </p:to>
                                    </p:set>
                                  </p:childTnLst>
                                </p:cTn>
                              </p:par>
                              <p:par>
                                <p:cTn id="1375" presetID="1" presetClass="entr" presetSubtype="0" fill="hold" grpId="0" nodeType="withEffect">
                                  <p:stCondLst>
                                    <p:cond delay="0"/>
                                  </p:stCondLst>
                                  <p:childTnLst>
                                    <p:set>
                                      <p:cBhvr>
                                        <p:cTn id="1376" dur="1" fill="hold">
                                          <p:stCondLst>
                                            <p:cond delay="0"/>
                                          </p:stCondLst>
                                        </p:cTn>
                                        <p:tgtEl>
                                          <p:spTgt spid="287"/>
                                        </p:tgtEl>
                                        <p:attrNameLst>
                                          <p:attrName>style.visibility</p:attrName>
                                        </p:attrNameLst>
                                      </p:cBhvr>
                                      <p:to>
                                        <p:strVal val="visible"/>
                                      </p:to>
                                    </p:set>
                                  </p:childTnLst>
                                </p:cTn>
                              </p:par>
                            </p:childTnLst>
                          </p:cTn>
                        </p:par>
                        <p:par>
                          <p:cTn id="1377" fill="hold" nodeType="afterGroup">
                            <p:stCondLst>
                              <p:cond delay="274000"/>
                            </p:stCondLst>
                            <p:childTnLst>
                              <p:par>
                                <p:cTn id="1378" presetID="1" presetClass="exit" presetSubtype="0" fill="hold" grpId="1" nodeType="afterEffect">
                                  <p:stCondLst>
                                    <p:cond delay="1000"/>
                                  </p:stCondLst>
                                  <p:childTnLst>
                                    <p:set>
                                      <p:cBhvr>
                                        <p:cTn id="1379" dur="1" fill="hold">
                                          <p:stCondLst>
                                            <p:cond delay="0"/>
                                          </p:stCondLst>
                                        </p:cTn>
                                        <p:tgtEl>
                                          <p:spTgt spid="287"/>
                                        </p:tgtEl>
                                        <p:attrNameLst>
                                          <p:attrName>style.visibility</p:attrName>
                                        </p:attrNameLst>
                                      </p:cBhvr>
                                      <p:to>
                                        <p:strVal val="hidden"/>
                                      </p:to>
                                    </p:set>
                                  </p:childTnLst>
                                </p:cTn>
                              </p:par>
                              <p:par>
                                <p:cTn id="1380" presetID="1" presetClass="entr" presetSubtype="0" fill="hold" grpId="0" nodeType="withEffect">
                                  <p:stCondLst>
                                    <p:cond delay="0"/>
                                  </p:stCondLst>
                                  <p:childTnLst>
                                    <p:set>
                                      <p:cBhvr>
                                        <p:cTn id="1381" dur="1" fill="hold">
                                          <p:stCondLst>
                                            <p:cond delay="0"/>
                                          </p:stCondLst>
                                        </p:cTn>
                                        <p:tgtEl>
                                          <p:spTgt spid="288"/>
                                        </p:tgtEl>
                                        <p:attrNameLst>
                                          <p:attrName>style.visibility</p:attrName>
                                        </p:attrNameLst>
                                      </p:cBhvr>
                                      <p:to>
                                        <p:strVal val="visible"/>
                                      </p:to>
                                    </p:set>
                                  </p:childTnLst>
                                </p:cTn>
                              </p:par>
                            </p:childTnLst>
                          </p:cTn>
                        </p:par>
                        <p:par>
                          <p:cTn id="1382" fill="hold" nodeType="afterGroup">
                            <p:stCondLst>
                              <p:cond delay="275000"/>
                            </p:stCondLst>
                            <p:childTnLst>
                              <p:par>
                                <p:cTn id="1383" presetID="1" presetClass="exit" presetSubtype="0" fill="hold" grpId="1" nodeType="afterEffect">
                                  <p:stCondLst>
                                    <p:cond delay="1000"/>
                                  </p:stCondLst>
                                  <p:childTnLst>
                                    <p:set>
                                      <p:cBhvr>
                                        <p:cTn id="1384" dur="1" fill="hold">
                                          <p:stCondLst>
                                            <p:cond delay="0"/>
                                          </p:stCondLst>
                                        </p:cTn>
                                        <p:tgtEl>
                                          <p:spTgt spid="288"/>
                                        </p:tgtEl>
                                        <p:attrNameLst>
                                          <p:attrName>style.visibility</p:attrName>
                                        </p:attrNameLst>
                                      </p:cBhvr>
                                      <p:to>
                                        <p:strVal val="hidden"/>
                                      </p:to>
                                    </p:set>
                                  </p:childTnLst>
                                </p:cTn>
                              </p:par>
                              <p:par>
                                <p:cTn id="1385" presetID="1" presetClass="entr" presetSubtype="0" fill="hold" grpId="0" nodeType="withEffect">
                                  <p:stCondLst>
                                    <p:cond delay="0"/>
                                  </p:stCondLst>
                                  <p:childTnLst>
                                    <p:set>
                                      <p:cBhvr>
                                        <p:cTn id="1386" dur="1" fill="hold">
                                          <p:stCondLst>
                                            <p:cond delay="0"/>
                                          </p:stCondLst>
                                        </p:cTn>
                                        <p:tgtEl>
                                          <p:spTgt spid="289"/>
                                        </p:tgtEl>
                                        <p:attrNameLst>
                                          <p:attrName>style.visibility</p:attrName>
                                        </p:attrNameLst>
                                      </p:cBhvr>
                                      <p:to>
                                        <p:strVal val="visible"/>
                                      </p:to>
                                    </p:set>
                                  </p:childTnLst>
                                </p:cTn>
                              </p:par>
                            </p:childTnLst>
                          </p:cTn>
                        </p:par>
                        <p:par>
                          <p:cTn id="1387" fill="hold" nodeType="afterGroup">
                            <p:stCondLst>
                              <p:cond delay="276000"/>
                            </p:stCondLst>
                            <p:childTnLst>
                              <p:par>
                                <p:cTn id="1388" presetID="1" presetClass="exit" presetSubtype="0" fill="hold" grpId="1" nodeType="afterEffect">
                                  <p:stCondLst>
                                    <p:cond delay="1000"/>
                                  </p:stCondLst>
                                  <p:childTnLst>
                                    <p:set>
                                      <p:cBhvr>
                                        <p:cTn id="1389" dur="1" fill="hold">
                                          <p:stCondLst>
                                            <p:cond delay="0"/>
                                          </p:stCondLst>
                                        </p:cTn>
                                        <p:tgtEl>
                                          <p:spTgt spid="289"/>
                                        </p:tgtEl>
                                        <p:attrNameLst>
                                          <p:attrName>style.visibility</p:attrName>
                                        </p:attrNameLst>
                                      </p:cBhvr>
                                      <p:to>
                                        <p:strVal val="hidden"/>
                                      </p:to>
                                    </p:set>
                                  </p:childTnLst>
                                </p:cTn>
                              </p:par>
                              <p:par>
                                <p:cTn id="1390" presetID="1" presetClass="entr" presetSubtype="0" fill="hold" grpId="0" nodeType="withEffect">
                                  <p:stCondLst>
                                    <p:cond delay="0"/>
                                  </p:stCondLst>
                                  <p:childTnLst>
                                    <p:set>
                                      <p:cBhvr>
                                        <p:cTn id="1391" dur="1" fill="hold">
                                          <p:stCondLst>
                                            <p:cond delay="0"/>
                                          </p:stCondLst>
                                        </p:cTn>
                                        <p:tgtEl>
                                          <p:spTgt spid="290"/>
                                        </p:tgtEl>
                                        <p:attrNameLst>
                                          <p:attrName>style.visibility</p:attrName>
                                        </p:attrNameLst>
                                      </p:cBhvr>
                                      <p:to>
                                        <p:strVal val="visible"/>
                                      </p:to>
                                    </p:set>
                                  </p:childTnLst>
                                </p:cTn>
                              </p:par>
                            </p:childTnLst>
                          </p:cTn>
                        </p:par>
                        <p:par>
                          <p:cTn id="1392" fill="hold" nodeType="afterGroup">
                            <p:stCondLst>
                              <p:cond delay="277000"/>
                            </p:stCondLst>
                            <p:childTnLst>
                              <p:par>
                                <p:cTn id="1393" presetID="1" presetClass="exit" presetSubtype="0" fill="hold" grpId="1" nodeType="afterEffect">
                                  <p:stCondLst>
                                    <p:cond delay="1000"/>
                                  </p:stCondLst>
                                  <p:childTnLst>
                                    <p:set>
                                      <p:cBhvr>
                                        <p:cTn id="1394" dur="1" fill="hold">
                                          <p:stCondLst>
                                            <p:cond delay="0"/>
                                          </p:stCondLst>
                                        </p:cTn>
                                        <p:tgtEl>
                                          <p:spTgt spid="290"/>
                                        </p:tgtEl>
                                        <p:attrNameLst>
                                          <p:attrName>style.visibility</p:attrName>
                                        </p:attrNameLst>
                                      </p:cBhvr>
                                      <p:to>
                                        <p:strVal val="hidden"/>
                                      </p:to>
                                    </p:set>
                                  </p:childTnLst>
                                </p:cTn>
                              </p:par>
                              <p:par>
                                <p:cTn id="1395" presetID="1" presetClass="entr" presetSubtype="0" fill="hold" grpId="0" nodeType="withEffect">
                                  <p:stCondLst>
                                    <p:cond delay="0"/>
                                  </p:stCondLst>
                                  <p:childTnLst>
                                    <p:set>
                                      <p:cBhvr>
                                        <p:cTn id="1396" dur="1" fill="hold">
                                          <p:stCondLst>
                                            <p:cond delay="0"/>
                                          </p:stCondLst>
                                        </p:cTn>
                                        <p:tgtEl>
                                          <p:spTgt spid="291"/>
                                        </p:tgtEl>
                                        <p:attrNameLst>
                                          <p:attrName>style.visibility</p:attrName>
                                        </p:attrNameLst>
                                      </p:cBhvr>
                                      <p:to>
                                        <p:strVal val="visible"/>
                                      </p:to>
                                    </p:set>
                                  </p:childTnLst>
                                </p:cTn>
                              </p:par>
                            </p:childTnLst>
                          </p:cTn>
                        </p:par>
                        <p:par>
                          <p:cTn id="1397" fill="hold" nodeType="afterGroup">
                            <p:stCondLst>
                              <p:cond delay="278000"/>
                            </p:stCondLst>
                            <p:childTnLst>
                              <p:par>
                                <p:cTn id="1398" presetID="1" presetClass="exit" presetSubtype="0" fill="hold" grpId="1" nodeType="afterEffect">
                                  <p:stCondLst>
                                    <p:cond delay="1000"/>
                                  </p:stCondLst>
                                  <p:childTnLst>
                                    <p:set>
                                      <p:cBhvr>
                                        <p:cTn id="1399" dur="1" fill="hold">
                                          <p:stCondLst>
                                            <p:cond delay="0"/>
                                          </p:stCondLst>
                                        </p:cTn>
                                        <p:tgtEl>
                                          <p:spTgt spid="291"/>
                                        </p:tgtEl>
                                        <p:attrNameLst>
                                          <p:attrName>style.visibility</p:attrName>
                                        </p:attrNameLst>
                                      </p:cBhvr>
                                      <p:to>
                                        <p:strVal val="hidden"/>
                                      </p:to>
                                    </p:set>
                                  </p:childTnLst>
                                </p:cTn>
                              </p:par>
                              <p:par>
                                <p:cTn id="1400" presetID="1" presetClass="entr" presetSubtype="0" fill="hold" grpId="0" nodeType="withEffect">
                                  <p:stCondLst>
                                    <p:cond delay="0"/>
                                  </p:stCondLst>
                                  <p:childTnLst>
                                    <p:set>
                                      <p:cBhvr>
                                        <p:cTn id="1401" dur="1" fill="hold">
                                          <p:stCondLst>
                                            <p:cond delay="0"/>
                                          </p:stCondLst>
                                        </p:cTn>
                                        <p:tgtEl>
                                          <p:spTgt spid="292"/>
                                        </p:tgtEl>
                                        <p:attrNameLst>
                                          <p:attrName>style.visibility</p:attrName>
                                        </p:attrNameLst>
                                      </p:cBhvr>
                                      <p:to>
                                        <p:strVal val="visible"/>
                                      </p:to>
                                    </p:set>
                                  </p:childTnLst>
                                </p:cTn>
                              </p:par>
                            </p:childTnLst>
                          </p:cTn>
                        </p:par>
                        <p:par>
                          <p:cTn id="1402" fill="hold" nodeType="afterGroup">
                            <p:stCondLst>
                              <p:cond delay="279000"/>
                            </p:stCondLst>
                            <p:childTnLst>
                              <p:par>
                                <p:cTn id="1403" presetID="1" presetClass="exit" presetSubtype="0" fill="hold" grpId="1" nodeType="afterEffect">
                                  <p:stCondLst>
                                    <p:cond delay="1000"/>
                                  </p:stCondLst>
                                  <p:childTnLst>
                                    <p:set>
                                      <p:cBhvr>
                                        <p:cTn id="1404" dur="1" fill="hold">
                                          <p:stCondLst>
                                            <p:cond delay="0"/>
                                          </p:stCondLst>
                                        </p:cTn>
                                        <p:tgtEl>
                                          <p:spTgt spid="292"/>
                                        </p:tgtEl>
                                        <p:attrNameLst>
                                          <p:attrName>style.visibility</p:attrName>
                                        </p:attrNameLst>
                                      </p:cBhvr>
                                      <p:to>
                                        <p:strVal val="hidden"/>
                                      </p:to>
                                    </p:set>
                                  </p:childTnLst>
                                </p:cTn>
                              </p:par>
                              <p:par>
                                <p:cTn id="1405" presetID="1" presetClass="entr" presetSubtype="0" fill="hold" grpId="0" nodeType="withEffect">
                                  <p:stCondLst>
                                    <p:cond delay="0"/>
                                  </p:stCondLst>
                                  <p:childTnLst>
                                    <p:set>
                                      <p:cBhvr>
                                        <p:cTn id="1406" dur="1" fill="hold">
                                          <p:stCondLst>
                                            <p:cond delay="0"/>
                                          </p:stCondLst>
                                        </p:cTn>
                                        <p:tgtEl>
                                          <p:spTgt spid="293"/>
                                        </p:tgtEl>
                                        <p:attrNameLst>
                                          <p:attrName>style.visibility</p:attrName>
                                        </p:attrNameLst>
                                      </p:cBhvr>
                                      <p:to>
                                        <p:strVal val="visible"/>
                                      </p:to>
                                    </p:set>
                                  </p:childTnLst>
                                </p:cTn>
                              </p:par>
                            </p:childTnLst>
                          </p:cTn>
                        </p:par>
                        <p:par>
                          <p:cTn id="1407" fill="hold" nodeType="afterGroup">
                            <p:stCondLst>
                              <p:cond delay="280000"/>
                            </p:stCondLst>
                            <p:childTnLst>
                              <p:par>
                                <p:cTn id="1408" presetID="1" presetClass="exit" presetSubtype="0" fill="hold" grpId="1" nodeType="afterEffect">
                                  <p:stCondLst>
                                    <p:cond delay="1000"/>
                                  </p:stCondLst>
                                  <p:childTnLst>
                                    <p:set>
                                      <p:cBhvr>
                                        <p:cTn id="1409" dur="1" fill="hold">
                                          <p:stCondLst>
                                            <p:cond delay="0"/>
                                          </p:stCondLst>
                                        </p:cTn>
                                        <p:tgtEl>
                                          <p:spTgt spid="293"/>
                                        </p:tgtEl>
                                        <p:attrNameLst>
                                          <p:attrName>style.visibility</p:attrName>
                                        </p:attrNameLst>
                                      </p:cBhvr>
                                      <p:to>
                                        <p:strVal val="hidden"/>
                                      </p:to>
                                    </p:set>
                                  </p:childTnLst>
                                </p:cTn>
                              </p:par>
                              <p:par>
                                <p:cTn id="1410" presetID="1" presetClass="entr" presetSubtype="0" fill="hold" grpId="0" nodeType="withEffect">
                                  <p:stCondLst>
                                    <p:cond delay="0"/>
                                  </p:stCondLst>
                                  <p:childTnLst>
                                    <p:set>
                                      <p:cBhvr>
                                        <p:cTn id="1411" dur="1" fill="hold">
                                          <p:stCondLst>
                                            <p:cond delay="0"/>
                                          </p:stCondLst>
                                        </p:cTn>
                                        <p:tgtEl>
                                          <p:spTgt spid="294"/>
                                        </p:tgtEl>
                                        <p:attrNameLst>
                                          <p:attrName>style.visibility</p:attrName>
                                        </p:attrNameLst>
                                      </p:cBhvr>
                                      <p:to>
                                        <p:strVal val="visible"/>
                                      </p:to>
                                    </p:set>
                                  </p:childTnLst>
                                </p:cTn>
                              </p:par>
                            </p:childTnLst>
                          </p:cTn>
                        </p:par>
                        <p:par>
                          <p:cTn id="1412" fill="hold" nodeType="afterGroup">
                            <p:stCondLst>
                              <p:cond delay="281000"/>
                            </p:stCondLst>
                            <p:childTnLst>
                              <p:par>
                                <p:cTn id="1413" presetID="1" presetClass="exit" presetSubtype="0" fill="hold" grpId="1" nodeType="afterEffect">
                                  <p:stCondLst>
                                    <p:cond delay="1000"/>
                                  </p:stCondLst>
                                  <p:childTnLst>
                                    <p:set>
                                      <p:cBhvr>
                                        <p:cTn id="1414" dur="1" fill="hold">
                                          <p:stCondLst>
                                            <p:cond delay="0"/>
                                          </p:stCondLst>
                                        </p:cTn>
                                        <p:tgtEl>
                                          <p:spTgt spid="294"/>
                                        </p:tgtEl>
                                        <p:attrNameLst>
                                          <p:attrName>style.visibility</p:attrName>
                                        </p:attrNameLst>
                                      </p:cBhvr>
                                      <p:to>
                                        <p:strVal val="hidden"/>
                                      </p:to>
                                    </p:set>
                                  </p:childTnLst>
                                </p:cTn>
                              </p:par>
                              <p:par>
                                <p:cTn id="1415" presetID="1" presetClass="entr" presetSubtype="0" fill="hold" grpId="0" nodeType="withEffect">
                                  <p:stCondLst>
                                    <p:cond delay="0"/>
                                  </p:stCondLst>
                                  <p:childTnLst>
                                    <p:set>
                                      <p:cBhvr>
                                        <p:cTn id="1416" dur="1" fill="hold">
                                          <p:stCondLst>
                                            <p:cond delay="0"/>
                                          </p:stCondLst>
                                        </p:cTn>
                                        <p:tgtEl>
                                          <p:spTgt spid="295"/>
                                        </p:tgtEl>
                                        <p:attrNameLst>
                                          <p:attrName>style.visibility</p:attrName>
                                        </p:attrNameLst>
                                      </p:cBhvr>
                                      <p:to>
                                        <p:strVal val="visible"/>
                                      </p:to>
                                    </p:set>
                                  </p:childTnLst>
                                </p:cTn>
                              </p:par>
                            </p:childTnLst>
                          </p:cTn>
                        </p:par>
                        <p:par>
                          <p:cTn id="1417" fill="hold" nodeType="afterGroup">
                            <p:stCondLst>
                              <p:cond delay="282000"/>
                            </p:stCondLst>
                            <p:childTnLst>
                              <p:par>
                                <p:cTn id="1418" presetID="1" presetClass="exit" presetSubtype="0" fill="hold" grpId="1" nodeType="afterEffect">
                                  <p:stCondLst>
                                    <p:cond delay="1000"/>
                                  </p:stCondLst>
                                  <p:childTnLst>
                                    <p:set>
                                      <p:cBhvr>
                                        <p:cTn id="1419" dur="1" fill="hold">
                                          <p:stCondLst>
                                            <p:cond delay="0"/>
                                          </p:stCondLst>
                                        </p:cTn>
                                        <p:tgtEl>
                                          <p:spTgt spid="295"/>
                                        </p:tgtEl>
                                        <p:attrNameLst>
                                          <p:attrName>style.visibility</p:attrName>
                                        </p:attrNameLst>
                                      </p:cBhvr>
                                      <p:to>
                                        <p:strVal val="hidden"/>
                                      </p:to>
                                    </p:set>
                                  </p:childTnLst>
                                </p:cTn>
                              </p:par>
                              <p:par>
                                <p:cTn id="1420" presetID="1" presetClass="entr" presetSubtype="0" fill="hold" grpId="0" nodeType="withEffect">
                                  <p:stCondLst>
                                    <p:cond delay="0"/>
                                  </p:stCondLst>
                                  <p:childTnLst>
                                    <p:set>
                                      <p:cBhvr>
                                        <p:cTn id="1421" dur="1" fill="hold">
                                          <p:stCondLst>
                                            <p:cond delay="0"/>
                                          </p:stCondLst>
                                        </p:cTn>
                                        <p:tgtEl>
                                          <p:spTgt spid="296"/>
                                        </p:tgtEl>
                                        <p:attrNameLst>
                                          <p:attrName>style.visibility</p:attrName>
                                        </p:attrNameLst>
                                      </p:cBhvr>
                                      <p:to>
                                        <p:strVal val="visible"/>
                                      </p:to>
                                    </p:set>
                                  </p:childTnLst>
                                </p:cTn>
                              </p:par>
                            </p:childTnLst>
                          </p:cTn>
                        </p:par>
                        <p:par>
                          <p:cTn id="1422" fill="hold" nodeType="afterGroup">
                            <p:stCondLst>
                              <p:cond delay="283000"/>
                            </p:stCondLst>
                            <p:childTnLst>
                              <p:par>
                                <p:cTn id="1423" presetID="1" presetClass="exit" presetSubtype="0" fill="hold" grpId="1" nodeType="afterEffect">
                                  <p:stCondLst>
                                    <p:cond delay="1000"/>
                                  </p:stCondLst>
                                  <p:childTnLst>
                                    <p:set>
                                      <p:cBhvr>
                                        <p:cTn id="1424" dur="1" fill="hold">
                                          <p:stCondLst>
                                            <p:cond delay="0"/>
                                          </p:stCondLst>
                                        </p:cTn>
                                        <p:tgtEl>
                                          <p:spTgt spid="296"/>
                                        </p:tgtEl>
                                        <p:attrNameLst>
                                          <p:attrName>style.visibility</p:attrName>
                                        </p:attrNameLst>
                                      </p:cBhvr>
                                      <p:to>
                                        <p:strVal val="hidden"/>
                                      </p:to>
                                    </p:set>
                                  </p:childTnLst>
                                </p:cTn>
                              </p:par>
                              <p:par>
                                <p:cTn id="1425" presetID="1" presetClass="entr" presetSubtype="0" fill="hold" grpId="0" nodeType="withEffect">
                                  <p:stCondLst>
                                    <p:cond delay="0"/>
                                  </p:stCondLst>
                                  <p:childTnLst>
                                    <p:set>
                                      <p:cBhvr>
                                        <p:cTn id="1426" dur="1" fill="hold">
                                          <p:stCondLst>
                                            <p:cond delay="0"/>
                                          </p:stCondLst>
                                        </p:cTn>
                                        <p:tgtEl>
                                          <p:spTgt spid="297"/>
                                        </p:tgtEl>
                                        <p:attrNameLst>
                                          <p:attrName>style.visibility</p:attrName>
                                        </p:attrNameLst>
                                      </p:cBhvr>
                                      <p:to>
                                        <p:strVal val="visible"/>
                                      </p:to>
                                    </p:set>
                                  </p:childTnLst>
                                </p:cTn>
                              </p:par>
                            </p:childTnLst>
                          </p:cTn>
                        </p:par>
                        <p:par>
                          <p:cTn id="1427" fill="hold" nodeType="afterGroup">
                            <p:stCondLst>
                              <p:cond delay="284000"/>
                            </p:stCondLst>
                            <p:childTnLst>
                              <p:par>
                                <p:cTn id="1428" presetID="1" presetClass="exit" presetSubtype="0" fill="hold" grpId="1" nodeType="afterEffect">
                                  <p:stCondLst>
                                    <p:cond delay="1000"/>
                                  </p:stCondLst>
                                  <p:childTnLst>
                                    <p:set>
                                      <p:cBhvr>
                                        <p:cTn id="1429" dur="1" fill="hold">
                                          <p:stCondLst>
                                            <p:cond delay="0"/>
                                          </p:stCondLst>
                                        </p:cTn>
                                        <p:tgtEl>
                                          <p:spTgt spid="297"/>
                                        </p:tgtEl>
                                        <p:attrNameLst>
                                          <p:attrName>style.visibility</p:attrName>
                                        </p:attrNameLst>
                                      </p:cBhvr>
                                      <p:to>
                                        <p:strVal val="hidden"/>
                                      </p:to>
                                    </p:set>
                                  </p:childTnLst>
                                </p:cTn>
                              </p:par>
                              <p:par>
                                <p:cTn id="1430" presetID="1" presetClass="entr" presetSubtype="0" fill="hold" grpId="0" nodeType="withEffect">
                                  <p:stCondLst>
                                    <p:cond delay="0"/>
                                  </p:stCondLst>
                                  <p:childTnLst>
                                    <p:set>
                                      <p:cBhvr>
                                        <p:cTn id="1431" dur="1" fill="hold">
                                          <p:stCondLst>
                                            <p:cond delay="0"/>
                                          </p:stCondLst>
                                        </p:cTn>
                                        <p:tgtEl>
                                          <p:spTgt spid="298"/>
                                        </p:tgtEl>
                                        <p:attrNameLst>
                                          <p:attrName>style.visibility</p:attrName>
                                        </p:attrNameLst>
                                      </p:cBhvr>
                                      <p:to>
                                        <p:strVal val="visible"/>
                                      </p:to>
                                    </p:set>
                                  </p:childTnLst>
                                </p:cTn>
                              </p:par>
                            </p:childTnLst>
                          </p:cTn>
                        </p:par>
                        <p:par>
                          <p:cTn id="1432" fill="hold" nodeType="afterGroup">
                            <p:stCondLst>
                              <p:cond delay="285000"/>
                            </p:stCondLst>
                            <p:childTnLst>
                              <p:par>
                                <p:cTn id="1433" presetID="1" presetClass="exit" presetSubtype="0" fill="hold" grpId="1" nodeType="afterEffect">
                                  <p:stCondLst>
                                    <p:cond delay="1000"/>
                                  </p:stCondLst>
                                  <p:childTnLst>
                                    <p:set>
                                      <p:cBhvr>
                                        <p:cTn id="1434" dur="1" fill="hold">
                                          <p:stCondLst>
                                            <p:cond delay="0"/>
                                          </p:stCondLst>
                                        </p:cTn>
                                        <p:tgtEl>
                                          <p:spTgt spid="298"/>
                                        </p:tgtEl>
                                        <p:attrNameLst>
                                          <p:attrName>style.visibility</p:attrName>
                                        </p:attrNameLst>
                                      </p:cBhvr>
                                      <p:to>
                                        <p:strVal val="hidden"/>
                                      </p:to>
                                    </p:set>
                                  </p:childTnLst>
                                </p:cTn>
                              </p:par>
                              <p:par>
                                <p:cTn id="1435" presetID="1" presetClass="entr" presetSubtype="0" fill="hold" grpId="0" nodeType="withEffect">
                                  <p:stCondLst>
                                    <p:cond delay="0"/>
                                  </p:stCondLst>
                                  <p:childTnLst>
                                    <p:set>
                                      <p:cBhvr>
                                        <p:cTn id="1436" dur="1" fill="hold">
                                          <p:stCondLst>
                                            <p:cond delay="0"/>
                                          </p:stCondLst>
                                        </p:cTn>
                                        <p:tgtEl>
                                          <p:spTgt spid="299"/>
                                        </p:tgtEl>
                                        <p:attrNameLst>
                                          <p:attrName>style.visibility</p:attrName>
                                        </p:attrNameLst>
                                      </p:cBhvr>
                                      <p:to>
                                        <p:strVal val="visible"/>
                                      </p:to>
                                    </p:set>
                                  </p:childTnLst>
                                </p:cTn>
                              </p:par>
                            </p:childTnLst>
                          </p:cTn>
                        </p:par>
                        <p:par>
                          <p:cTn id="1437" fill="hold" nodeType="afterGroup">
                            <p:stCondLst>
                              <p:cond delay="286000"/>
                            </p:stCondLst>
                            <p:childTnLst>
                              <p:par>
                                <p:cTn id="1438" presetID="1" presetClass="exit" presetSubtype="0" fill="hold" grpId="1" nodeType="afterEffect">
                                  <p:stCondLst>
                                    <p:cond delay="1000"/>
                                  </p:stCondLst>
                                  <p:childTnLst>
                                    <p:set>
                                      <p:cBhvr>
                                        <p:cTn id="1439" dur="1" fill="hold">
                                          <p:stCondLst>
                                            <p:cond delay="0"/>
                                          </p:stCondLst>
                                        </p:cTn>
                                        <p:tgtEl>
                                          <p:spTgt spid="299"/>
                                        </p:tgtEl>
                                        <p:attrNameLst>
                                          <p:attrName>style.visibility</p:attrName>
                                        </p:attrNameLst>
                                      </p:cBhvr>
                                      <p:to>
                                        <p:strVal val="hidden"/>
                                      </p:to>
                                    </p:set>
                                  </p:childTnLst>
                                </p:cTn>
                              </p:par>
                            </p:childTnLst>
                          </p:cTn>
                        </p:par>
                      </p:childTnLst>
                    </p:cTn>
                  </p:par>
                  <p:par>
                    <p:cTn id="1440" fill="hold" nodeType="clickPar">
                      <p:stCondLst>
                        <p:cond delay="indefinite"/>
                      </p:stCondLst>
                      <p:childTnLst>
                        <p:par>
                          <p:cTn id="1441" fill="hold" nodeType="withGroup">
                            <p:stCondLst>
                              <p:cond delay="0"/>
                            </p:stCondLst>
                            <p:childTnLst>
                              <p:par>
                                <p:cTn id="1442" presetID="3" presetClass="entr" presetSubtype="10" fill="hold" grpId="0" nodeType="clickEffect">
                                  <p:stCondLst>
                                    <p:cond delay="0"/>
                                  </p:stCondLst>
                                  <p:childTnLst>
                                    <p:set>
                                      <p:cBhvr>
                                        <p:cTn id="1443" dur="1" fill="hold">
                                          <p:stCondLst>
                                            <p:cond delay="0"/>
                                          </p:stCondLst>
                                        </p:cTn>
                                        <p:tgtEl>
                                          <p:spTgt spid="314"/>
                                        </p:tgtEl>
                                        <p:attrNameLst>
                                          <p:attrName>style.visibility</p:attrName>
                                        </p:attrNameLst>
                                      </p:cBhvr>
                                      <p:to>
                                        <p:strVal val="visible"/>
                                      </p:to>
                                    </p:set>
                                    <p:animEffect transition="in" filter="blinds(horizontal)">
                                      <p:cBhvr>
                                        <p:cTn id="1444" dur="500"/>
                                        <p:tgtEl>
                                          <p:spTgt spid="314"/>
                                        </p:tgtEl>
                                      </p:cBhvr>
                                    </p:animEffect>
                                  </p:childTnLst>
                                </p:cTn>
                              </p:par>
                            </p:childTnLst>
                          </p:cTn>
                        </p:par>
                      </p:childTnLst>
                    </p:cTn>
                  </p:par>
                  <p:par>
                    <p:cTn id="1445" fill="hold" nodeType="clickPar">
                      <p:stCondLst>
                        <p:cond delay="indefinite"/>
                      </p:stCondLst>
                      <p:childTnLst>
                        <p:par>
                          <p:cTn id="1446" fill="hold" nodeType="withGroup">
                            <p:stCondLst>
                              <p:cond delay="0"/>
                            </p:stCondLst>
                            <p:childTnLst>
                              <p:par>
                                <p:cTn id="1447" presetID="3" presetClass="entr" presetSubtype="10" fill="hold" grpId="0" nodeType="clickEffect">
                                  <p:stCondLst>
                                    <p:cond delay="0"/>
                                  </p:stCondLst>
                                  <p:childTnLst>
                                    <p:set>
                                      <p:cBhvr>
                                        <p:cTn id="1448" dur="1" fill="hold">
                                          <p:stCondLst>
                                            <p:cond delay="0"/>
                                          </p:stCondLst>
                                        </p:cTn>
                                        <p:tgtEl>
                                          <p:spTgt spid="318"/>
                                        </p:tgtEl>
                                        <p:attrNameLst>
                                          <p:attrName>style.visibility</p:attrName>
                                        </p:attrNameLst>
                                      </p:cBhvr>
                                      <p:to>
                                        <p:strVal val="visible"/>
                                      </p:to>
                                    </p:set>
                                    <p:animEffect transition="in" filter="blinds(horizontal)">
                                      <p:cBhvr>
                                        <p:cTn id="1449" dur="500"/>
                                        <p:tgtEl>
                                          <p:spTgt spid="318"/>
                                        </p:tgtEl>
                                      </p:cBhvr>
                                    </p:animEffect>
                                  </p:childTnLst>
                                </p:cTn>
                              </p:par>
                            </p:childTnLst>
                          </p:cTn>
                        </p:par>
                      </p:childTnLst>
                    </p:cTn>
                  </p:par>
                  <p:par>
                    <p:cTn id="1450" fill="hold" nodeType="clickPar">
                      <p:stCondLst>
                        <p:cond delay="indefinite"/>
                      </p:stCondLst>
                      <p:childTnLst>
                        <p:par>
                          <p:cTn id="1451" fill="hold" nodeType="withGroup">
                            <p:stCondLst>
                              <p:cond delay="0"/>
                            </p:stCondLst>
                            <p:childTnLst>
                              <p:par>
                                <p:cTn id="1452" presetID="3" presetClass="entr" presetSubtype="10" fill="hold" grpId="0" nodeType="clickEffect">
                                  <p:stCondLst>
                                    <p:cond delay="0"/>
                                  </p:stCondLst>
                                  <p:childTnLst>
                                    <p:set>
                                      <p:cBhvr>
                                        <p:cTn id="1453" dur="1" fill="hold">
                                          <p:stCondLst>
                                            <p:cond delay="0"/>
                                          </p:stCondLst>
                                        </p:cTn>
                                        <p:tgtEl>
                                          <p:spTgt spid="315"/>
                                        </p:tgtEl>
                                        <p:attrNameLst>
                                          <p:attrName>style.visibility</p:attrName>
                                        </p:attrNameLst>
                                      </p:cBhvr>
                                      <p:to>
                                        <p:strVal val="visible"/>
                                      </p:to>
                                    </p:set>
                                    <p:animEffect transition="in" filter="blinds(horizontal)">
                                      <p:cBhvr>
                                        <p:cTn id="1454" dur="500"/>
                                        <p:tgtEl>
                                          <p:spTgt spid="315"/>
                                        </p:tgtEl>
                                      </p:cBhvr>
                                    </p:animEffect>
                                  </p:childTnLst>
                                </p:cTn>
                              </p:par>
                            </p:childTnLst>
                          </p:cTn>
                        </p:par>
                      </p:childTnLst>
                    </p:cTn>
                  </p:par>
                  <p:par>
                    <p:cTn id="1455" fill="hold" nodeType="clickPar">
                      <p:stCondLst>
                        <p:cond delay="indefinite"/>
                      </p:stCondLst>
                      <p:childTnLst>
                        <p:par>
                          <p:cTn id="1456" fill="hold" nodeType="withGroup">
                            <p:stCondLst>
                              <p:cond delay="0"/>
                            </p:stCondLst>
                            <p:childTnLst>
                              <p:par>
                                <p:cTn id="1457" presetID="3" presetClass="entr" presetSubtype="10" fill="hold" grpId="0" nodeType="clickEffect">
                                  <p:stCondLst>
                                    <p:cond delay="0"/>
                                  </p:stCondLst>
                                  <p:childTnLst>
                                    <p:set>
                                      <p:cBhvr>
                                        <p:cTn id="1458" dur="1" fill="hold">
                                          <p:stCondLst>
                                            <p:cond delay="0"/>
                                          </p:stCondLst>
                                        </p:cTn>
                                        <p:tgtEl>
                                          <p:spTgt spid="316"/>
                                        </p:tgtEl>
                                        <p:attrNameLst>
                                          <p:attrName>style.visibility</p:attrName>
                                        </p:attrNameLst>
                                      </p:cBhvr>
                                      <p:to>
                                        <p:strVal val="visible"/>
                                      </p:to>
                                    </p:set>
                                    <p:animEffect transition="in" filter="blinds(horizontal)">
                                      <p:cBhvr>
                                        <p:cTn id="1459" dur="500"/>
                                        <p:tgtEl>
                                          <p:spTgt spid="316"/>
                                        </p:tgtEl>
                                      </p:cBhvr>
                                    </p:animEffect>
                                  </p:childTnLst>
                                </p:cTn>
                              </p:par>
                            </p:childTnLst>
                          </p:cTn>
                        </p:par>
                      </p:childTnLst>
                    </p:cTn>
                  </p:par>
                  <p:par>
                    <p:cTn id="1460" fill="hold" nodeType="clickPar">
                      <p:stCondLst>
                        <p:cond delay="indefinite"/>
                      </p:stCondLst>
                      <p:childTnLst>
                        <p:par>
                          <p:cTn id="1461" fill="hold" nodeType="withGroup">
                            <p:stCondLst>
                              <p:cond delay="0"/>
                            </p:stCondLst>
                            <p:childTnLst>
                              <p:par>
                                <p:cTn id="1462" presetID="3" presetClass="entr" presetSubtype="10" fill="hold" grpId="0" nodeType="clickEffect">
                                  <p:stCondLst>
                                    <p:cond delay="0"/>
                                  </p:stCondLst>
                                  <p:childTnLst>
                                    <p:set>
                                      <p:cBhvr>
                                        <p:cTn id="1463" dur="1" fill="hold">
                                          <p:stCondLst>
                                            <p:cond delay="0"/>
                                          </p:stCondLst>
                                        </p:cTn>
                                        <p:tgtEl>
                                          <p:spTgt spid="317"/>
                                        </p:tgtEl>
                                        <p:attrNameLst>
                                          <p:attrName>style.visibility</p:attrName>
                                        </p:attrNameLst>
                                      </p:cBhvr>
                                      <p:to>
                                        <p:strVal val="visible"/>
                                      </p:to>
                                    </p:set>
                                    <p:animEffect transition="in" filter="blinds(horizontal)">
                                      <p:cBhvr>
                                        <p:cTn id="1464" dur="500"/>
                                        <p:tgtEl>
                                          <p:spTgt spid="3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2" grpId="1" animBg="1"/>
      <p:bldP spid="13" grpId="0" animBg="1"/>
      <p:bldP spid="13" grpId="1" animBg="1"/>
      <p:bldP spid="14" grpId="0" animBg="1"/>
      <p:bldP spid="14" grpId="1" animBg="1"/>
      <p:bldP spid="15" grpId="0" animBg="1"/>
      <p:bldP spid="15" grpId="1" animBg="1"/>
      <p:bldP spid="17" grpId="0" animBg="1"/>
      <p:bldP spid="17" grpId="1" animBg="1"/>
      <p:bldP spid="18" grpId="0" animBg="1"/>
      <p:bldP spid="18" grpId="1" animBg="1"/>
      <p:bldP spid="19" grpId="0" animBg="1"/>
      <p:bldP spid="19" grpId="1" animBg="1"/>
      <p:bldP spid="20" grpId="0" animBg="1"/>
      <p:bldP spid="20" grpId="1" animBg="1"/>
      <p:bldP spid="21" grpId="0" animBg="1"/>
      <p:bldP spid="21" grpId="1" animBg="1"/>
      <p:bldP spid="22" grpId="0" animBg="1"/>
      <p:bldP spid="22" grpId="1" animBg="1"/>
      <p:bldP spid="23" grpId="0" animBg="1"/>
      <p:bldP spid="23" grpId="1" animBg="1"/>
      <p:bldP spid="24" grpId="0" animBg="1"/>
      <p:bldP spid="24" grpId="1" animBg="1"/>
      <p:bldP spid="25" grpId="0" animBg="1"/>
      <p:bldP spid="25" grpId="1" animBg="1"/>
      <p:bldP spid="26" grpId="0" animBg="1"/>
      <p:bldP spid="26" grpId="1" animBg="1"/>
      <p:bldP spid="27" grpId="0" animBg="1"/>
      <p:bldP spid="27" grpId="1" animBg="1"/>
      <p:bldP spid="28" grpId="0" animBg="1"/>
      <p:bldP spid="28" grpId="1" animBg="1"/>
      <p:bldP spid="29" grpId="0" animBg="1"/>
      <p:bldP spid="29" grpId="1" animBg="1"/>
      <p:bldP spid="30" grpId="0" animBg="1"/>
      <p:bldP spid="30" grpId="1" animBg="1"/>
      <p:bldP spid="31" grpId="0" animBg="1"/>
      <p:bldP spid="31" grpId="1" animBg="1"/>
      <p:bldP spid="32" grpId="0" animBg="1"/>
      <p:bldP spid="32" grpId="1" animBg="1"/>
      <p:bldP spid="33" grpId="0" animBg="1"/>
      <p:bldP spid="33" grpId="1" animBg="1"/>
      <p:bldP spid="34" grpId="0" animBg="1"/>
      <p:bldP spid="34" grpId="1" animBg="1"/>
      <p:bldP spid="35" grpId="0" animBg="1"/>
      <p:bldP spid="35" grpId="1" animBg="1"/>
      <p:bldP spid="36" grpId="0" animBg="1"/>
      <p:bldP spid="36" grpId="1" animBg="1"/>
      <p:bldP spid="37" grpId="0" animBg="1"/>
      <p:bldP spid="37" grpId="1" animBg="1"/>
      <p:bldP spid="38" grpId="0" animBg="1"/>
      <p:bldP spid="38" grpId="1" animBg="1"/>
      <p:bldP spid="39" grpId="0" animBg="1"/>
      <p:bldP spid="39" grpId="1" animBg="1"/>
      <p:bldP spid="40" grpId="0" animBg="1"/>
      <p:bldP spid="40" grpId="1" animBg="1"/>
      <p:bldP spid="41" grpId="0" animBg="1"/>
      <p:bldP spid="41" grpId="1" animBg="1"/>
      <p:bldP spid="42" grpId="0" animBg="1"/>
      <p:bldP spid="42" grpId="1" animBg="1"/>
      <p:bldP spid="43" grpId="0" animBg="1"/>
      <p:bldP spid="43" grpId="1" animBg="1"/>
      <p:bldP spid="44" grpId="0" animBg="1"/>
      <p:bldP spid="44" grpId="1" animBg="1"/>
      <p:bldP spid="45" grpId="0" animBg="1"/>
      <p:bldP spid="45" grpId="1" animBg="1"/>
      <p:bldP spid="46" grpId="0" animBg="1"/>
      <p:bldP spid="46" grpId="1" animBg="1"/>
      <p:bldP spid="47" grpId="0" animBg="1"/>
      <p:bldP spid="47" grpId="1" animBg="1"/>
      <p:bldP spid="48" grpId="0" animBg="1"/>
      <p:bldP spid="48" grpId="1" animBg="1"/>
      <p:bldP spid="49" grpId="0" animBg="1"/>
      <p:bldP spid="49" grpId="1" animBg="1"/>
      <p:bldP spid="50" grpId="0" animBg="1"/>
      <p:bldP spid="50" grpId="1" animBg="1"/>
      <p:bldP spid="51" grpId="0" animBg="1"/>
      <p:bldP spid="51" grpId="1" animBg="1"/>
      <p:bldP spid="52" grpId="0" animBg="1"/>
      <p:bldP spid="52" grpId="1" animBg="1"/>
      <p:bldP spid="53" grpId="0" animBg="1"/>
      <p:bldP spid="53" grpId="1" animBg="1"/>
      <p:bldP spid="54" grpId="0" animBg="1"/>
      <p:bldP spid="54" grpId="1" animBg="1"/>
      <p:bldP spid="55" grpId="0" animBg="1"/>
      <p:bldP spid="55" grpId="1" animBg="1"/>
      <p:bldP spid="56" grpId="0" animBg="1"/>
      <p:bldP spid="56" grpId="1" animBg="1"/>
      <p:bldP spid="57" grpId="0" animBg="1"/>
      <p:bldP spid="57" grpId="1" animBg="1"/>
      <p:bldP spid="58" grpId="0" animBg="1"/>
      <p:bldP spid="58" grpId="1" animBg="1"/>
      <p:bldP spid="59" grpId="0" animBg="1"/>
      <p:bldP spid="59" grpId="1" animBg="1"/>
      <p:bldP spid="60" grpId="0" animBg="1"/>
      <p:bldP spid="60" grpId="1" animBg="1"/>
      <p:bldP spid="61" grpId="0" animBg="1"/>
      <p:bldP spid="61" grpId="1" animBg="1"/>
      <p:bldP spid="62" grpId="0" animBg="1"/>
      <p:bldP spid="62" grpId="1" animBg="1"/>
      <p:bldP spid="63" grpId="0" animBg="1"/>
      <p:bldP spid="63" grpId="1" animBg="1"/>
      <p:bldP spid="64" grpId="0" animBg="1"/>
      <p:bldP spid="64" grpId="1" animBg="1"/>
      <p:bldP spid="65" grpId="0" animBg="1"/>
      <p:bldP spid="65" grpId="1" animBg="1"/>
      <p:bldP spid="66" grpId="0" animBg="1"/>
      <p:bldP spid="66" grpId="1" animBg="1"/>
      <p:bldP spid="67" grpId="0" animBg="1"/>
      <p:bldP spid="67" grpId="1" animBg="1"/>
      <p:bldP spid="68" grpId="0" animBg="1"/>
      <p:bldP spid="68" grpId="1" animBg="1"/>
      <p:bldP spid="69" grpId="0" animBg="1"/>
      <p:bldP spid="69" grpId="1" animBg="1"/>
      <p:bldP spid="70" grpId="0" animBg="1"/>
      <p:bldP spid="70" grpId="1" animBg="1"/>
      <p:bldP spid="71" grpId="0" animBg="1"/>
      <p:bldP spid="71" grpId="1" animBg="1"/>
      <p:bldP spid="72" grpId="0" animBg="1"/>
      <p:bldP spid="72" grpId="1" animBg="1"/>
      <p:bldP spid="73" grpId="0" animBg="1"/>
      <p:bldP spid="73" grpId="1" animBg="1"/>
      <p:bldP spid="74" grpId="0" animBg="1"/>
      <p:bldP spid="74" grpId="1" animBg="1"/>
      <p:bldP spid="75" grpId="0" animBg="1"/>
      <p:bldP spid="75" grpId="1" animBg="1"/>
      <p:bldP spid="76" grpId="0" animBg="1"/>
      <p:bldP spid="76" grpId="1" animBg="1"/>
      <p:bldP spid="77" grpId="0" animBg="1"/>
      <p:bldP spid="77" grpId="1" animBg="1"/>
      <p:bldP spid="78" grpId="0" animBg="1"/>
      <p:bldP spid="78" grpId="1" animBg="1"/>
      <p:bldP spid="79" grpId="0" animBg="1"/>
      <p:bldP spid="79" grpId="1" animBg="1"/>
      <p:bldP spid="80" grpId="0" animBg="1"/>
      <p:bldP spid="80" grpId="1" animBg="1"/>
      <p:bldP spid="81" grpId="0" animBg="1"/>
      <p:bldP spid="81" grpId="1" animBg="1"/>
      <p:bldP spid="82" grpId="0" animBg="1"/>
      <p:bldP spid="82" grpId="1" animBg="1"/>
      <p:bldP spid="83" grpId="0" animBg="1"/>
      <p:bldP spid="83" grpId="1" animBg="1"/>
      <p:bldP spid="84" grpId="0" animBg="1"/>
      <p:bldP spid="84" grpId="1" animBg="1"/>
      <p:bldP spid="85" grpId="0" animBg="1"/>
      <p:bldP spid="85" grpId="1" animBg="1"/>
      <p:bldP spid="86" grpId="0" animBg="1"/>
      <p:bldP spid="86" grpId="1" animBg="1"/>
      <p:bldP spid="87" grpId="0" animBg="1"/>
      <p:bldP spid="87" grpId="1" animBg="1"/>
      <p:bldP spid="88" grpId="0" animBg="1"/>
      <p:bldP spid="88" grpId="1" animBg="1"/>
      <p:bldP spid="89" grpId="0" animBg="1"/>
      <p:bldP spid="89" grpId="1" animBg="1"/>
      <p:bldP spid="90" grpId="0" animBg="1"/>
      <p:bldP spid="90" grpId="1" animBg="1"/>
      <p:bldP spid="91" grpId="0" animBg="1"/>
      <p:bldP spid="91" grpId="1" animBg="1"/>
      <p:bldP spid="92" grpId="0" animBg="1"/>
      <p:bldP spid="92" grpId="1" animBg="1"/>
      <p:bldP spid="93" grpId="0" animBg="1"/>
      <p:bldP spid="93" grpId="1" animBg="1"/>
      <p:bldP spid="94" grpId="0" animBg="1"/>
      <p:bldP spid="94" grpId="1" animBg="1"/>
      <p:bldP spid="95" grpId="0" animBg="1"/>
      <p:bldP spid="95" grpId="1" animBg="1"/>
      <p:bldP spid="96" grpId="0" animBg="1"/>
      <p:bldP spid="96" grpId="1" animBg="1"/>
      <p:bldP spid="97" grpId="0" animBg="1"/>
      <p:bldP spid="97" grpId="1" animBg="1"/>
      <p:bldP spid="98" grpId="0" animBg="1"/>
      <p:bldP spid="98" grpId="1" animBg="1"/>
      <p:bldP spid="99" grpId="0" animBg="1"/>
      <p:bldP spid="99" grpId="1" animBg="1"/>
      <p:bldP spid="100" grpId="0" animBg="1"/>
      <p:bldP spid="100" grpId="1" animBg="1"/>
      <p:bldP spid="101" grpId="0" animBg="1"/>
      <p:bldP spid="101" grpId="1" animBg="1"/>
      <p:bldP spid="102" grpId="0" animBg="1"/>
      <p:bldP spid="102" grpId="1" animBg="1"/>
      <p:bldP spid="103" grpId="0" animBg="1"/>
      <p:bldP spid="103" grpId="1" animBg="1"/>
      <p:bldP spid="104" grpId="0" animBg="1"/>
      <p:bldP spid="104" grpId="1" animBg="1"/>
      <p:bldP spid="105" grpId="0" animBg="1"/>
      <p:bldP spid="105" grpId="1" animBg="1"/>
      <p:bldP spid="106" grpId="0" animBg="1"/>
      <p:bldP spid="106" grpId="1" animBg="1"/>
      <p:bldP spid="107" grpId="0" animBg="1"/>
      <p:bldP spid="107" grpId="1" animBg="1"/>
      <p:bldP spid="108" grpId="0" animBg="1"/>
      <p:bldP spid="108" grpId="1" animBg="1"/>
      <p:bldP spid="109" grpId="0" animBg="1"/>
      <p:bldP spid="109" grpId="1" animBg="1"/>
      <p:bldP spid="110" grpId="0" animBg="1"/>
      <p:bldP spid="110" grpId="1" animBg="1"/>
      <p:bldP spid="111" grpId="0" animBg="1"/>
      <p:bldP spid="111" grpId="1" animBg="1"/>
      <p:bldP spid="112" grpId="0" animBg="1"/>
      <p:bldP spid="112" grpId="1" animBg="1"/>
      <p:bldP spid="113" grpId="0" animBg="1"/>
      <p:bldP spid="113" grpId="1" animBg="1"/>
      <p:bldP spid="114" grpId="0" animBg="1"/>
      <p:bldP spid="114" grpId="1" animBg="1"/>
      <p:bldP spid="115" grpId="0" animBg="1"/>
      <p:bldP spid="115" grpId="1" animBg="1"/>
      <p:bldP spid="116" grpId="0" animBg="1"/>
      <p:bldP spid="116" grpId="1" animBg="1"/>
      <p:bldP spid="117" grpId="0" animBg="1"/>
      <p:bldP spid="117" grpId="1" animBg="1"/>
      <p:bldP spid="118" grpId="0" animBg="1"/>
      <p:bldP spid="118" grpId="1" animBg="1"/>
      <p:bldP spid="119" grpId="0" animBg="1"/>
      <p:bldP spid="119" grpId="1" animBg="1"/>
      <p:bldP spid="120" grpId="0" animBg="1"/>
      <p:bldP spid="120" grpId="1" animBg="1"/>
      <p:bldP spid="121" grpId="0" animBg="1"/>
      <p:bldP spid="121" grpId="1" animBg="1"/>
      <p:bldP spid="122" grpId="0" animBg="1"/>
      <p:bldP spid="122" grpId="1" animBg="1"/>
      <p:bldP spid="123" grpId="0" animBg="1"/>
      <p:bldP spid="123" grpId="1" animBg="1"/>
      <p:bldP spid="124" grpId="0" animBg="1"/>
      <p:bldP spid="124" grpId="1" animBg="1"/>
      <p:bldP spid="125" grpId="0" animBg="1"/>
      <p:bldP spid="125" grpId="1" animBg="1"/>
      <p:bldP spid="126" grpId="0" animBg="1"/>
      <p:bldP spid="126" grpId="1" animBg="1"/>
      <p:bldP spid="127" grpId="0" animBg="1"/>
      <p:bldP spid="127" grpId="1" animBg="1"/>
      <p:bldP spid="128" grpId="0" animBg="1"/>
      <p:bldP spid="128" grpId="1" animBg="1"/>
      <p:bldP spid="129" grpId="0" animBg="1"/>
      <p:bldP spid="129" grpId="1" animBg="1"/>
      <p:bldP spid="130" grpId="0" animBg="1"/>
      <p:bldP spid="130" grpId="1" animBg="1"/>
      <p:bldP spid="131" grpId="0" animBg="1"/>
      <p:bldP spid="131" grpId="1" animBg="1"/>
      <p:bldP spid="132" grpId="0" animBg="1"/>
      <p:bldP spid="132" grpId="1" animBg="1"/>
      <p:bldP spid="133" grpId="0" animBg="1"/>
      <p:bldP spid="133" grpId="1" animBg="1"/>
      <p:bldP spid="134" grpId="0" animBg="1"/>
      <p:bldP spid="134" grpId="1" animBg="1"/>
      <p:bldP spid="135" grpId="0" animBg="1"/>
      <p:bldP spid="135" grpId="1" animBg="1"/>
      <p:bldP spid="136" grpId="0" animBg="1"/>
      <p:bldP spid="136" grpId="1" animBg="1"/>
      <p:bldP spid="137" grpId="0" animBg="1"/>
      <p:bldP spid="137" grpId="1" animBg="1"/>
      <p:bldP spid="138" grpId="0" animBg="1"/>
      <p:bldP spid="138" grpId="1" animBg="1"/>
      <p:bldP spid="139" grpId="0" animBg="1"/>
      <p:bldP spid="139" grpId="1" animBg="1"/>
      <p:bldP spid="140" grpId="0" animBg="1"/>
      <p:bldP spid="140" grpId="1" animBg="1"/>
      <p:bldP spid="141" grpId="0" animBg="1"/>
      <p:bldP spid="141" grpId="1" animBg="1"/>
      <p:bldP spid="142" grpId="0" animBg="1"/>
      <p:bldP spid="142" grpId="1" animBg="1"/>
      <p:bldP spid="143" grpId="0" animBg="1"/>
      <p:bldP spid="143" grpId="1" animBg="1"/>
      <p:bldP spid="144" grpId="0" animBg="1"/>
      <p:bldP spid="144" grpId="1" animBg="1"/>
      <p:bldP spid="145" grpId="0" animBg="1"/>
      <p:bldP spid="145" grpId="1" animBg="1"/>
      <p:bldP spid="146" grpId="0" animBg="1"/>
      <p:bldP spid="146" grpId="1" animBg="1"/>
      <p:bldP spid="147" grpId="0" animBg="1"/>
      <p:bldP spid="147" grpId="1" animBg="1"/>
      <p:bldP spid="148" grpId="0" animBg="1"/>
      <p:bldP spid="148" grpId="1" animBg="1"/>
      <p:bldP spid="149" grpId="0" animBg="1"/>
      <p:bldP spid="149" grpId="1" animBg="1"/>
      <p:bldP spid="150" grpId="0" animBg="1"/>
      <p:bldP spid="150" grpId="1" animBg="1"/>
      <p:bldP spid="151" grpId="0" animBg="1"/>
      <p:bldP spid="151" grpId="1" animBg="1"/>
      <p:bldP spid="152" grpId="0" animBg="1"/>
      <p:bldP spid="152" grpId="1" animBg="1"/>
      <p:bldP spid="153" grpId="0" animBg="1"/>
      <p:bldP spid="153" grpId="1" animBg="1"/>
      <p:bldP spid="154" grpId="0" animBg="1"/>
      <p:bldP spid="154" grpId="1" animBg="1"/>
      <p:bldP spid="155" grpId="0" animBg="1"/>
      <p:bldP spid="155" grpId="1" animBg="1"/>
      <p:bldP spid="156" grpId="0" animBg="1"/>
      <p:bldP spid="156" grpId="1" animBg="1"/>
      <p:bldP spid="157" grpId="0" animBg="1"/>
      <p:bldP spid="157" grpId="1" animBg="1"/>
      <p:bldP spid="158" grpId="0" animBg="1"/>
      <p:bldP spid="158" grpId="1" animBg="1"/>
      <p:bldP spid="159" grpId="0" animBg="1"/>
      <p:bldP spid="159" grpId="1" animBg="1"/>
      <p:bldP spid="160" grpId="0" animBg="1"/>
      <p:bldP spid="160" grpId="1" animBg="1"/>
      <p:bldP spid="161" grpId="0" animBg="1"/>
      <p:bldP spid="161" grpId="1" animBg="1"/>
      <p:bldP spid="162" grpId="0" animBg="1"/>
      <p:bldP spid="162" grpId="1" animBg="1"/>
      <p:bldP spid="163" grpId="0" animBg="1"/>
      <p:bldP spid="163" grpId="1" animBg="1"/>
      <p:bldP spid="164" grpId="0" animBg="1"/>
      <p:bldP spid="164" grpId="1" animBg="1"/>
      <p:bldP spid="165" grpId="0" animBg="1"/>
      <p:bldP spid="165" grpId="1" animBg="1"/>
      <p:bldP spid="166" grpId="0" animBg="1"/>
      <p:bldP spid="166" grpId="1" animBg="1"/>
      <p:bldP spid="167" grpId="0" animBg="1"/>
      <p:bldP spid="167" grpId="1" animBg="1"/>
      <p:bldP spid="168" grpId="0" animBg="1"/>
      <p:bldP spid="168" grpId="1" animBg="1"/>
      <p:bldP spid="169" grpId="0" animBg="1"/>
      <p:bldP spid="169" grpId="1" animBg="1"/>
      <p:bldP spid="170" grpId="0" animBg="1"/>
      <p:bldP spid="170" grpId="1" animBg="1"/>
      <p:bldP spid="171" grpId="0" animBg="1"/>
      <p:bldP spid="171" grpId="1" animBg="1"/>
      <p:bldP spid="172" grpId="0" animBg="1"/>
      <p:bldP spid="172" grpId="1" animBg="1"/>
      <p:bldP spid="173" grpId="0" animBg="1"/>
      <p:bldP spid="173" grpId="1" animBg="1"/>
      <p:bldP spid="174" grpId="0" animBg="1"/>
      <p:bldP spid="174" grpId="1" animBg="1"/>
      <p:bldP spid="175" grpId="0" animBg="1"/>
      <p:bldP spid="175" grpId="1" animBg="1"/>
      <p:bldP spid="176" grpId="0" animBg="1"/>
      <p:bldP spid="176" grpId="1" animBg="1"/>
      <p:bldP spid="177" grpId="0" animBg="1"/>
      <p:bldP spid="177" grpId="1" animBg="1"/>
      <p:bldP spid="178" grpId="0" animBg="1"/>
      <p:bldP spid="178" grpId="1" animBg="1"/>
      <p:bldP spid="179" grpId="0" animBg="1"/>
      <p:bldP spid="179" grpId="1" animBg="1"/>
      <p:bldP spid="180" grpId="0" animBg="1"/>
      <p:bldP spid="180" grpId="1" animBg="1"/>
      <p:bldP spid="181" grpId="0" animBg="1"/>
      <p:bldP spid="181" grpId="1" animBg="1"/>
      <p:bldP spid="182" grpId="0" animBg="1"/>
      <p:bldP spid="182" grpId="1" animBg="1"/>
      <p:bldP spid="183" grpId="0" animBg="1"/>
      <p:bldP spid="183" grpId="1" animBg="1"/>
      <p:bldP spid="184" grpId="0" animBg="1"/>
      <p:bldP spid="184" grpId="1" animBg="1"/>
      <p:bldP spid="185" grpId="0" animBg="1"/>
      <p:bldP spid="185" grpId="1" animBg="1"/>
      <p:bldP spid="186" grpId="0" animBg="1"/>
      <p:bldP spid="186" grpId="1" animBg="1"/>
      <p:bldP spid="187" grpId="0" animBg="1"/>
      <p:bldP spid="187" grpId="1" animBg="1"/>
      <p:bldP spid="188" grpId="0" animBg="1"/>
      <p:bldP spid="188" grpId="1" animBg="1"/>
      <p:bldP spid="189" grpId="0" animBg="1"/>
      <p:bldP spid="189" grpId="1" animBg="1"/>
      <p:bldP spid="190" grpId="0" animBg="1"/>
      <p:bldP spid="190" grpId="1" animBg="1"/>
      <p:bldP spid="191" grpId="0" animBg="1"/>
      <p:bldP spid="191" grpId="1" animBg="1"/>
      <p:bldP spid="192" grpId="0" animBg="1"/>
      <p:bldP spid="192" grpId="1" animBg="1"/>
      <p:bldP spid="193" grpId="0" animBg="1"/>
      <p:bldP spid="193" grpId="1" animBg="1"/>
      <p:bldP spid="194" grpId="0" animBg="1"/>
      <p:bldP spid="194" grpId="1" animBg="1"/>
      <p:bldP spid="195" grpId="0" animBg="1"/>
      <p:bldP spid="195" grpId="1" animBg="1"/>
      <p:bldP spid="196" grpId="0" animBg="1"/>
      <p:bldP spid="196" grpId="1" animBg="1"/>
      <p:bldP spid="197" grpId="0" animBg="1"/>
      <p:bldP spid="197" grpId="1" animBg="1"/>
      <p:bldP spid="198" grpId="0" animBg="1"/>
      <p:bldP spid="198" grpId="1" animBg="1"/>
      <p:bldP spid="199" grpId="0" animBg="1"/>
      <p:bldP spid="199" grpId="1" animBg="1"/>
      <p:bldP spid="200" grpId="0" animBg="1"/>
      <p:bldP spid="200" grpId="1" animBg="1"/>
      <p:bldP spid="201" grpId="0" animBg="1"/>
      <p:bldP spid="201" grpId="1" animBg="1"/>
      <p:bldP spid="202" grpId="0" animBg="1"/>
      <p:bldP spid="202" grpId="1" animBg="1"/>
      <p:bldP spid="203" grpId="0" animBg="1"/>
      <p:bldP spid="203" grpId="1" animBg="1"/>
      <p:bldP spid="204" grpId="0" animBg="1"/>
      <p:bldP spid="204" grpId="1" animBg="1"/>
      <p:bldP spid="205" grpId="0" animBg="1"/>
      <p:bldP spid="205" grpId="1" animBg="1"/>
      <p:bldP spid="206" grpId="0" animBg="1"/>
      <p:bldP spid="206" grpId="1" animBg="1"/>
      <p:bldP spid="207" grpId="0" animBg="1"/>
      <p:bldP spid="207" grpId="1" animBg="1"/>
      <p:bldP spid="208" grpId="0" animBg="1"/>
      <p:bldP spid="208" grpId="1" animBg="1"/>
      <p:bldP spid="209" grpId="0" animBg="1"/>
      <p:bldP spid="209" grpId="1" animBg="1"/>
      <p:bldP spid="210" grpId="0" animBg="1"/>
      <p:bldP spid="210" grpId="1" animBg="1"/>
      <p:bldP spid="211" grpId="0" animBg="1"/>
      <p:bldP spid="211" grpId="1" animBg="1"/>
      <p:bldP spid="212" grpId="0" animBg="1"/>
      <p:bldP spid="212" grpId="1" animBg="1"/>
      <p:bldP spid="213" grpId="0" animBg="1"/>
      <p:bldP spid="213" grpId="1" animBg="1"/>
      <p:bldP spid="214" grpId="0" animBg="1"/>
      <p:bldP spid="214" grpId="1" animBg="1"/>
      <p:bldP spid="215" grpId="0" animBg="1"/>
      <p:bldP spid="215" grpId="1" animBg="1"/>
      <p:bldP spid="216" grpId="0" animBg="1"/>
      <p:bldP spid="216" grpId="1" animBg="1"/>
      <p:bldP spid="217" grpId="0" animBg="1"/>
      <p:bldP spid="217" grpId="1" animBg="1"/>
      <p:bldP spid="218" grpId="0" animBg="1"/>
      <p:bldP spid="218" grpId="1" animBg="1"/>
      <p:bldP spid="219" grpId="0" animBg="1"/>
      <p:bldP spid="219" grpId="1" animBg="1"/>
      <p:bldP spid="220" grpId="0" animBg="1"/>
      <p:bldP spid="220" grpId="1" animBg="1"/>
      <p:bldP spid="221" grpId="0" animBg="1"/>
      <p:bldP spid="221" grpId="1" animBg="1"/>
      <p:bldP spid="222" grpId="0" animBg="1"/>
      <p:bldP spid="222" grpId="1" animBg="1"/>
      <p:bldP spid="223" grpId="0" animBg="1"/>
      <p:bldP spid="223" grpId="1" animBg="1"/>
      <p:bldP spid="224" grpId="0" animBg="1"/>
      <p:bldP spid="224" grpId="1" animBg="1"/>
      <p:bldP spid="225" grpId="0" animBg="1"/>
      <p:bldP spid="225" grpId="1" animBg="1"/>
      <p:bldP spid="226" grpId="0" animBg="1"/>
      <p:bldP spid="226" grpId="1" animBg="1"/>
      <p:bldP spid="227" grpId="0" animBg="1"/>
      <p:bldP spid="227" grpId="1" animBg="1"/>
      <p:bldP spid="228" grpId="0" animBg="1"/>
      <p:bldP spid="228" grpId="1" animBg="1"/>
      <p:bldP spid="229" grpId="0" animBg="1"/>
      <p:bldP spid="229" grpId="1" animBg="1"/>
      <p:bldP spid="230" grpId="0" animBg="1"/>
      <p:bldP spid="230" grpId="1" animBg="1"/>
      <p:bldP spid="231" grpId="0" animBg="1"/>
      <p:bldP spid="231" grpId="1" animBg="1"/>
      <p:bldP spid="232" grpId="0" animBg="1"/>
      <p:bldP spid="232" grpId="1" animBg="1"/>
      <p:bldP spid="233" grpId="0" animBg="1"/>
      <p:bldP spid="233" grpId="1" animBg="1"/>
      <p:bldP spid="234" grpId="0" animBg="1"/>
      <p:bldP spid="234" grpId="1" animBg="1"/>
      <p:bldP spid="235" grpId="0" animBg="1"/>
      <p:bldP spid="235" grpId="1" animBg="1"/>
      <p:bldP spid="236" grpId="0" animBg="1"/>
      <p:bldP spid="236" grpId="1" animBg="1"/>
      <p:bldP spid="237" grpId="0" animBg="1"/>
      <p:bldP spid="237" grpId="1" animBg="1"/>
      <p:bldP spid="238" grpId="0" animBg="1"/>
      <p:bldP spid="238" grpId="1" animBg="1"/>
      <p:bldP spid="239" grpId="0" animBg="1"/>
      <p:bldP spid="239" grpId="1" animBg="1"/>
      <p:bldP spid="240" grpId="0" animBg="1"/>
      <p:bldP spid="240" grpId="1" animBg="1"/>
      <p:bldP spid="241" grpId="0" animBg="1"/>
      <p:bldP spid="241" grpId="1" animBg="1"/>
      <p:bldP spid="242" grpId="0" animBg="1"/>
      <p:bldP spid="242" grpId="1" animBg="1"/>
      <p:bldP spid="243" grpId="0" animBg="1"/>
      <p:bldP spid="243" grpId="1" animBg="1"/>
      <p:bldP spid="244" grpId="0" animBg="1"/>
      <p:bldP spid="244" grpId="1" animBg="1"/>
      <p:bldP spid="245" grpId="0" animBg="1"/>
      <p:bldP spid="245" grpId="1" animBg="1"/>
      <p:bldP spid="246" grpId="0" animBg="1"/>
      <p:bldP spid="246" grpId="1" animBg="1"/>
      <p:bldP spid="247" grpId="0" animBg="1"/>
      <p:bldP spid="247" grpId="1" animBg="1"/>
      <p:bldP spid="248" grpId="0" animBg="1"/>
      <p:bldP spid="248" grpId="1" animBg="1"/>
      <p:bldP spid="249" grpId="0" animBg="1"/>
      <p:bldP spid="249" grpId="1" animBg="1"/>
      <p:bldP spid="250" grpId="0" animBg="1"/>
      <p:bldP spid="250" grpId="1" animBg="1"/>
      <p:bldP spid="251" grpId="0" animBg="1"/>
      <p:bldP spid="251" grpId="1" animBg="1"/>
      <p:bldP spid="252" grpId="0" animBg="1"/>
      <p:bldP spid="252" grpId="1" animBg="1"/>
      <p:bldP spid="253" grpId="0" animBg="1"/>
      <p:bldP spid="253" grpId="1" animBg="1"/>
      <p:bldP spid="254" grpId="0" animBg="1"/>
      <p:bldP spid="254" grpId="1" animBg="1"/>
      <p:bldP spid="255" grpId="0" animBg="1"/>
      <p:bldP spid="255" grpId="1" animBg="1"/>
      <p:bldP spid="256" grpId="0" animBg="1"/>
      <p:bldP spid="256" grpId="1" animBg="1"/>
      <p:bldP spid="257" grpId="0" animBg="1"/>
      <p:bldP spid="257" grpId="1" animBg="1"/>
      <p:bldP spid="258" grpId="0" animBg="1"/>
      <p:bldP spid="258" grpId="1" animBg="1"/>
      <p:bldP spid="259" grpId="0" animBg="1"/>
      <p:bldP spid="259" grpId="1" animBg="1"/>
      <p:bldP spid="260" grpId="0" animBg="1"/>
      <p:bldP spid="260" grpId="1" animBg="1"/>
      <p:bldP spid="261" grpId="0" animBg="1"/>
      <p:bldP spid="261" grpId="1" animBg="1"/>
      <p:bldP spid="262" grpId="0" animBg="1"/>
      <p:bldP spid="262" grpId="1" animBg="1"/>
      <p:bldP spid="263" grpId="0" animBg="1"/>
      <p:bldP spid="263" grpId="1" animBg="1"/>
      <p:bldP spid="264" grpId="0" animBg="1"/>
      <p:bldP spid="264" grpId="1" animBg="1"/>
      <p:bldP spid="265" grpId="0" animBg="1"/>
      <p:bldP spid="265" grpId="1" animBg="1"/>
      <p:bldP spid="266" grpId="0" animBg="1"/>
      <p:bldP spid="266" grpId="1" animBg="1"/>
      <p:bldP spid="267" grpId="0" animBg="1"/>
      <p:bldP spid="267" grpId="1" animBg="1"/>
      <p:bldP spid="268" grpId="0" animBg="1"/>
      <p:bldP spid="268" grpId="1" animBg="1"/>
      <p:bldP spid="269" grpId="0" animBg="1"/>
      <p:bldP spid="269" grpId="1" animBg="1"/>
      <p:bldP spid="270" grpId="0" animBg="1"/>
      <p:bldP spid="270" grpId="1" animBg="1"/>
      <p:bldP spid="271" grpId="0" animBg="1"/>
      <p:bldP spid="271" grpId="1" animBg="1"/>
      <p:bldP spid="272" grpId="0" animBg="1"/>
      <p:bldP spid="272" grpId="1" animBg="1"/>
      <p:bldP spid="273" grpId="0" animBg="1"/>
      <p:bldP spid="273" grpId="1" animBg="1"/>
      <p:bldP spid="274" grpId="0" animBg="1"/>
      <p:bldP spid="274" grpId="1" animBg="1"/>
      <p:bldP spid="275" grpId="0" animBg="1"/>
      <p:bldP spid="275" grpId="1" animBg="1"/>
      <p:bldP spid="276" grpId="0" animBg="1"/>
      <p:bldP spid="276" grpId="1" animBg="1"/>
      <p:bldP spid="277" grpId="0" animBg="1"/>
      <p:bldP spid="277" grpId="1" animBg="1"/>
      <p:bldP spid="278" grpId="0" animBg="1"/>
      <p:bldP spid="278" grpId="1" animBg="1"/>
      <p:bldP spid="279" grpId="0" animBg="1"/>
      <p:bldP spid="279" grpId="1" animBg="1"/>
      <p:bldP spid="280" grpId="0" animBg="1"/>
      <p:bldP spid="280" grpId="1" animBg="1"/>
      <p:bldP spid="281" grpId="0" animBg="1"/>
      <p:bldP spid="281" grpId="1" animBg="1"/>
      <p:bldP spid="282" grpId="0" animBg="1"/>
      <p:bldP spid="282" grpId="1" animBg="1"/>
      <p:bldP spid="283" grpId="0" animBg="1"/>
      <p:bldP spid="283" grpId="1" animBg="1"/>
      <p:bldP spid="284" grpId="0" animBg="1"/>
      <p:bldP spid="284" grpId="1" animBg="1"/>
      <p:bldP spid="285" grpId="0" animBg="1"/>
      <p:bldP spid="285" grpId="1" animBg="1"/>
      <p:bldP spid="286" grpId="0" animBg="1"/>
      <p:bldP spid="286" grpId="1" animBg="1"/>
      <p:bldP spid="287" grpId="0" animBg="1"/>
      <p:bldP spid="287" grpId="1" animBg="1"/>
      <p:bldP spid="288" grpId="0" animBg="1"/>
      <p:bldP spid="288" grpId="1" animBg="1"/>
      <p:bldP spid="289" grpId="0" animBg="1"/>
      <p:bldP spid="289" grpId="1" animBg="1"/>
      <p:bldP spid="290" grpId="0" animBg="1"/>
      <p:bldP spid="290" grpId="1" animBg="1"/>
      <p:bldP spid="291" grpId="0" animBg="1"/>
      <p:bldP spid="291" grpId="1" animBg="1"/>
      <p:bldP spid="292" grpId="0" animBg="1"/>
      <p:bldP spid="292" grpId="1" animBg="1"/>
      <p:bldP spid="293" grpId="0" animBg="1"/>
      <p:bldP spid="293" grpId="1" animBg="1"/>
      <p:bldP spid="294" grpId="0" animBg="1"/>
      <p:bldP spid="294" grpId="1" animBg="1"/>
      <p:bldP spid="295" grpId="0" animBg="1"/>
      <p:bldP spid="295" grpId="1" animBg="1"/>
      <p:bldP spid="296" grpId="0" animBg="1"/>
      <p:bldP spid="296" grpId="1" animBg="1"/>
      <p:bldP spid="297" grpId="0" animBg="1"/>
      <p:bldP spid="297" grpId="1" animBg="1"/>
      <p:bldP spid="298" grpId="0" animBg="1"/>
      <p:bldP spid="298" grpId="1" animBg="1"/>
      <p:bldP spid="299" grpId="0" animBg="1"/>
      <p:bldP spid="299" grpId="1" animBg="1"/>
      <p:bldP spid="314" grpId="0"/>
      <p:bldP spid="315" grpId="0"/>
      <p:bldP spid="316" grpId="0"/>
      <p:bldP spid="317" grpId="0"/>
      <p:bldP spid="31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Number Placeholder 3"/>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4FA78453-82D5-4B84-8E2F-03F0809032FF}" type="slidenum">
              <a:rPr lang="en-US" smtClean="0">
                <a:latin typeface="Times New Roman" pitchFamily="18" charset="0"/>
              </a:rPr>
              <a:pPr/>
              <a:t>7</a:t>
            </a:fld>
            <a:endParaRPr lang="en-US">
              <a:latin typeface="Times New Roman" pitchFamily="18" charset="0"/>
            </a:endParaRPr>
          </a:p>
        </p:txBody>
      </p:sp>
      <p:pic>
        <p:nvPicPr>
          <p:cNvPr id="14339" name="Picture 7" descr="Chiều của dòng điện cảm ứng"/>
          <p:cNvPicPr>
            <a:picLocks noChangeAspect="1" noChangeArrowheads="1"/>
          </p:cNvPicPr>
          <p:nvPr/>
        </p:nvPicPr>
        <p:blipFill>
          <a:blip r:embed="rId2"/>
          <a:srcRect/>
          <a:stretch>
            <a:fillRect/>
          </a:stretch>
        </p:blipFill>
        <p:spPr bwMode="auto">
          <a:xfrm>
            <a:off x="4191000" y="1485900"/>
            <a:ext cx="4495800" cy="2674144"/>
          </a:xfrm>
          <a:prstGeom prst="rect">
            <a:avLst/>
          </a:prstGeom>
          <a:noFill/>
          <a:ln w="9525">
            <a:noFill/>
            <a:miter lim="800000"/>
            <a:headEnd/>
            <a:tailEnd/>
          </a:ln>
        </p:spPr>
      </p:pic>
      <p:sp>
        <p:nvSpPr>
          <p:cNvPr id="15368" name="Oval 8"/>
          <p:cNvSpPr>
            <a:spLocks noChangeArrowheads="1"/>
          </p:cNvSpPr>
          <p:nvPr/>
        </p:nvSpPr>
        <p:spPr bwMode="auto">
          <a:xfrm rot="-3073257">
            <a:off x="4714875" y="1990725"/>
            <a:ext cx="171450" cy="304800"/>
          </a:xfrm>
          <a:prstGeom prst="ellipse">
            <a:avLst/>
          </a:prstGeom>
          <a:solidFill>
            <a:srgbClr val="FFFF00"/>
          </a:solidFill>
          <a:ln w="9525">
            <a:solidFill>
              <a:schemeClr val="tx1"/>
            </a:solidFill>
            <a:round/>
            <a:headEnd/>
            <a:tailEnd/>
          </a:ln>
        </p:spPr>
        <p:txBody>
          <a:bodyPr wrap="none" anchor="ctr"/>
          <a:lstStyle/>
          <a:p>
            <a:endParaRPr lang="en-US"/>
          </a:p>
        </p:txBody>
      </p:sp>
      <p:grpSp>
        <p:nvGrpSpPr>
          <p:cNvPr id="2" name="Group 9"/>
          <p:cNvGrpSpPr>
            <a:grpSpLocks/>
          </p:cNvGrpSpPr>
          <p:nvPr/>
        </p:nvGrpSpPr>
        <p:grpSpPr bwMode="auto">
          <a:xfrm>
            <a:off x="5867400" y="2400300"/>
            <a:ext cx="2895600" cy="457200"/>
            <a:chOff x="4032" y="2016"/>
            <a:chExt cx="1536" cy="384"/>
          </a:xfrm>
        </p:grpSpPr>
        <p:sp>
          <p:nvSpPr>
            <p:cNvPr id="14345" name="AutoShape 10"/>
            <p:cNvSpPr>
              <a:spLocks noChangeArrowheads="1"/>
            </p:cNvSpPr>
            <p:nvPr/>
          </p:nvSpPr>
          <p:spPr bwMode="auto">
            <a:xfrm>
              <a:off x="4032" y="2016"/>
              <a:ext cx="816" cy="384"/>
            </a:xfrm>
            <a:prstGeom prst="cube">
              <a:avLst>
                <a:gd name="adj" fmla="val 25000"/>
              </a:avLst>
            </a:prstGeom>
            <a:solidFill>
              <a:srgbClr val="FF0000"/>
            </a:solidFill>
            <a:ln w="9525">
              <a:solidFill>
                <a:schemeClr val="tx1"/>
              </a:solidFill>
              <a:miter lim="800000"/>
              <a:headEnd/>
              <a:tailEnd/>
            </a:ln>
          </p:spPr>
          <p:txBody>
            <a:bodyPr wrap="none" anchor="ctr"/>
            <a:lstStyle/>
            <a:p>
              <a:pPr algn="ctr"/>
              <a:r>
                <a:rPr lang="en-US" sz="2400">
                  <a:latin typeface="Times New Roman" pitchFamily="18" charset="0"/>
                </a:rPr>
                <a:t>N</a:t>
              </a:r>
            </a:p>
          </p:txBody>
        </p:sp>
        <p:sp>
          <p:nvSpPr>
            <p:cNvPr id="14346" name="AutoShape 11"/>
            <p:cNvSpPr>
              <a:spLocks noChangeArrowheads="1"/>
            </p:cNvSpPr>
            <p:nvPr/>
          </p:nvSpPr>
          <p:spPr bwMode="auto">
            <a:xfrm>
              <a:off x="4752" y="2016"/>
              <a:ext cx="816" cy="384"/>
            </a:xfrm>
            <a:prstGeom prst="cube">
              <a:avLst>
                <a:gd name="adj" fmla="val 25000"/>
              </a:avLst>
            </a:prstGeom>
            <a:solidFill>
              <a:srgbClr val="00CC00"/>
            </a:solidFill>
            <a:ln w="9525">
              <a:solidFill>
                <a:schemeClr val="tx1"/>
              </a:solidFill>
              <a:miter lim="800000"/>
              <a:headEnd/>
              <a:tailEnd/>
            </a:ln>
          </p:spPr>
          <p:txBody>
            <a:bodyPr wrap="none" anchor="ctr"/>
            <a:lstStyle/>
            <a:p>
              <a:pPr algn="ctr"/>
              <a:r>
                <a:rPr lang="en-US" sz="2400">
                  <a:latin typeface="Times New Roman" pitchFamily="18" charset="0"/>
                </a:rPr>
                <a:t>S</a:t>
              </a:r>
            </a:p>
          </p:txBody>
        </p:sp>
      </p:grpSp>
      <p:sp>
        <p:nvSpPr>
          <p:cNvPr id="14342" name="Text Box 12" descr="Canvas"/>
          <p:cNvSpPr txBox="1">
            <a:spLocks noChangeArrowheads="1"/>
          </p:cNvSpPr>
          <p:nvPr/>
        </p:nvSpPr>
        <p:spPr bwMode="auto">
          <a:xfrm>
            <a:off x="76200" y="32148"/>
            <a:ext cx="8915400" cy="1938992"/>
          </a:xfrm>
          <a:prstGeom prst="rect">
            <a:avLst/>
          </a:prstGeom>
          <a:noFill/>
          <a:ln w="9525">
            <a:noFill/>
            <a:miter lim="800000"/>
            <a:headEnd/>
            <a:tailEnd/>
          </a:ln>
        </p:spPr>
        <p:txBody>
          <a:bodyPr>
            <a:spAutoFit/>
          </a:bodyPr>
          <a:lstStyle/>
          <a:p>
            <a:pPr algn="just">
              <a:spcBef>
                <a:spcPct val="50000"/>
              </a:spcBef>
            </a:pPr>
            <a:r>
              <a:rPr lang="en-US" sz="4000" b="1">
                <a:latin typeface="Times New Roman" pitchFamily="18" charset="0"/>
              </a:rPr>
              <a:t> Em </a:t>
            </a:r>
            <a:r>
              <a:rPr lang="en-US" sz="4000" b="1">
                <a:latin typeface="Times New Roman" pitchFamily="18" charset="0"/>
                <a:cs typeface="Times New Roman" pitchFamily="18" charset="0"/>
              </a:rPr>
              <a:t>hãy </a:t>
            </a:r>
            <a:r>
              <a:rPr lang="en-US" sz="4000" b="1">
                <a:latin typeface="Times New Roman" pitchFamily="18" charset="0"/>
              </a:rPr>
              <a:t>cho biết chiều dòng </a:t>
            </a:r>
            <a:r>
              <a:rPr lang="vi-VN" sz="4000" b="1">
                <a:latin typeface="Times New Roman" pitchFamily="18" charset="0"/>
              </a:rPr>
              <a:t>đ</a:t>
            </a:r>
            <a:r>
              <a:rPr lang="en-US" sz="4000" b="1">
                <a:latin typeface="Times New Roman" pitchFamily="18" charset="0"/>
              </a:rPr>
              <a:t>iện cảm ứng trong hai tr</a:t>
            </a:r>
            <a:r>
              <a:rPr lang="vi-VN" sz="4000" b="1">
                <a:latin typeface="Times New Roman" pitchFamily="18" charset="0"/>
              </a:rPr>
              <a:t>ư</a:t>
            </a:r>
            <a:r>
              <a:rPr lang="en-US" sz="4000" b="1">
                <a:latin typeface="Times New Roman" pitchFamily="18" charset="0"/>
              </a:rPr>
              <a:t>ờng hợp trên có gì khác nhau?</a:t>
            </a:r>
          </a:p>
        </p:txBody>
      </p:sp>
      <p:sp>
        <p:nvSpPr>
          <p:cNvPr id="15375" name="Text Box 15"/>
          <p:cNvSpPr txBox="1">
            <a:spLocks noChangeArrowheads="1"/>
          </p:cNvSpPr>
          <p:nvPr/>
        </p:nvSpPr>
        <p:spPr bwMode="auto">
          <a:xfrm>
            <a:off x="228600" y="1893601"/>
            <a:ext cx="3962400" cy="2862322"/>
          </a:xfrm>
          <a:prstGeom prst="rect">
            <a:avLst/>
          </a:prstGeom>
          <a:noFill/>
          <a:ln w="9525">
            <a:noFill/>
            <a:miter lim="800000"/>
            <a:headEnd/>
            <a:tailEnd/>
          </a:ln>
        </p:spPr>
        <p:txBody>
          <a:bodyPr>
            <a:spAutoFit/>
          </a:bodyPr>
          <a:lstStyle/>
          <a:p>
            <a:pPr>
              <a:spcBef>
                <a:spcPct val="50000"/>
              </a:spcBef>
            </a:pPr>
            <a:r>
              <a:rPr lang="en-US" sz="3600" dirty="0">
                <a:latin typeface="Times New Roman" pitchFamily="18" charset="0"/>
              </a:rPr>
              <a:t> </a:t>
            </a:r>
            <a:r>
              <a:rPr lang="en-US" sz="3600" u="sng" dirty="0" err="1">
                <a:solidFill>
                  <a:srgbClr val="FF0000"/>
                </a:solidFill>
                <a:latin typeface="Times New Roman" pitchFamily="18" charset="0"/>
              </a:rPr>
              <a:t>Dòng</a:t>
            </a:r>
            <a:r>
              <a:rPr lang="en-US" sz="3600" u="sng" dirty="0">
                <a:solidFill>
                  <a:srgbClr val="FF0000"/>
                </a:solidFill>
                <a:latin typeface="Times New Roman" pitchFamily="18" charset="0"/>
              </a:rPr>
              <a:t> </a:t>
            </a:r>
            <a:r>
              <a:rPr lang="vi-VN" sz="3600" u="sng" dirty="0">
                <a:solidFill>
                  <a:srgbClr val="FF0000"/>
                </a:solidFill>
                <a:latin typeface="Times New Roman" pitchFamily="18" charset="0"/>
              </a:rPr>
              <a:t>đ</a:t>
            </a:r>
            <a:r>
              <a:rPr lang="en-US" sz="3600" u="sng" dirty="0" err="1">
                <a:solidFill>
                  <a:srgbClr val="FF0000"/>
                </a:solidFill>
                <a:latin typeface="Times New Roman" pitchFamily="18" charset="0"/>
              </a:rPr>
              <a:t>iện</a:t>
            </a:r>
            <a:r>
              <a:rPr lang="en-US" sz="3600" u="sng" dirty="0">
                <a:solidFill>
                  <a:srgbClr val="FF0000"/>
                </a:solidFill>
                <a:latin typeface="Times New Roman" pitchFamily="18" charset="0"/>
              </a:rPr>
              <a:t> </a:t>
            </a:r>
            <a:r>
              <a:rPr lang="en-US" sz="3600" dirty="0" err="1">
                <a:latin typeface="Times New Roman" pitchFamily="18" charset="0"/>
              </a:rPr>
              <a:t>cảm</a:t>
            </a:r>
            <a:r>
              <a:rPr lang="en-US" sz="3600" dirty="0">
                <a:latin typeface="Times New Roman" pitchFamily="18" charset="0"/>
              </a:rPr>
              <a:t> </a:t>
            </a:r>
            <a:r>
              <a:rPr lang="en-US" sz="3600" dirty="0" err="1">
                <a:latin typeface="Times New Roman" pitchFamily="18" charset="0"/>
              </a:rPr>
              <a:t>ứng</a:t>
            </a:r>
            <a:r>
              <a:rPr lang="en-US" sz="3600" dirty="0">
                <a:latin typeface="Times New Roman" pitchFamily="18" charset="0"/>
              </a:rPr>
              <a:t> </a:t>
            </a:r>
            <a:r>
              <a:rPr lang="en-US" sz="3600" dirty="0" err="1">
                <a:latin typeface="Times New Roman" pitchFamily="18" charset="0"/>
              </a:rPr>
              <a:t>trong</a:t>
            </a:r>
            <a:r>
              <a:rPr lang="en-US" sz="3600" dirty="0">
                <a:latin typeface="Times New Roman" pitchFamily="18" charset="0"/>
              </a:rPr>
              <a:t> </a:t>
            </a:r>
            <a:r>
              <a:rPr lang="en-US" sz="3600" dirty="0" err="1">
                <a:latin typeface="Times New Roman" pitchFamily="18" charset="0"/>
              </a:rPr>
              <a:t>cuộn</a:t>
            </a:r>
            <a:r>
              <a:rPr lang="en-US" sz="3600" dirty="0">
                <a:latin typeface="Times New Roman" pitchFamily="18" charset="0"/>
              </a:rPr>
              <a:t> </a:t>
            </a:r>
            <a:r>
              <a:rPr lang="en-US" sz="3600" dirty="0" err="1">
                <a:latin typeface="Times New Roman" pitchFamily="18" charset="0"/>
              </a:rPr>
              <a:t>dây</a:t>
            </a:r>
            <a:r>
              <a:rPr lang="en-US" sz="3600" dirty="0">
                <a:latin typeface="Times New Roman" pitchFamily="18" charset="0"/>
              </a:rPr>
              <a:t> </a:t>
            </a:r>
            <a:r>
              <a:rPr lang="vi-VN" sz="3600" u="sng" dirty="0">
                <a:solidFill>
                  <a:srgbClr val="FF0000"/>
                </a:solidFill>
                <a:latin typeface="Times New Roman" pitchFamily="18" charset="0"/>
              </a:rPr>
              <a:t>đ</a:t>
            </a:r>
            <a:r>
              <a:rPr lang="en-US" sz="3600" u="sng" dirty="0" err="1">
                <a:solidFill>
                  <a:srgbClr val="FF0000"/>
                </a:solidFill>
                <a:latin typeface="Times New Roman" pitchFamily="18" charset="0"/>
              </a:rPr>
              <a:t>ổi</a:t>
            </a:r>
            <a:r>
              <a:rPr lang="en-US" sz="3600" u="sng" dirty="0">
                <a:solidFill>
                  <a:srgbClr val="FF0000"/>
                </a:solidFill>
                <a:latin typeface="Times New Roman" pitchFamily="18" charset="0"/>
              </a:rPr>
              <a:t> </a:t>
            </a:r>
            <a:r>
              <a:rPr lang="en-US" sz="3600" u="sng" dirty="0" err="1">
                <a:solidFill>
                  <a:srgbClr val="FF0000"/>
                </a:solidFill>
                <a:latin typeface="Times New Roman" pitchFamily="18" charset="0"/>
              </a:rPr>
              <a:t>chiều</a:t>
            </a:r>
            <a:r>
              <a:rPr lang="en-US" sz="3600" u="sng" dirty="0">
                <a:solidFill>
                  <a:srgbClr val="FF0000"/>
                </a:solidFill>
                <a:latin typeface="Times New Roman" pitchFamily="18" charset="0"/>
              </a:rPr>
              <a:t> </a:t>
            </a:r>
            <a:r>
              <a:rPr lang="en-US" sz="3600" dirty="0" err="1">
                <a:latin typeface="Times New Roman" pitchFamily="18" charset="0"/>
              </a:rPr>
              <a:t>khi</a:t>
            </a:r>
            <a:r>
              <a:rPr lang="en-US" sz="3600" dirty="0">
                <a:latin typeface="Times New Roman" pitchFamily="18" charset="0"/>
              </a:rPr>
              <a:t> </a:t>
            </a:r>
            <a:r>
              <a:rPr lang="en-US" sz="3600" dirty="0" err="1">
                <a:latin typeface="Times New Roman" pitchFamily="18" charset="0"/>
              </a:rPr>
              <a:t>số</a:t>
            </a:r>
            <a:r>
              <a:rPr lang="en-US" sz="3600" dirty="0">
                <a:latin typeface="Times New Roman" pitchFamily="18" charset="0"/>
              </a:rPr>
              <a:t> </a:t>
            </a:r>
            <a:r>
              <a:rPr lang="vi-VN" sz="3600" u="sng" dirty="0">
                <a:solidFill>
                  <a:srgbClr val="FF0000"/>
                </a:solidFill>
                <a:latin typeface="Times New Roman" pitchFamily="18" charset="0"/>
              </a:rPr>
              <a:t>đư</a:t>
            </a:r>
            <a:r>
              <a:rPr lang="en-US" sz="3600" u="sng" dirty="0" err="1">
                <a:solidFill>
                  <a:srgbClr val="FF0000"/>
                </a:solidFill>
                <a:latin typeface="Times New Roman" pitchFamily="18" charset="0"/>
              </a:rPr>
              <a:t>ờng</a:t>
            </a:r>
            <a:r>
              <a:rPr lang="en-US" sz="3600" u="sng" dirty="0">
                <a:solidFill>
                  <a:srgbClr val="FF0000"/>
                </a:solidFill>
                <a:latin typeface="Times New Roman" pitchFamily="18" charset="0"/>
              </a:rPr>
              <a:t> </a:t>
            </a:r>
            <a:r>
              <a:rPr lang="en-US" sz="3600" u="sng" dirty="0" err="1">
                <a:solidFill>
                  <a:srgbClr val="FF0000"/>
                </a:solidFill>
                <a:latin typeface="Times New Roman" pitchFamily="18" charset="0"/>
              </a:rPr>
              <a:t>sức</a:t>
            </a:r>
            <a:r>
              <a:rPr lang="en-US" sz="3600" u="sng" dirty="0">
                <a:solidFill>
                  <a:srgbClr val="FF0000"/>
                </a:solidFill>
                <a:latin typeface="Times New Roman" pitchFamily="18" charset="0"/>
              </a:rPr>
              <a:t> </a:t>
            </a:r>
            <a:r>
              <a:rPr lang="en-US" sz="3600" dirty="0" err="1">
                <a:latin typeface="Times New Roman" pitchFamily="18" charset="0"/>
              </a:rPr>
              <a:t>từ</a:t>
            </a:r>
            <a:r>
              <a:rPr lang="en-US" sz="3600" dirty="0">
                <a:latin typeface="Times New Roman" pitchFamily="18" charset="0"/>
              </a:rPr>
              <a:t> </a:t>
            </a:r>
            <a:r>
              <a:rPr lang="vi-VN" sz="3600" u="sng" dirty="0">
                <a:solidFill>
                  <a:srgbClr val="FF0000"/>
                </a:solidFill>
                <a:latin typeface="Times New Roman" pitchFamily="18" charset="0"/>
              </a:rPr>
              <a:t>đ</a:t>
            </a:r>
            <a:r>
              <a:rPr lang="en-US" sz="3600" u="sng" dirty="0" err="1">
                <a:solidFill>
                  <a:srgbClr val="FF0000"/>
                </a:solidFill>
                <a:latin typeface="Times New Roman" pitchFamily="18" charset="0"/>
              </a:rPr>
              <a:t>ang</a:t>
            </a:r>
            <a:r>
              <a:rPr lang="en-US" sz="3600" u="sng" dirty="0">
                <a:solidFill>
                  <a:srgbClr val="FF0000"/>
                </a:solidFill>
                <a:latin typeface="Times New Roman" pitchFamily="18" charset="0"/>
              </a:rPr>
              <a:t> t</a:t>
            </a:r>
            <a:r>
              <a:rPr lang="vi-VN" sz="3600" u="sng" dirty="0">
                <a:solidFill>
                  <a:srgbClr val="FF0000"/>
                </a:solidFill>
                <a:latin typeface="Times New Roman" pitchFamily="18" charset="0"/>
              </a:rPr>
              <a:t>ă</a:t>
            </a:r>
            <a:r>
              <a:rPr lang="en-US" sz="3600" u="sng" dirty="0" err="1">
                <a:solidFill>
                  <a:srgbClr val="FF0000"/>
                </a:solidFill>
                <a:latin typeface="Times New Roman" pitchFamily="18" charset="0"/>
              </a:rPr>
              <a:t>ng</a:t>
            </a:r>
            <a:r>
              <a:rPr lang="en-US" sz="3600" dirty="0">
                <a:latin typeface="Times New Roman" pitchFamily="18" charset="0"/>
              </a:rPr>
              <a:t> </a:t>
            </a:r>
            <a:r>
              <a:rPr lang="en-US" sz="3600" dirty="0" err="1">
                <a:latin typeface="Times New Roman" pitchFamily="18" charset="0"/>
              </a:rPr>
              <a:t>mà</a:t>
            </a:r>
            <a:r>
              <a:rPr lang="en-US" sz="3600" dirty="0">
                <a:latin typeface="Times New Roman" pitchFamily="18" charset="0"/>
              </a:rPr>
              <a:t> </a:t>
            </a:r>
            <a:r>
              <a:rPr lang="en-US" sz="3600" dirty="0" err="1">
                <a:latin typeface="Times New Roman" pitchFamily="18" charset="0"/>
              </a:rPr>
              <a:t>chuyển</a:t>
            </a:r>
            <a:r>
              <a:rPr lang="en-US" sz="3600" dirty="0">
                <a:latin typeface="Times New Roman" pitchFamily="18" charset="0"/>
              </a:rPr>
              <a:t> </a:t>
            </a:r>
            <a:r>
              <a:rPr lang="en-US" sz="3600" u="sng" dirty="0">
                <a:solidFill>
                  <a:srgbClr val="FF0000"/>
                </a:solidFill>
                <a:latin typeface="Times New Roman" pitchFamily="18" charset="0"/>
              </a:rPr>
              <a:t>sang </a:t>
            </a:r>
            <a:r>
              <a:rPr lang="en-US" sz="3600" u="sng" dirty="0" err="1">
                <a:solidFill>
                  <a:srgbClr val="FF0000"/>
                </a:solidFill>
                <a:latin typeface="Times New Roman" pitchFamily="18" charset="0"/>
              </a:rPr>
              <a:t>giảm</a:t>
            </a:r>
            <a:r>
              <a:rPr lang="en-US" sz="3600" dirty="0">
                <a:latin typeface="Times New Roman" pitchFamily="18" charset="0"/>
              </a:rPr>
              <a:t>.</a:t>
            </a:r>
          </a:p>
        </p:txBody>
      </p:sp>
      <p:sp>
        <p:nvSpPr>
          <p:cNvPr id="15376" name="Oval 16"/>
          <p:cNvSpPr>
            <a:spLocks noChangeArrowheads="1"/>
          </p:cNvSpPr>
          <p:nvPr/>
        </p:nvSpPr>
        <p:spPr bwMode="auto">
          <a:xfrm rot="-706638">
            <a:off x="4914900" y="1914525"/>
            <a:ext cx="228600" cy="228600"/>
          </a:xfrm>
          <a:prstGeom prst="ellipse">
            <a:avLst/>
          </a:prstGeom>
          <a:solidFill>
            <a:srgbClr val="FF0000"/>
          </a:solidFill>
          <a:ln w="9525">
            <a:solidFill>
              <a:schemeClr val="tx1"/>
            </a:solidFill>
            <a:round/>
            <a:headEnd/>
            <a:tailEnd/>
          </a:ln>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5376"/>
                                        </p:tgtEl>
                                        <p:attrNameLst>
                                          <p:attrName>style.visibility</p:attrName>
                                        </p:attrNameLst>
                                      </p:cBhvr>
                                      <p:to>
                                        <p:strVal val="visible"/>
                                      </p:to>
                                    </p:set>
                                    <p:animEffect transition="in" filter="fade">
                                      <p:cBhvr>
                                        <p:cTn id="7" dur="2000"/>
                                        <p:tgtEl>
                                          <p:spTgt spid="15376"/>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15368"/>
                                        </p:tgtEl>
                                        <p:attrNameLst>
                                          <p:attrName>style.visibility</p:attrName>
                                        </p:attrNameLst>
                                      </p:cBhvr>
                                      <p:to>
                                        <p:strVal val="visible"/>
                                      </p:to>
                                    </p:set>
                                    <p:animEffect transition="in" filter="fade">
                                      <p:cBhvr>
                                        <p:cTn id="11" dur="2000"/>
                                        <p:tgtEl>
                                          <p:spTgt spid="15368"/>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grpId="0" nodeType="clickEffect">
                                  <p:stCondLst>
                                    <p:cond delay="0"/>
                                  </p:stCondLst>
                                  <p:childTnLst>
                                    <p:set>
                                      <p:cBhvr>
                                        <p:cTn id="15" dur="1" fill="hold">
                                          <p:stCondLst>
                                            <p:cond delay="0"/>
                                          </p:stCondLst>
                                        </p:cTn>
                                        <p:tgtEl>
                                          <p:spTgt spid="15375"/>
                                        </p:tgtEl>
                                        <p:attrNameLst>
                                          <p:attrName>style.visibility</p:attrName>
                                        </p:attrNameLst>
                                      </p:cBhvr>
                                      <p:to>
                                        <p:strVal val="visible"/>
                                      </p:to>
                                    </p:set>
                                    <p:anim calcmode="lin" valueType="num">
                                      <p:cBhvr additive="base">
                                        <p:cTn id="16" dur="500" fill="hold"/>
                                        <p:tgtEl>
                                          <p:spTgt spid="15375"/>
                                        </p:tgtEl>
                                        <p:attrNameLst>
                                          <p:attrName>ppt_x</p:attrName>
                                        </p:attrNameLst>
                                      </p:cBhvr>
                                      <p:tavLst>
                                        <p:tav tm="0">
                                          <p:val>
                                            <p:strVal val="#ppt_x"/>
                                          </p:val>
                                        </p:tav>
                                        <p:tav tm="100000">
                                          <p:val>
                                            <p:strVal val="#ppt_x"/>
                                          </p:val>
                                        </p:tav>
                                      </p:tavLst>
                                    </p:anim>
                                    <p:anim calcmode="lin" valueType="num">
                                      <p:cBhvr additive="base">
                                        <p:cTn id="17" dur="500" fill="hold"/>
                                        <p:tgtEl>
                                          <p:spTgt spid="1537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8" grpId="0" animBg="1"/>
      <p:bldP spid="15375" grpId="0"/>
      <p:bldP spid="1537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Number Placeholder 3"/>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21899F3F-D883-4832-8525-CCF2CD721F26}" type="slidenum">
              <a:rPr lang="en-US" smtClean="0">
                <a:latin typeface="Times New Roman" pitchFamily="18" charset="0"/>
              </a:rPr>
              <a:pPr/>
              <a:t>8</a:t>
            </a:fld>
            <a:endParaRPr lang="en-US">
              <a:latin typeface="Times New Roman" pitchFamily="18" charset="0"/>
            </a:endParaRPr>
          </a:p>
        </p:txBody>
      </p:sp>
      <p:sp>
        <p:nvSpPr>
          <p:cNvPr id="15363" name="Oval 16"/>
          <p:cNvSpPr>
            <a:spLocks noChangeArrowheads="1"/>
          </p:cNvSpPr>
          <p:nvPr/>
        </p:nvSpPr>
        <p:spPr bwMode="auto">
          <a:xfrm>
            <a:off x="5257800" y="1428750"/>
            <a:ext cx="1447800" cy="2857500"/>
          </a:xfrm>
          <a:prstGeom prst="ellipse">
            <a:avLst/>
          </a:prstGeom>
          <a:solidFill>
            <a:schemeClr val="bg1"/>
          </a:solidFill>
          <a:ln w="57150">
            <a:solidFill>
              <a:schemeClr val="tx1"/>
            </a:solidFill>
            <a:round/>
            <a:headEnd/>
            <a:tailEnd/>
          </a:ln>
        </p:spPr>
        <p:txBody>
          <a:bodyPr wrap="none" anchor="ctr"/>
          <a:lstStyle/>
          <a:p>
            <a:endParaRPr lang="en-US"/>
          </a:p>
        </p:txBody>
      </p:sp>
      <p:sp>
        <p:nvSpPr>
          <p:cNvPr id="34833" name="Oval 17"/>
          <p:cNvSpPr>
            <a:spLocks noChangeArrowheads="1"/>
          </p:cNvSpPr>
          <p:nvPr/>
        </p:nvSpPr>
        <p:spPr bwMode="auto">
          <a:xfrm>
            <a:off x="5257800" y="1428750"/>
            <a:ext cx="1447800" cy="2857500"/>
          </a:xfrm>
          <a:prstGeom prst="ellipse">
            <a:avLst/>
          </a:prstGeom>
          <a:solidFill>
            <a:schemeClr val="bg1"/>
          </a:solidFill>
          <a:ln w="57150">
            <a:solidFill>
              <a:srgbClr val="FF0000"/>
            </a:solidFill>
            <a:round/>
            <a:headEnd/>
            <a:tailEnd/>
          </a:ln>
        </p:spPr>
        <p:txBody>
          <a:bodyPr wrap="none" anchor="ctr"/>
          <a:lstStyle/>
          <a:p>
            <a:endParaRPr lang="en-US"/>
          </a:p>
        </p:txBody>
      </p:sp>
      <p:sp>
        <p:nvSpPr>
          <p:cNvPr id="34826" name="Text Box 10"/>
          <p:cNvSpPr txBox="1">
            <a:spLocks noChangeArrowheads="1"/>
          </p:cNvSpPr>
          <p:nvPr/>
        </p:nvSpPr>
        <p:spPr bwMode="auto">
          <a:xfrm>
            <a:off x="0" y="571500"/>
            <a:ext cx="5181600" cy="4524315"/>
          </a:xfrm>
          <a:prstGeom prst="rect">
            <a:avLst/>
          </a:prstGeom>
          <a:noFill/>
          <a:ln w="9525">
            <a:noFill/>
            <a:miter lim="800000"/>
            <a:headEnd/>
            <a:tailEnd/>
          </a:ln>
        </p:spPr>
        <p:txBody>
          <a:bodyPr wrap="square">
            <a:spAutoFit/>
          </a:bodyPr>
          <a:lstStyle/>
          <a:p>
            <a:pPr algn="just"/>
            <a:r>
              <a:rPr lang="en-US" sz="3600" dirty="0" err="1">
                <a:latin typeface="Times New Roman" pitchFamily="18" charset="0"/>
              </a:rPr>
              <a:t>Khi</a:t>
            </a:r>
            <a:r>
              <a:rPr lang="en-US" sz="3600" dirty="0">
                <a:latin typeface="Times New Roman" pitchFamily="18" charset="0"/>
              </a:rPr>
              <a:t> </a:t>
            </a:r>
            <a:r>
              <a:rPr lang="en-US" sz="3600" dirty="0" err="1">
                <a:latin typeface="Times New Roman" pitchFamily="18" charset="0"/>
              </a:rPr>
              <a:t>số</a:t>
            </a:r>
            <a:r>
              <a:rPr lang="en-US" sz="3600" dirty="0">
                <a:latin typeface="Times New Roman" pitchFamily="18" charset="0"/>
              </a:rPr>
              <a:t> </a:t>
            </a:r>
            <a:r>
              <a:rPr lang="vi-VN" sz="3600" u="sng" dirty="0">
                <a:solidFill>
                  <a:srgbClr val="FF0000"/>
                </a:solidFill>
                <a:latin typeface="Times New Roman" pitchFamily="18" charset="0"/>
              </a:rPr>
              <a:t>đư</a:t>
            </a:r>
            <a:r>
              <a:rPr lang="en-US" sz="3600" u="sng" dirty="0" err="1">
                <a:solidFill>
                  <a:srgbClr val="FF0000"/>
                </a:solidFill>
                <a:latin typeface="Times New Roman" pitchFamily="18" charset="0"/>
              </a:rPr>
              <a:t>ờng</a:t>
            </a:r>
            <a:r>
              <a:rPr lang="en-US" sz="3600" u="sng" dirty="0">
                <a:solidFill>
                  <a:srgbClr val="FF0000"/>
                </a:solidFill>
                <a:latin typeface="Times New Roman" pitchFamily="18" charset="0"/>
              </a:rPr>
              <a:t> </a:t>
            </a:r>
            <a:r>
              <a:rPr lang="en-US" sz="3600" u="sng" dirty="0" err="1">
                <a:solidFill>
                  <a:srgbClr val="FF0000"/>
                </a:solidFill>
                <a:latin typeface="Times New Roman" pitchFamily="18" charset="0"/>
              </a:rPr>
              <a:t>sức</a:t>
            </a:r>
            <a:r>
              <a:rPr lang="en-US" sz="3600" u="sng" dirty="0">
                <a:solidFill>
                  <a:srgbClr val="FF0000"/>
                </a:solidFill>
                <a:latin typeface="Times New Roman" pitchFamily="18" charset="0"/>
              </a:rPr>
              <a:t> </a:t>
            </a:r>
            <a:r>
              <a:rPr lang="en-US" sz="3600" dirty="0" err="1">
                <a:latin typeface="Times New Roman" pitchFamily="18" charset="0"/>
              </a:rPr>
              <a:t>từ</a:t>
            </a:r>
            <a:r>
              <a:rPr lang="en-US" sz="3600" dirty="0">
                <a:latin typeface="Times New Roman" pitchFamily="18" charset="0"/>
              </a:rPr>
              <a:t> </a:t>
            </a:r>
            <a:r>
              <a:rPr lang="en-US" sz="3600" dirty="0" err="1">
                <a:latin typeface="Times New Roman" pitchFamily="18" charset="0"/>
              </a:rPr>
              <a:t>xuyên</a:t>
            </a:r>
            <a:r>
              <a:rPr lang="en-US" sz="3600" dirty="0">
                <a:latin typeface="Times New Roman" pitchFamily="18" charset="0"/>
              </a:rPr>
              <a:t> </a:t>
            </a:r>
            <a:r>
              <a:rPr lang="en-US" sz="3600" u="sng" dirty="0">
                <a:solidFill>
                  <a:srgbClr val="FF0000"/>
                </a:solidFill>
                <a:latin typeface="Times New Roman" pitchFamily="18" charset="0"/>
              </a:rPr>
              <a:t>qua </a:t>
            </a:r>
            <a:r>
              <a:rPr lang="en-US" sz="3600" u="sng" dirty="0" err="1">
                <a:solidFill>
                  <a:srgbClr val="FF0000"/>
                </a:solidFill>
                <a:latin typeface="Times New Roman" pitchFamily="18" charset="0"/>
              </a:rPr>
              <a:t>tiết</a:t>
            </a:r>
            <a:r>
              <a:rPr lang="en-US" sz="3600" u="sng" dirty="0">
                <a:solidFill>
                  <a:srgbClr val="FF0000"/>
                </a:solidFill>
                <a:latin typeface="Times New Roman" pitchFamily="18" charset="0"/>
              </a:rPr>
              <a:t> </a:t>
            </a:r>
            <a:r>
              <a:rPr lang="en-US" sz="3600" u="sng" dirty="0" err="1">
                <a:solidFill>
                  <a:srgbClr val="FF0000"/>
                </a:solidFill>
                <a:latin typeface="Times New Roman" pitchFamily="18" charset="0"/>
              </a:rPr>
              <a:t>diện</a:t>
            </a:r>
            <a:r>
              <a:rPr lang="en-US" sz="3600" u="sng" dirty="0">
                <a:solidFill>
                  <a:srgbClr val="FF0000"/>
                </a:solidFill>
                <a:latin typeface="Times New Roman" pitchFamily="18" charset="0"/>
              </a:rPr>
              <a:t> S</a:t>
            </a:r>
            <a:r>
              <a:rPr lang="en-US" sz="3600" dirty="0">
                <a:latin typeface="Times New Roman" pitchFamily="18" charset="0"/>
              </a:rPr>
              <a:t> </a:t>
            </a:r>
            <a:r>
              <a:rPr lang="en-US" sz="3600" dirty="0" err="1">
                <a:latin typeface="Times New Roman" pitchFamily="18" charset="0"/>
              </a:rPr>
              <a:t>của</a:t>
            </a:r>
            <a:r>
              <a:rPr lang="en-US" sz="3600" dirty="0">
                <a:latin typeface="Times New Roman" pitchFamily="18" charset="0"/>
              </a:rPr>
              <a:t> </a:t>
            </a:r>
            <a:r>
              <a:rPr lang="en-US" sz="3600" dirty="0" err="1">
                <a:latin typeface="Times New Roman" pitchFamily="18" charset="0"/>
              </a:rPr>
              <a:t>cuộn</a:t>
            </a:r>
            <a:r>
              <a:rPr lang="en-US" sz="3600" dirty="0">
                <a:latin typeface="Times New Roman" pitchFamily="18" charset="0"/>
              </a:rPr>
              <a:t> </a:t>
            </a:r>
            <a:r>
              <a:rPr lang="en-US" sz="3600" dirty="0" err="1">
                <a:latin typeface="Times New Roman" pitchFamily="18" charset="0"/>
              </a:rPr>
              <a:t>dây</a:t>
            </a:r>
            <a:r>
              <a:rPr lang="en-US" sz="3600" dirty="0">
                <a:latin typeface="Times New Roman" pitchFamily="18" charset="0"/>
              </a:rPr>
              <a:t> </a:t>
            </a:r>
            <a:r>
              <a:rPr lang="en-US" sz="3600" u="sng" dirty="0">
                <a:solidFill>
                  <a:srgbClr val="FF0000"/>
                </a:solidFill>
                <a:latin typeface="Times New Roman" pitchFamily="18" charset="0"/>
              </a:rPr>
              <a:t>t</a:t>
            </a:r>
            <a:r>
              <a:rPr lang="vi-VN" sz="3600" u="sng" dirty="0">
                <a:solidFill>
                  <a:srgbClr val="FF0000"/>
                </a:solidFill>
                <a:latin typeface="Times New Roman" pitchFamily="18" charset="0"/>
              </a:rPr>
              <a:t>ă</a:t>
            </a:r>
            <a:r>
              <a:rPr lang="en-US" sz="3600" u="sng" dirty="0" err="1">
                <a:solidFill>
                  <a:srgbClr val="FF0000"/>
                </a:solidFill>
                <a:latin typeface="Times New Roman" pitchFamily="18" charset="0"/>
              </a:rPr>
              <a:t>ng</a:t>
            </a:r>
            <a:r>
              <a:rPr lang="en-US" sz="3600" u="sng" dirty="0">
                <a:solidFill>
                  <a:srgbClr val="FF0000"/>
                </a:solidFill>
                <a:latin typeface="Times New Roman" pitchFamily="18" charset="0"/>
              </a:rPr>
              <a:t> </a:t>
            </a:r>
            <a:r>
              <a:rPr lang="en-US" sz="3600" dirty="0" err="1">
                <a:latin typeface="Times New Roman" pitchFamily="18" charset="0"/>
              </a:rPr>
              <a:t>thì</a:t>
            </a:r>
            <a:r>
              <a:rPr lang="en-US" sz="3600" dirty="0">
                <a:latin typeface="Times New Roman" pitchFamily="18" charset="0"/>
              </a:rPr>
              <a:t> </a:t>
            </a:r>
            <a:r>
              <a:rPr lang="en-US" sz="3600" u="sng" dirty="0" err="1">
                <a:solidFill>
                  <a:srgbClr val="FF0000"/>
                </a:solidFill>
                <a:latin typeface="Times New Roman" pitchFamily="18" charset="0"/>
              </a:rPr>
              <a:t>dòng</a:t>
            </a:r>
            <a:r>
              <a:rPr lang="en-US" sz="3600" u="sng" dirty="0">
                <a:solidFill>
                  <a:srgbClr val="FF0000"/>
                </a:solidFill>
                <a:latin typeface="Times New Roman" pitchFamily="18" charset="0"/>
              </a:rPr>
              <a:t> </a:t>
            </a:r>
            <a:r>
              <a:rPr lang="vi-VN" sz="3600" u="sng" dirty="0">
                <a:solidFill>
                  <a:srgbClr val="FF0000"/>
                </a:solidFill>
                <a:latin typeface="Times New Roman" pitchFamily="18" charset="0"/>
              </a:rPr>
              <a:t>đ</a:t>
            </a:r>
            <a:r>
              <a:rPr lang="en-US" sz="3600" u="sng" dirty="0" err="1">
                <a:solidFill>
                  <a:srgbClr val="FF0000"/>
                </a:solidFill>
                <a:latin typeface="Times New Roman" pitchFamily="18" charset="0"/>
              </a:rPr>
              <a:t>iện</a:t>
            </a:r>
            <a:r>
              <a:rPr lang="en-US" sz="3600" u="sng" dirty="0">
                <a:solidFill>
                  <a:srgbClr val="FF0000"/>
                </a:solidFill>
                <a:latin typeface="Times New Roman" pitchFamily="18" charset="0"/>
              </a:rPr>
              <a:t> </a:t>
            </a:r>
            <a:r>
              <a:rPr lang="en-US" sz="3600" u="sng" dirty="0" err="1">
                <a:solidFill>
                  <a:srgbClr val="FF0000"/>
                </a:solidFill>
                <a:latin typeface="Times New Roman" pitchFamily="18" charset="0"/>
              </a:rPr>
              <a:t>cảm</a:t>
            </a:r>
            <a:r>
              <a:rPr lang="en-US" sz="3600" u="sng" dirty="0">
                <a:solidFill>
                  <a:srgbClr val="FF0000"/>
                </a:solidFill>
                <a:latin typeface="Times New Roman" pitchFamily="18" charset="0"/>
              </a:rPr>
              <a:t> </a:t>
            </a:r>
            <a:r>
              <a:rPr lang="en-US" sz="3600" u="sng" dirty="0" err="1">
                <a:solidFill>
                  <a:srgbClr val="FF0000"/>
                </a:solidFill>
                <a:latin typeface="Times New Roman" pitchFamily="18" charset="0"/>
              </a:rPr>
              <a:t>ứng</a:t>
            </a:r>
            <a:r>
              <a:rPr lang="en-US" sz="3600" u="sng" dirty="0">
                <a:solidFill>
                  <a:srgbClr val="FF0000"/>
                </a:solidFill>
                <a:latin typeface="Times New Roman" pitchFamily="18" charset="0"/>
              </a:rPr>
              <a:t> </a:t>
            </a:r>
            <a:r>
              <a:rPr lang="en-US" sz="3600" dirty="0" err="1">
                <a:latin typeface="Times New Roman" pitchFamily="18" charset="0"/>
              </a:rPr>
              <a:t>trong</a:t>
            </a:r>
            <a:r>
              <a:rPr lang="en-US" sz="3600" dirty="0">
                <a:latin typeface="Times New Roman" pitchFamily="18" charset="0"/>
              </a:rPr>
              <a:t> </a:t>
            </a:r>
            <a:r>
              <a:rPr lang="en-US" sz="3600" dirty="0" err="1">
                <a:latin typeface="Times New Roman" pitchFamily="18" charset="0"/>
              </a:rPr>
              <a:t>cuộn</a:t>
            </a:r>
            <a:r>
              <a:rPr lang="en-US" sz="3600" dirty="0">
                <a:latin typeface="Times New Roman" pitchFamily="18" charset="0"/>
              </a:rPr>
              <a:t> </a:t>
            </a:r>
            <a:r>
              <a:rPr lang="en-US" sz="3600" dirty="0" err="1">
                <a:latin typeface="Times New Roman" pitchFamily="18" charset="0"/>
              </a:rPr>
              <a:t>dây</a:t>
            </a:r>
            <a:r>
              <a:rPr lang="en-US" sz="3600" dirty="0">
                <a:latin typeface="Times New Roman" pitchFamily="18" charset="0"/>
              </a:rPr>
              <a:t> </a:t>
            </a:r>
            <a:r>
              <a:rPr lang="en-US" sz="3600" dirty="0" err="1">
                <a:latin typeface="Times New Roman" pitchFamily="18" charset="0"/>
              </a:rPr>
              <a:t>có</a:t>
            </a:r>
            <a:r>
              <a:rPr lang="en-US" sz="3600" dirty="0">
                <a:latin typeface="Times New Roman" pitchFamily="18" charset="0"/>
              </a:rPr>
              <a:t> </a:t>
            </a:r>
            <a:r>
              <a:rPr lang="en-US" sz="3600" dirty="0" err="1">
                <a:latin typeface="Times New Roman" pitchFamily="18" charset="0"/>
              </a:rPr>
              <a:t>chiều</a:t>
            </a:r>
            <a:r>
              <a:rPr lang="en-US" sz="3600" dirty="0">
                <a:latin typeface="Times New Roman" pitchFamily="18" charset="0"/>
              </a:rPr>
              <a:t> </a:t>
            </a:r>
            <a:r>
              <a:rPr lang="en-US" sz="3600" u="sng" dirty="0" err="1">
                <a:solidFill>
                  <a:srgbClr val="FF0000"/>
                </a:solidFill>
                <a:latin typeface="Times New Roman" pitchFamily="18" charset="0"/>
              </a:rPr>
              <a:t>ng</a:t>
            </a:r>
            <a:r>
              <a:rPr lang="vi-VN" sz="3600" u="sng" dirty="0">
                <a:solidFill>
                  <a:srgbClr val="FF0000"/>
                </a:solidFill>
                <a:latin typeface="Times New Roman" pitchFamily="18" charset="0"/>
              </a:rPr>
              <a:t>ư</a:t>
            </a:r>
            <a:r>
              <a:rPr lang="en-US" sz="3600" u="sng" dirty="0" err="1">
                <a:solidFill>
                  <a:srgbClr val="FF0000"/>
                </a:solidFill>
                <a:latin typeface="Times New Roman" pitchFamily="18" charset="0"/>
              </a:rPr>
              <a:t>ợc</a:t>
            </a:r>
            <a:r>
              <a:rPr lang="en-US" sz="3600" dirty="0">
                <a:latin typeface="Times New Roman" pitchFamily="18" charset="0"/>
              </a:rPr>
              <a:t> </a:t>
            </a:r>
            <a:r>
              <a:rPr lang="en-US" sz="3600" dirty="0" err="1">
                <a:latin typeface="Times New Roman" pitchFamily="18" charset="0"/>
              </a:rPr>
              <a:t>với</a:t>
            </a:r>
            <a:r>
              <a:rPr lang="en-US" sz="3600" dirty="0">
                <a:latin typeface="Times New Roman" pitchFamily="18" charset="0"/>
              </a:rPr>
              <a:t> </a:t>
            </a:r>
            <a:r>
              <a:rPr lang="en-US" sz="3600" u="sng" dirty="0" err="1">
                <a:solidFill>
                  <a:srgbClr val="FF0000"/>
                </a:solidFill>
                <a:latin typeface="Times New Roman" pitchFamily="18" charset="0"/>
              </a:rPr>
              <a:t>chiều</a:t>
            </a:r>
            <a:r>
              <a:rPr lang="en-US" sz="3600" u="sng" dirty="0">
                <a:solidFill>
                  <a:srgbClr val="FF0000"/>
                </a:solidFill>
                <a:latin typeface="Times New Roman" pitchFamily="18" charset="0"/>
              </a:rPr>
              <a:t> </a:t>
            </a:r>
            <a:r>
              <a:rPr lang="en-US" sz="3600" u="sng" dirty="0" err="1">
                <a:solidFill>
                  <a:srgbClr val="FF0000"/>
                </a:solidFill>
                <a:latin typeface="Times New Roman" pitchFamily="18" charset="0"/>
              </a:rPr>
              <a:t>dòng</a:t>
            </a:r>
            <a:r>
              <a:rPr lang="en-US" sz="3600" u="sng" dirty="0">
                <a:solidFill>
                  <a:srgbClr val="FF0000"/>
                </a:solidFill>
                <a:latin typeface="Times New Roman" pitchFamily="18" charset="0"/>
              </a:rPr>
              <a:t> </a:t>
            </a:r>
            <a:r>
              <a:rPr lang="vi-VN" sz="3600" u="sng" dirty="0">
                <a:solidFill>
                  <a:srgbClr val="FF0000"/>
                </a:solidFill>
                <a:latin typeface="Times New Roman" pitchFamily="18" charset="0"/>
              </a:rPr>
              <a:t>đ</a:t>
            </a:r>
            <a:r>
              <a:rPr lang="en-US" sz="3600" u="sng" dirty="0" err="1">
                <a:solidFill>
                  <a:srgbClr val="FF0000"/>
                </a:solidFill>
                <a:latin typeface="Times New Roman" pitchFamily="18" charset="0"/>
              </a:rPr>
              <a:t>iện</a:t>
            </a:r>
            <a:r>
              <a:rPr lang="en-US" sz="3600" u="sng" dirty="0">
                <a:solidFill>
                  <a:srgbClr val="FF0000"/>
                </a:solidFill>
                <a:latin typeface="Times New Roman" pitchFamily="18" charset="0"/>
              </a:rPr>
              <a:t> </a:t>
            </a:r>
            <a:r>
              <a:rPr lang="en-US" sz="3600" u="sng" dirty="0" err="1">
                <a:solidFill>
                  <a:srgbClr val="FF0000"/>
                </a:solidFill>
                <a:latin typeface="Times New Roman" pitchFamily="18" charset="0"/>
              </a:rPr>
              <a:t>cảm</a:t>
            </a:r>
            <a:r>
              <a:rPr lang="en-US" sz="3600" u="sng" dirty="0">
                <a:solidFill>
                  <a:srgbClr val="FF0000"/>
                </a:solidFill>
                <a:latin typeface="Times New Roman" pitchFamily="18" charset="0"/>
              </a:rPr>
              <a:t> </a:t>
            </a:r>
            <a:r>
              <a:rPr lang="en-US" sz="3600" u="sng" dirty="0" err="1">
                <a:solidFill>
                  <a:srgbClr val="FF0000"/>
                </a:solidFill>
                <a:latin typeface="Times New Roman" pitchFamily="18" charset="0"/>
              </a:rPr>
              <a:t>ứng</a:t>
            </a:r>
            <a:r>
              <a:rPr lang="en-US" sz="3600" dirty="0">
                <a:latin typeface="Times New Roman" pitchFamily="18" charset="0"/>
              </a:rPr>
              <a:t> </a:t>
            </a:r>
            <a:r>
              <a:rPr lang="en-US" sz="3600" dirty="0" err="1">
                <a:latin typeface="Times New Roman" pitchFamily="18" charset="0"/>
              </a:rPr>
              <a:t>khi</a:t>
            </a:r>
            <a:r>
              <a:rPr lang="en-US" sz="3600" dirty="0">
                <a:latin typeface="Times New Roman" pitchFamily="18" charset="0"/>
              </a:rPr>
              <a:t>  </a:t>
            </a:r>
            <a:r>
              <a:rPr lang="en-US" sz="3600" dirty="0" err="1">
                <a:latin typeface="Times New Roman" pitchFamily="18" charset="0"/>
              </a:rPr>
              <a:t>số</a:t>
            </a:r>
            <a:r>
              <a:rPr lang="en-US" sz="3600" dirty="0">
                <a:latin typeface="Times New Roman" pitchFamily="18" charset="0"/>
              </a:rPr>
              <a:t> </a:t>
            </a:r>
            <a:r>
              <a:rPr lang="vi-VN" sz="3600" u="sng" dirty="0">
                <a:solidFill>
                  <a:srgbClr val="FF0000"/>
                </a:solidFill>
                <a:latin typeface="Times New Roman" pitchFamily="18" charset="0"/>
              </a:rPr>
              <a:t>đư</a:t>
            </a:r>
            <a:r>
              <a:rPr lang="en-US" sz="3600" u="sng" dirty="0" err="1">
                <a:solidFill>
                  <a:srgbClr val="FF0000"/>
                </a:solidFill>
                <a:latin typeface="Times New Roman" pitchFamily="18" charset="0"/>
              </a:rPr>
              <a:t>ờng</a:t>
            </a:r>
            <a:r>
              <a:rPr lang="en-US" sz="3600" u="sng" dirty="0">
                <a:solidFill>
                  <a:srgbClr val="FF0000"/>
                </a:solidFill>
                <a:latin typeface="Times New Roman" pitchFamily="18" charset="0"/>
              </a:rPr>
              <a:t> </a:t>
            </a:r>
            <a:r>
              <a:rPr lang="en-US" sz="3600" u="sng" dirty="0" err="1">
                <a:solidFill>
                  <a:srgbClr val="FF0000"/>
                </a:solidFill>
                <a:latin typeface="Times New Roman" pitchFamily="18" charset="0"/>
              </a:rPr>
              <a:t>sức</a:t>
            </a:r>
            <a:r>
              <a:rPr lang="en-US" sz="3600" u="sng" dirty="0">
                <a:solidFill>
                  <a:srgbClr val="FF0000"/>
                </a:solidFill>
                <a:latin typeface="Times New Roman" pitchFamily="18" charset="0"/>
              </a:rPr>
              <a:t> </a:t>
            </a:r>
            <a:r>
              <a:rPr lang="en-US" sz="3600" dirty="0" err="1">
                <a:latin typeface="Times New Roman" pitchFamily="18" charset="0"/>
              </a:rPr>
              <a:t>từ</a:t>
            </a:r>
            <a:r>
              <a:rPr lang="en-US" sz="3600" dirty="0">
                <a:latin typeface="Times New Roman" pitchFamily="18" charset="0"/>
              </a:rPr>
              <a:t> </a:t>
            </a:r>
            <a:r>
              <a:rPr lang="en-US" sz="3600" dirty="0" err="1">
                <a:latin typeface="Times New Roman" pitchFamily="18" charset="0"/>
              </a:rPr>
              <a:t>xuyên</a:t>
            </a:r>
            <a:r>
              <a:rPr lang="en-US" sz="3600" dirty="0">
                <a:latin typeface="Times New Roman" pitchFamily="18" charset="0"/>
              </a:rPr>
              <a:t> qua </a:t>
            </a:r>
            <a:r>
              <a:rPr lang="en-US" sz="3600" dirty="0" err="1">
                <a:latin typeface="Times New Roman" pitchFamily="18" charset="0"/>
              </a:rPr>
              <a:t>tiết</a:t>
            </a:r>
            <a:r>
              <a:rPr lang="en-US" sz="3600" dirty="0">
                <a:latin typeface="Times New Roman" pitchFamily="18" charset="0"/>
              </a:rPr>
              <a:t> </a:t>
            </a:r>
            <a:r>
              <a:rPr lang="en-US" sz="3600" dirty="0" err="1">
                <a:latin typeface="Times New Roman" pitchFamily="18" charset="0"/>
              </a:rPr>
              <a:t>diện</a:t>
            </a:r>
            <a:r>
              <a:rPr lang="en-US" sz="3600" dirty="0">
                <a:latin typeface="Times New Roman" pitchFamily="18" charset="0"/>
              </a:rPr>
              <a:t> </a:t>
            </a:r>
            <a:r>
              <a:rPr lang="vi-VN" sz="3600" dirty="0">
                <a:latin typeface="Times New Roman" pitchFamily="18" charset="0"/>
              </a:rPr>
              <a:t>đ</a:t>
            </a:r>
            <a:r>
              <a:rPr lang="en-US" sz="3600" dirty="0">
                <a:latin typeface="Times New Roman" pitchFamily="18" charset="0"/>
              </a:rPr>
              <a:t>ó </a:t>
            </a:r>
            <a:r>
              <a:rPr lang="en-US" sz="3600" u="sng" dirty="0" err="1">
                <a:solidFill>
                  <a:srgbClr val="FF0000"/>
                </a:solidFill>
                <a:latin typeface="Times New Roman" pitchFamily="18" charset="0"/>
              </a:rPr>
              <a:t>giảm</a:t>
            </a:r>
            <a:r>
              <a:rPr lang="en-US" sz="3600" u="sng" dirty="0">
                <a:solidFill>
                  <a:srgbClr val="FF0000"/>
                </a:solidFill>
                <a:latin typeface="Times New Roman" pitchFamily="18" charset="0"/>
              </a:rPr>
              <a:t>.</a:t>
            </a:r>
            <a:endParaRPr lang="en-US" sz="3600" dirty="0">
              <a:latin typeface="Times New Roman" pitchFamily="18" charset="0"/>
            </a:endParaRPr>
          </a:p>
        </p:txBody>
      </p:sp>
      <p:sp>
        <p:nvSpPr>
          <p:cNvPr id="15366" name="Text Box 14" descr="Papyrus"/>
          <p:cNvSpPr txBox="1">
            <a:spLocks noChangeArrowheads="1"/>
          </p:cNvSpPr>
          <p:nvPr/>
        </p:nvSpPr>
        <p:spPr bwMode="auto">
          <a:xfrm>
            <a:off x="304800" y="114300"/>
            <a:ext cx="3200400" cy="584775"/>
          </a:xfrm>
          <a:prstGeom prst="rect">
            <a:avLst/>
          </a:prstGeom>
          <a:noFill/>
          <a:ln w="9525">
            <a:noFill/>
            <a:miter lim="800000"/>
            <a:headEnd/>
            <a:tailEnd/>
          </a:ln>
        </p:spPr>
        <p:txBody>
          <a:bodyPr>
            <a:spAutoFit/>
          </a:bodyPr>
          <a:lstStyle/>
          <a:p>
            <a:pPr>
              <a:spcBef>
                <a:spcPct val="50000"/>
              </a:spcBef>
            </a:pPr>
            <a:r>
              <a:rPr lang="en-US" sz="3200" b="1">
                <a:latin typeface="Times New Roman" pitchFamily="18" charset="0"/>
              </a:rPr>
              <a:t>2. </a:t>
            </a:r>
            <a:r>
              <a:rPr lang="en-US" sz="3200" b="1" u="sng">
                <a:latin typeface="Times New Roman" pitchFamily="18" charset="0"/>
              </a:rPr>
              <a:t>Kết luận </a:t>
            </a:r>
          </a:p>
        </p:txBody>
      </p:sp>
      <p:grpSp>
        <p:nvGrpSpPr>
          <p:cNvPr id="2" name="Group 5"/>
          <p:cNvGrpSpPr>
            <a:grpSpLocks/>
          </p:cNvGrpSpPr>
          <p:nvPr/>
        </p:nvGrpSpPr>
        <p:grpSpPr bwMode="auto">
          <a:xfrm>
            <a:off x="6248400" y="2571750"/>
            <a:ext cx="2895600" cy="514350"/>
            <a:chOff x="4032" y="2016"/>
            <a:chExt cx="1536" cy="384"/>
          </a:xfrm>
        </p:grpSpPr>
        <p:sp>
          <p:nvSpPr>
            <p:cNvPr id="15369" name="AutoShape 6"/>
            <p:cNvSpPr>
              <a:spLocks noChangeArrowheads="1"/>
            </p:cNvSpPr>
            <p:nvPr/>
          </p:nvSpPr>
          <p:spPr bwMode="auto">
            <a:xfrm>
              <a:off x="4032" y="2016"/>
              <a:ext cx="816" cy="384"/>
            </a:xfrm>
            <a:prstGeom prst="cube">
              <a:avLst>
                <a:gd name="adj" fmla="val 25000"/>
              </a:avLst>
            </a:prstGeom>
            <a:solidFill>
              <a:srgbClr val="FF0000"/>
            </a:solidFill>
            <a:ln w="9525">
              <a:solidFill>
                <a:schemeClr val="tx1"/>
              </a:solidFill>
              <a:miter lim="800000"/>
              <a:headEnd/>
              <a:tailEnd/>
            </a:ln>
          </p:spPr>
          <p:txBody>
            <a:bodyPr wrap="none" anchor="ctr"/>
            <a:lstStyle/>
            <a:p>
              <a:pPr algn="ctr"/>
              <a:r>
                <a:rPr lang="en-US" sz="2400">
                  <a:latin typeface="Times New Roman" pitchFamily="18" charset="0"/>
                </a:rPr>
                <a:t>N</a:t>
              </a:r>
            </a:p>
          </p:txBody>
        </p:sp>
        <p:sp>
          <p:nvSpPr>
            <p:cNvPr id="15370" name="AutoShape 7"/>
            <p:cNvSpPr>
              <a:spLocks noChangeArrowheads="1"/>
            </p:cNvSpPr>
            <p:nvPr/>
          </p:nvSpPr>
          <p:spPr bwMode="auto">
            <a:xfrm>
              <a:off x="4752" y="2016"/>
              <a:ext cx="816" cy="384"/>
            </a:xfrm>
            <a:prstGeom prst="cube">
              <a:avLst>
                <a:gd name="adj" fmla="val 25000"/>
              </a:avLst>
            </a:prstGeom>
            <a:solidFill>
              <a:srgbClr val="00CC00"/>
            </a:solidFill>
            <a:ln w="9525">
              <a:solidFill>
                <a:schemeClr val="tx1"/>
              </a:solidFill>
              <a:miter lim="800000"/>
              <a:headEnd/>
              <a:tailEnd/>
            </a:ln>
          </p:spPr>
          <p:txBody>
            <a:bodyPr wrap="none" anchor="ctr"/>
            <a:lstStyle/>
            <a:p>
              <a:pPr algn="ctr"/>
              <a:r>
                <a:rPr lang="en-US" sz="2400">
                  <a:latin typeface="Times New Roman" pitchFamily="18" charset="0"/>
                </a:rPr>
                <a:t>S</a:t>
              </a:r>
            </a:p>
          </p:txBody>
        </p:sp>
      </p:grpSp>
      <p:sp>
        <p:nvSpPr>
          <p:cNvPr id="34834" name="Line 18"/>
          <p:cNvSpPr>
            <a:spLocks noChangeShapeType="1"/>
          </p:cNvSpPr>
          <p:nvPr/>
        </p:nvSpPr>
        <p:spPr bwMode="auto">
          <a:xfrm flipH="1" flipV="1">
            <a:off x="5262564" y="2686050"/>
            <a:ext cx="46037" cy="571500"/>
          </a:xfrm>
          <a:prstGeom prst="line">
            <a:avLst/>
          </a:prstGeom>
          <a:noFill/>
          <a:ln w="57150">
            <a:solidFill>
              <a:srgbClr val="FF0000"/>
            </a:solidFill>
            <a:round/>
            <a:headEnd/>
            <a:tailEnd type="triangle" w="med" len="med"/>
          </a:ln>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4826"/>
                                        </p:tgtEl>
                                        <p:attrNameLst>
                                          <p:attrName>style.visibility</p:attrName>
                                        </p:attrNameLst>
                                      </p:cBhvr>
                                      <p:to>
                                        <p:strVal val="visible"/>
                                      </p:to>
                                    </p:set>
                                    <p:anim calcmode="lin" valueType="num">
                                      <p:cBhvr additive="base">
                                        <p:cTn id="7" dur="500" fill="hold"/>
                                        <p:tgtEl>
                                          <p:spTgt spid="34826"/>
                                        </p:tgtEl>
                                        <p:attrNameLst>
                                          <p:attrName>ppt_x</p:attrName>
                                        </p:attrNameLst>
                                      </p:cBhvr>
                                      <p:tavLst>
                                        <p:tav tm="0">
                                          <p:val>
                                            <p:strVal val="1+#ppt_w/2"/>
                                          </p:val>
                                        </p:tav>
                                        <p:tav tm="100000">
                                          <p:val>
                                            <p:strVal val="#ppt_x"/>
                                          </p:val>
                                        </p:tav>
                                      </p:tavLst>
                                    </p:anim>
                                    <p:anim calcmode="lin" valueType="num">
                                      <p:cBhvr additive="base">
                                        <p:cTn id="8" dur="500" fill="hold"/>
                                        <p:tgtEl>
                                          <p:spTgt spid="3482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0" presetClass="path" presetSubtype="0" accel="50000" decel="50000" fill="hold" nodeType="clickEffect">
                                  <p:stCondLst>
                                    <p:cond delay="0"/>
                                  </p:stCondLst>
                                  <p:childTnLst>
                                    <p:animMotion origin="layout" path="M 2.77778E-6 0.01549 C -0.04288 0.01549 -0.08542 0.01549 -0.10243 0.01549 " pathEditMode="relative" rAng="0" ptsTypes="aA">
                                      <p:cBhvr>
                                        <p:cTn id="12" dur="2000" fill="hold"/>
                                        <p:tgtEl>
                                          <p:spTgt spid="2"/>
                                        </p:tgtEl>
                                        <p:attrNameLst>
                                          <p:attrName>ppt_x</p:attrName>
                                          <p:attrName>ppt_y</p:attrName>
                                        </p:attrNameLst>
                                      </p:cBhvr>
                                      <p:rCtr x="-5100" y="-800"/>
                                    </p:animMotion>
                                  </p:childTnLst>
                                </p:cTn>
                              </p:par>
                            </p:childTnLst>
                          </p:cTn>
                        </p:par>
                        <p:par>
                          <p:cTn id="13" fill="hold">
                            <p:stCondLst>
                              <p:cond delay="2000"/>
                            </p:stCondLst>
                            <p:childTnLst>
                              <p:par>
                                <p:cTn id="14" presetID="22" presetClass="entr" presetSubtype="4" fill="hold" grpId="0" nodeType="afterEffect">
                                  <p:stCondLst>
                                    <p:cond delay="0"/>
                                  </p:stCondLst>
                                  <p:childTnLst>
                                    <p:set>
                                      <p:cBhvr>
                                        <p:cTn id="15" dur="1" fill="hold">
                                          <p:stCondLst>
                                            <p:cond delay="0"/>
                                          </p:stCondLst>
                                        </p:cTn>
                                        <p:tgtEl>
                                          <p:spTgt spid="34833"/>
                                        </p:tgtEl>
                                        <p:attrNameLst>
                                          <p:attrName>style.visibility</p:attrName>
                                        </p:attrNameLst>
                                      </p:cBhvr>
                                      <p:to>
                                        <p:strVal val="visible"/>
                                      </p:to>
                                    </p:set>
                                    <p:animEffect transition="in" filter="wipe(down)">
                                      <p:cBhvr>
                                        <p:cTn id="16" dur="500"/>
                                        <p:tgtEl>
                                          <p:spTgt spid="34833"/>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34834"/>
                                        </p:tgtEl>
                                        <p:attrNameLst>
                                          <p:attrName>style.visibility</p:attrName>
                                        </p:attrNameLst>
                                      </p:cBhvr>
                                      <p:to>
                                        <p:strVal val="visible"/>
                                      </p:to>
                                    </p:set>
                                    <p:animEffect transition="in" filter="wipe(down)">
                                      <p:cBhvr>
                                        <p:cTn id="19" dur="500"/>
                                        <p:tgtEl>
                                          <p:spTgt spid="34834"/>
                                        </p:tgtEl>
                                      </p:cBhvr>
                                    </p:animEffect>
                                  </p:childTnLst>
                                </p:cTn>
                              </p:par>
                            </p:childTnLst>
                          </p:cTn>
                        </p:par>
                        <p:par>
                          <p:cTn id="20" fill="hold">
                            <p:stCondLst>
                              <p:cond delay="2500"/>
                            </p:stCondLst>
                            <p:childTnLst>
                              <p:par>
                                <p:cTn id="21" presetID="4" presetClass="exit" presetSubtype="16" fill="hold" grpId="1" nodeType="afterEffect">
                                  <p:stCondLst>
                                    <p:cond delay="0"/>
                                  </p:stCondLst>
                                  <p:childTnLst>
                                    <p:animEffect transition="out" filter="box(in)">
                                      <p:cBhvr>
                                        <p:cTn id="22" dur="500"/>
                                        <p:tgtEl>
                                          <p:spTgt spid="34833"/>
                                        </p:tgtEl>
                                      </p:cBhvr>
                                    </p:animEffect>
                                    <p:set>
                                      <p:cBhvr>
                                        <p:cTn id="23" dur="1" fill="hold">
                                          <p:stCondLst>
                                            <p:cond delay="499"/>
                                          </p:stCondLst>
                                        </p:cTn>
                                        <p:tgtEl>
                                          <p:spTgt spid="34833"/>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0" presetClass="path" presetSubtype="0" accel="50000" decel="50000" fill="hold" nodeType="clickEffect">
                                  <p:stCondLst>
                                    <p:cond delay="0"/>
                                  </p:stCondLst>
                                  <p:childTnLst>
                                    <p:animMotion origin="layout" path="M 1.66667E-6 -9.47977E-6 C 0.025 -9.47977E-6 0.05017 -9.47977E-6 0.06024 -9.47977E-6 " pathEditMode="relative" ptsTypes="aA">
                                      <p:cBhvr>
                                        <p:cTn id="27" dur="2000" fill="hold"/>
                                        <p:tgtEl>
                                          <p:spTgt spid="2"/>
                                        </p:tgtEl>
                                        <p:attrNameLst>
                                          <p:attrName>ppt_x</p:attrName>
                                          <p:attrName>ppt_y</p:attrName>
                                        </p:attrNameLst>
                                      </p:cBhvr>
                                    </p:animMotion>
                                  </p:childTnLst>
                                </p:cTn>
                              </p:par>
                            </p:childTnLst>
                          </p:cTn>
                        </p:par>
                        <p:par>
                          <p:cTn id="28" fill="hold">
                            <p:stCondLst>
                              <p:cond delay="2000"/>
                            </p:stCondLst>
                            <p:childTnLst>
                              <p:par>
                                <p:cTn id="29" presetID="22" presetClass="entr" presetSubtype="4" fill="hold" grpId="2" nodeType="afterEffect">
                                  <p:stCondLst>
                                    <p:cond delay="0"/>
                                  </p:stCondLst>
                                  <p:childTnLst>
                                    <p:set>
                                      <p:cBhvr>
                                        <p:cTn id="30" dur="1" fill="hold">
                                          <p:stCondLst>
                                            <p:cond delay="0"/>
                                          </p:stCondLst>
                                        </p:cTn>
                                        <p:tgtEl>
                                          <p:spTgt spid="34833"/>
                                        </p:tgtEl>
                                        <p:attrNameLst>
                                          <p:attrName>style.visibility</p:attrName>
                                        </p:attrNameLst>
                                      </p:cBhvr>
                                      <p:to>
                                        <p:strVal val="visible"/>
                                      </p:to>
                                    </p:set>
                                    <p:animEffect transition="in" filter="wipe(down)">
                                      <p:cBhvr>
                                        <p:cTn id="31" dur="500"/>
                                        <p:tgtEl>
                                          <p:spTgt spid="34833"/>
                                        </p:tgtEl>
                                      </p:cBhvr>
                                    </p:animEffect>
                                  </p:childTnLst>
                                </p:cTn>
                              </p:par>
                              <p:par>
                                <p:cTn id="32" presetID="8" presetClass="emph" presetSubtype="0" fill="hold" grpId="1" nodeType="withEffect">
                                  <p:stCondLst>
                                    <p:cond delay="0"/>
                                  </p:stCondLst>
                                  <p:childTnLst>
                                    <p:animRot by="10800000">
                                      <p:cBhvr>
                                        <p:cTn id="33" dur="2000" fill="hold"/>
                                        <p:tgtEl>
                                          <p:spTgt spid="34834"/>
                                        </p:tgtEl>
                                        <p:attrNameLst>
                                          <p:attrName>r</p:attrName>
                                        </p:attrNameLst>
                                      </p:cBhvr>
                                    </p:animRot>
                                  </p:childTnLst>
                                </p:cTn>
                              </p:par>
                            </p:childTnLst>
                          </p:cTn>
                        </p:par>
                        <p:par>
                          <p:cTn id="34" fill="hold">
                            <p:stCondLst>
                              <p:cond delay="4000"/>
                            </p:stCondLst>
                            <p:childTnLst>
                              <p:par>
                                <p:cTn id="35" presetID="4" presetClass="exit" presetSubtype="16" fill="hold" grpId="3" nodeType="afterEffect">
                                  <p:stCondLst>
                                    <p:cond delay="0"/>
                                  </p:stCondLst>
                                  <p:childTnLst>
                                    <p:animEffect transition="out" filter="box(in)">
                                      <p:cBhvr>
                                        <p:cTn id="36" dur="500"/>
                                        <p:tgtEl>
                                          <p:spTgt spid="34833"/>
                                        </p:tgtEl>
                                      </p:cBhvr>
                                    </p:animEffect>
                                    <p:set>
                                      <p:cBhvr>
                                        <p:cTn id="37" dur="1" fill="hold">
                                          <p:stCondLst>
                                            <p:cond delay="499"/>
                                          </p:stCondLst>
                                        </p:cTn>
                                        <p:tgtEl>
                                          <p:spTgt spid="3483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33" grpId="0" animBg="1"/>
      <p:bldP spid="34833" grpId="1" animBg="1"/>
      <p:bldP spid="34833" grpId="2" animBg="1"/>
      <p:bldP spid="34833" grpId="3" animBg="1"/>
      <p:bldP spid="34826" grpId="0"/>
      <p:bldP spid="34834" grpId="0" animBg="1"/>
      <p:bldP spid="34834"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Line 164">
            <a:extLst>
              <a:ext uri="{FF2B5EF4-FFF2-40B4-BE49-F238E27FC236}">
                <a16:creationId xmlns:a16="http://schemas.microsoft.com/office/drawing/2014/main" id="{ABECB2CE-F18E-4EFC-9A9C-483DD58A6352}"/>
              </a:ext>
            </a:extLst>
          </p:cNvPr>
          <p:cNvSpPr>
            <a:spLocks noChangeShapeType="1"/>
          </p:cNvSpPr>
          <p:nvPr/>
        </p:nvSpPr>
        <p:spPr bwMode="auto">
          <a:xfrm>
            <a:off x="5600700" y="3543300"/>
            <a:ext cx="1382316" cy="0"/>
          </a:xfrm>
          <a:prstGeom prst="line">
            <a:avLst/>
          </a:prstGeom>
          <a:noFill/>
          <a:ln w="38100">
            <a:solidFill>
              <a:srgbClr val="A50021"/>
            </a:solidFill>
            <a:round/>
            <a:headEnd/>
            <a:tailEnd/>
          </a:ln>
          <a:extLst>
            <a:ext uri="{909E8E84-426E-40DD-AFC4-6F175D3DCCD1}">
              <a14:hiddenFill xmlns:a14="http://schemas.microsoft.com/office/drawing/2010/main">
                <a:noFill/>
              </a14:hiddenFill>
            </a:ext>
          </a:extLst>
        </p:spPr>
        <p:txBody>
          <a:bodyPr/>
          <a:lstStyle/>
          <a:p>
            <a:endParaRPr lang="en-US" sz="1350"/>
          </a:p>
        </p:txBody>
      </p:sp>
      <p:sp>
        <p:nvSpPr>
          <p:cNvPr id="9219" name="Arc 2">
            <a:extLst>
              <a:ext uri="{FF2B5EF4-FFF2-40B4-BE49-F238E27FC236}">
                <a16:creationId xmlns:a16="http://schemas.microsoft.com/office/drawing/2014/main" id="{CA31B5D2-39D7-4962-B121-27E78B16DC6D}"/>
              </a:ext>
            </a:extLst>
          </p:cNvPr>
          <p:cNvSpPr>
            <a:spLocks/>
          </p:cNvSpPr>
          <p:nvPr/>
        </p:nvSpPr>
        <p:spPr bwMode="auto">
          <a:xfrm flipH="1">
            <a:off x="2406254" y="1354932"/>
            <a:ext cx="351234" cy="1483519"/>
          </a:xfrm>
          <a:custGeom>
            <a:avLst/>
            <a:gdLst>
              <a:gd name="T0" fmla="*/ 2147483647 w 21600"/>
              <a:gd name="T1" fmla="*/ 2147483647 h 43136"/>
              <a:gd name="T2" fmla="*/ 2147483647 w 21600"/>
              <a:gd name="T3" fmla="*/ 0 h 43136"/>
              <a:gd name="T4" fmla="*/ 2147483647 w 21600"/>
              <a:gd name="T5" fmla="*/ 2147483647 h 43136"/>
              <a:gd name="T6" fmla="*/ 0 60000 65536"/>
              <a:gd name="T7" fmla="*/ 0 60000 65536"/>
              <a:gd name="T8" fmla="*/ 0 60000 65536"/>
              <a:gd name="T9" fmla="*/ 0 w 21600"/>
              <a:gd name="T10" fmla="*/ 0 h 43136"/>
              <a:gd name="T11" fmla="*/ 21600 w 21600"/>
              <a:gd name="T12" fmla="*/ 43136 h 43136"/>
            </a:gdLst>
            <a:ahLst/>
            <a:cxnLst>
              <a:cxn ang="T6">
                <a:pos x="T0" y="T1"/>
              </a:cxn>
              <a:cxn ang="T7">
                <a:pos x="T2" y="T3"/>
              </a:cxn>
              <a:cxn ang="T8">
                <a:pos x="T4" y="T5"/>
              </a:cxn>
            </a:cxnLst>
            <a:rect l="T9" t="T10" r="T11" b="T12"/>
            <a:pathLst>
              <a:path w="21600" h="43136" fill="none" extrusionOk="0">
                <a:moveTo>
                  <a:pt x="20040" y="43135"/>
                </a:moveTo>
                <a:cubicBezTo>
                  <a:pt x="8745" y="42317"/>
                  <a:pt x="0" y="32916"/>
                  <a:pt x="0" y="21592"/>
                </a:cubicBezTo>
                <a:cubicBezTo>
                  <a:pt x="-1" y="9894"/>
                  <a:pt x="9311" y="322"/>
                  <a:pt x="21005" y="0"/>
                </a:cubicBezTo>
              </a:path>
              <a:path w="21600" h="43136" stroke="0" extrusionOk="0">
                <a:moveTo>
                  <a:pt x="20040" y="43135"/>
                </a:moveTo>
                <a:cubicBezTo>
                  <a:pt x="8745" y="42317"/>
                  <a:pt x="0" y="32916"/>
                  <a:pt x="0" y="21592"/>
                </a:cubicBezTo>
                <a:cubicBezTo>
                  <a:pt x="-1" y="9894"/>
                  <a:pt x="9311" y="322"/>
                  <a:pt x="21005" y="0"/>
                </a:cubicBezTo>
                <a:lnTo>
                  <a:pt x="21600" y="21592"/>
                </a:lnTo>
                <a:close/>
              </a:path>
            </a:pathLst>
          </a:custGeom>
          <a:noFill/>
          <a:ln w="76200">
            <a:solidFill>
              <a:srgbClr val="99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z="1350"/>
          </a:p>
        </p:txBody>
      </p:sp>
      <p:sp>
        <p:nvSpPr>
          <p:cNvPr id="9220" name="Arc 3">
            <a:extLst>
              <a:ext uri="{FF2B5EF4-FFF2-40B4-BE49-F238E27FC236}">
                <a16:creationId xmlns:a16="http://schemas.microsoft.com/office/drawing/2014/main" id="{AFA9A111-73BC-4786-9283-FB7E99936A46}"/>
              </a:ext>
            </a:extLst>
          </p:cNvPr>
          <p:cNvSpPr>
            <a:spLocks/>
          </p:cNvSpPr>
          <p:nvPr/>
        </p:nvSpPr>
        <p:spPr bwMode="auto">
          <a:xfrm flipH="1">
            <a:off x="2277666" y="1350169"/>
            <a:ext cx="561975" cy="1485900"/>
          </a:xfrm>
          <a:custGeom>
            <a:avLst/>
            <a:gdLst>
              <a:gd name="T0" fmla="*/ 2147483647 w 34532"/>
              <a:gd name="T1" fmla="*/ 2147483647 h 43192"/>
              <a:gd name="T2" fmla="*/ 2147483647 w 34532"/>
              <a:gd name="T3" fmla="*/ 0 h 43192"/>
              <a:gd name="T4" fmla="*/ 2147483647 w 34532"/>
              <a:gd name="T5" fmla="*/ 2147483647 h 43192"/>
              <a:gd name="T6" fmla="*/ 0 60000 65536"/>
              <a:gd name="T7" fmla="*/ 0 60000 65536"/>
              <a:gd name="T8" fmla="*/ 0 60000 65536"/>
              <a:gd name="T9" fmla="*/ 0 w 34532"/>
              <a:gd name="T10" fmla="*/ 0 h 43192"/>
              <a:gd name="T11" fmla="*/ 34532 w 34532"/>
              <a:gd name="T12" fmla="*/ 43192 h 43192"/>
            </a:gdLst>
            <a:ahLst/>
            <a:cxnLst>
              <a:cxn ang="T6">
                <a:pos x="T0" y="T1"/>
              </a:cxn>
              <a:cxn ang="T7">
                <a:pos x="T2" y="T3"/>
              </a:cxn>
              <a:cxn ang="T8">
                <a:pos x="T4" y="T5"/>
              </a:cxn>
            </a:cxnLst>
            <a:rect l="T9" t="T10" r="T11" b="T12"/>
            <a:pathLst>
              <a:path w="34532" h="43192" fill="none" extrusionOk="0">
                <a:moveTo>
                  <a:pt x="34531" y="38892"/>
                </a:moveTo>
                <a:cubicBezTo>
                  <a:pt x="30798" y="41683"/>
                  <a:pt x="26261" y="43191"/>
                  <a:pt x="21600" y="43192"/>
                </a:cubicBezTo>
                <a:cubicBezTo>
                  <a:pt x="9670" y="43192"/>
                  <a:pt x="0" y="33521"/>
                  <a:pt x="0" y="21592"/>
                </a:cubicBezTo>
                <a:cubicBezTo>
                  <a:pt x="-1" y="9894"/>
                  <a:pt x="9311" y="322"/>
                  <a:pt x="21005" y="0"/>
                </a:cubicBezTo>
              </a:path>
              <a:path w="34532" h="43192" stroke="0" extrusionOk="0">
                <a:moveTo>
                  <a:pt x="34531" y="38892"/>
                </a:moveTo>
                <a:cubicBezTo>
                  <a:pt x="30798" y="41683"/>
                  <a:pt x="26261" y="43191"/>
                  <a:pt x="21600" y="43192"/>
                </a:cubicBezTo>
                <a:cubicBezTo>
                  <a:pt x="9670" y="43192"/>
                  <a:pt x="0" y="33521"/>
                  <a:pt x="0" y="21592"/>
                </a:cubicBezTo>
                <a:cubicBezTo>
                  <a:pt x="-1" y="9894"/>
                  <a:pt x="9311" y="322"/>
                  <a:pt x="21005" y="0"/>
                </a:cubicBezTo>
                <a:lnTo>
                  <a:pt x="21600" y="21592"/>
                </a:lnTo>
                <a:close/>
              </a:path>
            </a:pathLst>
          </a:custGeom>
          <a:noFill/>
          <a:ln w="76200">
            <a:solidFill>
              <a:srgbClr val="99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z="1350"/>
          </a:p>
        </p:txBody>
      </p:sp>
      <p:sp>
        <p:nvSpPr>
          <p:cNvPr id="9221" name="Arc 4">
            <a:extLst>
              <a:ext uri="{FF2B5EF4-FFF2-40B4-BE49-F238E27FC236}">
                <a16:creationId xmlns:a16="http://schemas.microsoft.com/office/drawing/2014/main" id="{89E4FEDC-1BFD-4F74-8A65-B55A7324F109}"/>
              </a:ext>
            </a:extLst>
          </p:cNvPr>
          <p:cNvSpPr>
            <a:spLocks/>
          </p:cNvSpPr>
          <p:nvPr/>
        </p:nvSpPr>
        <p:spPr bwMode="auto">
          <a:xfrm flipH="1">
            <a:off x="2361010" y="1356122"/>
            <a:ext cx="561975" cy="1485900"/>
          </a:xfrm>
          <a:custGeom>
            <a:avLst/>
            <a:gdLst>
              <a:gd name="T0" fmla="*/ 2147483647 w 34532"/>
              <a:gd name="T1" fmla="*/ 2147483647 h 43192"/>
              <a:gd name="T2" fmla="*/ 2147483647 w 34532"/>
              <a:gd name="T3" fmla="*/ 0 h 43192"/>
              <a:gd name="T4" fmla="*/ 2147483647 w 34532"/>
              <a:gd name="T5" fmla="*/ 2147483647 h 43192"/>
              <a:gd name="T6" fmla="*/ 0 60000 65536"/>
              <a:gd name="T7" fmla="*/ 0 60000 65536"/>
              <a:gd name="T8" fmla="*/ 0 60000 65536"/>
              <a:gd name="T9" fmla="*/ 0 w 34532"/>
              <a:gd name="T10" fmla="*/ 0 h 43192"/>
              <a:gd name="T11" fmla="*/ 34532 w 34532"/>
              <a:gd name="T12" fmla="*/ 43192 h 43192"/>
            </a:gdLst>
            <a:ahLst/>
            <a:cxnLst>
              <a:cxn ang="T6">
                <a:pos x="T0" y="T1"/>
              </a:cxn>
              <a:cxn ang="T7">
                <a:pos x="T2" y="T3"/>
              </a:cxn>
              <a:cxn ang="T8">
                <a:pos x="T4" y="T5"/>
              </a:cxn>
            </a:cxnLst>
            <a:rect l="T9" t="T10" r="T11" b="T12"/>
            <a:pathLst>
              <a:path w="34532" h="43192" fill="none" extrusionOk="0">
                <a:moveTo>
                  <a:pt x="34531" y="38892"/>
                </a:moveTo>
                <a:cubicBezTo>
                  <a:pt x="30798" y="41683"/>
                  <a:pt x="26261" y="43191"/>
                  <a:pt x="21600" y="43192"/>
                </a:cubicBezTo>
                <a:cubicBezTo>
                  <a:pt x="9670" y="43192"/>
                  <a:pt x="0" y="33521"/>
                  <a:pt x="0" y="21592"/>
                </a:cubicBezTo>
                <a:cubicBezTo>
                  <a:pt x="-1" y="9894"/>
                  <a:pt x="9311" y="322"/>
                  <a:pt x="21005" y="0"/>
                </a:cubicBezTo>
              </a:path>
              <a:path w="34532" h="43192" stroke="0" extrusionOk="0">
                <a:moveTo>
                  <a:pt x="34531" y="38892"/>
                </a:moveTo>
                <a:cubicBezTo>
                  <a:pt x="30798" y="41683"/>
                  <a:pt x="26261" y="43191"/>
                  <a:pt x="21600" y="43192"/>
                </a:cubicBezTo>
                <a:cubicBezTo>
                  <a:pt x="9670" y="43192"/>
                  <a:pt x="0" y="33521"/>
                  <a:pt x="0" y="21592"/>
                </a:cubicBezTo>
                <a:cubicBezTo>
                  <a:pt x="-1" y="9894"/>
                  <a:pt x="9311" y="322"/>
                  <a:pt x="21005" y="0"/>
                </a:cubicBezTo>
                <a:lnTo>
                  <a:pt x="21600" y="21592"/>
                </a:lnTo>
                <a:close/>
              </a:path>
            </a:pathLst>
          </a:custGeom>
          <a:noFill/>
          <a:ln w="76200">
            <a:solidFill>
              <a:srgbClr val="99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z="1350"/>
          </a:p>
        </p:txBody>
      </p:sp>
      <p:sp>
        <p:nvSpPr>
          <p:cNvPr id="9222" name="Arc 5">
            <a:extLst>
              <a:ext uri="{FF2B5EF4-FFF2-40B4-BE49-F238E27FC236}">
                <a16:creationId xmlns:a16="http://schemas.microsoft.com/office/drawing/2014/main" id="{3532F497-AF32-4F87-AA0E-36FE55995F55}"/>
              </a:ext>
            </a:extLst>
          </p:cNvPr>
          <p:cNvSpPr>
            <a:spLocks/>
          </p:cNvSpPr>
          <p:nvPr/>
        </p:nvSpPr>
        <p:spPr bwMode="auto">
          <a:xfrm flipH="1">
            <a:off x="2438400" y="1356122"/>
            <a:ext cx="561975" cy="1485900"/>
          </a:xfrm>
          <a:custGeom>
            <a:avLst/>
            <a:gdLst>
              <a:gd name="T0" fmla="*/ 2147483647 w 34532"/>
              <a:gd name="T1" fmla="*/ 2147483647 h 43192"/>
              <a:gd name="T2" fmla="*/ 2147483647 w 34532"/>
              <a:gd name="T3" fmla="*/ 0 h 43192"/>
              <a:gd name="T4" fmla="*/ 2147483647 w 34532"/>
              <a:gd name="T5" fmla="*/ 2147483647 h 43192"/>
              <a:gd name="T6" fmla="*/ 0 60000 65536"/>
              <a:gd name="T7" fmla="*/ 0 60000 65536"/>
              <a:gd name="T8" fmla="*/ 0 60000 65536"/>
              <a:gd name="T9" fmla="*/ 0 w 34532"/>
              <a:gd name="T10" fmla="*/ 0 h 43192"/>
              <a:gd name="T11" fmla="*/ 34532 w 34532"/>
              <a:gd name="T12" fmla="*/ 43192 h 43192"/>
            </a:gdLst>
            <a:ahLst/>
            <a:cxnLst>
              <a:cxn ang="T6">
                <a:pos x="T0" y="T1"/>
              </a:cxn>
              <a:cxn ang="T7">
                <a:pos x="T2" y="T3"/>
              </a:cxn>
              <a:cxn ang="T8">
                <a:pos x="T4" y="T5"/>
              </a:cxn>
            </a:cxnLst>
            <a:rect l="T9" t="T10" r="T11" b="T12"/>
            <a:pathLst>
              <a:path w="34532" h="43192" fill="none" extrusionOk="0">
                <a:moveTo>
                  <a:pt x="34531" y="38892"/>
                </a:moveTo>
                <a:cubicBezTo>
                  <a:pt x="30798" y="41683"/>
                  <a:pt x="26261" y="43191"/>
                  <a:pt x="21600" y="43192"/>
                </a:cubicBezTo>
                <a:cubicBezTo>
                  <a:pt x="9670" y="43192"/>
                  <a:pt x="0" y="33521"/>
                  <a:pt x="0" y="21592"/>
                </a:cubicBezTo>
                <a:cubicBezTo>
                  <a:pt x="-1" y="9894"/>
                  <a:pt x="9311" y="322"/>
                  <a:pt x="21005" y="0"/>
                </a:cubicBezTo>
              </a:path>
              <a:path w="34532" h="43192" stroke="0" extrusionOk="0">
                <a:moveTo>
                  <a:pt x="34531" y="38892"/>
                </a:moveTo>
                <a:cubicBezTo>
                  <a:pt x="30798" y="41683"/>
                  <a:pt x="26261" y="43191"/>
                  <a:pt x="21600" y="43192"/>
                </a:cubicBezTo>
                <a:cubicBezTo>
                  <a:pt x="9670" y="43192"/>
                  <a:pt x="0" y="33521"/>
                  <a:pt x="0" y="21592"/>
                </a:cubicBezTo>
                <a:cubicBezTo>
                  <a:pt x="-1" y="9894"/>
                  <a:pt x="9311" y="322"/>
                  <a:pt x="21005" y="0"/>
                </a:cubicBezTo>
                <a:lnTo>
                  <a:pt x="21600" y="21592"/>
                </a:lnTo>
                <a:close/>
              </a:path>
            </a:pathLst>
          </a:custGeom>
          <a:noFill/>
          <a:ln w="76200">
            <a:solidFill>
              <a:srgbClr val="99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z="1350"/>
          </a:p>
        </p:txBody>
      </p:sp>
      <p:sp>
        <p:nvSpPr>
          <p:cNvPr id="9223" name="Arc 6">
            <a:extLst>
              <a:ext uri="{FF2B5EF4-FFF2-40B4-BE49-F238E27FC236}">
                <a16:creationId xmlns:a16="http://schemas.microsoft.com/office/drawing/2014/main" id="{336AB46D-0A33-4275-8F03-26D19F87C454}"/>
              </a:ext>
            </a:extLst>
          </p:cNvPr>
          <p:cNvSpPr>
            <a:spLocks/>
          </p:cNvSpPr>
          <p:nvPr/>
        </p:nvSpPr>
        <p:spPr bwMode="auto">
          <a:xfrm flipH="1">
            <a:off x="2515791" y="1356122"/>
            <a:ext cx="561975" cy="1485900"/>
          </a:xfrm>
          <a:custGeom>
            <a:avLst/>
            <a:gdLst>
              <a:gd name="T0" fmla="*/ 2147483647 w 34532"/>
              <a:gd name="T1" fmla="*/ 2147483647 h 43192"/>
              <a:gd name="T2" fmla="*/ 2147483647 w 34532"/>
              <a:gd name="T3" fmla="*/ 0 h 43192"/>
              <a:gd name="T4" fmla="*/ 2147483647 w 34532"/>
              <a:gd name="T5" fmla="*/ 2147483647 h 43192"/>
              <a:gd name="T6" fmla="*/ 0 60000 65536"/>
              <a:gd name="T7" fmla="*/ 0 60000 65536"/>
              <a:gd name="T8" fmla="*/ 0 60000 65536"/>
              <a:gd name="T9" fmla="*/ 0 w 34532"/>
              <a:gd name="T10" fmla="*/ 0 h 43192"/>
              <a:gd name="T11" fmla="*/ 34532 w 34532"/>
              <a:gd name="T12" fmla="*/ 43192 h 43192"/>
            </a:gdLst>
            <a:ahLst/>
            <a:cxnLst>
              <a:cxn ang="T6">
                <a:pos x="T0" y="T1"/>
              </a:cxn>
              <a:cxn ang="T7">
                <a:pos x="T2" y="T3"/>
              </a:cxn>
              <a:cxn ang="T8">
                <a:pos x="T4" y="T5"/>
              </a:cxn>
            </a:cxnLst>
            <a:rect l="T9" t="T10" r="T11" b="T12"/>
            <a:pathLst>
              <a:path w="34532" h="43192" fill="none" extrusionOk="0">
                <a:moveTo>
                  <a:pt x="34531" y="38892"/>
                </a:moveTo>
                <a:cubicBezTo>
                  <a:pt x="30798" y="41683"/>
                  <a:pt x="26261" y="43191"/>
                  <a:pt x="21600" y="43192"/>
                </a:cubicBezTo>
                <a:cubicBezTo>
                  <a:pt x="9670" y="43192"/>
                  <a:pt x="0" y="33521"/>
                  <a:pt x="0" y="21592"/>
                </a:cubicBezTo>
                <a:cubicBezTo>
                  <a:pt x="-1" y="9894"/>
                  <a:pt x="9311" y="322"/>
                  <a:pt x="21005" y="0"/>
                </a:cubicBezTo>
              </a:path>
              <a:path w="34532" h="43192" stroke="0" extrusionOk="0">
                <a:moveTo>
                  <a:pt x="34531" y="38892"/>
                </a:moveTo>
                <a:cubicBezTo>
                  <a:pt x="30798" y="41683"/>
                  <a:pt x="26261" y="43191"/>
                  <a:pt x="21600" y="43192"/>
                </a:cubicBezTo>
                <a:cubicBezTo>
                  <a:pt x="9670" y="43192"/>
                  <a:pt x="0" y="33521"/>
                  <a:pt x="0" y="21592"/>
                </a:cubicBezTo>
                <a:cubicBezTo>
                  <a:pt x="-1" y="9894"/>
                  <a:pt x="9311" y="322"/>
                  <a:pt x="21005" y="0"/>
                </a:cubicBezTo>
                <a:lnTo>
                  <a:pt x="21600" y="21592"/>
                </a:lnTo>
                <a:close/>
              </a:path>
            </a:pathLst>
          </a:custGeom>
          <a:noFill/>
          <a:ln w="76200">
            <a:solidFill>
              <a:srgbClr val="99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z="1350"/>
          </a:p>
        </p:txBody>
      </p:sp>
      <p:sp>
        <p:nvSpPr>
          <p:cNvPr id="9224" name="Arc 7">
            <a:extLst>
              <a:ext uri="{FF2B5EF4-FFF2-40B4-BE49-F238E27FC236}">
                <a16:creationId xmlns:a16="http://schemas.microsoft.com/office/drawing/2014/main" id="{BE09361A-AB18-40DF-90AB-38F9C90FB750}"/>
              </a:ext>
            </a:extLst>
          </p:cNvPr>
          <p:cNvSpPr>
            <a:spLocks/>
          </p:cNvSpPr>
          <p:nvPr/>
        </p:nvSpPr>
        <p:spPr bwMode="auto">
          <a:xfrm flipH="1">
            <a:off x="2801541" y="1356123"/>
            <a:ext cx="351234" cy="1325165"/>
          </a:xfrm>
          <a:custGeom>
            <a:avLst/>
            <a:gdLst>
              <a:gd name="T0" fmla="*/ 2147483647 w 21600"/>
              <a:gd name="T1" fmla="*/ 2147483647 h 38523"/>
              <a:gd name="T2" fmla="*/ 2147483647 w 21600"/>
              <a:gd name="T3" fmla="*/ 0 h 38523"/>
              <a:gd name="T4" fmla="*/ 2147483647 w 21600"/>
              <a:gd name="T5" fmla="*/ 2147483647 h 38523"/>
              <a:gd name="T6" fmla="*/ 0 60000 65536"/>
              <a:gd name="T7" fmla="*/ 0 60000 65536"/>
              <a:gd name="T8" fmla="*/ 0 60000 65536"/>
              <a:gd name="T9" fmla="*/ 0 w 21600"/>
              <a:gd name="T10" fmla="*/ 0 h 38523"/>
              <a:gd name="T11" fmla="*/ 21600 w 21600"/>
              <a:gd name="T12" fmla="*/ 38523 h 38523"/>
            </a:gdLst>
            <a:ahLst/>
            <a:cxnLst>
              <a:cxn ang="T6">
                <a:pos x="T0" y="T1"/>
              </a:cxn>
              <a:cxn ang="T7">
                <a:pos x="T2" y="T3"/>
              </a:cxn>
              <a:cxn ang="T8">
                <a:pos x="T4" y="T5"/>
              </a:cxn>
            </a:cxnLst>
            <a:rect l="T9" t="T10" r="T11" b="T12"/>
            <a:pathLst>
              <a:path w="21600" h="38523" fill="none" extrusionOk="0">
                <a:moveTo>
                  <a:pt x="8187" y="38522"/>
                </a:moveTo>
                <a:cubicBezTo>
                  <a:pt x="3015" y="34425"/>
                  <a:pt x="0" y="28189"/>
                  <a:pt x="0" y="21592"/>
                </a:cubicBezTo>
                <a:cubicBezTo>
                  <a:pt x="-1" y="9894"/>
                  <a:pt x="9311" y="322"/>
                  <a:pt x="21005" y="0"/>
                </a:cubicBezTo>
              </a:path>
              <a:path w="21600" h="38523" stroke="0" extrusionOk="0">
                <a:moveTo>
                  <a:pt x="8187" y="38522"/>
                </a:moveTo>
                <a:cubicBezTo>
                  <a:pt x="3015" y="34425"/>
                  <a:pt x="0" y="28189"/>
                  <a:pt x="0" y="21592"/>
                </a:cubicBezTo>
                <a:cubicBezTo>
                  <a:pt x="-1" y="9894"/>
                  <a:pt x="9311" y="322"/>
                  <a:pt x="21005" y="0"/>
                </a:cubicBezTo>
                <a:lnTo>
                  <a:pt x="21600" y="21592"/>
                </a:lnTo>
                <a:close/>
              </a:path>
            </a:pathLst>
          </a:custGeom>
          <a:noFill/>
          <a:ln w="76200">
            <a:solidFill>
              <a:srgbClr val="99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z="1350"/>
          </a:p>
        </p:txBody>
      </p:sp>
      <p:grpSp>
        <p:nvGrpSpPr>
          <p:cNvPr id="2" name="Group 8">
            <a:extLst>
              <a:ext uri="{FF2B5EF4-FFF2-40B4-BE49-F238E27FC236}">
                <a16:creationId xmlns:a16="http://schemas.microsoft.com/office/drawing/2014/main" id="{6B0DE980-11D8-449B-8552-9BDDD0666D4C}"/>
              </a:ext>
            </a:extLst>
          </p:cNvPr>
          <p:cNvGrpSpPr>
            <a:grpSpLocks/>
          </p:cNvGrpSpPr>
          <p:nvPr/>
        </p:nvGrpSpPr>
        <p:grpSpPr bwMode="auto">
          <a:xfrm>
            <a:off x="2286000" y="1143000"/>
            <a:ext cx="4805363" cy="2030016"/>
            <a:chOff x="538" y="360"/>
            <a:chExt cx="4036" cy="1945"/>
          </a:xfrm>
        </p:grpSpPr>
        <p:sp>
          <p:nvSpPr>
            <p:cNvPr id="9258" name="Rectangle 9">
              <a:extLst>
                <a:ext uri="{FF2B5EF4-FFF2-40B4-BE49-F238E27FC236}">
                  <a16:creationId xmlns:a16="http://schemas.microsoft.com/office/drawing/2014/main" id="{B1790F1E-5F9D-4E98-B03B-E3043C09DF05}"/>
                </a:ext>
              </a:extLst>
            </p:cNvPr>
            <p:cNvSpPr>
              <a:spLocks noChangeArrowheads="1"/>
            </p:cNvSpPr>
            <p:nvPr/>
          </p:nvSpPr>
          <p:spPr bwMode="auto">
            <a:xfrm>
              <a:off x="1799" y="1263"/>
              <a:ext cx="672" cy="288"/>
            </a:xfrm>
            <a:prstGeom prst="rect">
              <a:avLst/>
            </a:prstGeom>
            <a:solidFill>
              <a:srgbClr val="FF3300"/>
            </a:solidFill>
            <a:ln w="9525">
              <a:miter lim="800000"/>
              <a:headEnd/>
              <a:tailEnd/>
            </a:ln>
            <a:scene3d>
              <a:camera prst="legacyObliqueTopRight"/>
              <a:lightRig rig="legacyFlat3" dir="b"/>
            </a:scene3d>
            <a:sp3d extrusionH="887400" prstMaterial="legacyMatte">
              <a:bevelT w="13500" h="13500" prst="angle"/>
              <a:bevelB w="13500" h="13500" prst="angle"/>
              <a:extrusionClr>
                <a:srgbClr val="FF3300"/>
              </a:extrusionClr>
              <a:contourClr>
                <a:srgbClr val="FF3300"/>
              </a:contourClr>
            </a:sp3d>
          </p:spPr>
          <p:txBody>
            <a:bodyPr wrap="none" anchor="ctr">
              <a:flatTx/>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b="1">
                  <a:solidFill>
                    <a:schemeClr val="bg1"/>
                  </a:solidFill>
                  <a:latin typeface=".VnBodoniH" pitchFamily="34" charset="0"/>
                </a:rPr>
                <a:t>N</a:t>
              </a:r>
            </a:p>
          </p:txBody>
        </p:sp>
        <p:sp>
          <p:nvSpPr>
            <p:cNvPr id="9259" name="Rectangle 10">
              <a:extLst>
                <a:ext uri="{FF2B5EF4-FFF2-40B4-BE49-F238E27FC236}">
                  <a16:creationId xmlns:a16="http://schemas.microsoft.com/office/drawing/2014/main" id="{3FB55836-0EEC-4776-923E-71F03E75D3CE}"/>
                </a:ext>
              </a:extLst>
            </p:cNvPr>
            <p:cNvSpPr>
              <a:spLocks noChangeArrowheads="1"/>
            </p:cNvSpPr>
            <p:nvPr/>
          </p:nvSpPr>
          <p:spPr bwMode="auto">
            <a:xfrm>
              <a:off x="2473" y="1263"/>
              <a:ext cx="672" cy="288"/>
            </a:xfrm>
            <a:prstGeom prst="rect">
              <a:avLst/>
            </a:prstGeom>
            <a:solidFill>
              <a:srgbClr val="0000FF"/>
            </a:solidFill>
            <a:ln w="9525">
              <a:miter lim="800000"/>
              <a:headEnd/>
              <a:tailEnd/>
            </a:ln>
            <a:scene3d>
              <a:camera prst="legacyObliqueTopRight"/>
              <a:lightRig rig="legacyFlat3" dir="b"/>
            </a:scene3d>
            <a:sp3d extrusionH="887400" prstMaterial="legacyMatte">
              <a:bevelT w="13500" h="13500" prst="angle"/>
              <a:bevelB w="13500" h="13500" prst="angle"/>
              <a:extrusionClr>
                <a:srgbClr val="0000FF"/>
              </a:extrusionClr>
              <a:contourClr>
                <a:srgbClr val="0000FF"/>
              </a:contourClr>
            </a:sp3d>
          </p:spPr>
          <p:txBody>
            <a:bodyPr wrap="none" anchor="ctr">
              <a:flatTx/>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b="1">
                  <a:solidFill>
                    <a:schemeClr val="bg1"/>
                  </a:solidFill>
                  <a:latin typeface=".VnBodoniH" pitchFamily="34" charset="0"/>
                </a:rPr>
                <a:t>S</a:t>
              </a:r>
            </a:p>
          </p:txBody>
        </p:sp>
        <p:sp>
          <p:nvSpPr>
            <p:cNvPr id="9260" name="Arc 12">
              <a:extLst>
                <a:ext uri="{FF2B5EF4-FFF2-40B4-BE49-F238E27FC236}">
                  <a16:creationId xmlns:a16="http://schemas.microsoft.com/office/drawing/2014/main" id="{DFCCEF02-3FA1-4B86-B47F-400F0F199922}"/>
                </a:ext>
              </a:extLst>
            </p:cNvPr>
            <p:cNvSpPr>
              <a:spLocks/>
            </p:cNvSpPr>
            <p:nvPr/>
          </p:nvSpPr>
          <p:spPr bwMode="auto">
            <a:xfrm rot="10800000">
              <a:off x="1594" y="883"/>
              <a:ext cx="1920" cy="424"/>
            </a:xfrm>
            <a:custGeom>
              <a:avLst/>
              <a:gdLst>
                <a:gd name="T0" fmla="*/ 0 w 43200"/>
                <a:gd name="T1" fmla="*/ 0 h 36537"/>
                <a:gd name="T2" fmla="*/ 0 w 43200"/>
                <a:gd name="T3" fmla="*/ 0 h 36537"/>
                <a:gd name="T4" fmla="*/ 0 w 43200"/>
                <a:gd name="T5" fmla="*/ 0 h 36537"/>
                <a:gd name="T6" fmla="*/ 0 60000 65536"/>
                <a:gd name="T7" fmla="*/ 0 60000 65536"/>
                <a:gd name="T8" fmla="*/ 0 60000 65536"/>
                <a:gd name="T9" fmla="*/ 0 w 43200"/>
                <a:gd name="T10" fmla="*/ 0 h 36537"/>
                <a:gd name="T11" fmla="*/ 43200 w 43200"/>
                <a:gd name="T12" fmla="*/ 36537 h 36537"/>
              </a:gdLst>
              <a:ahLst/>
              <a:cxnLst>
                <a:cxn ang="T6">
                  <a:pos x="T0" y="T1"/>
                </a:cxn>
                <a:cxn ang="T7">
                  <a:pos x="T2" y="T3"/>
                </a:cxn>
                <a:cxn ang="T8">
                  <a:pos x="T4" y="T5"/>
                </a:cxn>
              </a:cxnLst>
              <a:rect l="T9" t="T10" r="T11" b="T12"/>
              <a:pathLst>
                <a:path w="43200" h="36537" fill="none" extrusionOk="0">
                  <a:moveTo>
                    <a:pt x="38708" y="1752"/>
                  </a:moveTo>
                  <a:cubicBezTo>
                    <a:pt x="41620" y="5530"/>
                    <a:pt x="43200" y="10166"/>
                    <a:pt x="43200" y="14937"/>
                  </a:cubicBezTo>
                  <a:cubicBezTo>
                    <a:pt x="43200" y="26866"/>
                    <a:pt x="33529" y="36537"/>
                    <a:pt x="21600" y="36537"/>
                  </a:cubicBezTo>
                  <a:cubicBezTo>
                    <a:pt x="9670" y="36537"/>
                    <a:pt x="0" y="26866"/>
                    <a:pt x="0" y="14937"/>
                  </a:cubicBezTo>
                  <a:cubicBezTo>
                    <a:pt x="-1" y="9371"/>
                    <a:pt x="2148" y="4020"/>
                    <a:pt x="5997" y="0"/>
                  </a:cubicBezTo>
                </a:path>
                <a:path w="43200" h="36537" stroke="0" extrusionOk="0">
                  <a:moveTo>
                    <a:pt x="38708" y="1752"/>
                  </a:moveTo>
                  <a:cubicBezTo>
                    <a:pt x="41620" y="5530"/>
                    <a:pt x="43200" y="10166"/>
                    <a:pt x="43200" y="14937"/>
                  </a:cubicBezTo>
                  <a:cubicBezTo>
                    <a:pt x="43200" y="26866"/>
                    <a:pt x="33529" y="36537"/>
                    <a:pt x="21600" y="36537"/>
                  </a:cubicBezTo>
                  <a:cubicBezTo>
                    <a:pt x="9670" y="36537"/>
                    <a:pt x="0" y="26866"/>
                    <a:pt x="0" y="14937"/>
                  </a:cubicBezTo>
                  <a:cubicBezTo>
                    <a:pt x="-1" y="9371"/>
                    <a:pt x="2148" y="4020"/>
                    <a:pt x="5997" y="0"/>
                  </a:cubicBezTo>
                  <a:lnTo>
                    <a:pt x="21600" y="14937"/>
                  </a:lnTo>
                  <a:close/>
                </a:path>
              </a:pathLst>
            </a:custGeom>
            <a:noFill/>
            <a:ln w="9525">
              <a:solidFill>
                <a:srgbClr val="FF99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z="1350"/>
            </a:p>
          </p:txBody>
        </p:sp>
        <p:sp>
          <p:nvSpPr>
            <p:cNvPr id="9261" name="Arc 15">
              <a:extLst>
                <a:ext uri="{FF2B5EF4-FFF2-40B4-BE49-F238E27FC236}">
                  <a16:creationId xmlns:a16="http://schemas.microsoft.com/office/drawing/2014/main" id="{2447C3E0-6039-4765-8BD9-DDB50284DB47}"/>
                </a:ext>
              </a:extLst>
            </p:cNvPr>
            <p:cNvSpPr>
              <a:spLocks/>
            </p:cNvSpPr>
            <p:nvPr/>
          </p:nvSpPr>
          <p:spPr bwMode="auto">
            <a:xfrm>
              <a:off x="1588" y="1341"/>
              <a:ext cx="1920" cy="426"/>
            </a:xfrm>
            <a:custGeom>
              <a:avLst/>
              <a:gdLst>
                <a:gd name="T0" fmla="*/ 0 w 43200"/>
                <a:gd name="T1" fmla="*/ 0 h 36715"/>
                <a:gd name="T2" fmla="*/ 0 w 43200"/>
                <a:gd name="T3" fmla="*/ 0 h 36715"/>
                <a:gd name="T4" fmla="*/ 0 w 43200"/>
                <a:gd name="T5" fmla="*/ 0 h 36715"/>
                <a:gd name="T6" fmla="*/ 0 60000 65536"/>
                <a:gd name="T7" fmla="*/ 0 60000 65536"/>
                <a:gd name="T8" fmla="*/ 0 60000 65536"/>
                <a:gd name="T9" fmla="*/ 0 w 43200"/>
                <a:gd name="T10" fmla="*/ 0 h 36715"/>
                <a:gd name="T11" fmla="*/ 43200 w 43200"/>
                <a:gd name="T12" fmla="*/ 36715 h 36715"/>
              </a:gdLst>
              <a:ahLst/>
              <a:cxnLst>
                <a:cxn ang="T6">
                  <a:pos x="T0" y="T1"/>
                </a:cxn>
                <a:cxn ang="T7">
                  <a:pos x="T2" y="T3"/>
                </a:cxn>
                <a:cxn ang="T8">
                  <a:pos x="T4" y="T5"/>
                </a:cxn>
              </a:cxnLst>
              <a:rect l="T9" t="T10" r="T11" b="T12"/>
              <a:pathLst>
                <a:path w="43200" h="36715" fill="none" extrusionOk="0">
                  <a:moveTo>
                    <a:pt x="37030" y="-1"/>
                  </a:moveTo>
                  <a:cubicBezTo>
                    <a:pt x="40985" y="4037"/>
                    <a:pt x="43200" y="9463"/>
                    <a:pt x="43200" y="15115"/>
                  </a:cubicBezTo>
                  <a:cubicBezTo>
                    <a:pt x="43200" y="27044"/>
                    <a:pt x="33529" y="36715"/>
                    <a:pt x="21600" y="36715"/>
                  </a:cubicBezTo>
                  <a:cubicBezTo>
                    <a:pt x="9670" y="36715"/>
                    <a:pt x="0" y="27044"/>
                    <a:pt x="0" y="15115"/>
                  </a:cubicBezTo>
                  <a:cubicBezTo>
                    <a:pt x="-1" y="10291"/>
                    <a:pt x="1614" y="5606"/>
                    <a:pt x="4586" y="1807"/>
                  </a:cubicBezTo>
                </a:path>
                <a:path w="43200" h="36715" stroke="0" extrusionOk="0">
                  <a:moveTo>
                    <a:pt x="37030" y="-1"/>
                  </a:moveTo>
                  <a:cubicBezTo>
                    <a:pt x="40985" y="4037"/>
                    <a:pt x="43200" y="9463"/>
                    <a:pt x="43200" y="15115"/>
                  </a:cubicBezTo>
                  <a:cubicBezTo>
                    <a:pt x="43200" y="27044"/>
                    <a:pt x="33529" y="36715"/>
                    <a:pt x="21600" y="36715"/>
                  </a:cubicBezTo>
                  <a:cubicBezTo>
                    <a:pt x="9670" y="36715"/>
                    <a:pt x="0" y="27044"/>
                    <a:pt x="0" y="15115"/>
                  </a:cubicBezTo>
                  <a:cubicBezTo>
                    <a:pt x="-1" y="10291"/>
                    <a:pt x="1614" y="5606"/>
                    <a:pt x="4586" y="1807"/>
                  </a:cubicBezTo>
                  <a:lnTo>
                    <a:pt x="21600" y="15115"/>
                  </a:lnTo>
                  <a:close/>
                </a:path>
              </a:pathLst>
            </a:custGeom>
            <a:noFill/>
            <a:ln w="9525">
              <a:solidFill>
                <a:srgbClr val="FF99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z="1350"/>
            </a:p>
          </p:txBody>
        </p:sp>
        <p:sp>
          <p:nvSpPr>
            <p:cNvPr id="9262" name="Arc 17">
              <a:extLst>
                <a:ext uri="{FF2B5EF4-FFF2-40B4-BE49-F238E27FC236}">
                  <a16:creationId xmlns:a16="http://schemas.microsoft.com/office/drawing/2014/main" id="{D10CD2C1-788F-4EF0-AE33-E5A7C696D801}"/>
                </a:ext>
              </a:extLst>
            </p:cNvPr>
            <p:cNvSpPr>
              <a:spLocks/>
            </p:cNvSpPr>
            <p:nvPr/>
          </p:nvSpPr>
          <p:spPr bwMode="auto">
            <a:xfrm rot="10800000">
              <a:off x="2254" y="948"/>
              <a:ext cx="581" cy="528"/>
            </a:xfrm>
            <a:custGeom>
              <a:avLst/>
              <a:gdLst>
                <a:gd name="T0" fmla="*/ 0 w 33603"/>
                <a:gd name="T1" fmla="*/ 0 h 21600"/>
                <a:gd name="T2" fmla="*/ 0 w 33603"/>
                <a:gd name="T3" fmla="*/ 0 h 21600"/>
                <a:gd name="T4" fmla="*/ 0 w 33603"/>
                <a:gd name="T5" fmla="*/ 0 h 21600"/>
                <a:gd name="T6" fmla="*/ 0 60000 65536"/>
                <a:gd name="T7" fmla="*/ 0 60000 65536"/>
                <a:gd name="T8" fmla="*/ 0 60000 65536"/>
                <a:gd name="T9" fmla="*/ 0 w 33603"/>
                <a:gd name="T10" fmla="*/ 0 h 21600"/>
                <a:gd name="T11" fmla="*/ 33603 w 33603"/>
                <a:gd name="T12" fmla="*/ 21600 h 21600"/>
              </a:gdLst>
              <a:ahLst/>
              <a:cxnLst>
                <a:cxn ang="T6">
                  <a:pos x="T0" y="T1"/>
                </a:cxn>
                <a:cxn ang="T7">
                  <a:pos x="T2" y="T3"/>
                </a:cxn>
                <a:cxn ang="T8">
                  <a:pos x="T4" y="T5"/>
                </a:cxn>
              </a:cxnLst>
              <a:rect l="T9" t="T10" r="T11" b="T12"/>
              <a:pathLst>
                <a:path w="33603" h="21600" fill="none" extrusionOk="0">
                  <a:moveTo>
                    <a:pt x="33602" y="13778"/>
                  </a:moveTo>
                  <a:cubicBezTo>
                    <a:pt x="29499" y="18732"/>
                    <a:pt x="23400" y="21599"/>
                    <a:pt x="16968" y="21600"/>
                  </a:cubicBezTo>
                  <a:cubicBezTo>
                    <a:pt x="10348" y="21600"/>
                    <a:pt x="4095" y="18565"/>
                    <a:pt x="-1" y="13365"/>
                  </a:cubicBezTo>
                </a:path>
                <a:path w="33603" h="21600" stroke="0" extrusionOk="0">
                  <a:moveTo>
                    <a:pt x="33602" y="13778"/>
                  </a:moveTo>
                  <a:cubicBezTo>
                    <a:pt x="29499" y="18732"/>
                    <a:pt x="23400" y="21599"/>
                    <a:pt x="16968" y="21600"/>
                  </a:cubicBezTo>
                  <a:cubicBezTo>
                    <a:pt x="10348" y="21600"/>
                    <a:pt x="4095" y="18565"/>
                    <a:pt x="-1" y="13365"/>
                  </a:cubicBezTo>
                  <a:lnTo>
                    <a:pt x="16968" y="0"/>
                  </a:lnTo>
                  <a:close/>
                </a:path>
              </a:pathLst>
            </a:custGeom>
            <a:noFill/>
            <a:ln w="9525">
              <a:solidFill>
                <a:srgbClr val="FF99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z="1350"/>
            </a:p>
          </p:txBody>
        </p:sp>
        <p:sp>
          <p:nvSpPr>
            <p:cNvPr id="9263" name="Arc 18">
              <a:extLst>
                <a:ext uri="{FF2B5EF4-FFF2-40B4-BE49-F238E27FC236}">
                  <a16:creationId xmlns:a16="http://schemas.microsoft.com/office/drawing/2014/main" id="{C13FF202-157F-4BDF-AD5D-FDBD0AF0F167}"/>
                </a:ext>
              </a:extLst>
            </p:cNvPr>
            <p:cNvSpPr>
              <a:spLocks/>
            </p:cNvSpPr>
            <p:nvPr/>
          </p:nvSpPr>
          <p:spPr bwMode="auto">
            <a:xfrm rot="-451056">
              <a:off x="2261" y="1319"/>
              <a:ext cx="1992" cy="842"/>
            </a:xfrm>
            <a:custGeom>
              <a:avLst/>
              <a:gdLst>
                <a:gd name="T0" fmla="*/ 0 w 21600"/>
                <a:gd name="T1" fmla="*/ 0 h 28984"/>
                <a:gd name="T2" fmla="*/ 0 w 21600"/>
                <a:gd name="T3" fmla="*/ 0 h 28984"/>
                <a:gd name="T4" fmla="*/ 0 w 21600"/>
                <a:gd name="T5" fmla="*/ 0 h 28984"/>
                <a:gd name="T6" fmla="*/ 0 60000 65536"/>
                <a:gd name="T7" fmla="*/ 0 60000 65536"/>
                <a:gd name="T8" fmla="*/ 0 60000 65536"/>
                <a:gd name="T9" fmla="*/ 0 w 21600"/>
                <a:gd name="T10" fmla="*/ 0 h 28984"/>
                <a:gd name="T11" fmla="*/ 21600 w 21600"/>
                <a:gd name="T12" fmla="*/ 28984 h 28984"/>
              </a:gdLst>
              <a:ahLst/>
              <a:cxnLst>
                <a:cxn ang="T6">
                  <a:pos x="T0" y="T1"/>
                </a:cxn>
                <a:cxn ang="T7">
                  <a:pos x="T2" y="T3"/>
                </a:cxn>
                <a:cxn ang="T8">
                  <a:pos x="T4" y="T5"/>
                </a:cxn>
              </a:cxnLst>
              <a:rect l="T9" t="T10" r="T11" b="T12"/>
              <a:pathLst>
                <a:path w="21600" h="28984" fill="none" extrusionOk="0">
                  <a:moveTo>
                    <a:pt x="11111" y="-1"/>
                  </a:moveTo>
                  <a:cubicBezTo>
                    <a:pt x="17618" y="3903"/>
                    <a:pt x="21600" y="10934"/>
                    <a:pt x="21600" y="18523"/>
                  </a:cubicBezTo>
                  <a:cubicBezTo>
                    <a:pt x="21600" y="22182"/>
                    <a:pt x="20670" y="25782"/>
                    <a:pt x="18897" y="28983"/>
                  </a:cubicBezTo>
                </a:path>
                <a:path w="21600" h="28984" stroke="0" extrusionOk="0">
                  <a:moveTo>
                    <a:pt x="11111" y="-1"/>
                  </a:moveTo>
                  <a:cubicBezTo>
                    <a:pt x="17618" y="3903"/>
                    <a:pt x="21600" y="10934"/>
                    <a:pt x="21600" y="18523"/>
                  </a:cubicBezTo>
                  <a:cubicBezTo>
                    <a:pt x="21600" y="22182"/>
                    <a:pt x="20670" y="25782"/>
                    <a:pt x="18897" y="28983"/>
                  </a:cubicBezTo>
                  <a:lnTo>
                    <a:pt x="0" y="18523"/>
                  </a:lnTo>
                  <a:close/>
                </a:path>
              </a:pathLst>
            </a:custGeom>
            <a:noFill/>
            <a:ln w="9525">
              <a:solidFill>
                <a:srgbClr val="FF99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z="1350"/>
            </a:p>
          </p:txBody>
        </p:sp>
        <p:sp>
          <p:nvSpPr>
            <p:cNvPr id="9264" name="Arc 19">
              <a:extLst>
                <a:ext uri="{FF2B5EF4-FFF2-40B4-BE49-F238E27FC236}">
                  <a16:creationId xmlns:a16="http://schemas.microsoft.com/office/drawing/2014/main" id="{14FF0124-1E49-421A-9C2A-BCB2E37A9FAF}"/>
                </a:ext>
              </a:extLst>
            </p:cNvPr>
            <p:cNvSpPr>
              <a:spLocks/>
            </p:cNvSpPr>
            <p:nvPr/>
          </p:nvSpPr>
          <p:spPr bwMode="auto">
            <a:xfrm rot="10501297">
              <a:off x="905" y="510"/>
              <a:ext cx="1734" cy="826"/>
            </a:xfrm>
            <a:custGeom>
              <a:avLst/>
              <a:gdLst>
                <a:gd name="T0" fmla="*/ 0 w 21600"/>
                <a:gd name="T1" fmla="*/ 0 h 28481"/>
                <a:gd name="T2" fmla="*/ 0 w 21600"/>
                <a:gd name="T3" fmla="*/ 0 h 28481"/>
                <a:gd name="T4" fmla="*/ 0 w 21600"/>
                <a:gd name="T5" fmla="*/ 0 h 28481"/>
                <a:gd name="T6" fmla="*/ 0 60000 65536"/>
                <a:gd name="T7" fmla="*/ 0 60000 65536"/>
                <a:gd name="T8" fmla="*/ 0 60000 65536"/>
                <a:gd name="T9" fmla="*/ 0 w 21600"/>
                <a:gd name="T10" fmla="*/ 0 h 28481"/>
                <a:gd name="T11" fmla="*/ 21600 w 21600"/>
                <a:gd name="T12" fmla="*/ 28481 h 28481"/>
              </a:gdLst>
              <a:ahLst/>
              <a:cxnLst>
                <a:cxn ang="T6">
                  <a:pos x="T0" y="T1"/>
                </a:cxn>
                <a:cxn ang="T7">
                  <a:pos x="T2" y="T3"/>
                </a:cxn>
                <a:cxn ang="T8">
                  <a:pos x="T4" y="T5"/>
                </a:cxn>
              </a:cxnLst>
              <a:rect l="T9" t="T10" r="T11" b="T12"/>
              <a:pathLst>
                <a:path w="21600" h="28481" fill="none" extrusionOk="0">
                  <a:moveTo>
                    <a:pt x="11062" y="-1"/>
                  </a:moveTo>
                  <a:cubicBezTo>
                    <a:pt x="17597" y="3896"/>
                    <a:pt x="21600" y="10943"/>
                    <a:pt x="21600" y="18552"/>
                  </a:cubicBezTo>
                  <a:cubicBezTo>
                    <a:pt x="21600" y="22007"/>
                    <a:pt x="20771" y="25412"/>
                    <a:pt x="19182" y="28480"/>
                  </a:cubicBezTo>
                </a:path>
                <a:path w="21600" h="28481" stroke="0" extrusionOk="0">
                  <a:moveTo>
                    <a:pt x="11062" y="-1"/>
                  </a:moveTo>
                  <a:cubicBezTo>
                    <a:pt x="17597" y="3896"/>
                    <a:pt x="21600" y="10943"/>
                    <a:pt x="21600" y="18552"/>
                  </a:cubicBezTo>
                  <a:cubicBezTo>
                    <a:pt x="21600" y="22007"/>
                    <a:pt x="20771" y="25412"/>
                    <a:pt x="19182" y="28480"/>
                  </a:cubicBezTo>
                  <a:lnTo>
                    <a:pt x="0" y="18552"/>
                  </a:lnTo>
                  <a:close/>
                </a:path>
              </a:pathLst>
            </a:custGeom>
            <a:noFill/>
            <a:ln w="9525">
              <a:solidFill>
                <a:srgbClr val="FF99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z="1350"/>
            </a:p>
          </p:txBody>
        </p:sp>
        <p:sp>
          <p:nvSpPr>
            <p:cNvPr id="9265" name="Arc 20">
              <a:extLst>
                <a:ext uri="{FF2B5EF4-FFF2-40B4-BE49-F238E27FC236}">
                  <a16:creationId xmlns:a16="http://schemas.microsoft.com/office/drawing/2014/main" id="{E822D9E7-00A8-44BC-BDA3-26942A84BD79}"/>
                </a:ext>
              </a:extLst>
            </p:cNvPr>
            <p:cNvSpPr>
              <a:spLocks/>
            </p:cNvSpPr>
            <p:nvPr/>
          </p:nvSpPr>
          <p:spPr bwMode="auto">
            <a:xfrm>
              <a:off x="817" y="1326"/>
              <a:ext cx="1526" cy="840"/>
            </a:xfrm>
            <a:custGeom>
              <a:avLst/>
              <a:gdLst>
                <a:gd name="T0" fmla="*/ 0 w 21600"/>
                <a:gd name="T1" fmla="*/ 0 h 28938"/>
                <a:gd name="T2" fmla="*/ 0 w 21600"/>
                <a:gd name="T3" fmla="*/ 0 h 28938"/>
                <a:gd name="T4" fmla="*/ 0 w 21600"/>
                <a:gd name="T5" fmla="*/ 0 h 28938"/>
                <a:gd name="T6" fmla="*/ 0 60000 65536"/>
                <a:gd name="T7" fmla="*/ 0 60000 65536"/>
                <a:gd name="T8" fmla="*/ 0 60000 65536"/>
                <a:gd name="T9" fmla="*/ 0 w 21600"/>
                <a:gd name="T10" fmla="*/ 0 h 28938"/>
                <a:gd name="T11" fmla="*/ 21600 w 21600"/>
                <a:gd name="T12" fmla="*/ 28938 h 28938"/>
              </a:gdLst>
              <a:ahLst/>
              <a:cxnLst>
                <a:cxn ang="T6">
                  <a:pos x="T0" y="T1"/>
                </a:cxn>
                <a:cxn ang="T7">
                  <a:pos x="T2" y="T3"/>
                </a:cxn>
                <a:cxn ang="T8">
                  <a:pos x="T4" y="T5"/>
                </a:cxn>
              </a:cxnLst>
              <a:rect l="T9" t="T10" r="T11" b="T12"/>
              <a:pathLst>
                <a:path w="21600" h="28938" fill="none" extrusionOk="0">
                  <a:moveTo>
                    <a:pt x="1882" y="28937"/>
                  </a:moveTo>
                  <a:cubicBezTo>
                    <a:pt x="641" y="26163"/>
                    <a:pt x="0" y="23158"/>
                    <a:pt x="0" y="20119"/>
                  </a:cubicBezTo>
                  <a:cubicBezTo>
                    <a:pt x="-1" y="11223"/>
                    <a:pt x="5453" y="3238"/>
                    <a:pt x="13738" y="0"/>
                  </a:cubicBezTo>
                </a:path>
                <a:path w="21600" h="28938" stroke="0" extrusionOk="0">
                  <a:moveTo>
                    <a:pt x="1882" y="28937"/>
                  </a:moveTo>
                  <a:cubicBezTo>
                    <a:pt x="641" y="26163"/>
                    <a:pt x="0" y="23158"/>
                    <a:pt x="0" y="20119"/>
                  </a:cubicBezTo>
                  <a:cubicBezTo>
                    <a:pt x="-1" y="11223"/>
                    <a:pt x="5453" y="3238"/>
                    <a:pt x="13738" y="0"/>
                  </a:cubicBezTo>
                  <a:lnTo>
                    <a:pt x="21600" y="20119"/>
                  </a:lnTo>
                  <a:close/>
                </a:path>
              </a:pathLst>
            </a:custGeom>
            <a:noFill/>
            <a:ln w="9525">
              <a:solidFill>
                <a:srgbClr val="FF99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z="1350"/>
            </a:p>
          </p:txBody>
        </p:sp>
        <p:sp>
          <p:nvSpPr>
            <p:cNvPr id="9266" name="Line 21">
              <a:extLst>
                <a:ext uri="{FF2B5EF4-FFF2-40B4-BE49-F238E27FC236}">
                  <a16:creationId xmlns:a16="http://schemas.microsoft.com/office/drawing/2014/main" id="{E31736CD-25BA-49D6-B401-80657B55690B}"/>
                </a:ext>
              </a:extLst>
            </p:cNvPr>
            <p:cNvSpPr>
              <a:spLocks noChangeShapeType="1"/>
            </p:cNvSpPr>
            <p:nvPr/>
          </p:nvSpPr>
          <p:spPr bwMode="auto">
            <a:xfrm>
              <a:off x="3232" y="1333"/>
              <a:ext cx="1342" cy="0"/>
            </a:xfrm>
            <a:prstGeom prst="line">
              <a:avLst/>
            </a:prstGeom>
            <a:noFill/>
            <a:ln w="9525">
              <a:solidFill>
                <a:srgbClr val="FF9900"/>
              </a:solidFill>
              <a:round/>
              <a:headEnd/>
              <a:tailEnd/>
            </a:ln>
            <a:extLst>
              <a:ext uri="{909E8E84-426E-40DD-AFC4-6F175D3DCCD1}">
                <a14:hiddenFill xmlns:a14="http://schemas.microsoft.com/office/drawing/2010/main">
                  <a:noFill/>
                </a14:hiddenFill>
              </a:ext>
            </a:extLst>
          </p:spPr>
          <p:txBody>
            <a:bodyPr/>
            <a:lstStyle/>
            <a:p>
              <a:endParaRPr lang="en-US" sz="1350"/>
            </a:p>
          </p:txBody>
        </p:sp>
        <p:sp>
          <p:nvSpPr>
            <p:cNvPr id="9267" name="Arc 22">
              <a:extLst>
                <a:ext uri="{FF2B5EF4-FFF2-40B4-BE49-F238E27FC236}">
                  <a16:creationId xmlns:a16="http://schemas.microsoft.com/office/drawing/2014/main" id="{2B460418-BB2C-44CA-A7B0-F024858C5A46}"/>
                </a:ext>
              </a:extLst>
            </p:cNvPr>
            <p:cNvSpPr>
              <a:spLocks/>
            </p:cNvSpPr>
            <p:nvPr/>
          </p:nvSpPr>
          <p:spPr bwMode="auto">
            <a:xfrm rot="549166">
              <a:off x="2365" y="458"/>
              <a:ext cx="1927" cy="839"/>
            </a:xfrm>
            <a:custGeom>
              <a:avLst/>
              <a:gdLst>
                <a:gd name="T0" fmla="*/ 0 w 21600"/>
                <a:gd name="T1" fmla="*/ 0 h 28850"/>
                <a:gd name="T2" fmla="*/ 0 w 21600"/>
                <a:gd name="T3" fmla="*/ 0 h 28850"/>
                <a:gd name="T4" fmla="*/ 0 w 21600"/>
                <a:gd name="T5" fmla="*/ 0 h 28850"/>
                <a:gd name="T6" fmla="*/ 0 60000 65536"/>
                <a:gd name="T7" fmla="*/ 0 60000 65536"/>
                <a:gd name="T8" fmla="*/ 0 60000 65536"/>
                <a:gd name="T9" fmla="*/ 0 w 21600"/>
                <a:gd name="T10" fmla="*/ 0 h 28850"/>
                <a:gd name="T11" fmla="*/ 21600 w 21600"/>
                <a:gd name="T12" fmla="*/ 28850 h 28850"/>
              </a:gdLst>
              <a:ahLst/>
              <a:cxnLst>
                <a:cxn ang="T6">
                  <a:pos x="T0" y="T1"/>
                </a:cxn>
                <a:cxn ang="T7">
                  <a:pos x="T2" y="T3"/>
                </a:cxn>
                <a:cxn ang="T8">
                  <a:pos x="T4" y="T5"/>
                </a:cxn>
              </a:cxnLst>
              <a:rect l="T9" t="T10" r="T11" b="T12"/>
              <a:pathLst>
                <a:path w="21600" h="28850" fill="none" extrusionOk="0">
                  <a:moveTo>
                    <a:pt x="18691" y="-1"/>
                  </a:moveTo>
                  <a:cubicBezTo>
                    <a:pt x="20596" y="3289"/>
                    <a:pt x="21600" y="7024"/>
                    <a:pt x="21600" y="10826"/>
                  </a:cubicBezTo>
                  <a:cubicBezTo>
                    <a:pt x="21600" y="18081"/>
                    <a:pt x="17957" y="24851"/>
                    <a:pt x="11903" y="28849"/>
                  </a:cubicBezTo>
                </a:path>
                <a:path w="21600" h="28850" stroke="0" extrusionOk="0">
                  <a:moveTo>
                    <a:pt x="18691" y="-1"/>
                  </a:moveTo>
                  <a:cubicBezTo>
                    <a:pt x="20596" y="3289"/>
                    <a:pt x="21600" y="7024"/>
                    <a:pt x="21600" y="10826"/>
                  </a:cubicBezTo>
                  <a:cubicBezTo>
                    <a:pt x="21600" y="18081"/>
                    <a:pt x="17957" y="24851"/>
                    <a:pt x="11903" y="28849"/>
                  </a:cubicBezTo>
                  <a:lnTo>
                    <a:pt x="0" y="10826"/>
                  </a:lnTo>
                  <a:close/>
                </a:path>
              </a:pathLst>
            </a:custGeom>
            <a:noFill/>
            <a:ln w="9525">
              <a:solidFill>
                <a:srgbClr val="FF99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z="1350"/>
            </a:p>
          </p:txBody>
        </p:sp>
        <p:sp>
          <p:nvSpPr>
            <p:cNvPr id="9268" name="Arc 23">
              <a:extLst>
                <a:ext uri="{FF2B5EF4-FFF2-40B4-BE49-F238E27FC236}">
                  <a16:creationId xmlns:a16="http://schemas.microsoft.com/office/drawing/2014/main" id="{924AD0CD-BE9D-4613-BDD7-C4E883448161}"/>
                </a:ext>
              </a:extLst>
            </p:cNvPr>
            <p:cNvSpPr>
              <a:spLocks/>
            </p:cNvSpPr>
            <p:nvPr/>
          </p:nvSpPr>
          <p:spPr bwMode="auto">
            <a:xfrm rot="10800000">
              <a:off x="1079" y="360"/>
              <a:ext cx="2915" cy="945"/>
            </a:xfrm>
            <a:custGeom>
              <a:avLst/>
              <a:gdLst>
                <a:gd name="T0" fmla="*/ 0 w 43200"/>
                <a:gd name="T1" fmla="*/ 0 h 40592"/>
                <a:gd name="T2" fmla="*/ 0 w 43200"/>
                <a:gd name="T3" fmla="*/ 0 h 40592"/>
                <a:gd name="T4" fmla="*/ 0 w 43200"/>
                <a:gd name="T5" fmla="*/ 0 h 40592"/>
                <a:gd name="T6" fmla="*/ 0 60000 65536"/>
                <a:gd name="T7" fmla="*/ 0 60000 65536"/>
                <a:gd name="T8" fmla="*/ 0 60000 65536"/>
                <a:gd name="T9" fmla="*/ 0 w 43200"/>
                <a:gd name="T10" fmla="*/ 0 h 40592"/>
                <a:gd name="T11" fmla="*/ 43200 w 43200"/>
                <a:gd name="T12" fmla="*/ 40592 h 40592"/>
              </a:gdLst>
              <a:ahLst/>
              <a:cxnLst>
                <a:cxn ang="T6">
                  <a:pos x="T0" y="T1"/>
                </a:cxn>
                <a:cxn ang="T7">
                  <a:pos x="T2" y="T3"/>
                </a:cxn>
                <a:cxn ang="T8">
                  <a:pos x="T4" y="T5"/>
                </a:cxn>
              </a:cxnLst>
              <a:rect l="T9" t="T10" r="T11" b="T12"/>
              <a:pathLst>
                <a:path w="43200" h="40592" fill="none" extrusionOk="0">
                  <a:moveTo>
                    <a:pt x="32722" y="476"/>
                  </a:moveTo>
                  <a:cubicBezTo>
                    <a:pt x="39223" y="4381"/>
                    <a:pt x="43200" y="11408"/>
                    <a:pt x="43200" y="18992"/>
                  </a:cubicBezTo>
                  <a:cubicBezTo>
                    <a:pt x="43200" y="30921"/>
                    <a:pt x="33529" y="40592"/>
                    <a:pt x="21600" y="40592"/>
                  </a:cubicBezTo>
                  <a:cubicBezTo>
                    <a:pt x="9670" y="40592"/>
                    <a:pt x="0" y="30921"/>
                    <a:pt x="0" y="18992"/>
                  </a:cubicBezTo>
                  <a:cubicBezTo>
                    <a:pt x="-1" y="11065"/>
                    <a:pt x="4341" y="3775"/>
                    <a:pt x="11310" y="-1"/>
                  </a:cubicBezTo>
                </a:path>
                <a:path w="43200" h="40592" stroke="0" extrusionOk="0">
                  <a:moveTo>
                    <a:pt x="32722" y="476"/>
                  </a:moveTo>
                  <a:cubicBezTo>
                    <a:pt x="39223" y="4381"/>
                    <a:pt x="43200" y="11408"/>
                    <a:pt x="43200" y="18992"/>
                  </a:cubicBezTo>
                  <a:cubicBezTo>
                    <a:pt x="43200" y="30921"/>
                    <a:pt x="33529" y="40592"/>
                    <a:pt x="21600" y="40592"/>
                  </a:cubicBezTo>
                  <a:cubicBezTo>
                    <a:pt x="9670" y="40592"/>
                    <a:pt x="0" y="30921"/>
                    <a:pt x="0" y="18992"/>
                  </a:cubicBezTo>
                  <a:cubicBezTo>
                    <a:pt x="-1" y="11065"/>
                    <a:pt x="4341" y="3775"/>
                    <a:pt x="11310" y="-1"/>
                  </a:cubicBezTo>
                  <a:lnTo>
                    <a:pt x="21600" y="18992"/>
                  </a:lnTo>
                  <a:close/>
                </a:path>
              </a:pathLst>
            </a:custGeom>
            <a:noFill/>
            <a:ln w="9525">
              <a:solidFill>
                <a:srgbClr val="FF99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z="1350"/>
            </a:p>
          </p:txBody>
        </p:sp>
        <p:sp>
          <p:nvSpPr>
            <p:cNvPr id="9269" name="Arc 24">
              <a:extLst>
                <a:ext uri="{FF2B5EF4-FFF2-40B4-BE49-F238E27FC236}">
                  <a16:creationId xmlns:a16="http://schemas.microsoft.com/office/drawing/2014/main" id="{97EC3946-5F35-4108-8C17-10B0E39BF3EC}"/>
                </a:ext>
              </a:extLst>
            </p:cNvPr>
            <p:cNvSpPr>
              <a:spLocks/>
            </p:cNvSpPr>
            <p:nvPr/>
          </p:nvSpPr>
          <p:spPr bwMode="auto">
            <a:xfrm>
              <a:off x="1093" y="1357"/>
              <a:ext cx="2928" cy="948"/>
            </a:xfrm>
            <a:custGeom>
              <a:avLst/>
              <a:gdLst>
                <a:gd name="T0" fmla="*/ 0 w 43200"/>
                <a:gd name="T1" fmla="*/ 0 h 40712"/>
                <a:gd name="T2" fmla="*/ 0 w 43200"/>
                <a:gd name="T3" fmla="*/ 0 h 40712"/>
                <a:gd name="T4" fmla="*/ 0 w 43200"/>
                <a:gd name="T5" fmla="*/ 0 h 40712"/>
                <a:gd name="T6" fmla="*/ 0 60000 65536"/>
                <a:gd name="T7" fmla="*/ 0 60000 65536"/>
                <a:gd name="T8" fmla="*/ 0 60000 65536"/>
                <a:gd name="T9" fmla="*/ 0 w 43200"/>
                <a:gd name="T10" fmla="*/ 0 h 40712"/>
                <a:gd name="T11" fmla="*/ 43200 w 43200"/>
                <a:gd name="T12" fmla="*/ 40712 h 40712"/>
              </a:gdLst>
              <a:ahLst/>
              <a:cxnLst>
                <a:cxn ang="T6">
                  <a:pos x="T0" y="T1"/>
                </a:cxn>
                <a:cxn ang="T7">
                  <a:pos x="T2" y="T3"/>
                </a:cxn>
                <a:cxn ang="T8">
                  <a:pos x="T4" y="T5"/>
                </a:cxn>
              </a:cxnLst>
              <a:rect l="T9" t="T10" r="T11" b="T12"/>
              <a:pathLst>
                <a:path w="43200" h="40712" fill="none" extrusionOk="0">
                  <a:moveTo>
                    <a:pt x="31664" y="0"/>
                  </a:moveTo>
                  <a:cubicBezTo>
                    <a:pt x="38758" y="3736"/>
                    <a:pt x="43200" y="11094"/>
                    <a:pt x="43200" y="19112"/>
                  </a:cubicBezTo>
                  <a:cubicBezTo>
                    <a:pt x="43200" y="31041"/>
                    <a:pt x="33529" y="40712"/>
                    <a:pt x="21600" y="40712"/>
                  </a:cubicBezTo>
                  <a:cubicBezTo>
                    <a:pt x="9670" y="40712"/>
                    <a:pt x="0" y="31041"/>
                    <a:pt x="0" y="19112"/>
                  </a:cubicBezTo>
                  <a:cubicBezTo>
                    <a:pt x="-1" y="11618"/>
                    <a:pt x="3883" y="4660"/>
                    <a:pt x="10261" y="726"/>
                  </a:cubicBezTo>
                </a:path>
                <a:path w="43200" h="40712" stroke="0" extrusionOk="0">
                  <a:moveTo>
                    <a:pt x="31664" y="0"/>
                  </a:moveTo>
                  <a:cubicBezTo>
                    <a:pt x="38758" y="3736"/>
                    <a:pt x="43200" y="11094"/>
                    <a:pt x="43200" y="19112"/>
                  </a:cubicBezTo>
                  <a:cubicBezTo>
                    <a:pt x="43200" y="31041"/>
                    <a:pt x="33529" y="40712"/>
                    <a:pt x="21600" y="40712"/>
                  </a:cubicBezTo>
                  <a:cubicBezTo>
                    <a:pt x="9670" y="40712"/>
                    <a:pt x="0" y="31041"/>
                    <a:pt x="0" y="19112"/>
                  </a:cubicBezTo>
                  <a:cubicBezTo>
                    <a:pt x="-1" y="11618"/>
                    <a:pt x="3883" y="4660"/>
                    <a:pt x="10261" y="726"/>
                  </a:cubicBezTo>
                  <a:lnTo>
                    <a:pt x="21600" y="19112"/>
                  </a:lnTo>
                  <a:close/>
                </a:path>
              </a:pathLst>
            </a:custGeom>
            <a:noFill/>
            <a:ln w="9525">
              <a:solidFill>
                <a:srgbClr val="FF99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z="1350"/>
            </a:p>
          </p:txBody>
        </p:sp>
        <p:sp>
          <p:nvSpPr>
            <p:cNvPr id="9270" name="Arc 25">
              <a:extLst>
                <a:ext uri="{FF2B5EF4-FFF2-40B4-BE49-F238E27FC236}">
                  <a16:creationId xmlns:a16="http://schemas.microsoft.com/office/drawing/2014/main" id="{4D04FC7F-4232-4943-8DE4-60EFC1F0F72E}"/>
                </a:ext>
              </a:extLst>
            </p:cNvPr>
            <p:cNvSpPr>
              <a:spLocks/>
            </p:cNvSpPr>
            <p:nvPr/>
          </p:nvSpPr>
          <p:spPr bwMode="auto">
            <a:xfrm>
              <a:off x="2230" y="1129"/>
              <a:ext cx="594" cy="467"/>
            </a:xfrm>
            <a:custGeom>
              <a:avLst/>
              <a:gdLst>
                <a:gd name="T0" fmla="*/ 0 w 34380"/>
                <a:gd name="T1" fmla="*/ 0 h 21600"/>
                <a:gd name="T2" fmla="*/ 0 w 34380"/>
                <a:gd name="T3" fmla="*/ 0 h 21600"/>
                <a:gd name="T4" fmla="*/ 0 w 34380"/>
                <a:gd name="T5" fmla="*/ 0 h 21600"/>
                <a:gd name="T6" fmla="*/ 0 60000 65536"/>
                <a:gd name="T7" fmla="*/ 0 60000 65536"/>
                <a:gd name="T8" fmla="*/ 0 60000 65536"/>
                <a:gd name="T9" fmla="*/ 0 w 34380"/>
                <a:gd name="T10" fmla="*/ 0 h 21600"/>
                <a:gd name="T11" fmla="*/ 34380 w 34380"/>
                <a:gd name="T12" fmla="*/ 21600 h 21600"/>
              </a:gdLst>
              <a:ahLst/>
              <a:cxnLst>
                <a:cxn ang="T6">
                  <a:pos x="T0" y="T1"/>
                </a:cxn>
                <a:cxn ang="T7">
                  <a:pos x="T2" y="T3"/>
                </a:cxn>
                <a:cxn ang="T8">
                  <a:pos x="T4" y="T5"/>
                </a:cxn>
              </a:cxnLst>
              <a:rect l="T9" t="T10" r="T11" b="T12"/>
              <a:pathLst>
                <a:path w="34380" h="21600" fill="none" extrusionOk="0">
                  <a:moveTo>
                    <a:pt x="34380" y="12782"/>
                  </a:moveTo>
                  <a:cubicBezTo>
                    <a:pt x="30310" y="18325"/>
                    <a:pt x="23844" y="21599"/>
                    <a:pt x="16968" y="21600"/>
                  </a:cubicBezTo>
                  <a:cubicBezTo>
                    <a:pt x="10348" y="21600"/>
                    <a:pt x="4095" y="18565"/>
                    <a:pt x="-1" y="13365"/>
                  </a:cubicBezTo>
                </a:path>
                <a:path w="34380" h="21600" stroke="0" extrusionOk="0">
                  <a:moveTo>
                    <a:pt x="34380" y="12782"/>
                  </a:moveTo>
                  <a:cubicBezTo>
                    <a:pt x="30310" y="18325"/>
                    <a:pt x="23844" y="21599"/>
                    <a:pt x="16968" y="21600"/>
                  </a:cubicBezTo>
                  <a:cubicBezTo>
                    <a:pt x="10348" y="21600"/>
                    <a:pt x="4095" y="18565"/>
                    <a:pt x="-1" y="13365"/>
                  </a:cubicBezTo>
                  <a:lnTo>
                    <a:pt x="16968" y="0"/>
                  </a:lnTo>
                  <a:close/>
                </a:path>
              </a:pathLst>
            </a:custGeom>
            <a:noFill/>
            <a:ln w="9525">
              <a:solidFill>
                <a:srgbClr val="FF99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z="1350"/>
            </a:p>
          </p:txBody>
        </p:sp>
        <p:sp>
          <p:nvSpPr>
            <p:cNvPr id="9271" name="Arc 26">
              <a:extLst>
                <a:ext uri="{FF2B5EF4-FFF2-40B4-BE49-F238E27FC236}">
                  <a16:creationId xmlns:a16="http://schemas.microsoft.com/office/drawing/2014/main" id="{A2735D91-1207-488A-8D55-FB4050635EB7}"/>
                </a:ext>
              </a:extLst>
            </p:cNvPr>
            <p:cNvSpPr>
              <a:spLocks/>
            </p:cNvSpPr>
            <p:nvPr/>
          </p:nvSpPr>
          <p:spPr bwMode="auto">
            <a:xfrm rot="299958">
              <a:off x="2124" y="589"/>
              <a:ext cx="2436" cy="751"/>
            </a:xfrm>
            <a:custGeom>
              <a:avLst/>
              <a:gdLst>
                <a:gd name="T0" fmla="*/ 0 w 21600"/>
                <a:gd name="T1" fmla="*/ 0 h 26319"/>
                <a:gd name="T2" fmla="*/ 0 w 21600"/>
                <a:gd name="T3" fmla="*/ 0 h 26319"/>
                <a:gd name="T4" fmla="*/ 0 w 21600"/>
                <a:gd name="T5" fmla="*/ 0 h 26319"/>
                <a:gd name="T6" fmla="*/ 0 60000 65536"/>
                <a:gd name="T7" fmla="*/ 0 60000 65536"/>
                <a:gd name="T8" fmla="*/ 0 60000 65536"/>
                <a:gd name="T9" fmla="*/ 0 w 21600"/>
                <a:gd name="T10" fmla="*/ 0 h 26319"/>
                <a:gd name="T11" fmla="*/ 21600 w 21600"/>
                <a:gd name="T12" fmla="*/ 26319 h 26319"/>
              </a:gdLst>
              <a:ahLst/>
              <a:cxnLst>
                <a:cxn ang="T6">
                  <a:pos x="T0" y="T1"/>
                </a:cxn>
                <a:cxn ang="T7">
                  <a:pos x="T2" y="T3"/>
                </a:cxn>
                <a:cxn ang="T8">
                  <a:pos x="T4" y="T5"/>
                </a:cxn>
              </a:cxnLst>
              <a:rect l="T9" t="T10" r="T11" b="T12"/>
              <a:pathLst>
                <a:path w="21600" h="26319" fill="none" extrusionOk="0">
                  <a:moveTo>
                    <a:pt x="20362" y="-1"/>
                  </a:moveTo>
                  <a:cubicBezTo>
                    <a:pt x="21181" y="2314"/>
                    <a:pt x="21600" y="4751"/>
                    <a:pt x="21600" y="7207"/>
                  </a:cubicBezTo>
                  <a:cubicBezTo>
                    <a:pt x="21600" y="15225"/>
                    <a:pt x="17158" y="22583"/>
                    <a:pt x="10064" y="26319"/>
                  </a:cubicBezTo>
                </a:path>
                <a:path w="21600" h="26319" stroke="0" extrusionOk="0">
                  <a:moveTo>
                    <a:pt x="20362" y="-1"/>
                  </a:moveTo>
                  <a:cubicBezTo>
                    <a:pt x="21181" y="2314"/>
                    <a:pt x="21600" y="4751"/>
                    <a:pt x="21600" y="7207"/>
                  </a:cubicBezTo>
                  <a:cubicBezTo>
                    <a:pt x="21600" y="15225"/>
                    <a:pt x="17158" y="22583"/>
                    <a:pt x="10064" y="26319"/>
                  </a:cubicBezTo>
                  <a:lnTo>
                    <a:pt x="0" y="7207"/>
                  </a:lnTo>
                  <a:close/>
                </a:path>
              </a:pathLst>
            </a:custGeom>
            <a:noFill/>
            <a:ln w="9525">
              <a:solidFill>
                <a:srgbClr val="FF99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z="1350"/>
            </a:p>
          </p:txBody>
        </p:sp>
        <p:sp>
          <p:nvSpPr>
            <p:cNvPr id="9272" name="Arc 27">
              <a:extLst>
                <a:ext uri="{FF2B5EF4-FFF2-40B4-BE49-F238E27FC236}">
                  <a16:creationId xmlns:a16="http://schemas.microsoft.com/office/drawing/2014/main" id="{67B77F8F-9435-4403-B2CA-BB482D557FD5}"/>
                </a:ext>
              </a:extLst>
            </p:cNvPr>
            <p:cNvSpPr>
              <a:spLocks/>
            </p:cNvSpPr>
            <p:nvPr/>
          </p:nvSpPr>
          <p:spPr bwMode="auto">
            <a:xfrm rot="-451056">
              <a:off x="2148" y="1311"/>
              <a:ext cx="2333" cy="841"/>
            </a:xfrm>
            <a:custGeom>
              <a:avLst/>
              <a:gdLst>
                <a:gd name="T0" fmla="*/ 0 w 21600"/>
                <a:gd name="T1" fmla="*/ 0 h 28922"/>
                <a:gd name="T2" fmla="*/ 0 w 21600"/>
                <a:gd name="T3" fmla="*/ 0 h 28922"/>
                <a:gd name="T4" fmla="*/ 0 w 21600"/>
                <a:gd name="T5" fmla="*/ 0 h 28922"/>
                <a:gd name="T6" fmla="*/ 0 60000 65536"/>
                <a:gd name="T7" fmla="*/ 0 60000 65536"/>
                <a:gd name="T8" fmla="*/ 0 60000 65536"/>
                <a:gd name="T9" fmla="*/ 0 w 21600"/>
                <a:gd name="T10" fmla="*/ 0 h 28922"/>
                <a:gd name="T11" fmla="*/ 21600 w 21600"/>
                <a:gd name="T12" fmla="*/ 28922 h 28922"/>
              </a:gdLst>
              <a:ahLst/>
              <a:cxnLst>
                <a:cxn ang="T6">
                  <a:pos x="T0" y="T1"/>
                </a:cxn>
                <a:cxn ang="T7">
                  <a:pos x="T2" y="T3"/>
                </a:cxn>
                <a:cxn ang="T8">
                  <a:pos x="T4" y="T5"/>
                </a:cxn>
              </a:cxnLst>
              <a:rect l="T9" t="T10" r="T11" b="T12"/>
              <a:pathLst>
                <a:path w="21600" h="28922" fill="none" extrusionOk="0">
                  <a:moveTo>
                    <a:pt x="10532" y="0"/>
                  </a:moveTo>
                  <a:cubicBezTo>
                    <a:pt x="17366" y="3816"/>
                    <a:pt x="21600" y="11031"/>
                    <a:pt x="21600" y="18858"/>
                  </a:cubicBezTo>
                  <a:cubicBezTo>
                    <a:pt x="21600" y="22364"/>
                    <a:pt x="20746" y="25819"/>
                    <a:pt x="19112" y="28922"/>
                  </a:cubicBezTo>
                </a:path>
                <a:path w="21600" h="28922" stroke="0" extrusionOk="0">
                  <a:moveTo>
                    <a:pt x="10532" y="0"/>
                  </a:moveTo>
                  <a:cubicBezTo>
                    <a:pt x="17366" y="3816"/>
                    <a:pt x="21600" y="11031"/>
                    <a:pt x="21600" y="18858"/>
                  </a:cubicBezTo>
                  <a:cubicBezTo>
                    <a:pt x="21600" y="22364"/>
                    <a:pt x="20746" y="25819"/>
                    <a:pt x="19112" y="28922"/>
                  </a:cubicBezTo>
                  <a:lnTo>
                    <a:pt x="0" y="18858"/>
                  </a:lnTo>
                  <a:close/>
                </a:path>
              </a:pathLst>
            </a:custGeom>
            <a:noFill/>
            <a:ln w="9525">
              <a:solidFill>
                <a:srgbClr val="FF99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z="1350"/>
            </a:p>
          </p:txBody>
        </p:sp>
        <p:sp>
          <p:nvSpPr>
            <p:cNvPr id="9273" name="Arc 28">
              <a:extLst>
                <a:ext uri="{FF2B5EF4-FFF2-40B4-BE49-F238E27FC236}">
                  <a16:creationId xmlns:a16="http://schemas.microsoft.com/office/drawing/2014/main" id="{4BD19AD8-CD4D-477E-AF01-B56DE9140F35}"/>
                </a:ext>
              </a:extLst>
            </p:cNvPr>
            <p:cNvSpPr>
              <a:spLocks/>
            </p:cNvSpPr>
            <p:nvPr/>
          </p:nvSpPr>
          <p:spPr bwMode="auto">
            <a:xfrm rot="10416522">
              <a:off x="635" y="577"/>
              <a:ext cx="2107" cy="761"/>
            </a:xfrm>
            <a:custGeom>
              <a:avLst/>
              <a:gdLst>
                <a:gd name="T0" fmla="*/ 0 w 21600"/>
                <a:gd name="T1" fmla="*/ 0 h 26206"/>
                <a:gd name="T2" fmla="*/ 0 w 21600"/>
                <a:gd name="T3" fmla="*/ 0 h 26206"/>
                <a:gd name="T4" fmla="*/ 0 w 21600"/>
                <a:gd name="T5" fmla="*/ 0 h 26206"/>
                <a:gd name="T6" fmla="*/ 0 60000 65536"/>
                <a:gd name="T7" fmla="*/ 0 60000 65536"/>
                <a:gd name="T8" fmla="*/ 0 60000 65536"/>
                <a:gd name="T9" fmla="*/ 0 w 21600"/>
                <a:gd name="T10" fmla="*/ 0 h 26206"/>
                <a:gd name="T11" fmla="*/ 21600 w 21600"/>
                <a:gd name="T12" fmla="*/ 26206 h 26206"/>
              </a:gdLst>
              <a:ahLst/>
              <a:cxnLst>
                <a:cxn ang="T6">
                  <a:pos x="T0" y="T1"/>
                </a:cxn>
                <a:cxn ang="T7">
                  <a:pos x="T2" y="T3"/>
                </a:cxn>
                <a:cxn ang="T8">
                  <a:pos x="T4" y="T5"/>
                </a:cxn>
              </a:cxnLst>
              <a:rect l="T9" t="T10" r="T11" b="T12"/>
              <a:pathLst>
                <a:path w="21600" h="26206" fill="none" extrusionOk="0">
                  <a:moveTo>
                    <a:pt x="10208" y="-1"/>
                  </a:moveTo>
                  <a:cubicBezTo>
                    <a:pt x="17222" y="3761"/>
                    <a:pt x="21600" y="11075"/>
                    <a:pt x="21600" y="19035"/>
                  </a:cubicBezTo>
                  <a:cubicBezTo>
                    <a:pt x="21600" y="21477"/>
                    <a:pt x="21185" y="23902"/>
                    <a:pt x="20374" y="26205"/>
                  </a:cubicBezTo>
                </a:path>
                <a:path w="21600" h="26206" stroke="0" extrusionOk="0">
                  <a:moveTo>
                    <a:pt x="10208" y="-1"/>
                  </a:moveTo>
                  <a:cubicBezTo>
                    <a:pt x="17222" y="3761"/>
                    <a:pt x="21600" y="11075"/>
                    <a:pt x="21600" y="19035"/>
                  </a:cubicBezTo>
                  <a:cubicBezTo>
                    <a:pt x="21600" y="21477"/>
                    <a:pt x="21185" y="23902"/>
                    <a:pt x="20374" y="26205"/>
                  </a:cubicBezTo>
                  <a:lnTo>
                    <a:pt x="0" y="19035"/>
                  </a:lnTo>
                  <a:close/>
                </a:path>
              </a:pathLst>
            </a:custGeom>
            <a:noFill/>
            <a:ln w="9525">
              <a:solidFill>
                <a:srgbClr val="FF99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z="1350"/>
            </a:p>
          </p:txBody>
        </p:sp>
        <p:sp>
          <p:nvSpPr>
            <p:cNvPr id="9274" name="Arc 29">
              <a:extLst>
                <a:ext uri="{FF2B5EF4-FFF2-40B4-BE49-F238E27FC236}">
                  <a16:creationId xmlns:a16="http://schemas.microsoft.com/office/drawing/2014/main" id="{7C052EFA-7554-4AD2-900B-1D3AB2898C0C}"/>
                </a:ext>
              </a:extLst>
            </p:cNvPr>
            <p:cNvSpPr>
              <a:spLocks/>
            </p:cNvSpPr>
            <p:nvPr/>
          </p:nvSpPr>
          <p:spPr bwMode="auto">
            <a:xfrm rot="287305">
              <a:off x="634" y="1311"/>
              <a:ext cx="1682" cy="738"/>
            </a:xfrm>
            <a:custGeom>
              <a:avLst/>
              <a:gdLst>
                <a:gd name="T0" fmla="*/ 0 w 21600"/>
                <a:gd name="T1" fmla="*/ 0 h 25397"/>
                <a:gd name="T2" fmla="*/ 0 w 21600"/>
                <a:gd name="T3" fmla="*/ 0 h 25397"/>
                <a:gd name="T4" fmla="*/ 0 w 21600"/>
                <a:gd name="T5" fmla="*/ 0 h 25397"/>
                <a:gd name="T6" fmla="*/ 0 60000 65536"/>
                <a:gd name="T7" fmla="*/ 0 60000 65536"/>
                <a:gd name="T8" fmla="*/ 0 60000 65536"/>
                <a:gd name="T9" fmla="*/ 0 w 21600"/>
                <a:gd name="T10" fmla="*/ 0 h 25397"/>
                <a:gd name="T11" fmla="*/ 21600 w 21600"/>
                <a:gd name="T12" fmla="*/ 25397 h 25397"/>
              </a:gdLst>
              <a:ahLst/>
              <a:cxnLst>
                <a:cxn ang="T6">
                  <a:pos x="T0" y="T1"/>
                </a:cxn>
                <a:cxn ang="T7">
                  <a:pos x="T2" y="T3"/>
                </a:cxn>
                <a:cxn ang="T8">
                  <a:pos x="T4" y="T5"/>
                </a:cxn>
              </a:cxnLst>
              <a:rect l="T9" t="T10" r="T11" b="T12"/>
              <a:pathLst>
                <a:path w="21600" h="25397" fill="none" extrusionOk="0">
                  <a:moveTo>
                    <a:pt x="585" y="25396"/>
                  </a:moveTo>
                  <a:cubicBezTo>
                    <a:pt x="196" y="23760"/>
                    <a:pt x="0" y="22084"/>
                    <a:pt x="0" y="20403"/>
                  </a:cubicBezTo>
                  <a:cubicBezTo>
                    <a:pt x="-1" y="11206"/>
                    <a:pt x="5822" y="3019"/>
                    <a:pt x="14509" y="0"/>
                  </a:cubicBezTo>
                </a:path>
                <a:path w="21600" h="25397" stroke="0" extrusionOk="0">
                  <a:moveTo>
                    <a:pt x="585" y="25396"/>
                  </a:moveTo>
                  <a:cubicBezTo>
                    <a:pt x="196" y="23760"/>
                    <a:pt x="0" y="22084"/>
                    <a:pt x="0" y="20403"/>
                  </a:cubicBezTo>
                  <a:cubicBezTo>
                    <a:pt x="-1" y="11206"/>
                    <a:pt x="5822" y="3019"/>
                    <a:pt x="14509" y="0"/>
                  </a:cubicBezTo>
                  <a:lnTo>
                    <a:pt x="21600" y="20403"/>
                  </a:lnTo>
                  <a:close/>
                </a:path>
              </a:pathLst>
            </a:custGeom>
            <a:noFill/>
            <a:ln w="9525">
              <a:solidFill>
                <a:srgbClr val="FF99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z="1350"/>
            </a:p>
          </p:txBody>
        </p:sp>
        <p:sp>
          <p:nvSpPr>
            <p:cNvPr id="9275" name="Line 30">
              <a:extLst>
                <a:ext uri="{FF2B5EF4-FFF2-40B4-BE49-F238E27FC236}">
                  <a16:creationId xmlns:a16="http://schemas.microsoft.com/office/drawing/2014/main" id="{BD49799D-CAF9-4E3E-B623-D3436F283630}"/>
                </a:ext>
              </a:extLst>
            </p:cNvPr>
            <p:cNvSpPr>
              <a:spLocks noChangeShapeType="1"/>
            </p:cNvSpPr>
            <p:nvPr/>
          </p:nvSpPr>
          <p:spPr bwMode="auto">
            <a:xfrm>
              <a:off x="538" y="1345"/>
              <a:ext cx="1255" cy="0"/>
            </a:xfrm>
            <a:prstGeom prst="line">
              <a:avLst/>
            </a:prstGeom>
            <a:noFill/>
            <a:ln w="9525">
              <a:solidFill>
                <a:srgbClr val="FF9900"/>
              </a:solidFill>
              <a:round/>
              <a:headEnd/>
              <a:tailEnd/>
            </a:ln>
            <a:extLst>
              <a:ext uri="{909E8E84-426E-40DD-AFC4-6F175D3DCCD1}">
                <a14:hiddenFill xmlns:a14="http://schemas.microsoft.com/office/drawing/2010/main">
                  <a:noFill/>
                </a14:hiddenFill>
              </a:ext>
            </a:extLst>
          </p:spPr>
          <p:txBody>
            <a:bodyPr/>
            <a:lstStyle/>
            <a:p>
              <a:endParaRPr lang="en-US" sz="1350"/>
            </a:p>
          </p:txBody>
        </p:sp>
        <p:sp>
          <p:nvSpPr>
            <p:cNvPr id="9276" name="Line 31">
              <a:extLst>
                <a:ext uri="{FF2B5EF4-FFF2-40B4-BE49-F238E27FC236}">
                  <a16:creationId xmlns:a16="http://schemas.microsoft.com/office/drawing/2014/main" id="{C621A27D-C452-4F20-A228-C879CC60CC2A}"/>
                </a:ext>
              </a:extLst>
            </p:cNvPr>
            <p:cNvSpPr>
              <a:spLocks noChangeShapeType="1"/>
            </p:cNvSpPr>
            <p:nvPr/>
          </p:nvSpPr>
          <p:spPr bwMode="auto">
            <a:xfrm rot="-5400000">
              <a:off x="2453" y="2271"/>
              <a:ext cx="0" cy="65"/>
            </a:xfrm>
            <a:prstGeom prst="line">
              <a:avLst/>
            </a:prstGeom>
            <a:noFill/>
            <a:ln w="9525">
              <a:solidFill>
                <a:srgbClr val="FF3300"/>
              </a:solidFill>
              <a:round/>
              <a:headEnd/>
              <a:tailEnd type="stealth" w="lg" len="lg"/>
            </a:ln>
            <a:extLst>
              <a:ext uri="{909E8E84-426E-40DD-AFC4-6F175D3DCCD1}">
                <a14:hiddenFill xmlns:a14="http://schemas.microsoft.com/office/drawing/2010/main">
                  <a:noFill/>
                </a14:hiddenFill>
              </a:ext>
            </a:extLst>
          </p:spPr>
          <p:txBody>
            <a:bodyPr/>
            <a:lstStyle/>
            <a:p>
              <a:endParaRPr lang="en-US" sz="1350"/>
            </a:p>
          </p:txBody>
        </p:sp>
        <p:sp>
          <p:nvSpPr>
            <p:cNvPr id="9277" name="Line 34">
              <a:extLst>
                <a:ext uri="{FF2B5EF4-FFF2-40B4-BE49-F238E27FC236}">
                  <a16:creationId xmlns:a16="http://schemas.microsoft.com/office/drawing/2014/main" id="{E9F98C1A-71E6-4FE4-88B9-EA88C9CDC4E9}"/>
                </a:ext>
              </a:extLst>
            </p:cNvPr>
            <p:cNvSpPr>
              <a:spLocks noChangeShapeType="1"/>
            </p:cNvSpPr>
            <p:nvPr/>
          </p:nvSpPr>
          <p:spPr bwMode="auto">
            <a:xfrm rot="-5460000">
              <a:off x="2455" y="1733"/>
              <a:ext cx="0" cy="65"/>
            </a:xfrm>
            <a:prstGeom prst="line">
              <a:avLst/>
            </a:prstGeom>
            <a:noFill/>
            <a:ln w="9525">
              <a:solidFill>
                <a:srgbClr val="FF3300"/>
              </a:solidFill>
              <a:round/>
              <a:headEnd/>
              <a:tailEnd type="stealth" w="lg" len="lg"/>
            </a:ln>
            <a:extLst>
              <a:ext uri="{909E8E84-426E-40DD-AFC4-6F175D3DCCD1}">
                <a14:hiddenFill xmlns:a14="http://schemas.microsoft.com/office/drawing/2010/main">
                  <a:noFill/>
                </a14:hiddenFill>
              </a:ext>
            </a:extLst>
          </p:spPr>
          <p:txBody>
            <a:bodyPr/>
            <a:lstStyle/>
            <a:p>
              <a:endParaRPr lang="en-US" sz="1350"/>
            </a:p>
          </p:txBody>
        </p:sp>
        <p:sp>
          <p:nvSpPr>
            <p:cNvPr id="9278" name="Line 35">
              <a:extLst>
                <a:ext uri="{FF2B5EF4-FFF2-40B4-BE49-F238E27FC236}">
                  <a16:creationId xmlns:a16="http://schemas.microsoft.com/office/drawing/2014/main" id="{7F1C0A64-D182-4324-AF16-4107E924B84F}"/>
                </a:ext>
              </a:extLst>
            </p:cNvPr>
            <p:cNvSpPr>
              <a:spLocks noChangeShapeType="1"/>
            </p:cNvSpPr>
            <p:nvPr/>
          </p:nvSpPr>
          <p:spPr bwMode="auto">
            <a:xfrm rot="-5220000">
              <a:off x="2516" y="1561"/>
              <a:ext cx="0" cy="65"/>
            </a:xfrm>
            <a:prstGeom prst="line">
              <a:avLst/>
            </a:prstGeom>
            <a:noFill/>
            <a:ln w="9525">
              <a:solidFill>
                <a:srgbClr val="FF3300"/>
              </a:solidFill>
              <a:round/>
              <a:headEnd/>
              <a:tailEnd type="stealth" w="lg" len="lg"/>
            </a:ln>
            <a:extLst>
              <a:ext uri="{909E8E84-426E-40DD-AFC4-6F175D3DCCD1}">
                <a14:hiddenFill xmlns:a14="http://schemas.microsoft.com/office/drawing/2010/main">
                  <a:noFill/>
                </a14:hiddenFill>
              </a:ext>
            </a:extLst>
          </p:spPr>
          <p:txBody>
            <a:bodyPr/>
            <a:lstStyle/>
            <a:p>
              <a:endParaRPr lang="en-US" sz="1350"/>
            </a:p>
          </p:txBody>
        </p:sp>
        <p:sp>
          <p:nvSpPr>
            <p:cNvPr id="9279" name="Line 36">
              <a:extLst>
                <a:ext uri="{FF2B5EF4-FFF2-40B4-BE49-F238E27FC236}">
                  <a16:creationId xmlns:a16="http://schemas.microsoft.com/office/drawing/2014/main" id="{48A4F631-7B54-4784-93A2-82004CD84523}"/>
                </a:ext>
              </a:extLst>
            </p:cNvPr>
            <p:cNvSpPr>
              <a:spLocks noChangeShapeType="1"/>
            </p:cNvSpPr>
            <p:nvPr/>
          </p:nvSpPr>
          <p:spPr bwMode="auto">
            <a:xfrm rot="-5340000">
              <a:off x="2538" y="915"/>
              <a:ext cx="0" cy="65"/>
            </a:xfrm>
            <a:prstGeom prst="line">
              <a:avLst/>
            </a:prstGeom>
            <a:noFill/>
            <a:ln w="9525">
              <a:solidFill>
                <a:srgbClr val="FF3300"/>
              </a:solidFill>
              <a:round/>
              <a:headEnd/>
              <a:tailEnd type="stealth" w="lg" len="lg"/>
            </a:ln>
            <a:extLst>
              <a:ext uri="{909E8E84-426E-40DD-AFC4-6F175D3DCCD1}">
                <a14:hiddenFill xmlns:a14="http://schemas.microsoft.com/office/drawing/2010/main">
                  <a:noFill/>
                </a14:hiddenFill>
              </a:ext>
            </a:extLst>
          </p:spPr>
          <p:txBody>
            <a:bodyPr/>
            <a:lstStyle/>
            <a:p>
              <a:endParaRPr lang="en-US" sz="1350"/>
            </a:p>
          </p:txBody>
        </p:sp>
        <p:sp>
          <p:nvSpPr>
            <p:cNvPr id="9280" name="Line 37">
              <a:extLst>
                <a:ext uri="{FF2B5EF4-FFF2-40B4-BE49-F238E27FC236}">
                  <a16:creationId xmlns:a16="http://schemas.microsoft.com/office/drawing/2014/main" id="{FCAA7EFF-A44E-4172-A888-6F530C5C5831}"/>
                </a:ext>
              </a:extLst>
            </p:cNvPr>
            <p:cNvSpPr>
              <a:spLocks noChangeShapeType="1"/>
            </p:cNvSpPr>
            <p:nvPr/>
          </p:nvSpPr>
          <p:spPr bwMode="auto">
            <a:xfrm rot="-5520000">
              <a:off x="2464" y="851"/>
              <a:ext cx="0" cy="65"/>
            </a:xfrm>
            <a:prstGeom prst="line">
              <a:avLst/>
            </a:prstGeom>
            <a:noFill/>
            <a:ln w="9525">
              <a:solidFill>
                <a:srgbClr val="FF3300"/>
              </a:solidFill>
              <a:round/>
              <a:headEnd/>
              <a:tailEnd type="stealth" w="lg" len="lg"/>
            </a:ln>
            <a:extLst>
              <a:ext uri="{909E8E84-426E-40DD-AFC4-6F175D3DCCD1}">
                <a14:hiddenFill xmlns:a14="http://schemas.microsoft.com/office/drawing/2010/main">
                  <a:noFill/>
                </a14:hiddenFill>
              </a:ext>
            </a:extLst>
          </p:spPr>
          <p:txBody>
            <a:bodyPr/>
            <a:lstStyle/>
            <a:p>
              <a:endParaRPr lang="en-US" sz="1350"/>
            </a:p>
          </p:txBody>
        </p:sp>
        <p:sp>
          <p:nvSpPr>
            <p:cNvPr id="9281" name="Line 40">
              <a:extLst>
                <a:ext uri="{FF2B5EF4-FFF2-40B4-BE49-F238E27FC236}">
                  <a16:creationId xmlns:a16="http://schemas.microsoft.com/office/drawing/2014/main" id="{6E77E424-F701-45E7-ABBE-A0BF30512D65}"/>
                </a:ext>
              </a:extLst>
            </p:cNvPr>
            <p:cNvSpPr>
              <a:spLocks noChangeShapeType="1"/>
            </p:cNvSpPr>
            <p:nvPr/>
          </p:nvSpPr>
          <p:spPr bwMode="auto">
            <a:xfrm rot="-5340000">
              <a:off x="2465" y="327"/>
              <a:ext cx="0" cy="65"/>
            </a:xfrm>
            <a:prstGeom prst="line">
              <a:avLst/>
            </a:prstGeom>
            <a:noFill/>
            <a:ln w="9525">
              <a:solidFill>
                <a:srgbClr val="FF3300"/>
              </a:solidFill>
              <a:round/>
              <a:headEnd/>
              <a:tailEnd type="stealth" w="lg" len="lg"/>
            </a:ln>
            <a:extLst>
              <a:ext uri="{909E8E84-426E-40DD-AFC4-6F175D3DCCD1}">
                <a14:hiddenFill xmlns:a14="http://schemas.microsoft.com/office/drawing/2010/main">
                  <a:noFill/>
                </a14:hiddenFill>
              </a:ext>
            </a:extLst>
          </p:spPr>
          <p:txBody>
            <a:bodyPr/>
            <a:lstStyle/>
            <a:p>
              <a:endParaRPr lang="en-US" sz="1350"/>
            </a:p>
          </p:txBody>
        </p:sp>
        <p:sp>
          <p:nvSpPr>
            <p:cNvPr id="9282" name="Line 41">
              <a:extLst>
                <a:ext uri="{FF2B5EF4-FFF2-40B4-BE49-F238E27FC236}">
                  <a16:creationId xmlns:a16="http://schemas.microsoft.com/office/drawing/2014/main" id="{9981BCF6-7C9A-4FF0-A4FA-25D7A1739511}"/>
                </a:ext>
              </a:extLst>
            </p:cNvPr>
            <p:cNvSpPr>
              <a:spLocks noChangeShapeType="1"/>
            </p:cNvSpPr>
            <p:nvPr/>
          </p:nvSpPr>
          <p:spPr bwMode="auto">
            <a:xfrm rot="4260000">
              <a:off x="3610" y="1169"/>
              <a:ext cx="0" cy="65"/>
            </a:xfrm>
            <a:prstGeom prst="line">
              <a:avLst/>
            </a:prstGeom>
            <a:noFill/>
            <a:ln w="9525">
              <a:solidFill>
                <a:srgbClr val="FF3300"/>
              </a:solidFill>
              <a:round/>
              <a:headEnd/>
              <a:tailEnd type="stealth" w="lg" len="lg"/>
            </a:ln>
            <a:extLst>
              <a:ext uri="{909E8E84-426E-40DD-AFC4-6F175D3DCCD1}">
                <a14:hiddenFill xmlns:a14="http://schemas.microsoft.com/office/drawing/2010/main">
                  <a:noFill/>
                </a14:hiddenFill>
              </a:ext>
            </a:extLst>
          </p:spPr>
          <p:txBody>
            <a:bodyPr/>
            <a:lstStyle/>
            <a:p>
              <a:endParaRPr lang="en-US" sz="1350"/>
            </a:p>
          </p:txBody>
        </p:sp>
        <p:sp>
          <p:nvSpPr>
            <p:cNvPr id="9283" name="Line 42">
              <a:extLst>
                <a:ext uri="{FF2B5EF4-FFF2-40B4-BE49-F238E27FC236}">
                  <a16:creationId xmlns:a16="http://schemas.microsoft.com/office/drawing/2014/main" id="{65319B26-2440-4F10-82A2-D8986B92D6BA}"/>
                </a:ext>
              </a:extLst>
            </p:cNvPr>
            <p:cNvSpPr>
              <a:spLocks noChangeShapeType="1"/>
            </p:cNvSpPr>
            <p:nvPr/>
          </p:nvSpPr>
          <p:spPr bwMode="auto">
            <a:xfrm rot="3600000">
              <a:off x="3780" y="1137"/>
              <a:ext cx="0" cy="65"/>
            </a:xfrm>
            <a:prstGeom prst="line">
              <a:avLst/>
            </a:prstGeom>
            <a:noFill/>
            <a:ln w="9525">
              <a:solidFill>
                <a:srgbClr val="FF3300"/>
              </a:solidFill>
              <a:round/>
              <a:headEnd/>
              <a:tailEnd type="stealth" w="lg" len="lg"/>
            </a:ln>
            <a:extLst>
              <a:ext uri="{909E8E84-426E-40DD-AFC4-6F175D3DCCD1}">
                <a14:hiddenFill xmlns:a14="http://schemas.microsoft.com/office/drawing/2010/main">
                  <a:noFill/>
                </a14:hiddenFill>
              </a:ext>
            </a:extLst>
          </p:spPr>
          <p:txBody>
            <a:bodyPr/>
            <a:lstStyle/>
            <a:p>
              <a:endParaRPr lang="en-US" sz="1350"/>
            </a:p>
          </p:txBody>
        </p:sp>
        <p:sp>
          <p:nvSpPr>
            <p:cNvPr id="9284" name="Line 43">
              <a:extLst>
                <a:ext uri="{FF2B5EF4-FFF2-40B4-BE49-F238E27FC236}">
                  <a16:creationId xmlns:a16="http://schemas.microsoft.com/office/drawing/2014/main" id="{D454E6E3-FCC2-4379-AA6B-5CA6062A4D7E}"/>
                </a:ext>
              </a:extLst>
            </p:cNvPr>
            <p:cNvSpPr>
              <a:spLocks noChangeShapeType="1"/>
            </p:cNvSpPr>
            <p:nvPr/>
          </p:nvSpPr>
          <p:spPr bwMode="auto">
            <a:xfrm rot="6720000">
              <a:off x="3631" y="1429"/>
              <a:ext cx="0" cy="65"/>
            </a:xfrm>
            <a:prstGeom prst="line">
              <a:avLst/>
            </a:prstGeom>
            <a:noFill/>
            <a:ln w="9525">
              <a:solidFill>
                <a:srgbClr val="FF3300"/>
              </a:solidFill>
              <a:round/>
              <a:headEnd/>
              <a:tailEnd type="stealth" w="lg" len="lg"/>
            </a:ln>
            <a:extLst>
              <a:ext uri="{909E8E84-426E-40DD-AFC4-6F175D3DCCD1}">
                <a14:hiddenFill xmlns:a14="http://schemas.microsoft.com/office/drawing/2010/main">
                  <a:noFill/>
                </a14:hiddenFill>
              </a:ext>
            </a:extLst>
          </p:spPr>
          <p:txBody>
            <a:bodyPr/>
            <a:lstStyle/>
            <a:p>
              <a:endParaRPr lang="en-US" sz="1350"/>
            </a:p>
          </p:txBody>
        </p:sp>
        <p:sp>
          <p:nvSpPr>
            <p:cNvPr id="9285" name="Line 44">
              <a:extLst>
                <a:ext uri="{FF2B5EF4-FFF2-40B4-BE49-F238E27FC236}">
                  <a16:creationId xmlns:a16="http://schemas.microsoft.com/office/drawing/2014/main" id="{A2B451DA-6DD3-480F-BA4B-4738CB4F221B}"/>
                </a:ext>
              </a:extLst>
            </p:cNvPr>
            <p:cNvSpPr>
              <a:spLocks noChangeShapeType="1"/>
            </p:cNvSpPr>
            <p:nvPr/>
          </p:nvSpPr>
          <p:spPr bwMode="auto">
            <a:xfrm rot="7500000">
              <a:off x="3796" y="1463"/>
              <a:ext cx="0" cy="65"/>
            </a:xfrm>
            <a:prstGeom prst="line">
              <a:avLst/>
            </a:prstGeom>
            <a:noFill/>
            <a:ln w="9525">
              <a:solidFill>
                <a:srgbClr val="FF3300"/>
              </a:solidFill>
              <a:round/>
              <a:headEnd/>
              <a:tailEnd type="stealth" w="lg" len="lg"/>
            </a:ln>
            <a:extLst>
              <a:ext uri="{909E8E84-426E-40DD-AFC4-6F175D3DCCD1}">
                <a14:hiddenFill xmlns:a14="http://schemas.microsoft.com/office/drawing/2010/main">
                  <a:noFill/>
                </a14:hiddenFill>
              </a:ext>
            </a:extLst>
          </p:spPr>
          <p:txBody>
            <a:bodyPr/>
            <a:lstStyle/>
            <a:p>
              <a:endParaRPr lang="en-US" sz="1350"/>
            </a:p>
          </p:txBody>
        </p:sp>
        <p:sp>
          <p:nvSpPr>
            <p:cNvPr id="9286" name="Line 45">
              <a:extLst>
                <a:ext uri="{FF2B5EF4-FFF2-40B4-BE49-F238E27FC236}">
                  <a16:creationId xmlns:a16="http://schemas.microsoft.com/office/drawing/2014/main" id="{BCB594C1-FBC1-4A41-B526-B1F0F8C4F2C9}"/>
                </a:ext>
              </a:extLst>
            </p:cNvPr>
            <p:cNvSpPr>
              <a:spLocks noChangeShapeType="1"/>
            </p:cNvSpPr>
            <p:nvPr/>
          </p:nvSpPr>
          <p:spPr bwMode="auto">
            <a:xfrm rot="6780000">
              <a:off x="4060" y="1467"/>
              <a:ext cx="0" cy="65"/>
            </a:xfrm>
            <a:prstGeom prst="line">
              <a:avLst/>
            </a:prstGeom>
            <a:noFill/>
            <a:ln w="9525">
              <a:solidFill>
                <a:srgbClr val="FF3300"/>
              </a:solidFill>
              <a:round/>
              <a:headEnd/>
              <a:tailEnd type="stealth" w="lg" len="lg"/>
            </a:ln>
            <a:extLst>
              <a:ext uri="{909E8E84-426E-40DD-AFC4-6F175D3DCCD1}">
                <a14:hiddenFill xmlns:a14="http://schemas.microsoft.com/office/drawing/2010/main">
                  <a:noFill/>
                </a14:hiddenFill>
              </a:ext>
            </a:extLst>
          </p:spPr>
          <p:txBody>
            <a:bodyPr/>
            <a:lstStyle/>
            <a:p>
              <a:endParaRPr lang="en-US" sz="1350"/>
            </a:p>
          </p:txBody>
        </p:sp>
        <p:sp>
          <p:nvSpPr>
            <p:cNvPr id="9287" name="Line 46">
              <a:extLst>
                <a:ext uri="{FF2B5EF4-FFF2-40B4-BE49-F238E27FC236}">
                  <a16:creationId xmlns:a16="http://schemas.microsoft.com/office/drawing/2014/main" id="{480CD669-D965-4E06-8629-15C42A007557}"/>
                </a:ext>
              </a:extLst>
            </p:cNvPr>
            <p:cNvSpPr>
              <a:spLocks noChangeShapeType="1"/>
            </p:cNvSpPr>
            <p:nvPr/>
          </p:nvSpPr>
          <p:spPr bwMode="auto">
            <a:xfrm rot="6780000">
              <a:off x="4248" y="1441"/>
              <a:ext cx="0" cy="65"/>
            </a:xfrm>
            <a:prstGeom prst="line">
              <a:avLst/>
            </a:prstGeom>
            <a:noFill/>
            <a:ln w="9525">
              <a:solidFill>
                <a:srgbClr val="FF3300"/>
              </a:solidFill>
              <a:round/>
              <a:headEnd/>
              <a:tailEnd type="stealth" w="lg" len="lg"/>
            </a:ln>
            <a:extLst>
              <a:ext uri="{909E8E84-426E-40DD-AFC4-6F175D3DCCD1}">
                <a14:hiddenFill xmlns:a14="http://schemas.microsoft.com/office/drawing/2010/main">
                  <a:noFill/>
                </a14:hiddenFill>
              </a:ext>
            </a:extLst>
          </p:spPr>
          <p:txBody>
            <a:bodyPr/>
            <a:lstStyle/>
            <a:p>
              <a:endParaRPr lang="en-US" sz="1350"/>
            </a:p>
          </p:txBody>
        </p:sp>
        <p:sp>
          <p:nvSpPr>
            <p:cNvPr id="9288" name="Line 47">
              <a:extLst>
                <a:ext uri="{FF2B5EF4-FFF2-40B4-BE49-F238E27FC236}">
                  <a16:creationId xmlns:a16="http://schemas.microsoft.com/office/drawing/2014/main" id="{2A350F2A-DB59-4753-9783-36BCC6C23C40}"/>
                </a:ext>
              </a:extLst>
            </p:cNvPr>
            <p:cNvSpPr>
              <a:spLocks noChangeShapeType="1"/>
            </p:cNvSpPr>
            <p:nvPr/>
          </p:nvSpPr>
          <p:spPr bwMode="auto">
            <a:xfrm rot="5400000">
              <a:off x="4438" y="1299"/>
              <a:ext cx="0" cy="65"/>
            </a:xfrm>
            <a:prstGeom prst="line">
              <a:avLst/>
            </a:prstGeom>
            <a:noFill/>
            <a:ln w="9525">
              <a:solidFill>
                <a:srgbClr val="FF3300"/>
              </a:solidFill>
              <a:round/>
              <a:headEnd/>
              <a:tailEnd type="stealth" w="lg" len="lg"/>
            </a:ln>
            <a:extLst>
              <a:ext uri="{909E8E84-426E-40DD-AFC4-6F175D3DCCD1}">
                <a14:hiddenFill xmlns:a14="http://schemas.microsoft.com/office/drawing/2010/main">
                  <a:noFill/>
                </a14:hiddenFill>
              </a:ext>
            </a:extLst>
          </p:spPr>
          <p:txBody>
            <a:bodyPr/>
            <a:lstStyle/>
            <a:p>
              <a:endParaRPr lang="en-US" sz="1350"/>
            </a:p>
          </p:txBody>
        </p:sp>
        <p:sp>
          <p:nvSpPr>
            <p:cNvPr id="9289" name="Line 48">
              <a:extLst>
                <a:ext uri="{FF2B5EF4-FFF2-40B4-BE49-F238E27FC236}">
                  <a16:creationId xmlns:a16="http://schemas.microsoft.com/office/drawing/2014/main" id="{04EA9D4C-379C-46A0-962A-3E9A5BA3D7F8}"/>
                </a:ext>
              </a:extLst>
            </p:cNvPr>
            <p:cNvSpPr>
              <a:spLocks noChangeShapeType="1"/>
            </p:cNvSpPr>
            <p:nvPr/>
          </p:nvSpPr>
          <p:spPr bwMode="auto">
            <a:xfrm rot="3840000">
              <a:off x="4046" y="1141"/>
              <a:ext cx="0" cy="65"/>
            </a:xfrm>
            <a:prstGeom prst="line">
              <a:avLst/>
            </a:prstGeom>
            <a:noFill/>
            <a:ln w="9525">
              <a:solidFill>
                <a:srgbClr val="FF3300"/>
              </a:solidFill>
              <a:round/>
              <a:headEnd/>
              <a:tailEnd type="stealth" w="lg" len="lg"/>
            </a:ln>
            <a:extLst>
              <a:ext uri="{909E8E84-426E-40DD-AFC4-6F175D3DCCD1}">
                <a14:hiddenFill xmlns:a14="http://schemas.microsoft.com/office/drawing/2010/main">
                  <a:noFill/>
                </a14:hiddenFill>
              </a:ext>
            </a:extLst>
          </p:spPr>
          <p:txBody>
            <a:bodyPr/>
            <a:lstStyle/>
            <a:p>
              <a:endParaRPr lang="en-US" sz="1350"/>
            </a:p>
          </p:txBody>
        </p:sp>
        <p:sp>
          <p:nvSpPr>
            <p:cNvPr id="9290" name="Line 49">
              <a:extLst>
                <a:ext uri="{FF2B5EF4-FFF2-40B4-BE49-F238E27FC236}">
                  <a16:creationId xmlns:a16="http://schemas.microsoft.com/office/drawing/2014/main" id="{0D129253-7251-4829-B110-DAA2123AB8BB}"/>
                </a:ext>
              </a:extLst>
            </p:cNvPr>
            <p:cNvSpPr>
              <a:spLocks noChangeShapeType="1"/>
            </p:cNvSpPr>
            <p:nvPr/>
          </p:nvSpPr>
          <p:spPr bwMode="auto">
            <a:xfrm rot="4020000">
              <a:off x="4260" y="1135"/>
              <a:ext cx="0" cy="65"/>
            </a:xfrm>
            <a:prstGeom prst="line">
              <a:avLst/>
            </a:prstGeom>
            <a:noFill/>
            <a:ln w="9525">
              <a:solidFill>
                <a:srgbClr val="FF3300"/>
              </a:solidFill>
              <a:round/>
              <a:headEnd/>
              <a:tailEnd type="stealth" w="lg" len="lg"/>
            </a:ln>
            <a:extLst>
              <a:ext uri="{909E8E84-426E-40DD-AFC4-6F175D3DCCD1}">
                <a14:hiddenFill xmlns:a14="http://schemas.microsoft.com/office/drawing/2010/main">
                  <a:noFill/>
                </a14:hiddenFill>
              </a:ext>
            </a:extLst>
          </p:spPr>
          <p:txBody>
            <a:bodyPr/>
            <a:lstStyle/>
            <a:p>
              <a:endParaRPr lang="en-US" sz="1350"/>
            </a:p>
          </p:txBody>
        </p:sp>
        <p:sp>
          <p:nvSpPr>
            <p:cNvPr id="9291" name="Line 50">
              <a:extLst>
                <a:ext uri="{FF2B5EF4-FFF2-40B4-BE49-F238E27FC236}">
                  <a16:creationId xmlns:a16="http://schemas.microsoft.com/office/drawing/2014/main" id="{F4AEEF56-05BD-49B0-9774-803392D05FD4}"/>
                </a:ext>
              </a:extLst>
            </p:cNvPr>
            <p:cNvSpPr>
              <a:spLocks noChangeShapeType="1"/>
            </p:cNvSpPr>
            <p:nvPr/>
          </p:nvSpPr>
          <p:spPr bwMode="auto">
            <a:xfrm rot="4080000">
              <a:off x="1500" y="1421"/>
              <a:ext cx="0" cy="65"/>
            </a:xfrm>
            <a:prstGeom prst="line">
              <a:avLst/>
            </a:prstGeom>
            <a:noFill/>
            <a:ln w="9525">
              <a:solidFill>
                <a:srgbClr val="FF3300"/>
              </a:solidFill>
              <a:round/>
              <a:headEnd/>
              <a:tailEnd type="stealth" w="lg" len="lg"/>
            </a:ln>
            <a:extLst>
              <a:ext uri="{909E8E84-426E-40DD-AFC4-6F175D3DCCD1}">
                <a14:hiddenFill xmlns:a14="http://schemas.microsoft.com/office/drawing/2010/main">
                  <a:noFill/>
                </a14:hiddenFill>
              </a:ext>
            </a:extLst>
          </p:spPr>
          <p:txBody>
            <a:bodyPr/>
            <a:lstStyle/>
            <a:p>
              <a:endParaRPr lang="en-US" sz="1350"/>
            </a:p>
          </p:txBody>
        </p:sp>
        <p:sp>
          <p:nvSpPr>
            <p:cNvPr id="9292" name="Line 51">
              <a:extLst>
                <a:ext uri="{FF2B5EF4-FFF2-40B4-BE49-F238E27FC236}">
                  <a16:creationId xmlns:a16="http://schemas.microsoft.com/office/drawing/2014/main" id="{2F642575-64B0-409A-BAB5-C0B56765071B}"/>
                </a:ext>
              </a:extLst>
            </p:cNvPr>
            <p:cNvSpPr>
              <a:spLocks noChangeShapeType="1"/>
            </p:cNvSpPr>
            <p:nvPr/>
          </p:nvSpPr>
          <p:spPr bwMode="auto">
            <a:xfrm rot="3360000">
              <a:off x="1325" y="1459"/>
              <a:ext cx="0" cy="65"/>
            </a:xfrm>
            <a:prstGeom prst="line">
              <a:avLst/>
            </a:prstGeom>
            <a:noFill/>
            <a:ln w="9525">
              <a:solidFill>
                <a:srgbClr val="FF3300"/>
              </a:solidFill>
              <a:round/>
              <a:headEnd/>
              <a:tailEnd type="stealth" w="lg" len="lg"/>
            </a:ln>
            <a:extLst>
              <a:ext uri="{909E8E84-426E-40DD-AFC4-6F175D3DCCD1}">
                <a14:hiddenFill xmlns:a14="http://schemas.microsoft.com/office/drawing/2010/main">
                  <a:noFill/>
                </a14:hiddenFill>
              </a:ext>
            </a:extLst>
          </p:spPr>
          <p:txBody>
            <a:bodyPr/>
            <a:lstStyle/>
            <a:p>
              <a:endParaRPr lang="en-US" sz="1350"/>
            </a:p>
          </p:txBody>
        </p:sp>
        <p:sp>
          <p:nvSpPr>
            <p:cNvPr id="9293" name="Line 52">
              <a:extLst>
                <a:ext uri="{FF2B5EF4-FFF2-40B4-BE49-F238E27FC236}">
                  <a16:creationId xmlns:a16="http://schemas.microsoft.com/office/drawing/2014/main" id="{E88FA706-72B3-466B-B5EB-C8940D8C29D8}"/>
                </a:ext>
              </a:extLst>
            </p:cNvPr>
            <p:cNvSpPr>
              <a:spLocks noChangeShapeType="1"/>
            </p:cNvSpPr>
            <p:nvPr/>
          </p:nvSpPr>
          <p:spPr bwMode="auto">
            <a:xfrm rot="3540000">
              <a:off x="1105" y="1513"/>
              <a:ext cx="0" cy="65"/>
            </a:xfrm>
            <a:prstGeom prst="line">
              <a:avLst/>
            </a:prstGeom>
            <a:noFill/>
            <a:ln w="9525">
              <a:solidFill>
                <a:srgbClr val="FF3300"/>
              </a:solidFill>
              <a:round/>
              <a:headEnd/>
              <a:tailEnd type="stealth" w="lg" len="lg"/>
            </a:ln>
            <a:extLst>
              <a:ext uri="{909E8E84-426E-40DD-AFC4-6F175D3DCCD1}">
                <a14:hiddenFill xmlns:a14="http://schemas.microsoft.com/office/drawing/2010/main">
                  <a:noFill/>
                </a14:hiddenFill>
              </a:ext>
            </a:extLst>
          </p:spPr>
          <p:txBody>
            <a:bodyPr/>
            <a:lstStyle/>
            <a:p>
              <a:endParaRPr lang="en-US" sz="1350"/>
            </a:p>
          </p:txBody>
        </p:sp>
        <p:sp>
          <p:nvSpPr>
            <p:cNvPr id="9294" name="Line 53">
              <a:extLst>
                <a:ext uri="{FF2B5EF4-FFF2-40B4-BE49-F238E27FC236}">
                  <a16:creationId xmlns:a16="http://schemas.microsoft.com/office/drawing/2014/main" id="{F9C55D65-B0FC-48A7-86D9-AE8371AA54BF}"/>
                </a:ext>
              </a:extLst>
            </p:cNvPr>
            <p:cNvSpPr>
              <a:spLocks noChangeShapeType="1"/>
            </p:cNvSpPr>
            <p:nvPr/>
          </p:nvSpPr>
          <p:spPr bwMode="auto">
            <a:xfrm rot="3720000">
              <a:off x="895" y="1493"/>
              <a:ext cx="0" cy="65"/>
            </a:xfrm>
            <a:prstGeom prst="line">
              <a:avLst/>
            </a:prstGeom>
            <a:noFill/>
            <a:ln w="9525">
              <a:solidFill>
                <a:srgbClr val="FF3300"/>
              </a:solidFill>
              <a:round/>
              <a:headEnd/>
              <a:tailEnd type="stealth" w="lg" len="lg"/>
            </a:ln>
            <a:extLst>
              <a:ext uri="{909E8E84-426E-40DD-AFC4-6F175D3DCCD1}">
                <a14:hiddenFill xmlns:a14="http://schemas.microsoft.com/office/drawing/2010/main">
                  <a:noFill/>
                </a14:hiddenFill>
              </a:ext>
            </a:extLst>
          </p:spPr>
          <p:txBody>
            <a:bodyPr/>
            <a:lstStyle/>
            <a:p>
              <a:endParaRPr lang="en-US" sz="1350"/>
            </a:p>
          </p:txBody>
        </p:sp>
        <p:sp>
          <p:nvSpPr>
            <p:cNvPr id="9295" name="Line 54">
              <a:extLst>
                <a:ext uri="{FF2B5EF4-FFF2-40B4-BE49-F238E27FC236}">
                  <a16:creationId xmlns:a16="http://schemas.microsoft.com/office/drawing/2014/main" id="{9E63DFE1-3CE0-4F4F-9EC9-084765E02D66}"/>
                </a:ext>
              </a:extLst>
            </p:cNvPr>
            <p:cNvSpPr>
              <a:spLocks noChangeShapeType="1"/>
            </p:cNvSpPr>
            <p:nvPr/>
          </p:nvSpPr>
          <p:spPr bwMode="auto">
            <a:xfrm rot="5400000">
              <a:off x="749" y="1313"/>
              <a:ext cx="0" cy="65"/>
            </a:xfrm>
            <a:prstGeom prst="line">
              <a:avLst/>
            </a:prstGeom>
            <a:noFill/>
            <a:ln w="9525">
              <a:solidFill>
                <a:srgbClr val="FF3300"/>
              </a:solidFill>
              <a:round/>
              <a:headEnd/>
              <a:tailEnd type="stealth" w="lg" len="lg"/>
            </a:ln>
            <a:extLst>
              <a:ext uri="{909E8E84-426E-40DD-AFC4-6F175D3DCCD1}">
                <a14:hiddenFill xmlns:a14="http://schemas.microsoft.com/office/drawing/2010/main">
                  <a:noFill/>
                </a14:hiddenFill>
              </a:ext>
            </a:extLst>
          </p:spPr>
          <p:txBody>
            <a:bodyPr/>
            <a:lstStyle/>
            <a:p>
              <a:endParaRPr lang="en-US" sz="1350"/>
            </a:p>
          </p:txBody>
        </p:sp>
        <p:sp>
          <p:nvSpPr>
            <p:cNvPr id="9296" name="Line 55">
              <a:extLst>
                <a:ext uri="{FF2B5EF4-FFF2-40B4-BE49-F238E27FC236}">
                  <a16:creationId xmlns:a16="http://schemas.microsoft.com/office/drawing/2014/main" id="{4EEA9DB7-66DE-467B-B3BB-75B161201929}"/>
                </a:ext>
              </a:extLst>
            </p:cNvPr>
            <p:cNvSpPr>
              <a:spLocks noChangeShapeType="1"/>
            </p:cNvSpPr>
            <p:nvPr/>
          </p:nvSpPr>
          <p:spPr bwMode="auto">
            <a:xfrm rot="6540000">
              <a:off x="1508" y="1185"/>
              <a:ext cx="0" cy="65"/>
            </a:xfrm>
            <a:prstGeom prst="line">
              <a:avLst/>
            </a:prstGeom>
            <a:noFill/>
            <a:ln w="9525">
              <a:solidFill>
                <a:srgbClr val="FF3300"/>
              </a:solidFill>
              <a:round/>
              <a:headEnd/>
              <a:tailEnd type="stealth" w="lg" len="lg"/>
            </a:ln>
            <a:extLst>
              <a:ext uri="{909E8E84-426E-40DD-AFC4-6F175D3DCCD1}">
                <a14:hiddenFill xmlns:a14="http://schemas.microsoft.com/office/drawing/2010/main">
                  <a:noFill/>
                </a14:hiddenFill>
              </a:ext>
            </a:extLst>
          </p:spPr>
          <p:txBody>
            <a:bodyPr/>
            <a:lstStyle/>
            <a:p>
              <a:endParaRPr lang="en-US" sz="1350"/>
            </a:p>
          </p:txBody>
        </p:sp>
        <p:sp>
          <p:nvSpPr>
            <p:cNvPr id="9297" name="Line 56">
              <a:extLst>
                <a:ext uri="{FF2B5EF4-FFF2-40B4-BE49-F238E27FC236}">
                  <a16:creationId xmlns:a16="http://schemas.microsoft.com/office/drawing/2014/main" id="{910DE826-382A-4A9C-9F05-35502D9C496E}"/>
                </a:ext>
              </a:extLst>
            </p:cNvPr>
            <p:cNvSpPr>
              <a:spLocks noChangeShapeType="1"/>
            </p:cNvSpPr>
            <p:nvPr/>
          </p:nvSpPr>
          <p:spPr bwMode="auto">
            <a:xfrm rot="7440000">
              <a:off x="1341" y="1149"/>
              <a:ext cx="0" cy="65"/>
            </a:xfrm>
            <a:prstGeom prst="line">
              <a:avLst/>
            </a:prstGeom>
            <a:noFill/>
            <a:ln w="9525">
              <a:solidFill>
                <a:srgbClr val="FF3300"/>
              </a:solidFill>
              <a:round/>
              <a:headEnd/>
              <a:tailEnd type="stealth" w="lg" len="lg"/>
            </a:ln>
            <a:extLst>
              <a:ext uri="{909E8E84-426E-40DD-AFC4-6F175D3DCCD1}">
                <a14:hiddenFill xmlns:a14="http://schemas.microsoft.com/office/drawing/2010/main">
                  <a:noFill/>
                </a14:hiddenFill>
              </a:ext>
            </a:extLst>
          </p:spPr>
          <p:txBody>
            <a:bodyPr/>
            <a:lstStyle/>
            <a:p>
              <a:endParaRPr lang="en-US" sz="1350"/>
            </a:p>
          </p:txBody>
        </p:sp>
        <p:sp>
          <p:nvSpPr>
            <p:cNvPr id="9298" name="Line 57">
              <a:extLst>
                <a:ext uri="{FF2B5EF4-FFF2-40B4-BE49-F238E27FC236}">
                  <a16:creationId xmlns:a16="http://schemas.microsoft.com/office/drawing/2014/main" id="{8C8E2E03-9B47-4E36-93F2-FBE52BC2254E}"/>
                </a:ext>
              </a:extLst>
            </p:cNvPr>
            <p:cNvSpPr>
              <a:spLocks noChangeShapeType="1"/>
            </p:cNvSpPr>
            <p:nvPr/>
          </p:nvSpPr>
          <p:spPr bwMode="auto">
            <a:xfrm rot="7440000">
              <a:off x="1092" y="1097"/>
              <a:ext cx="0" cy="65"/>
            </a:xfrm>
            <a:prstGeom prst="line">
              <a:avLst/>
            </a:prstGeom>
            <a:noFill/>
            <a:ln w="9525">
              <a:solidFill>
                <a:srgbClr val="FF3300"/>
              </a:solidFill>
              <a:round/>
              <a:headEnd/>
              <a:tailEnd type="stealth" w="lg" len="lg"/>
            </a:ln>
            <a:extLst>
              <a:ext uri="{909E8E84-426E-40DD-AFC4-6F175D3DCCD1}">
                <a14:hiddenFill xmlns:a14="http://schemas.microsoft.com/office/drawing/2010/main">
                  <a:noFill/>
                </a14:hiddenFill>
              </a:ext>
            </a:extLst>
          </p:spPr>
          <p:txBody>
            <a:bodyPr/>
            <a:lstStyle/>
            <a:p>
              <a:endParaRPr lang="en-US" sz="1350"/>
            </a:p>
          </p:txBody>
        </p:sp>
        <p:sp>
          <p:nvSpPr>
            <p:cNvPr id="9299" name="Line 58">
              <a:extLst>
                <a:ext uri="{FF2B5EF4-FFF2-40B4-BE49-F238E27FC236}">
                  <a16:creationId xmlns:a16="http://schemas.microsoft.com/office/drawing/2014/main" id="{E9696C35-9FE5-4022-AA10-234EBCC2ACE3}"/>
                </a:ext>
              </a:extLst>
            </p:cNvPr>
            <p:cNvSpPr>
              <a:spLocks noChangeShapeType="1"/>
            </p:cNvSpPr>
            <p:nvPr/>
          </p:nvSpPr>
          <p:spPr bwMode="auto">
            <a:xfrm rot="6720000">
              <a:off x="888" y="1129"/>
              <a:ext cx="0" cy="65"/>
            </a:xfrm>
            <a:prstGeom prst="line">
              <a:avLst/>
            </a:prstGeom>
            <a:noFill/>
            <a:ln w="9525">
              <a:solidFill>
                <a:srgbClr val="FF3300"/>
              </a:solidFill>
              <a:round/>
              <a:headEnd/>
              <a:tailEnd type="stealth" w="lg" len="lg"/>
            </a:ln>
            <a:extLst>
              <a:ext uri="{909E8E84-426E-40DD-AFC4-6F175D3DCCD1}">
                <a14:hiddenFill xmlns:a14="http://schemas.microsoft.com/office/drawing/2010/main">
                  <a:noFill/>
                </a14:hiddenFill>
              </a:ext>
            </a:extLst>
          </p:spPr>
          <p:txBody>
            <a:bodyPr/>
            <a:lstStyle/>
            <a:p>
              <a:endParaRPr lang="en-US" sz="1350"/>
            </a:p>
          </p:txBody>
        </p:sp>
      </p:grpSp>
      <p:grpSp>
        <p:nvGrpSpPr>
          <p:cNvPr id="9226" name="Group 59">
            <a:extLst>
              <a:ext uri="{FF2B5EF4-FFF2-40B4-BE49-F238E27FC236}">
                <a16:creationId xmlns:a16="http://schemas.microsoft.com/office/drawing/2014/main" id="{B3DD92BF-B86D-46F1-810A-392E87215004}"/>
              </a:ext>
            </a:extLst>
          </p:cNvPr>
          <p:cNvGrpSpPr>
            <a:grpSpLocks/>
          </p:cNvGrpSpPr>
          <p:nvPr/>
        </p:nvGrpSpPr>
        <p:grpSpPr bwMode="auto">
          <a:xfrm>
            <a:off x="2057400" y="1348979"/>
            <a:ext cx="767954" cy="1476375"/>
            <a:chOff x="2626" y="733"/>
            <a:chExt cx="645" cy="1240"/>
          </a:xfrm>
        </p:grpSpPr>
        <p:sp>
          <p:nvSpPr>
            <p:cNvPr id="9252" name="Arc 60">
              <a:extLst>
                <a:ext uri="{FF2B5EF4-FFF2-40B4-BE49-F238E27FC236}">
                  <a16:creationId xmlns:a16="http://schemas.microsoft.com/office/drawing/2014/main" id="{3D03CBEE-1924-415B-B292-26F8F11622D6}"/>
                </a:ext>
              </a:extLst>
            </p:cNvPr>
            <p:cNvSpPr>
              <a:spLocks/>
            </p:cNvSpPr>
            <p:nvPr/>
          </p:nvSpPr>
          <p:spPr bwMode="auto">
            <a:xfrm flipH="1">
              <a:off x="2626" y="737"/>
              <a:ext cx="313" cy="1146"/>
            </a:xfrm>
            <a:custGeom>
              <a:avLst/>
              <a:gdLst>
                <a:gd name="T0" fmla="*/ 0 w 22813"/>
                <a:gd name="T1" fmla="*/ 0 h 39652"/>
                <a:gd name="T2" fmla="*/ 0 w 22813"/>
                <a:gd name="T3" fmla="*/ 0 h 39652"/>
                <a:gd name="T4" fmla="*/ 0 w 22813"/>
                <a:gd name="T5" fmla="*/ 0 h 39652"/>
                <a:gd name="T6" fmla="*/ 0 60000 65536"/>
                <a:gd name="T7" fmla="*/ 0 60000 65536"/>
                <a:gd name="T8" fmla="*/ 0 60000 65536"/>
                <a:gd name="T9" fmla="*/ 0 w 22813"/>
                <a:gd name="T10" fmla="*/ 0 h 39652"/>
                <a:gd name="T11" fmla="*/ 22813 w 22813"/>
                <a:gd name="T12" fmla="*/ 39652 h 39652"/>
              </a:gdLst>
              <a:ahLst/>
              <a:cxnLst>
                <a:cxn ang="T6">
                  <a:pos x="T0" y="T1"/>
                </a:cxn>
                <a:cxn ang="T7">
                  <a:pos x="T2" y="T3"/>
                </a:cxn>
                <a:cxn ang="T8">
                  <a:pos x="T4" y="T5"/>
                </a:cxn>
              </a:cxnLst>
              <a:rect l="T9" t="T10" r="T11" b="T12"/>
              <a:pathLst>
                <a:path w="22813" h="39652" fill="none" extrusionOk="0">
                  <a:moveTo>
                    <a:pt x="0" y="34"/>
                  </a:moveTo>
                  <a:cubicBezTo>
                    <a:pt x="403" y="11"/>
                    <a:pt x="808" y="-1"/>
                    <a:pt x="1213" y="0"/>
                  </a:cubicBezTo>
                  <a:cubicBezTo>
                    <a:pt x="13142" y="0"/>
                    <a:pt x="22813" y="9670"/>
                    <a:pt x="22813" y="21600"/>
                  </a:cubicBezTo>
                  <a:cubicBezTo>
                    <a:pt x="22813" y="28873"/>
                    <a:pt x="19152" y="35658"/>
                    <a:pt x="13074" y="39652"/>
                  </a:cubicBezTo>
                </a:path>
                <a:path w="22813" h="39652" stroke="0" extrusionOk="0">
                  <a:moveTo>
                    <a:pt x="0" y="34"/>
                  </a:moveTo>
                  <a:cubicBezTo>
                    <a:pt x="403" y="11"/>
                    <a:pt x="808" y="-1"/>
                    <a:pt x="1213" y="0"/>
                  </a:cubicBezTo>
                  <a:cubicBezTo>
                    <a:pt x="13142" y="0"/>
                    <a:pt x="22813" y="9670"/>
                    <a:pt x="22813" y="21600"/>
                  </a:cubicBezTo>
                  <a:cubicBezTo>
                    <a:pt x="22813" y="28873"/>
                    <a:pt x="19152" y="35658"/>
                    <a:pt x="13074" y="39652"/>
                  </a:cubicBezTo>
                  <a:lnTo>
                    <a:pt x="1213" y="21600"/>
                  </a:lnTo>
                  <a:close/>
                </a:path>
              </a:pathLst>
            </a:custGeom>
            <a:noFill/>
            <a:ln w="76200">
              <a:solidFill>
                <a:srgbClr val="99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z="1350"/>
            </a:p>
          </p:txBody>
        </p:sp>
        <p:sp>
          <p:nvSpPr>
            <p:cNvPr id="9253" name="Arc 61">
              <a:extLst>
                <a:ext uri="{FF2B5EF4-FFF2-40B4-BE49-F238E27FC236}">
                  <a16:creationId xmlns:a16="http://schemas.microsoft.com/office/drawing/2014/main" id="{9A74BB32-F118-4E4F-806C-DD6417B8C1F4}"/>
                </a:ext>
              </a:extLst>
            </p:cNvPr>
            <p:cNvSpPr>
              <a:spLocks/>
            </p:cNvSpPr>
            <p:nvPr/>
          </p:nvSpPr>
          <p:spPr bwMode="auto">
            <a:xfrm flipH="1">
              <a:off x="2693" y="733"/>
              <a:ext cx="313" cy="1155"/>
            </a:xfrm>
            <a:custGeom>
              <a:avLst/>
              <a:gdLst>
                <a:gd name="T0" fmla="*/ 0 w 22813"/>
                <a:gd name="T1" fmla="*/ 0 h 39945"/>
                <a:gd name="T2" fmla="*/ 0 w 22813"/>
                <a:gd name="T3" fmla="*/ 0 h 39945"/>
                <a:gd name="T4" fmla="*/ 0 w 22813"/>
                <a:gd name="T5" fmla="*/ 0 h 39945"/>
                <a:gd name="T6" fmla="*/ 0 60000 65536"/>
                <a:gd name="T7" fmla="*/ 0 60000 65536"/>
                <a:gd name="T8" fmla="*/ 0 60000 65536"/>
                <a:gd name="T9" fmla="*/ 0 w 22813"/>
                <a:gd name="T10" fmla="*/ 0 h 39945"/>
                <a:gd name="T11" fmla="*/ 22813 w 22813"/>
                <a:gd name="T12" fmla="*/ 39945 h 39945"/>
              </a:gdLst>
              <a:ahLst/>
              <a:cxnLst>
                <a:cxn ang="T6">
                  <a:pos x="T0" y="T1"/>
                </a:cxn>
                <a:cxn ang="T7">
                  <a:pos x="T2" y="T3"/>
                </a:cxn>
                <a:cxn ang="T8">
                  <a:pos x="T4" y="T5"/>
                </a:cxn>
              </a:cxnLst>
              <a:rect l="T9" t="T10" r="T11" b="T12"/>
              <a:pathLst>
                <a:path w="22813" h="39945" fill="none" extrusionOk="0">
                  <a:moveTo>
                    <a:pt x="0" y="34"/>
                  </a:moveTo>
                  <a:cubicBezTo>
                    <a:pt x="403" y="11"/>
                    <a:pt x="808" y="-1"/>
                    <a:pt x="1213" y="0"/>
                  </a:cubicBezTo>
                  <a:cubicBezTo>
                    <a:pt x="13142" y="0"/>
                    <a:pt x="22813" y="9670"/>
                    <a:pt x="22813" y="21600"/>
                  </a:cubicBezTo>
                  <a:cubicBezTo>
                    <a:pt x="22813" y="29066"/>
                    <a:pt x="18957" y="36003"/>
                    <a:pt x="12615" y="39944"/>
                  </a:cubicBezTo>
                </a:path>
                <a:path w="22813" h="39945" stroke="0" extrusionOk="0">
                  <a:moveTo>
                    <a:pt x="0" y="34"/>
                  </a:moveTo>
                  <a:cubicBezTo>
                    <a:pt x="403" y="11"/>
                    <a:pt x="808" y="-1"/>
                    <a:pt x="1213" y="0"/>
                  </a:cubicBezTo>
                  <a:cubicBezTo>
                    <a:pt x="13142" y="0"/>
                    <a:pt x="22813" y="9670"/>
                    <a:pt x="22813" y="21600"/>
                  </a:cubicBezTo>
                  <a:cubicBezTo>
                    <a:pt x="22813" y="29066"/>
                    <a:pt x="18957" y="36003"/>
                    <a:pt x="12615" y="39944"/>
                  </a:cubicBezTo>
                  <a:lnTo>
                    <a:pt x="1213" y="21600"/>
                  </a:lnTo>
                  <a:close/>
                </a:path>
              </a:pathLst>
            </a:custGeom>
            <a:noFill/>
            <a:ln w="76200">
              <a:solidFill>
                <a:srgbClr val="99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z="1350"/>
            </a:p>
          </p:txBody>
        </p:sp>
        <p:sp>
          <p:nvSpPr>
            <p:cNvPr id="9254" name="Arc 62">
              <a:extLst>
                <a:ext uri="{FF2B5EF4-FFF2-40B4-BE49-F238E27FC236}">
                  <a16:creationId xmlns:a16="http://schemas.microsoft.com/office/drawing/2014/main" id="{940D368C-5FB2-41BF-AF67-4F3BDEEAD9D3}"/>
                </a:ext>
              </a:extLst>
            </p:cNvPr>
            <p:cNvSpPr>
              <a:spLocks/>
            </p:cNvSpPr>
            <p:nvPr/>
          </p:nvSpPr>
          <p:spPr bwMode="auto">
            <a:xfrm flipH="1">
              <a:off x="2763" y="738"/>
              <a:ext cx="313" cy="1155"/>
            </a:xfrm>
            <a:custGeom>
              <a:avLst/>
              <a:gdLst>
                <a:gd name="T0" fmla="*/ 0 w 22813"/>
                <a:gd name="T1" fmla="*/ 0 h 39945"/>
                <a:gd name="T2" fmla="*/ 0 w 22813"/>
                <a:gd name="T3" fmla="*/ 0 h 39945"/>
                <a:gd name="T4" fmla="*/ 0 w 22813"/>
                <a:gd name="T5" fmla="*/ 0 h 39945"/>
                <a:gd name="T6" fmla="*/ 0 60000 65536"/>
                <a:gd name="T7" fmla="*/ 0 60000 65536"/>
                <a:gd name="T8" fmla="*/ 0 60000 65536"/>
                <a:gd name="T9" fmla="*/ 0 w 22813"/>
                <a:gd name="T10" fmla="*/ 0 h 39945"/>
                <a:gd name="T11" fmla="*/ 22813 w 22813"/>
                <a:gd name="T12" fmla="*/ 39945 h 39945"/>
              </a:gdLst>
              <a:ahLst/>
              <a:cxnLst>
                <a:cxn ang="T6">
                  <a:pos x="T0" y="T1"/>
                </a:cxn>
                <a:cxn ang="T7">
                  <a:pos x="T2" y="T3"/>
                </a:cxn>
                <a:cxn ang="T8">
                  <a:pos x="T4" y="T5"/>
                </a:cxn>
              </a:cxnLst>
              <a:rect l="T9" t="T10" r="T11" b="T12"/>
              <a:pathLst>
                <a:path w="22813" h="39945" fill="none" extrusionOk="0">
                  <a:moveTo>
                    <a:pt x="0" y="34"/>
                  </a:moveTo>
                  <a:cubicBezTo>
                    <a:pt x="403" y="11"/>
                    <a:pt x="808" y="-1"/>
                    <a:pt x="1213" y="0"/>
                  </a:cubicBezTo>
                  <a:cubicBezTo>
                    <a:pt x="13142" y="0"/>
                    <a:pt x="22813" y="9670"/>
                    <a:pt x="22813" y="21600"/>
                  </a:cubicBezTo>
                  <a:cubicBezTo>
                    <a:pt x="22813" y="29066"/>
                    <a:pt x="18957" y="36003"/>
                    <a:pt x="12615" y="39944"/>
                  </a:cubicBezTo>
                </a:path>
                <a:path w="22813" h="39945" stroke="0" extrusionOk="0">
                  <a:moveTo>
                    <a:pt x="0" y="34"/>
                  </a:moveTo>
                  <a:cubicBezTo>
                    <a:pt x="403" y="11"/>
                    <a:pt x="808" y="-1"/>
                    <a:pt x="1213" y="0"/>
                  </a:cubicBezTo>
                  <a:cubicBezTo>
                    <a:pt x="13142" y="0"/>
                    <a:pt x="22813" y="9670"/>
                    <a:pt x="22813" y="21600"/>
                  </a:cubicBezTo>
                  <a:cubicBezTo>
                    <a:pt x="22813" y="29066"/>
                    <a:pt x="18957" y="36003"/>
                    <a:pt x="12615" y="39944"/>
                  </a:cubicBezTo>
                  <a:lnTo>
                    <a:pt x="1213" y="21600"/>
                  </a:lnTo>
                  <a:close/>
                </a:path>
              </a:pathLst>
            </a:custGeom>
            <a:noFill/>
            <a:ln w="76200">
              <a:solidFill>
                <a:srgbClr val="99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z="1350"/>
            </a:p>
          </p:txBody>
        </p:sp>
        <p:sp>
          <p:nvSpPr>
            <p:cNvPr id="9255" name="Arc 63">
              <a:extLst>
                <a:ext uri="{FF2B5EF4-FFF2-40B4-BE49-F238E27FC236}">
                  <a16:creationId xmlns:a16="http://schemas.microsoft.com/office/drawing/2014/main" id="{1905E17D-F191-4B00-9D36-AAD1655D14D9}"/>
                </a:ext>
              </a:extLst>
            </p:cNvPr>
            <p:cNvSpPr>
              <a:spLocks/>
            </p:cNvSpPr>
            <p:nvPr/>
          </p:nvSpPr>
          <p:spPr bwMode="auto">
            <a:xfrm flipH="1">
              <a:off x="2828" y="738"/>
              <a:ext cx="313" cy="1155"/>
            </a:xfrm>
            <a:custGeom>
              <a:avLst/>
              <a:gdLst>
                <a:gd name="T0" fmla="*/ 0 w 22813"/>
                <a:gd name="T1" fmla="*/ 0 h 39945"/>
                <a:gd name="T2" fmla="*/ 0 w 22813"/>
                <a:gd name="T3" fmla="*/ 0 h 39945"/>
                <a:gd name="T4" fmla="*/ 0 w 22813"/>
                <a:gd name="T5" fmla="*/ 0 h 39945"/>
                <a:gd name="T6" fmla="*/ 0 60000 65536"/>
                <a:gd name="T7" fmla="*/ 0 60000 65536"/>
                <a:gd name="T8" fmla="*/ 0 60000 65536"/>
                <a:gd name="T9" fmla="*/ 0 w 22813"/>
                <a:gd name="T10" fmla="*/ 0 h 39945"/>
                <a:gd name="T11" fmla="*/ 22813 w 22813"/>
                <a:gd name="T12" fmla="*/ 39945 h 39945"/>
              </a:gdLst>
              <a:ahLst/>
              <a:cxnLst>
                <a:cxn ang="T6">
                  <a:pos x="T0" y="T1"/>
                </a:cxn>
                <a:cxn ang="T7">
                  <a:pos x="T2" y="T3"/>
                </a:cxn>
                <a:cxn ang="T8">
                  <a:pos x="T4" y="T5"/>
                </a:cxn>
              </a:cxnLst>
              <a:rect l="T9" t="T10" r="T11" b="T12"/>
              <a:pathLst>
                <a:path w="22813" h="39945" fill="none" extrusionOk="0">
                  <a:moveTo>
                    <a:pt x="0" y="34"/>
                  </a:moveTo>
                  <a:cubicBezTo>
                    <a:pt x="403" y="11"/>
                    <a:pt x="808" y="-1"/>
                    <a:pt x="1213" y="0"/>
                  </a:cubicBezTo>
                  <a:cubicBezTo>
                    <a:pt x="13142" y="0"/>
                    <a:pt x="22813" y="9670"/>
                    <a:pt x="22813" y="21600"/>
                  </a:cubicBezTo>
                  <a:cubicBezTo>
                    <a:pt x="22813" y="29066"/>
                    <a:pt x="18957" y="36003"/>
                    <a:pt x="12615" y="39944"/>
                  </a:cubicBezTo>
                </a:path>
                <a:path w="22813" h="39945" stroke="0" extrusionOk="0">
                  <a:moveTo>
                    <a:pt x="0" y="34"/>
                  </a:moveTo>
                  <a:cubicBezTo>
                    <a:pt x="403" y="11"/>
                    <a:pt x="808" y="-1"/>
                    <a:pt x="1213" y="0"/>
                  </a:cubicBezTo>
                  <a:cubicBezTo>
                    <a:pt x="13142" y="0"/>
                    <a:pt x="22813" y="9670"/>
                    <a:pt x="22813" y="21600"/>
                  </a:cubicBezTo>
                  <a:cubicBezTo>
                    <a:pt x="22813" y="29066"/>
                    <a:pt x="18957" y="36003"/>
                    <a:pt x="12615" y="39944"/>
                  </a:cubicBezTo>
                  <a:lnTo>
                    <a:pt x="1213" y="21600"/>
                  </a:lnTo>
                  <a:close/>
                </a:path>
              </a:pathLst>
            </a:custGeom>
            <a:noFill/>
            <a:ln w="76200">
              <a:solidFill>
                <a:srgbClr val="99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z="1350"/>
            </a:p>
          </p:txBody>
        </p:sp>
        <p:sp>
          <p:nvSpPr>
            <p:cNvPr id="9256" name="Arc 64">
              <a:extLst>
                <a:ext uri="{FF2B5EF4-FFF2-40B4-BE49-F238E27FC236}">
                  <a16:creationId xmlns:a16="http://schemas.microsoft.com/office/drawing/2014/main" id="{AF0E3440-350E-4EAA-94BD-82E446896D49}"/>
                </a:ext>
              </a:extLst>
            </p:cNvPr>
            <p:cNvSpPr>
              <a:spLocks/>
            </p:cNvSpPr>
            <p:nvPr/>
          </p:nvSpPr>
          <p:spPr bwMode="auto">
            <a:xfrm flipH="1">
              <a:off x="2893" y="738"/>
              <a:ext cx="313" cy="1155"/>
            </a:xfrm>
            <a:custGeom>
              <a:avLst/>
              <a:gdLst>
                <a:gd name="T0" fmla="*/ 0 w 22813"/>
                <a:gd name="T1" fmla="*/ 0 h 39945"/>
                <a:gd name="T2" fmla="*/ 0 w 22813"/>
                <a:gd name="T3" fmla="*/ 0 h 39945"/>
                <a:gd name="T4" fmla="*/ 0 w 22813"/>
                <a:gd name="T5" fmla="*/ 0 h 39945"/>
                <a:gd name="T6" fmla="*/ 0 60000 65536"/>
                <a:gd name="T7" fmla="*/ 0 60000 65536"/>
                <a:gd name="T8" fmla="*/ 0 60000 65536"/>
                <a:gd name="T9" fmla="*/ 0 w 22813"/>
                <a:gd name="T10" fmla="*/ 0 h 39945"/>
                <a:gd name="T11" fmla="*/ 22813 w 22813"/>
                <a:gd name="T12" fmla="*/ 39945 h 39945"/>
              </a:gdLst>
              <a:ahLst/>
              <a:cxnLst>
                <a:cxn ang="T6">
                  <a:pos x="T0" y="T1"/>
                </a:cxn>
                <a:cxn ang="T7">
                  <a:pos x="T2" y="T3"/>
                </a:cxn>
                <a:cxn ang="T8">
                  <a:pos x="T4" y="T5"/>
                </a:cxn>
              </a:cxnLst>
              <a:rect l="T9" t="T10" r="T11" b="T12"/>
              <a:pathLst>
                <a:path w="22813" h="39945" fill="none" extrusionOk="0">
                  <a:moveTo>
                    <a:pt x="0" y="34"/>
                  </a:moveTo>
                  <a:cubicBezTo>
                    <a:pt x="403" y="11"/>
                    <a:pt x="808" y="-1"/>
                    <a:pt x="1213" y="0"/>
                  </a:cubicBezTo>
                  <a:cubicBezTo>
                    <a:pt x="13142" y="0"/>
                    <a:pt x="22813" y="9670"/>
                    <a:pt x="22813" y="21600"/>
                  </a:cubicBezTo>
                  <a:cubicBezTo>
                    <a:pt x="22813" y="29066"/>
                    <a:pt x="18957" y="36003"/>
                    <a:pt x="12615" y="39944"/>
                  </a:cubicBezTo>
                </a:path>
                <a:path w="22813" h="39945" stroke="0" extrusionOk="0">
                  <a:moveTo>
                    <a:pt x="0" y="34"/>
                  </a:moveTo>
                  <a:cubicBezTo>
                    <a:pt x="403" y="11"/>
                    <a:pt x="808" y="-1"/>
                    <a:pt x="1213" y="0"/>
                  </a:cubicBezTo>
                  <a:cubicBezTo>
                    <a:pt x="13142" y="0"/>
                    <a:pt x="22813" y="9670"/>
                    <a:pt x="22813" y="21600"/>
                  </a:cubicBezTo>
                  <a:cubicBezTo>
                    <a:pt x="22813" y="29066"/>
                    <a:pt x="18957" y="36003"/>
                    <a:pt x="12615" y="39944"/>
                  </a:cubicBezTo>
                  <a:lnTo>
                    <a:pt x="1213" y="21600"/>
                  </a:lnTo>
                  <a:close/>
                </a:path>
              </a:pathLst>
            </a:custGeom>
            <a:noFill/>
            <a:ln w="76200">
              <a:solidFill>
                <a:srgbClr val="99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z="1350"/>
            </a:p>
          </p:txBody>
        </p:sp>
        <p:sp>
          <p:nvSpPr>
            <p:cNvPr id="9257" name="Arc 65">
              <a:extLst>
                <a:ext uri="{FF2B5EF4-FFF2-40B4-BE49-F238E27FC236}">
                  <a16:creationId xmlns:a16="http://schemas.microsoft.com/office/drawing/2014/main" id="{423A5F54-B294-4321-A5CD-E114745E93AC}"/>
                </a:ext>
              </a:extLst>
            </p:cNvPr>
            <p:cNvSpPr>
              <a:spLocks/>
            </p:cNvSpPr>
            <p:nvPr/>
          </p:nvSpPr>
          <p:spPr bwMode="auto">
            <a:xfrm flipH="1">
              <a:off x="2958" y="738"/>
              <a:ext cx="313" cy="1235"/>
            </a:xfrm>
            <a:custGeom>
              <a:avLst/>
              <a:gdLst>
                <a:gd name="T0" fmla="*/ 0 w 22813"/>
                <a:gd name="T1" fmla="*/ 0 h 42699"/>
                <a:gd name="T2" fmla="*/ 0 w 22813"/>
                <a:gd name="T3" fmla="*/ 0 h 42699"/>
                <a:gd name="T4" fmla="*/ 0 w 22813"/>
                <a:gd name="T5" fmla="*/ 0 h 42699"/>
                <a:gd name="T6" fmla="*/ 0 60000 65536"/>
                <a:gd name="T7" fmla="*/ 0 60000 65536"/>
                <a:gd name="T8" fmla="*/ 0 60000 65536"/>
                <a:gd name="T9" fmla="*/ 0 w 22813"/>
                <a:gd name="T10" fmla="*/ 0 h 42699"/>
                <a:gd name="T11" fmla="*/ 22813 w 22813"/>
                <a:gd name="T12" fmla="*/ 42699 h 42699"/>
              </a:gdLst>
              <a:ahLst/>
              <a:cxnLst>
                <a:cxn ang="T6">
                  <a:pos x="T0" y="T1"/>
                </a:cxn>
                <a:cxn ang="T7">
                  <a:pos x="T2" y="T3"/>
                </a:cxn>
                <a:cxn ang="T8">
                  <a:pos x="T4" y="T5"/>
                </a:cxn>
              </a:cxnLst>
              <a:rect l="T9" t="T10" r="T11" b="T12"/>
              <a:pathLst>
                <a:path w="22813" h="42699" fill="none" extrusionOk="0">
                  <a:moveTo>
                    <a:pt x="0" y="34"/>
                  </a:moveTo>
                  <a:cubicBezTo>
                    <a:pt x="403" y="11"/>
                    <a:pt x="808" y="-1"/>
                    <a:pt x="1213" y="0"/>
                  </a:cubicBezTo>
                  <a:cubicBezTo>
                    <a:pt x="13142" y="0"/>
                    <a:pt x="22813" y="9670"/>
                    <a:pt x="22813" y="21600"/>
                  </a:cubicBezTo>
                  <a:cubicBezTo>
                    <a:pt x="22813" y="31747"/>
                    <a:pt x="15748" y="40527"/>
                    <a:pt x="5836" y="42699"/>
                  </a:cubicBezTo>
                </a:path>
                <a:path w="22813" h="42699" stroke="0" extrusionOk="0">
                  <a:moveTo>
                    <a:pt x="0" y="34"/>
                  </a:moveTo>
                  <a:cubicBezTo>
                    <a:pt x="403" y="11"/>
                    <a:pt x="808" y="-1"/>
                    <a:pt x="1213" y="0"/>
                  </a:cubicBezTo>
                  <a:cubicBezTo>
                    <a:pt x="13142" y="0"/>
                    <a:pt x="22813" y="9670"/>
                    <a:pt x="22813" y="21600"/>
                  </a:cubicBezTo>
                  <a:cubicBezTo>
                    <a:pt x="22813" y="31747"/>
                    <a:pt x="15748" y="40527"/>
                    <a:pt x="5836" y="42699"/>
                  </a:cubicBezTo>
                  <a:lnTo>
                    <a:pt x="1213" y="21600"/>
                  </a:lnTo>
                  <a:close/>
                </a:path>
              </a:pathLst>
            </a:custGeom>
            <a:noFill/>
            <a:ln w="76200">
              <a:solidFill>
                <a:srgbClr val="99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z="1350"/>
            </a:p>
          </p:txBody>
        </p:sp>
      </p:grpSp>
      <p:sp>
        <p:nvSpPr>
          <p:cNvPr id="9227" name="Line 134">
            <a:extLst>
              <a:ext uri="{FF2B5EF4-FFF2-40B4-BE49-F238E27FC236}">
                <a16:creationId xmlns:a16="http://schemas.microsoft.com/office/drawing/2014/main" id="{B9393D67-405B-45F6-8AE2-8177502EA274}"/>
              </a:ext>
            </a:extLst>
          </p:cNvPr>
          <p:cNvSpPr>
            <a:spLocks noChangeShapeType="1"/>
          </p:cNvSpPr>
          <p:nvPr/>
        </p:nvSpPr>
        <p:spPr bwMode="auto">
          <a:xfrm>
            <a:off x="3028950" y="2686050"/>
            <a:ext cx="0" cy="685800"/>
          </a:xfrm>
          <a:prstGeom prst="line">
            <a:avLst/>
          </a:prstGeom>
          <a:noFill/>
          <a:ln w="38100">
            <a:solidFill>
              <a:srgbClr val="A50021"/>
            </a:solidFill>
            <a:round/>
            <a:headEnd/>
            <a:tailEnd/>
          </a:ln>
          <a:extLst>
            <a:ext uri="{909E8E84-426E-40DD-AFC4-6F175D3DCCD1}">
              <a14:hiddenFill xmlns:a14="http://schemas.microsoft.com/office/drawing/2010/main">
                <a:noFill/>
              </a14:hiddenFill>
            </a:ext>
          </a:extLst>
        </p:spPr>
        <p:txBody>
          <a:bodyPr/>
          <a:lstStyle/>
          <a:p>
            <a:endParaRPr lang="en-US" sz="1350"/>
          </a:p>
        </p:txBody>
      </p:sp>
      <p:sp>
        <p:nvSpPr>
          <p:cNvPr id="9228" name="Line 135">
            <a:extLst>
              <a:ext uri="{FF2B5EF4-FFF2-40B4-BE49-F238E27FC236}">
                <a16:creationId xmlns:a16="http://schemas.microsoft.com/office/drawing/2014/main" id="{2875BE9A-3A9E-4F0B-8032-D394A03173AF}"/>
              </a:ext>
            </a:extLst>
          </p:cNvPr>
          <p:cNvSpPr>
            <a:spLocks noChangeShapeType="1"/>
          </p:cNvSpPr>
          <p:nvPr/>
        </p:nvSpPr>
        <p:spPr bwMode="auto">
          <a:xfrm>
            <a:off x="3028950" y="3371850"/>
            <a:ext cx="3371850" cy="0"/>
          </a:xfrm>
          <a:prstGeom prst="line">
            <a:avLst/>
          </a:prstGeom>
          <a:noFill/>
          <a:ln w="38100">
            <a:solidFill>
              <a:srgbClr val="A50021"/>
            </a:solidFill>
            <a:round/>
            <a:headEnd/>
            <a:tailEnd/>
          </a:ln>
          <a:extLst>
            <a:ext uri="{909E8E84-426E-40DD-AFC4-6F175D3DCCD1}">
              <a14:hiddenFill xmlns:a14="http://schemas.microsoft.com/office/drawing/2010/main">
                <a:noFill/>
              </a14:hiddenFill>
            </a:ext>
          </a:extLst>
        </p:spPr>
        <p:txBody>
          <a:bodyPr/>
          <a:lstStyle/>
          <a:p>
            <a:endParaRPr lang="en-US" sz="1350"/>
          </a:p>
        </p:txBody>
      </p:sp>
      <p:sp>
        <p:nvSpPr>
          <p:cNvPr id="9229" name="Line 136">
            <a:extLst>
              <a:ext uri="{FF2B5EF4-FFF2-40B4-BE49-F238E27FC236}">
                <a16:creationId xmlns:a16="http://schemas.microsoft.com/office/drawing/2014/main" id="{462AFC32-7FD0-4FFE-B7E7-B3AFF9D184BB}"/>
              </a:ext>
            </a:extLst>
          </p:cNvPr>
          <p:cNvSpPr>
            <a:spLocks noChangeShapeType="1"/>
          </p:cNvSpPr>
          <p:nvPr/>
        </p:nvSpPr>
        <p:spPr bwMode="auto">
          <a:xfrm>
            <a:off x="2228850" y="2686050"/>
            <a:ext cx="0" cy="2286000"/>
          </a:xfrm>
          <a:prstGeom prst="line">
            <a:avLst/>
          </a:prstGeom>
          <a:noFill/>
          <a:ln w="38100">
            <a:solidFill>
              <a:srgbClr val="A50021"/>
            </a:solidFill>
            <a:round/>
            <a:headEnd/>
            <a:tailEnd/>
          </a:ln>
          <a:extLst>
            <a:ext uri="{909E8E84-426E-40DD-AFC4-6F175D3DCCD1}">
              <a14:hiddenFill xmlns:a14="http://schemas.microsoft.com/office/drawing/2010/main">
                <a:noFill/>
              </a14:hiddenFill>
            </a:ext>
          </a:extLst>
        </p:spPr>
        <p:txBody>
          <a:bodyPr/>
          <a:lstStyle/>
          <a:p>
            <a:endParaRPr lang="en-US" sz="1350"/>
          </a:p>
        </p:txBody>
      </p:sp>
      <p:sp>
        <p:nvSpPr>
          <p:cNvPr id="9230" name="Line 137">
            <a:extLst>
              <a:ext uri="{FF2B5EF4-FFF2-40B4-BE49-F238E27FC236}">
                <a16:creationId xmlns:a16="http://schemas.microsoft.com/office/drawing/2014/main" id="{9BA3AC67-B7E3-4DC9-B894-480FCFBAD189}"/>
              </a:ext>
            </a:extLst>
          </p:cNvPr>
          <p:cNvSpPr>
            <a:spLocks noChangeShapeType="1"/>
          </p:cNvSpPr>
          <p:nvPr/>
        </p:nvSpPr>
        <p:spPr bwMode="auto">
          <a:xfrm>
            <a:off x="2228850" y="4972050"/>
            <a:ext cx="4114800" cy="0"/>
          </a:xfrm>
          <a:prstGeom prst="line">
            <a:avLst/>
          </a:prstGeom>
          <a:noFill/>
          <a:ln w="38100">
            <a:solidFill>
              <a:srgbClr val="A50021"/>
            </a:solidFill>
            <a:round/>
            <a:headEnd/>
            <a:tailEnd/>
          </a:ln>
          <a:extLst>
            <a:ext uri="{909E8E84-426E-40DD-AFC4-6F175D3DCCD1}">
              <a14:hiddenFill xmlns:a14="http://schemas.microsoft.com/office/drawing/2010/main">
                <a:noFill/>
              </a14:hiddenFill>
            </a:ext>
          </a:extLst>
        </p:spPr>
        <p:txBody>
          <a:bodyPr/>
          <a:lstStyle/>
          <a:p>
            <a:endParaRPr lang="en-US" sz="1350"/>
          </a:p>
        </p:txBody>
      </p:sp>
      <p:sp>
        <p:nvSpPr>
          <p:cNvPr id="9231" name="Line 141">
            <a:extLst>
              <a:ext uri="{FF2B5EF4-FFF2-40B4-BE49-F238E27FC236}">
                <a16:creationId xmlns:a16="http://schemas.microsoft.com/office/drawing/2014/main" id="{5D8147F8-B4D8-4F68-8517-8EB79D267B77}"/>
              </a:ext>
            </a:extLst>
          </p:cNvPr>
          <p:cNvSpPr>
            <a:spLocks noChangeShapeType="1"/>
          </p:cNvSpPr>
          <p:nvPr/>
        </p:nvSpPr>
        <p:spPr bwMode="auto">
          <a:xfrm>
            <a:off x="6343650" y="4800600"/>
            <a:ext cx="0" cy="171450"/>
          </a:xfrm>
          <a:prstGeom prst="line">
            <a:avLst/>
          </a:prstGeom>
          <a:noFill/>
          <a:ln w="38100">
            <a:solidFill>
              <a:srgbClr val="A50021"/>
            </a:solidFill>
            <a:round/>
            <a:headEnd/>
            <a:tailEnd/>
          </a:ln>
          <a:extLst>
            <a:ext uri="{909E8E84-426E-40DD-AFC4-6F175D3DCCD1}">
              <a14:hiddenFill xmlns:a14="http://schemas.microsoft.com/office/drawing/2010/main">
                <a:noFill/>
              </a14:hiddenFill>
            </a:ext>
          </a:extLst>
        </p:spPr>
        <p:txBody>
          <a:bodyPr/>
          <a:lstStyle/>
          <a:p>
            <a:endParaRPr lang="en-US" sz="1350"/>
          </a:p>
        </p:txBody>
      </p:sp>
      <p:sp>
        <p:nvSpPr>
          <p:cNvPr id="9232" name="Line 157">
            <a:extLst>
              <a:ext uri="{FF2B5EF4-FFF2-40B4-BE49-F238E27FC236}">
                <a16:creationId xmlns:a16="http://schemas.microsoft.com/office/drawing/2014/main" id="{0CFB0C55-AA1C-4BF6-A101-664AB2504790}"/>
              </a:ext>
            </a:extLst>
          </p:cNvPr>
          <p:cNvSpPr>
            <a:spLocks noChangeShapeType="1"/>
          </p:cNvSpPr>
          <p:nvPr/>
        </p:nvSpPr>
        <p:spPr bwMode="auto">
          <a:xfrm>
            <a:off x="5600700" y="4800600"/>
            <a:ext cx="1371600" cy="0"/>
          </a:xfrm>
          <a:prstGeom prst="line">
            <a:avLst/>
          </a:prstGeom>
          <a:noFill/>
          <a:ln w="38100">
            <a:solidFill>
              <a:srgbClr val="A50021"/>
            </a:solidFill>
            <a:round/>
            <a:headEnd/>
            <a:tailEnd/>
          </a:ln>
          <a:extLst>
            <a:ext uri="{909E8E84-426E-40DD-AFC4-6F175D3DCCD1}">
              <a14:hiddenFill xmlns:a14="http://schemas.microsoft.com/office/drawing/2010/main">
                <a:noFill/>
              </a14:hiddenFill>
            </a:ext>
          </a:extLst>
        </p:spPr>
        <p:txBody>
          <a:bodyPr/>
          <a:lstStyle/>
          <a:p>
            <a:endParaRPr lang="en-US" sz="1350"/>
          </a:p>
        </p:txBody>
      </p:sp>
      <p:grpSp>
        <p:nvGrpSpPr>
          <p:cNvPr id="9233" name="Group 152">
            <a:extLst>
              <a:ext uri="{FF2B5EF4-FFF2-40B4-BE49-F238E27FC236}">
                <a16:creationId xmlns:a16="http://schemas.microsoft.com/office/drawing/2014/main" id="{3D363C3F-07F2-4DF0-8D7D-ECC0903B03D2}"/>
              </a:ext>
            </a:extLst>
          </p:cNvPr>
          <p:cNvGrpSpPr>
            <a:grpSpLocks/>
          </p:cNvGrpSpPr>
          <p:nvPr/>
        </p:nvGrpSpPr>
        <p:grpSpPr bwMode="auto">
          <a:xfrm>
            <a:off x="6743700" y="3657600"/>
            <a:ext cx="420291" cy="800100"/>
            <a:chOff x="3120" y="2544"/>
            <a:chExt cx="353" cy="640"/>
          </a:xfrm>
        </p:grpSpPr>
        <p:pic>
          <p:nvPicPr>
            <p:cNvPr id="9249" name="Picture 15" descr="DenLEDdo">
              <a:extLst>
                <a:ext uri="{FF2B5EF4-FFF2-40B4-BE49-F238E27FC236}">
                  <a16:creationId xmlns:a16="http://schemas.microsoft.com/office/drawing/2014/main" id="{7DBF7507-F067-429A-BC13-6FDAF50C9D5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l="32697" t="13390" r="33652" b="19666"/>
            <a:stretch>
              <a:fillRect/>
            </a:stretch>
          </p:blipFill>
          <p:spPr bwMode="auto">
            <a:xfrm>
              <a:off x="3120" y="2544"/>
              <a:ext cx="344" cy="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50" name="Oval 149">
              <a:extLst>
                <a:ext uri="{FF2B5EF4-FFF2-40B4-BE49-F238E27FC236}">
                  <a16:creationId xmlns:a16="http://schemas.microsoft.com/office/drawing/2014/main" id="{70C86F77-9ED9-4266-914E-54EE20036CAC}"/>
                </a:ext>
              </a:extLst>
            </p:cNvPr>
            <p:cNvSpPr>
              <a:spLocks noChangeArrowheads="1"/>
            </p:cNvSpPr>
            <p:nvPr/>
          </p:nvSpPr>
          <p:spPr bwMode="auto">
            <a:xfrm>
              <a:off x="3123" y="3060"/>
              <a:ext cx="350" cy="124"/>
            </a:xfrm>
            <a:prstGeom prst="ellipse">
              <a:avLst/>
            </a:prstGeom>
            <a:solidFill>
              <a:srgbClr val="0099FF"/>
            </a:solidFill>
            <a:ln w="9525">
              <a:round/>
              <a:headEnd/>
              <a:tailEnd/>
            </a:ln>
            <a:scene3d>
              <a:camera prst="legacyObliqueTopRight">
                <a:rot lat="16199980" lon="0" rev="0"/>
              </a:camera>
              <a:lightRig rig="legacyFlat1" dir="t"/>
            </a:scene3d>
            <a:sp3d extrusionH="100000" prstMaterial="legacyMetal">
              <a:bevelT w="13500" h="13500" prst="angle"/>
              <a:bevelB w="13500" h="13500" prst="angle"/>
              <a:extrusionClr>
                <a:srgbClr val="0099FF"/>
              </a:extrusionClr>
              <a:contourClr>
                <a:srgbClr val="0099FF"/>
              </a:contourClr>
            </a:sp3d>
          </p:spPr>
          <p:txBody>
            <a:bodyPr wrap="none" anchor="ctr">
              <a:flatTx/>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sz="1350"/>
            </a:p>
          </p:txBody>
        </p:sp>
        <p:sp>
          <p:nvSpPr>
            <p:cNvPr id="3222" name="AutoShape 150">
              <a:extLst>
                <a:ext uri="{FF2B5EF4-FFF2-40B4-BE49-F238E27FC236}">
                  <a16:creationId xmlns:a16="http://schemas.microsoft.com/office/drawing/2014/main" id="{800C0FD4-5F78-4D0A-9D68-B4DEDBBD70F6}"/>
                </a:ext>
              </a:extLst>
            </p:cNvPr>
            <p:cNvSpPr>
              <a:spLocks noChangeArrowheads="1"/>
            </p:cNvSpPr>
            <p:nvPr/>
          </p:nvSpPr>
          <p:spPr bwMode="auto">
            <a:xfrm rot="16200000">
              <a:off x="3211" y="2972"/>
              <a:ext cx="172" cy="162"/>
            </a:xfrm>
            <a:prstGeom prst="flowChartOnlineStorage">
              <a:avLst/>
            </a:prstGeom>
            <a:gradFill rotWithShape="1">
              <a:gsLst>
                <a:gs pos="0">
                  <a:schemeClr val="accent1">
                    <a:gamma/>
                    <a:shade val="46275"/>
                    <a:invGamma/>
                  </a:schemeClr>
                </a:gs>
                <a:gs pos="50000">
                  <a:schemeClr val="accent1"/>
                </a:gs>
                <a:gs pos="100000">
                  <a:schemeClr val="accent1">
                    <a:gamma/>
                    <a:shade val="46275"/>
                    <a:invGamma/>
                  </a:schemeClr>
                </a:gs>
              </a:gsLst>
              <a:lin ang="5400000" scaled="1"/>
            </a:gradFill>
            <a:ln w="9525">
              <a:noFill/>
              <a:miter lim="800000"/>
              <a:headEnd/>
              <a:tailEnd/>
            </a:ln>
            <a:effectLst/>
          </p:spPr>
          <p:txBody>
            <a:bodyPr wrap="none" anchor="ctr"/>
            <a:lstStyle/>
            <a:p>
              <a:pPr>
                <a:defRPr/>
              </a:pPr>
              <a:endParaRPr lang="en-US" sz="1350">
                <a:latin typeface="Arial" charset="0"/>
              </a:endParaRPr>
            </a:p>
          </p:txBody>
        </p:sp>
      </p:grpSp>
      <p:sp>
        <p:nvSpPr>
          <p:cNvPr id="3218" name="Oval 146">
            <a:extLst>
              <a:ext uri="{FF2B5EF4-FFF2-40B4-BE49-F238E27FC236}">
                <a16:creationId xmlns:a16="http://schemas.microsoft.com/office/drawing/2014/main" id="{129CA98C-7A96-4263-88F1-D374F329285B}"/>
              </a:ext>
            </a:extLst>
          </p:cNvPr>
          <p:cNvSpPr>
            <a:spLocks noChangeArrowheads="1"/>
          </p:cNvSpPr>
          <p:nvPr/>
        </p:nvSpPr>
        <p:spPr bwMode="auto">
          <a:xfrm>
            <a:off x="6572250" y="3371850"/>
            <a:ext cx="742950" cy="1143000"/>
          </a:xfrm>
          <a:prstGeom prst="ellipse">
            <a:avLst/>
          </a:prstGeom>
          <a:gradFill rotWithShape="1">
            <a:gsLst>
              <a:gs pos="0">
                <a:srgbClr val="C00000"/>
              </a:gs>
              <a:gs pos="100000">
                <a:srgbClr val="FFFF00">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1350"/>
              <a:t>   </a:t>
            </a:r>
          </a:p>
        </p:txBody>
      </p:sp>
      <p:sp>
        <p:nvSpPr>
          <p:cNvPr id="9235" name="Line 165">
            <a:extLst>
              <a:ext uri="{FF2B5EF4-FFF2-40B4-BE49-F238E27FC236}">
                <a16:creationId xmlns:a16="http://schemas.microsoft.com/office/drawing/2014/main" id="{F7438714-3588-4340-B3DF-80AB88E401BB}"/>
              </a:ext>
            </a:extLst>
          </p:cNvPr>
          <p:cNvSpPr>
            <a:spLocks noChangeShapeType="1"/>
          </p:cNvSpPr>
          <p:nvPr/>
        </p:nvSpPr>
        <p:spPr bwMode="auto">
          <a:xfrm>
            <a:off x="5600700" y="3543300"/>
            <a:ext cx="0" cy="1257300"/>
          </a:xfrm>
          <a:prstGeom prst="line">
            <a:avLst/>
          </a:prstGeom>
          <a:noFill/>
          <a:ln w="38100">
            <a:solidFill>
              <a:srgbClr val="A50021"/>
            </a:solidFill>
            <a:round/>
            <a:headEnd/>
            <a:tailEnd/>
          </a:ln>
          <a:extLst>
            <a:ext uri="{909E8E84-426E-40DD-AFC4-6F175D3DCCD1}">
              <a14:hiddenFill xmlns:a14="http://schemas.microsoft.com/office/drawing/2010/main">
                <a:noFill/>
              </a14:hiddenFill>
            </a:ext>
          </a:extLst>
        </p:spPr>
        <p:txBody>
          <a:bodyPr/>
          <a:lstStyle/>
          <a:p>
            <a:endParaRPr lang="en-US" sz="1350"/>
          </a:p>
        </p:txBody>
      </p:sp>
      <p:sp>
        <p:nvSpPr>
          <p:cNvPr id="9236" name="Line 167">
            <a:extLst>
              <a:ext uri="{FF2B5EF4-FFF2-40B4-BE49-F238E27FC236}">
                <a16:creationId xmlns:a16="http://schemas.microsoft.com/office/drawing/2014/main" id="{68704213-9298-420E-B3A1-8A7DA3C24D94}"/>
              </a:ext>
            </a:extLst>
          </p:cNvPr>
          <p:cNvSpPr>
            <a:spLocks noChangeShapeType="1"/>
          </p:cNvSpPr>
          <p:nvPr/>
        </p:nvSpPr>
        <p:spPr bwMode="auto">
          <a:xfrm>
            <a:off x="6972300" y="3543300"/>
            <a:ext cx="0" cy="1257300"/>
          </a:xfrm>
          <a:prstGeom prst="line">
            <a:avLst/>
          </a:prstGeom>
          <a:noFill/>
          <a:ln w="38100">
            <a:solidFill>
              <a:srgbClr val="A50021"/>
            </a:solidFill>
            <a:round/>
            <a:headEnd/>
            <a:tailEnd/>
          </a:ln>
          <a:extLst>
            <a:ext uri="{909E8E84-426E-40DD-AFC4-6F175D3DCCD1}">
              <a14:hiddenFill xmlns:a14="http://schemas.microsoft.com/office/drawing/2010/main">
                <a:noFill/>
              </a14:hiddenFill>
            </a:ext>
          </a:extLst>
        </p:spPr>
        <p:txBody>
          <a:bodyPr/>
          <a:lstStyle/>
          <a:p>
            <a:endParaRPr lang="en-US" sz="1350"/>
          </a:p>
        </p:txBody>
      </p:sp>
      <p:grpSp>
        <p:nvGrpSpPr>
          <p:cNvPr id="9237" name="Group 142">
            <a:extLst>
              <a:ext uri="{FF2B5EF4-FFF2-40B4-BE49-F238E27FC236}">
                <a16:creationId xmlns:a16="http://schemas.microsoft.com/office/drawing/2014/main" id="{C9A8FE75-E509-468A-A770-D6C8AD2ADDEB}"/>
              </a:ext>
            </a:extLst>
          </p:cNvPr>
          <p:cNvGrpSpPr>
            <a:grpSpLocks/>
          </p:cNvGrpSpPr>
          <p:nvPr/>
        </p:nvGrpSpPr>
        <p:grpSpPr bwMode="auto">
          <a:xfrm>
            <a:off x="5372100" y="3771900"/>
            <a:ext cx="426244" cy="762000"/>
            <a:chOff x="384" y="2216"/>
            <a:chExt cx="358" cy="640"/>
          </a:xfrm>
        </p:grpSpPr>
        <p:pic>
          <p:nvPicPr>
            <p:cNvPr id="9246" name="Picture 16" descr="denledvang">
              <a:extLst>
                <a:ext uri="{FF2B5EF4-FFF2-40B4-BE49-F238E27FC236}">
                  <a16:creationId xmlns:a16="http://schemas.microsoft.com/office/drawing/2014/main" id="{D6C5D6EC-BAC8-4B52-B428-E33EB370957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l="32697" t="13390" r="33652" b="32104"/>
            <a:stretch>
              <a:fillRect/>
            </a:stretch>
          </p:blipFill>
          <p:spPr bwMode="auto">
            <a:xfrm>
              <a:off x="384" y="2216"/>
              <a:ext cx="358" cy="528"/>
            </a:xfrm>
            <a:prstGeom prst="rect">
              <a:avLst/>
            </a:prstGeom>
            <a:blipFill dpi="0" rotWithShape="1">
              <a:blip r:embed="rId4"/>
              <a:srcRect l="32697" t="13390" r="33652" b="32104"/>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pic>
        <p:sp>
          <p:nvSpPr>
            <p:cNvPr id="9247" name="Oval 144">
              <a:extLst>
                <a:ext uri="{FF2B5EF4-FFF2-40B4-BE49-F238E27FC236}">
                  <a16:creationId xmlns:a16="http://schemas.microsoft.com/office/drawing/2014/main" id="{ACD57849-437A-47F4-82A6-5EE73B43AD94}"/>
                </a:ext>
              </a:extLst>
            </p:cNvPr>
            <p:cNvSpPr>
              <a:spLocks noChangeArrowheads="1"/>
            </p:cNvSpPr>
            <p:nvPr/>
          </p:nvSpPr>
          <p:spPr bwMode="auto">
            <a:xfrm>
              <a:off x="387" y="2732"/>
              <a:ext cx="350" cy="124"/>
            </a:xfrm>
            <a:prstGeom prst="ellipse">
              <a:avLst/>
            </a:prstGeom>
            <a:solidFill>
              <a:srgbClr val="0099FF"/>
            </a:solidFill>
            <a:ln w="9525">
              <a:round/>
              <a:headEnd/>
              <a:tailEnd/>
            </a:ln>
            <a:scene3d>
              <a:camera prst="legacyObliqueTopRight">
                <a:rot lat="16199980" lon="0" rev="0"/>
              </a:camera>
              <a:lightRig rig="legacyFlat1" dir="t"/>
            </a:scene3d>
            <a:sp3d extrusionH="100000" prstMaterial="legacyMetal">
              <a:bevelT w="13500" h="13500" prst="angle"/>
              <a:bevelB w="13500" h="13500" prst="angle"/>
              <a:extrusionClr>
                <a:srgbClr val="0099FF"/>
              </a:extrusionClr>
              <a:contourClr>
                <a:srgbClr val="0099FF"/>
              </a:contourClr>
            </a:sp3d>
          </p:spPr>
          <p:txBody>
            <a:bodyPr wrap="none" anchor="ctr">
              <a:flatTx/>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sz="1350"/>
            </a:p>
          </p:txBody>
        </p:sp>
        <p:sp>
          <p:nvSpPr>
            <p:cNvPr id="3217" name="AutoShape 145">
              <a:extLst>
                <a:ext uri="{FF2B5EF4-FFF2-40B4-BE49-F238E27FC236}">
                  <a16:creationId xmlns:a16="http://schemas.microsoft.com/office/drawing/2014/main" id="{C7903C08-D9DB-478C-8BD3-2DD0EF89BFF3}"/>
                </a:ext>
              </a:extLst>
            </p:cNvPr>
            <p:cNvSpPr>
              <a:spLocks noChangeArrowheads="1"/>
            </p:cNvSpPr>
            <p:nvPr/>
          </p:nvSpPr>
          <p:spPr bwMode="auto">
            <a:xfrm rot="16200000">
              <a:off x="475" y="2644"/>
              <a:ext cx="172" cy="162"/>
            </a:xfrm>
            <a:prstGeom prst="flowChartOnlineStorage">
              <a:avLst/>
            </a:prstGeom>
            <a:gradFill rotWithShape="1">
              <a:gsLst>
                <a:gs pos="0">
                  <a:schemeClr val="accent1">
                    <a:gamma/>
                    <a:shade val="46275"/>
                    <a:invGamma/>
                  </a:schemeClr>
                </a:gs>
                <a:gs pos="50000">
                  <a:schemeClr val="accent1"/>
                </a:gs>
                <a:gs pos="100000">
                  <a:schemeClr val="accent1">
                    <a:gamma/>
                    <a:shade val="46275"/>
                    <a:invGamma/>
                  </a:schemeClr>
                </a:gs>
              </a:gsLst>
              <a:lin ang="5400000" scaled="1"/>
            </a:gradFill>
            <a:ln w="9525">
              <a:noFill/>
              <a:miter lim="800000"/>
              <a:headEnd/>
              <a:tailEnd/>
            </a:ln>
            <a:effectLst/>
          </p:spPr>
          <p:txBody>
            <a:bodyPr wrap="none" anchor="ctr"/>
            <a:lstStyle/>
            <a:p>
              <a:pPr>
                <a:defRPr/>
              </a:pPr>
              <a:endParaRPr lang="en-US" sz="1350">
                <a:latin typeface="Arial" charset="0"/>
              </a:endParaRPr>
            </a:p>
          </p:txBody>
        </p:sp>
      </p:grpSp>
      <p:sp>
        <p:nvSpPr>
          <p:cNvPr id="3226" name="Oval 154">
            <a:extLst>
              <a:ext uri="{FF2B5EF4-FFF2-40B4-BE49-F238E27FC236}">
                <a16:creationId xmlns:a16="http://schemas.microsoft.com/office/drawing/2014/main" id="{24520E86-8095-41E3-8E00-03CF7AF41BCF}"/>
              </a:ext>
            </a:extLst>
          </p:cNvPr>
          <p:cNvSpPr>
            <a:spLocks noChangeArrowheads="1"/>
          </p:cNvSpPr>
          <p:nvPr/>
        </p:nvSpPr>
        <p:spPr bwMode="auto">
          <a:xfrm>
            <a:off x="5143500" y="3543300"/>
            <a:ext cx="800100" cy="1143000"/>
          </a:xfrm>
          <a:prstGeom prst="ellipse">
            <a:avLst/>
          </a:prstGeom>
          <a:gradFill rotWithShape="1">
            <a:gsLst>
              <a:gs pos="0">
                <a:srgbClr val="E3E300"/>
              </a:gs>
              <a:gs pos="100000">
                <a:srgbClr val="FFFF00">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1350"/>
              <a:t>   </a:t>
            </a:r>
          </a:p>
        </p:txBody>
      </p:sp>
      <p:cxnSp>
        <p:nvCxnSpPr>
          <p:cNvPr id="161" name="Straight Arrow Connector 160">
            <a:extLst>
              <a:ext uri="{FF2B5EF4-FFF2-40B4-BE49-F238E27FC236}">
                <a16:creationId xmlns:a16="http://schemas.microsoft.com/office/drawing/2014/main" id="{21CA580A-4C84-4197-AEC9-8154041B6B7C}"/>
              </a:ext>
            </a:extLst>
          </p:cNvPr>
          <p:cNvCxnSpPr/>
          <p:nvPr/>
        </p:nvCxnSpPr>
        <p:spPr>
          <a:xfrm rot="5400000">
            <a:off x="5457826" y="3743326"/>
            <a:ext cx="285750" cy="2381"/>
          </a:xfrm>
          <a:prstGeom prst="straightConnector1">
            <a:avLst/>
          </a:prstGeom>
          <a:ln w="34925">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162" name="Straight Arrow Connector 161">
            <a:extLst>
              <a:ext uri="{FF2B5EF4-FFF2-40B4-BE49-F238E27FC236}">
                <a16:creationId xmlns:a16="http://schemas.microsoft.com/office/drawing/2014/main" id="{4895CB83-8723-4BBD-802B-197F342101AA}"/>
              </a:ext>
            </a:extLst>
          </p:cNvPr>
          <p:cNvCxnSpPr/>
          <p:nvPr/>
        </p:nvCxnSpPr>
        <p:spPr>
          <a:xfrm>
            <a:off x="3086100" y="4972050"/>
            <a:ext cx="400050" cy="1191"/>
          </a:xfrm>
          <a:prstGeom prst="straightConnector1">
            <a:avLst/>
          </a:prstGeom>
          <a:ln w="34925">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163" name="Straight Arrow Connector 162">
            <a:extLst>
              <a:ext uri="{FF2B5EF4-FFF2-40B4-BE49-F238E27FC236}">
                <a16:creationId xmlns:a16="http://schemas.microsoft.com/office/drawing/2014/main" id="{4699924D-863E-4237-B11D-DF2DD8A49FB4}"/>
              </a:ext>
            </a:extLst>
          </p:cNvPr>
          <p:cNvCxnSpPr/>
          <p:nvPr/>
        </p:nvCxnSpPr>
        <p:spPr>
          <a:xfrm rot="10800000">
            <a:off x="3771900" y="4972050"/>
            <a:ext cx="400050" cy="1191"/>
          </a:xfrm>
          <a:prstGeom prst="straightConnector1">
            <a:avLst/>
          </a:prstGeom>
          <a:ln w="34925">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164" name="Straight Arrow Connector 163">
            <a:extLst>
              <a:ext uri="{FF2B5EF4-FFF2-40B4-BE49-F238E27FC236}">
                <a16:creationId xmlns:a16="http://schemas.microsoft.com/office/drawing/2014/main" id="{96367372-53C4-46EC-ADFF-9E568710BA49}"/>
              </a:ext>
            </a:extLst>
          </p:cNvPr>
          <p:cNvCxnSpPr/>
          <p:nvPr/>
        </p:nvCxnSpPr>
        <p:spPr>
          <a:xfrm>
            <a:off x="4057650" y="3371850"/>
            <a:ext cx="400050" cy="1191"/>
          </a:xfrm>
          <a:prstGeom prst="straightConnector1">
            <a:avLst/>
          </a:prstGeom>
          <a:ln w="34925">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165" name="Straight Arrow Connector 164">
            <a:extLst>
              <a:ext uri="{FF2B5EF4-FFF2-40B4-BE49-F238E27FC236}">
                <a16:creationId xmlns:a16="http://schemas.microsoft.com/office/drawing/2014/main" id="{505C78BE-F206-4F20-B911-5AE137EDC192}"/>
              </a:ext>
            </a:extLst>
          </p:cNvPr>
          <p:cNvCxnSpPr/>
          <p:nvPr/>
        </p:nvCxnSpPr>
        <p:spPr>
          <a:xfrm rot="10800000">
            <a:off x="3314700" y="3371850"/>
            <a:ext cx="342900" cy="1191"/>
          </a:xfrm>
          <a:prstGeom prst="straightConnector1">
            <a:avLst/>
          </a:prstGeom>
          <a:ln w="34925">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168" name="Straight Arrow Connector 167">
            <a:extLst>
              <a:ext uri="{FF2B5EF4-FFF2-40B4-BE49-F238E27FC236}">
                <a16:creationId xmlns:a16="http://schemas.microsoft.com/office/drawing/2014/main" id="{67437EAB-2FC0-4CA0-AD2A-19C0CBE0858C}"/>
              </a:ext>
            </a:extLst>
          </p:cNvPr>
          <p:cNvCxnSpPr/>
          <p:nvPr/>
        </p:nvCxnSpPr>
        <p:spPr>
          <a:xfrm rot="5400000" flipH="1" flipV="1">
            <a:off x="6830021" y="4599980"/>
            <a:ext cx="285750" cy="1191"/>
          </a:xfrm>
          <a:prstGeom prst="straightConnector1">
            <a:avLst/>
          </a:prstGeom>
          <a:ln w="34925">
            <a:solidFill>
              <a:srgbClr val="00B0F0"/>
            </a:solidFill>
            <a:tailEnd type="arrow"/>
          </a:ln>
        </p:spPr>
        <p:style>
          <a:lnRef idx="1">
            <a:schemeClr val="accent1"/>
          </a:lnRef>
          <a:fillRef idx="0">
            <a:schemeClr val="accent1"/>
          </a:fillRef>
          <a:effectRef idx="0">
            <a:schemeClr val="accent1"/>
          </a:effectRef>
          <a:fontRef idx="minor">
            <a:schemeClr val="tx1"/>
          </a:fontRef>
        </p:style>
      </p:cxnSp>
      <p:sp>
        <p:nvSpPr>
          <p:cNvPr id="9245" name="Line 141">
            <a:extLst>
              <a:ext uri="{FF2B5EF4-FFF2-40B4-BE49-F238E27FC236}">
                <a16:creationId xmlns:a16="http://schemas.microsoft.com/office/drawing/2014/main" id="{DBBB384F-4FD7-4038-A793-3700731B42E3}"/>
              </a:ext>
            </a:extLst>
          </p:cNvPr>
          <p:cNvSpPr>
            <a:spLocks noChangeShapeType="1"/>
          </p:cNvSpPr>
          <p:nvPr/>
        </p:nvSpPr>
        <p:spPr bwMode="auto">
          <a:xfrm flipH="1">
            <a:off x="6400800" y="3371850"/>
            <a:ext cx="0" cy="171450"/>
          </a:xfrm>
          <a:prstGeom prst="line">
            <a:avLst/>
          </a:prstGeom>
          <a:noFill/>
          <a:ln w="38100">
            <a:solidFill>
              <a:srgbClr val="A50021"/>
            </a:solidFill>
            <a:round/>
            <a:headEnd/>
            <a:tailEnd/>
          </a:ln>
          <a:extLst>
            <a:ext uri="{909E8E84-426E-40DD-AFC4-6F175D3DCCD1}">
              <a14:hiddenFill xmlns:a14="http://schemas.microsoft.com/office/drawing/2010/main">
                <a:noFill/>
              </a14:hiddenFill>
            </a:ext>
          </a:extLst>
        </p:spPr>
        <p:txBody>
          <a:bodyPr/>
          <a:lstStyle/>
          <a:p>
            <a:endParaRPr lang="en-US" sz="135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3" presetClass="path" presetSubtype="0" accel="50000" decel="50000" fill="hold" nodeType="clickEffect">
                                  <p:stCondLst>
                                    <p:cond delay="1000"/>
                                  </p:stCondLst>
                                  <p:childTnLst>
                                    <p:animMotion origin="layout" path="M -0.30833 -2.22222E-6 L -3.33333E-6 -2.22222E-6 " pathEditMode="relative" rAng="0" ptsTypes="AA">
                                      <p:cBhvr>
                                        <p:cTn id="6" dur="3000" spd="-100000" fill="hold"/>
                                        <p:tgtEl>
                                          <p:spTgt spid="2"/>
                                        </p:tgtEl>
                                        <p:attrNameLst>
                                          <p:attrName>ppt_x</p:attrName>
                                          <p:attrName>ppt_y</p:attrName>
                                        </p:attrNameLst>
                                      </p:cBhvr>
                                      <p:rCtr x="15417" y="0"/>
                                    </p:animMotion>
                                  </p:childTnLst>
                                </p:cTn>
                              </p:par>
                              <p:par>
                                <p:cTn id="7" presetID="55" presetClass="entr" presetSubtype="0" fill="hold" nodeType="withEffect">
                                  <p:stCondLst>
                                    <p:cond delay="2000"/>
                                  </p:stCondLst>
                                  <p:childTnLst>
                                    <p:set>
                                      <p:cBhvr>
                                        <p:cTn id="8" dur="1" fill="hold">
                                          <p:stCondLst>
                                            <p:cond delay="0"/>
                                          </p:stCondLst>
                                        </p:cTn>
                                        <p:tgtEl>
                                          <p:spTgt spid="3218"/>
                                        </p:tgtEl>
                                        <p:attrNameLst>
                                          <p:attrName>style.visibility</p:attrName>
                                        </p:attrNameLst>
                                      </p:cBhvr>
                                      <p:to>
                                        <p:strVal val="visible"/>
                                      </p:to>
                                    </p:set>
                                    <p:anim calcmode="lin" valueType="num">
                                      <p:cBhvr>
                                        <p:cTn id="9" dur="500" fill="hold"/>
                                        <p:tgtEl>
                                          <p:spTgt spid="3218"/>
                                        </p:tgtEl>
                                        <p:attrNameLst>
                                          <p:attrName>ppt_w</p:attrName>
                                        </p:attrNameLst>
                                      </p:cBhvr>
                                      <p:tavLst>
                                        <p:tav tm="0">
                                          <p:val>
                                            <p:strVal val="#ppt_w*0.70"/>
                                          </p:val>
                                        </p:tav>
                                        <p:tav tm="100000">
                                          <p:val>
                                            <p:strVal val="#ppt_w"/>
                                          </p:val>
                                        </p:tav>
                                      </p:tavLst>
                                    </p:anim>
                                    <p:anim calcmode="lin" valueType="num">
                                      <p:cBhvr>
                                        <p:cTn id="10" dur="500" fill="hold"/>
                                        <p:tgtEl>
                                          <p:spTgt spid="3218"/>
                                        </p:tgtEl>
                                        <p:attrNameLst>
                                          <p:attrName>ppt_h</p:attrName>
                                        </p:attrNameLst>
                                      </p:cBhvr>
                                      <p:tavLst>
                                        <p:tav tm="0">
                                          <p:val>
                                            <p:strVal val="#ppt_h"/>
                                          </p:val>
                                        </p:tav>
                                        <p:tav tm="100000">
                                          <p:val>
                                            <p:strVal val="#ppt_h"/>
                                          </p:val>
                                        </p:tav>
                                      </p:tavLst>
                                    </p:anim>
                                    <p:animEffect transition="in" filter="fade">
                                      <p:cBhvr>
                                        <p:cTn id="11" dur="500"/>
                                        <p:tgtEl>
                                          <p:spTgt spid="3218"/>
                                        </p:tgtEl>
                                      </p:cBhvr>
                                    </p:animEffect>
                                  </p:childTnLst>
                                </p:cTn>
                              </p:par>
                            </p:childTnLst>
                          </p:cTn>
                        </p:par>
                        <p:par>
                          <p:cTn id="12" fill="hold" nodeType="afterGroup">
                            <p:stCondLst>
                              <p:cond delay="4000"/>
                            </p:stCondLst>
                            <p:childTnLst>
                              <p:par>
                                <p:cTn id="13" presetID="55" presetClass="exit" presetSubtype="0" fill="hold" nodeType="afterEffect">
                                  <p:stCondLst>
                                    <p:cond delay="0"/>
                                  </p:stCondLst>
                                  <p:childTnLst>
                                    <p:anim calcmode="lin" valueType="num">
                                      <p:cBhvr>
                                        <p:cTn id="14" dur="1000"/>
                                        <p:tgtEl>
                                          <p:spTgt spid="3218"/>
                                        </p:tgtEl>
                                        <p:attrNameLst>
                                          <p:attrName>ppt_w</p:attrName>
                                        </p:attrNameLst>
                                      </p:cBhvr>
                                      <p:tavLst>
                                        <p:tav tm="0">
                                          <p:val>
                                            <p:strVal val="ppt_w"/>
                                          </p:val>
                                        </p:tav>
                                        <p:tav tm="100000">
                                          <p:val>
                                            <p:strVal val="ppt_w*0.70"/>
                                          </p:val>
                                        </p:tav>
                                      </p:tavLst>
                                    </p:anim>
                                    <p:anim calcmode="lin" valueType="num">
                                      <p:cBhvr>
                                        <p:cTn id="15" dur="1000"/>
                                        <p:tgtEl>
                                          <p:spTgt spid="3218"/>
                                        </p:tgtEl>
                                        <p:attrNameLst>
                                          <p:attrName>ppt_h</p:attrName>
                                        </p:attrNameLst>
                                      </p:cBhvr>
                                      <p:tavLst>
                                        <p:tav tm="0">
                                          <p:val>
                                            <p:strVal val="ppt_h"/>
                                          </p:val>
                                        </p:tav>
                                        <p:tav tm="100000">
                                          <p:val>
                                            <p:strVal val="ppt_h"/>
                                          </p:val>
                                        </p:tav>
                                      </p:tavLst>
                                    </p:anim>
                                    <p:animEffect transition="out" filter="fade">
                                      <p:cBhvr>
                                        <p:cTn id="16" dur="1000"/>
                                        <p:tgtEl>
                                          <p:spTgt spid="3218"/>
                                        </p:tgtEl>
                                      </p:cBhvr>
                                    </p:animEffect>
                                    <p:set>
                                      <p:cBhvr>
                                        <p:cTn id="17" dur="1" fill="hold">
                                          <p:stCondLst>
                                            <p:cond delay="999"/>
                                          </p:stCondLst>
                                        </p:cTn>
                                        <p:tgtEl>
                                          <p:spTgt spid="3218"/>
                                        </p:tgtEl>
                                        <p:attrNameLst>
                                          <p:attrName>style.visibility</p:attrName>
                                        </p:attrNameLst>
                                      </p:cBhvr>
                                      <p:to>
                                        <p:strVal val="hidden"/>
                                      </p:to>
                                    </p:set>
                                  </p:childTnLst>
                                </p:cTn>
                              </p:par>
                              <p:par>
                                <p:cTn id="18" presetID="3" presetClass="entr" presetSubtype="10" fill="hold" nodeType="withEffect">
                                  <p:stCondLst>
                                    <p:cond delay="0"/>
                                  </p:stCondLst>
                                  <p:childTnLst>
                                    <p:set>
                                      <p:cBhvr>
                                        <p:cTn id="19" dur="1" fill="hold">
                                          <p:stCondLst>
                                            <p:cond delay="0"/>
                                          </p:stCondLst>
                                        </p:cTn>
                                        <p:tgtEl>
                                          <p:spTgt spid="168"/>
                                        </p:tgtEl>
                                        <p:attrNameLst>
                                          <p:attrName>style.visibility</p:attrName>
                                        </p:attrNameLst>
                                      </p:cBhvr>
                                      <p:to>
                                        <p:strVal val="visible"/>
                                      </p:to>
                                    </p:set>
                                    <p:animEffect transition="in" filter="blinds(horizontal)">
                                      <p:cBhvr>
                                        <p:cTn id="20" dur="500"/>
                                        <p:tgtEl>
                                          <p:spTgt spid="168"/>
                                        </p:tgtEl>
                                      </p:cBhvr>
                                    </p:animEffect>
                                  </p:childTnLst>
                                </p:cTn>
                              </p:par>
                              <p:par>
                                <p:cTn id="21" presetID="3" presetClass="entr" presetSubtype="10" fill="hold" nodeType="withEffect">
                                  <p:stCondLst>
                                    <p:cond delay="0"/>
                                  </p:stCondLst>
                                  <p:childTnLst>
                                    <p:set>
                                      <p:cBhvr>
                                        <p:cTn id="22" dur="1" fill="hold">
                                          <p:stCondLst>
                                            <p:cond delay="0"/>
                                          </p:stCondLst>
                                        </p:cTn>
                                        <p:tgtEl>
                                          <p:spTgt spid="162"/>
                                        </p:tgtEl>
                                        <p:attrNameLst>
                                          <p:attrName>style.visibility</p:attrName>
                                        </p:attrNameLst>
                                      </p:cBhvr>
                                      <p:to>
                                        <p:strVal val="visible"/>
                                      </p:to>
                                    </p:set>
                                    <p:animEffect transition="in" filter="blinds(horizontal)">
                                      <p:cBhvr>
                                        <p:cTn id="23" dur="500"/>
                                        <p:tgtEl>
                                          <p:spTgt spid="162"/>
                                        </p:tgtEl>
                                      </p:cBhvr>
                                    </p:animEffect>
                                  </p:childTnLst>
                                </p:cTn>
                              </p:par>
                              <p:par>
                                <p:cTn id="24" presetID="3" presetClass="entr" presetSubtype="10" fill="hold" nodeType="withEffect">
                                  <p:stCondLst>
                                    <p:cond delay="0"/>
                                  </p:stCondLst>
                                  <p:childTnLst>
                                    <p:set>
                                      <p:cBhvr>
                                        <p:cTn id="25" dur="1" fill="hold">
                                          <p:stCondLst>
                                            <p:cond delay="0"/>
                                          </p:stCondLst>
                                        </p:cTn>
                                        <p:tgtEl>
                                          <p:spTgt spid="165"/>
                                        </p:tgtEl>
                                        <p:attrNameLst>
                                          <p:attrName>style.visibility</p:attrName>
                                        </p:attrNameLst>
                                      </p:cBhvr>
                                      <p:to>
                                        <p:strVal val="visible"/>
                                      </p:to>
                                    </p:set>
                                    <p:animEffect transition="in" filter="blinds(horizontal)">
                                      <p:cBhvr>
                                        <p:cTn id="26" dur="500"/>
                                        <p:tgtEl>
                                          <p:spTgt spid="165"/>
                                        </p:tgtEl>
                                      </p:cBhvr>
                                    </p:animEffect>
                                  </p:childTnLst>
                                </p:cTn>
                              </p:par>
                            </p:childTnLst>
                          </p:cTn>
                        </p:par>
                        <p:par>
                          <p:cTn id="27" fill="hold" nodeType="afterGroup">
                            <p:stCondLst>
                              <p:cond delay="5000"/>
                            </p:stCondLst>
                            <p:childTnLst>
                              <p:par>
                                <p:cTn id="28" presetID="3" presetClass="exit" presetSubtype="10" fill="hold" nodeType="afterEffect">
                                  <p:stCondLst>
                                    <p:cond delay="0"/>
                                  </p:stCondLst>
                                  <p:childTnLst>
                                    <p:animEffect transition="out" filter="blinds(horizontal)">
                                      <p:cBhvr>
                                        <p:cTn id="29" dur="500"/>
                                        <p:tgtEl>
                                          <p:spTgt spid="162"/>
                                        </p:tgtEl>
                                      </p:cBhvr>
                                    </p:animEffect>
                                    <p:set>
                                      <p:cBhvr>
                                        <p:cTn id="30" dur="1" fill="hold">
                                          <p:stCondLst>
                                            <p:cond delay="499"/>
                                          </p:stCondLst>
                                        </p:cTn>
                                        <p:tgtEl>
                                          <p:spTgt spid="162"/>
                                        </p:tgtEl>
                                        <p:attrNameLst>
                                          <p:attrName>style.visibility</p:attrName>
                                        </p:attrNameLst>
                                      </p:cBhvr>
                                      <p:to>
                                        <p:strVal val="hidden"/>
                                      </p:to>
                                    </p:set>
                                  </p:childTnLst>
                                </p:cTn>
                              </p:par>
                            </p:childTnLst>
                          </p:cTn>
                        </p:par>
                        <p:par>
                          <p:cTn id="31" fill="hold" nodeType="afterGroup">
                            <p:stCondLst>
                              <p:cond delay="5500"/>
                            </p:stCondLst>
                            <p:childTnLst>
                              <p:par>
                                <p:cTn id="32" presetID="3" presetClass="exit" presetSubtype="10" fill="hold" nodeType="afterEffect">
                                  <p:stCondLst>
                                    <p:cond delay="0"/>
                                  </p:stCondLst>
                                  <p:childTnLst>
                                    <p:animEffect transition="out" filter="blinds(horizontal)">
                                      <p:cBhvr>
                                        <p:cTn id="33" dur="500"/>
                                        <p:tgtEl>
                                          <p:spTgt spid="168"/>
                                        </p:tgtEl>
                                      </p:cBhvr>
                                    </p:animEffect>
                                    <p:set>
                                      <p:cBhvr>
                                        <p:cTn id="34" dur="1" fill="hold">
                                          <p:stCondLst>
                                            <p:cond delay="499"/>
                                          </p:stCondLst>
                                        </p:cTn>
                                        <p:tgtEl>
                                          <p:spTgt spid="168"/>
                                        </p:tgtEl>
                                        <p:attrNameLst>
                                          <p:attrName>style.visibility</p:attrName>
                                        </p:attrNameLst>
                                      </p:cBhvr>
                                      <p:to>
                                        <p:strVal val="hidden"/>
                                      </p:to>
                                    </p:set>
                                  </p:childTnLst>
                                </p:cTn>
                              </p:par>
                            </p:childTnLst>
                          </p:cTn>
                        </p:par>
                        <p:par>
                          <p:cTn id="35" fill="hold" nodeType="afterGroup">
                            <p:stCondLst>
                              <p:cond delay="6000"/>
                            </p:stCondLst>
                            <p:childTnLst>
                              <p:par>
                                <p:cTn id="36" presetID="3" presetClass="exit" presetSubtype="10" fill="hold" nodeType="afterEffect">
                                  <p:stCondLst>
                                    <p:cond delay="0"/>
                                  </p:stCondLst>
                                  <p:childTnLst>
                                    <p:animEffect transition="out" filter="blinds(horizontal)">
                                      <p:cBhvr>
                                        <p:cTn id="37" dur="500"/>
                                        <p:tgtEl>
                                          <p:spTgt spid="165"/>
                                        </p:tgtEl>
                                      </p:cBhvr>
                                    </p:animEffect>
                                    <p:set>
                                      <p:cBhvr>
                                        <p:cTn id="38" dur="1" fill="hold">
                                          <p:stCondLst>
                                            <p:cond delay="499"/>
                                          </p:stCondLst>
                                        </p:cTn>
                                        <p:tgtEl>
                                          <p:spTgt spid="165"/>
                                        </p:tgtEl>
                                        <p:attrNameLst>
                                          <p:attrName>style.visibility</p:attrName>
                                        </p:attrNameLst>
                                      </p:cBhvr>
                                      <p:to>
                                        <p:strVal val="hidden"/>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63" presetClass="path" presetSubtype="0" accel="50000" decel="50000" fill="hold" nodeType="clickEffect">
                                  <p:stCondLst>
                                    <p:cond delay="0"/>
                                  </p:stCondLst>
                                  <p:childTnLst>
                                    <p:animMotion origin="layout" path="M -0.3 -2.22222E-6 L 1.11022E-16 -2.22222E-6 " pathEditMode="relative" rAng="0" ptsTypes="AA">
                                      <p:cBhvr>
                                        <p:cTn id="42" dur="2000" fill="hold"/>
                                        <p:tgtEl>
                                          <p:spTgt spid="2"/>
                                        </p:tgtEl>
                                        <p:attrNameLst>
                                          <p:attrName>ppt_x</p:attrName>
                                          <p:attrName>ppt_y</p:attrName>
                                        </p:attrNameLst>
                                      </p:cBhvr>
                                      <p:rCtr x="15000" y="0"/>
                                    </p:animMotion>
                                  </p:childTnLst>
                                </p:cTn>
                              </p:par>
                              <p:par>
                                <p:cTn id="43" presetID="55" presetClass="entr" presetSubtype="0" fill="hold" nodeType="withEffect">
                                  <p:stCondLst>
                                    <p:cond delay="2000"/>
                                  </p:stCondLst>
                                  <p:childTnLst>
                                    <p:set>
                                      <p:cBhvr>
                                        <p:cTn id="44" dur="1" fill="hold">
                                          <p:stCondLst>
                                            <p:cond delay="0"/>
                                          </p:stCondLst>
                                        </p:cTn>
                                        <p:tgtEl>
                                          <p:spTgt spid="3226"/>
                                        </p:tgtEl>
                                        <p:attrNameLst>
                                          <p:attrName>style.visibility</p:attrName>
                                        </p:attrNameLst>
                                      </p:cBhvr>
                                      <p:to>
                                        <p:strVal val="visible"/>
                                      </p:to>
                                    </p:set>
                                    <p:anim calcmode="lin" valueType="num">
                                      <p:cBhvr>
                                        <p:cTn id="45" dur="500" fill="hold"/>
                                        <p:tgtEl>
                                          <p:spTgt spid="3226"/>
                                        </p:tgtEl>
                                        <p:attrNameLst>
                                          <p:attrName>ppt_w</p:attrName>
                                        </p:attrNameLst>
                                      </p:cBhvr>
                                      <p:tavLst>
                                        <p:tav tm="0">
                                          <p:val>
                                            <p:strVal val="#ppt_w*0.70"/>
                                          </p:val>
                                        </p:tav>
                                        <p:tav tm="100000">
                                          <p:val>
                                            <p:strVal val="#ppt_w"/>
                                          </p:val>
                                        </p:tav>
                                      </p:tavLst>
                                    </p:anim>
                                    <p:anim calcmode="lin" valueType="num">
                                      <p:cBhvr>
                                        <p:cTn id="46" dur="500" fill="hold"/>
                                        <p:tgtEl>
                                          <p:spTgt spid="3226"/>
                                        </p:tgtEl>
                                        <p:attrNameLst>
                                          <p:attrName>ppt_h</p:attrName>
                                        </p:attrNameLst>
                                      </p:cBhvr>
                                      <p:tavLst>
                                        <p:tav tm="0">
                                          <p:val>
                                            <p:strVal val="#ppt_h"/>
                                          </p:val>
                                        </p:tav>
                                        <p:tav tm="100000">
                                          <p:val>
                                            <p:strVal val="#ppt_h"/>
                                          </p:val>
                                        </p:tav>
                                      </p:tavLst>
                                    </p:anim>
                                    <p:animEffect transition="in" filter="fade">
                                      <p:cBhvr>
                                        <p:cTn id="47" dur="500"/>
                                        <p:tgtEl>
                                          <p:spTgt spid="3226"/>
                                        </p:tgtEl>
                                      </p:cBhvr>
                                    </p:animEffect>
                                  </p:childTnLst>
                                </p:cTn>
                              </p:par>
                            </p:childTnLst>
                          </p:cTn>
                        </p:par>
                        <p:par>
                          <p:cTn id="48" fill="hold" nodeType="afterGroup">
                            <p:stCondLst>
                              <p:cond delay="2500"/>
                            </p:stCondLst>
                            <p:childTnLst>
                              <p:par>
                                <p:cTn id="49" presetID="55" presetClass="exit" presetSubtype="0" fill="hold" grpId="0" nodeType="afterEffect">
                                  <p:stCondLst>
                                    <p:cond delay="0"/>
                                  </p:stCondLst>
                                  <p:childTnLst>
                                    <p:anim calcmode="lin" valueType="num">
                                      <p:cBhvr>
                                        <p:cTn id="50" dur="1000"/>
                                        <p:tgtEl>
                                          <p:spTgt spid="3226"/>
                                        </p:tgtEl>
                                        <p:attrNameLst>
                                          <p:attrName>ppt_w</p:attrName>
                                        </p:attrNameLst>
                                      </p:cBhvr>
                                      <p:tavLst>
                                        <p:tav tm="0">
                                          <p:val>
                                            <p:strVal val="ppt_w"/>
                                          </p:val>
                                        </p:tav>
                                        <p:tav tm="100000">
                                          <p:val>
                                            <p:strVal val="ppt_w*0.70"/>
                                          </p:val>
                                        </p:tav>
                                      </p:tavLst>
                                    </p:anim>
                                    <p:anim calcmode="lin" valueType="num">
                                      <p:cBhvr>
                                        <p:cTn id="51" dur="1000"/>
                                        <p:tgtEl>
                                          <p:spTgt spid="3226"/>
                                        </p:tgtEl>
                                        <p:attrNameLst>
                                          <p:attrName>ppt_h</p:attrName>
                                        </p:attrNameLst>
                                      </p:cBhvr>
                                      <p:tavLst>
                                        <p:tav tm="0">
                                          <p:val>
                                            <p:strVal val="ppt_h"/>
                                          </p:val>
                                        </p:tav>
                                        <p:tav tm="100000">
                                          <p:val>
                                            <p:strVal val="ppt_h"/>
                                          </p:val>
                                        </p:tav>
                                      </p:tavLst>
                                    </p:anim>
                                    <p:animEffect transition="out" filter="fade">
                                      <p:cBhvr>
                                        <p:cTn id="52" dur="1000"/>
                                        <p:tgtEl>
                                          <p:spTgt spid="3226"/>
                                        </p:tgtEl>
                                      </p:cBhvr>
                                    </p:animEffect>
                                    <p:set>
                                      <p:cBhvr>
                                        <p:cTn id="53" dur="1" fill="hold">
                                          <p:stCondLst>
                                            <p:cond delay="999"/>
                                          </p:stCondLst>
                                        </p:cTn>
                                        <p:tgtEl>
                                          <p:spTgt spid="3226"/>
                                        </p:tgtEl>
                                        <p:attrNameLst>
                                          <p:attrName>style.visibility</p:attrName>
                                        </p:attrNameLst>
                                      </p:cBhvr>
                                      <p:to>
                                        <p:strVal val="hidden"/>
                                      </p:to>
                                    </p:set>
                                  </p:childTnLst>
                                </p:cTn>
                              </p:par>
                              <p:par>
                                <p:cTn id="54" presetID="3" presetClass="entr" presetSubtype="10" fill="hold" nodeType="withEffect">
                                  <p:stCondLst>
                                    <p:cond delay="0"/>
                                  </p:stCondLst>
                                  <p:childTnLst>
                                    <p:set>
                                      <p:cBhvr>
                                        <p:cTn id="55" dur="1" fill="hold">
                                          <p:stCondLst>
                                            <p:cond delay="0"/>
                                          </p:stCondLst>
                                        </p:cTn>
                                        <p:tgtEl>
                                          <p:spTgt spid="164"/>
                                        </p:tgtEl>
                                        <p:attrNameLst>
                                          <p:attrName>style.visibility</p:attrName>
                                        </p:attrNameLst>
                                      </p:cBhvr>
                                      <p:to>
                                        <p:strVal val="visible"/>
                                      </p:to>
                                    </p:set>
                                    <p:animEffect transition="in" filter="blinds(horizontal)">
                                      <p:cBhvr>
                                        <p:cTn id="56" dur="500"/>
                                        <p:tgtEl>
                                          <p:spTgt spid="164"/>
                                        </p:tgtEl>
                                      </p:cBhvr>
                                    </p:animEffect>
                                  </p:childTnLst>
                                </p:cTn>
                              </p:par>
                              <p:par>
                                <p:cTn id="57" presetID="3" presetClass="entr" presetSubtype="10" fill="hold" nodeType="withEffect">
                                  <p:stCondLst>
                                    <p:cond delay="0"/>
                                  </p:stCondLst>
                                  <p:childTnLst>
                                    <p:set>
                                      <p:cBhvr>
                                        <p:cTn id="58" dur="1" fill="hold">
                                          <p:stCondLst>
                                            <p:cond delay="0"/>
                                          </p:stCondLst>
                                        </p:cTn>
                                        <p:tgtEl>
                                          <p:spTgt spid="161"/>
                                        </p:tgtEl>
                                        <p:attrNameLst>
                                          <p:attrName>style.visibility</p:attrName>
                                        </p:attrNameLst>
                                      </p:cBhvr>
                                      <p:to>
                                        <p:strVal val="visible"/>
                                      </p:to>
                                    </p:set>
                                    <p:animEffect transition="in" filter="blinds(horizontal)">
                                      <p:cBhvr>
                                        <p:cTn id="59" dur="500"/>
                                        <p:tgtEl>
                                          <p:spTgt spid="161"/>
                                        </p:tgtEl>
                                      </p:cBhvr>
                                    </p:animEffect>
                                  </p:childTnLst>
                                </p:cTn>
                              </p:par>
                              <p:par>
                                <p:cTn id="60" presetID="3" presetClass="entr" presetSubtype="10" fill="hold" nodeType="withEffect">
                                  <p:stCondLst>
                                    <p:cond delay="0"/>
                                  </p:stCondLst>
                                  <p:childTnLst>
                                    <p:set>
                                      <p:cBhvr>
                                        <p:cTn id="61" dur="1" fill="hold">
                                          <p:stCondLst>
                                            <p:cond delay="0"/>
                                          </p:stCondLst>
                                        </p:cTn>
                                        <p:tgtEl>
                                          <p:spTgt spid="163"/>
                                        </p:tgtEl>
                                        <p:attrNameLst>
                                          <p:attrName>style.visibility</p:attrName>
                                        </p:attrNameLst>
                                      </p:cBhvr>
                                      <p:to>
                                        <p:strVal val="visible"/>
                                      </p:to>
                                    </p:set>
                                    <p:animEffect transition="in" filter="blinds(horizontal)">
                                      <p:cBhvr>
                                        <p:cTn id="62" dur="500"/>
                                        <p:tgtEl>
                                          <p:spTgt spid="163"/>
                                        </p:tgtEl>
                                      </p:cBhvr>
                                    </p:animEffect>
                                  </p:childTnLst>
                                </p:cTn>
                              </p:par>
                            </p:childTnLst>
                          </p:cTn>
                        </p:par>
                        <p:par>
                          <p:cTn id="63" fill="hold" nodeType="afterGroup">
                            <p:stCondLst>
                              <p:cond delay="3500"/>
                            </p:stCondLst>
                            <p:childTnLst>
                              <p:par>
                                <p:cTn id="64" presetID="3" presetClass="exit" presetSubtype="10" fill="hold" nodeType="afterEffect">
                                  <p:stCondLst>
                                    <p:cond delay="0"/>
                                  </p:stCondLst>
                                  <p:childTnLst>
                                    <p:animEffect transition="out" filter="blinds(horizontal)">
                                      <p:cBhvr>
                                        <p:cTn id="65" dur="500"/>
                                        <p:tgtEl>
                                          <p:spTgt spid="164"/>
                                        </p:tgtEl>
                                      </p:cBhvr>
                                    </p:animEffect>
                                    <p:set>
                                      <p:cBhvr>
                                        <p:cTn id="66" dur="1" fill="hold">
                                          <p:stCondLst>
                                            <p:cond delay="499"/>
                                          </p:stCondLst>
                                        </p:cTn>
                                        <p:tgtEl>
                                          <p:spTgt spid="164"/>
                                        </p:tgtEl>
                                        <p:attrNameLst>
                                          <p:attrName>style.visibility</p:attrName>
                                        </p:attrNameLst>
                                      </p:cBhvr>
                                      <p:to>
                                        <p:strVal val="hidden"/>
                                      </p:to>
                                    </p:set>
                                  </p:childTnLst>
                                </p:cTn>
                              </p:par>
                            </p:childTnLst>
                          </p:cTn>
                        </p:par>
                        <p:par>
                          <p:cTn id="67" fill="hold" nodeType="afterGroup">
                            <p:stCondLst>
                              <p:cond delay="4000"/>
                            </p:stCondLst>
                            <p:childTnLst>
                              <p:par>
                                <p:cTn id="68" presetID="3" presetClass="exit" presetSubtype="10" fill="hold" nodeType="afterEffect">
                                  <p:stCondLst>
                                    <p:cond delay="0"/>
                                  </p:stCondLst>
                                  <p:childTnLst>
                                    <p:animEffect transition="out" filter="blinds(horizontal)">
                                      <p:cBhvr>
                                        <p:cTn id="69" dur="500"/>
                                        <p:tgtEl>
                                          <p:spTgt spid="163"/>
                                        </p:tgtEl>
                                      </p:cBhvr>
                                    </p:animEffect>
                                    <p:set>
                                      <p:cBhvr>
                                        <p:cTn id="70" dur="1" fill="hold">
                                          <p:stCondLst>
                                            <p:cond delay="499"/>
                                          </p:stCondLst>
                                        </p:cTn>
                                        <p:tgtEl>
                                          <p:spTgt spid="163"/>
                                        </p:tgtEl>
                                        <p:attrNameLst>
                                          <p:attrName>style.visibility</p:attrName>
                                        </p:attrNameLst>
                                      </p:cBhvr>
                                      <p:to>
                                        <p:strVal val="hidden"/>
                                      </p:to>
                                    </p:set>
                                  </p:childTnLst>
                                </p:cTn>
                              </p:par>
                            </p:childTnLst>
                          </p:cTn>
                        </p:par>
                        <p:par>
                          <p:cTn id="71" fill="hold" nodeType="afterGroup">
                            <p:stCondLst>
                              <p:cond delay="4500"/>
                            </p:stCondLst>
                            <p:childTnLst>
                              <p:par>
                                <p:cTn id="72" presetID="3" presetClass="exit" presetSubtype="10" fill="hold" nodeType="afterEffect">
                                  <p:stCondLst>
                                    <p:cond delay="0"/>
                                  </p:stCondLst>
                                  <p:childTnLst>
                                    <p:animEffect transition="out" filter="blinds(horizontal)">
                                      <p:cBhvr>
                                        <p:cTn id="73" dur="500"/>
                                        <p:tgtEl>
                                          <p:spTgt spid="161"/>
                                        </p:tgtEl>
                                      </p:cBhvr>
                                    </p:animEffect>
                                    <p:set>
                                      <p:cBhvr>
                                        <p:cTn id="74" dur="1" fill="hold">
                                          <p:stCondLst>
                                            <p:cond delay="499"/>
                                          </p:stCondLst>
                                        </p:cTn>
                                        <p:tgtEl>
                                          <p:spTgt spid="16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26"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308</TotalTime>
  <Words>2543</Words>
  <Application>Microsoft Office PowerPoint</Application>
  <PresentationFormat>On-screen Show (16:9)</PresentationFormat>
  <Paragraphs>526</Paragraphs>
  <Slides>48</Slides>
  <Notes>4</Notes>
  <HiddenSlides>0</HiddenSlides>
  <MMClips>0</MMClips>
  <ScaleCrop>false</ScaleCrop>
  <HeadingPairs>
    <vt:vector size="8" baseType="variant">
      <vt:variant>
        <vt:lpstr>Fonts Used</vt:lpstr>
      </vt:variant>
      <vt:variant>
        <vt:i4>10</vt:i4>
      </vt:variant>
      <vt:variant>
        <vt:lpstr>Theme</vt:lpstr>
      </vt:variant>
      <vt:variant>
        <vt:i4>1</vt:i4>
      </vt:variant>
      <vt:variant>
        <vt:lpstr>Embedded OLE Servers</vt:lpstr>
      </vt:variant>
      <vt:variant>
        <vt:i4>2</vt:i4>
      </vt:variant>
      <vt:variant>
        <vt:lpstr>Slide Titles</vt:lpstr>
      </vt:variant>
      <vt:variant>
        <vt:i4>48</vt:i4>
      </vt:variant>
    </vt:vector>
  </HeadingPairs>
  <TitlesOfParts>
    <vt:vector size="61" baseType="lpstr">
      <vt:lpstr>.VnAristote</vt:lpstr>
      <vt:lpstr>.VnBodoniH</vt:lpstr>
      <vt:lpstr>.VnTime</vt:lpstr>
      <vt:lpstr>.VnTimeH</vt:lpstr>
      <vt:lpstr>.VnUniverseH</vt:lpstr>
      <vt:lpstr>Arial</vt:lpstr>
      <vt:lpstr>Calibri</vt:lpstr>
      <vt:lpstr>DigifaceWide</vt:lpstr>
      <vt:lpstr>Times New Roman</vt:lpstr>
      <vt:lpstr>Wingdings 3</vt:lpstr>
      <vt:lpstr>Office Theme</vt:lpstr>
      <vt:lpstr>MS_ClipArt_Gallery</vt:lpstr>
      <vt:lpstr>Clip</vt:lpstr>
      <vt:lpstr>PowerPoint Presentation</vt:lpstr>
      <vt:lpstr>220V – AC  12V - DC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220V – AC  12V - DC</vt:lpstr>
      <vt:lpstr>220V - AC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4. Vận dụng</vt:lpstr>
      <vt:lpstr>PowerPoint Presentation</vt:lpstr>
      <vt:lpstr>mét sè h×nh ¶nh nhµ m¸y ph¸t ®iÖn</vt:lpstr>
      <vt:lpstr>PowerPoint Presentation</vt:lpstr>
      <vt:lpstr>PowerPoint Presentation</vt:lpstr>
      <vt:lpstr>PowerPoint Presentation</vt:lpstr>
      <vt:lpstr>CỦNG CỐ</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Đỗ Tuấn Hiệp</cp:lastModifiedBy>
  <cp:revision>41</cp:revision>
  <dcterms:created xsi:type="dcterms:W3CDTF">2020-12-09T04:59:13Z</dcterms:created>
  <dcterms:modified xsi:type="dcterms:W3CDTF">2022-01-19T01:17:11Z</dcterms:modified>
</cp:coreProperties>
</file>