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6" r:id="rId2"/>
    <p:sldMasterId id="2147483695" r:id="rId3"/>
  </p:sldMasterIdLst>
  <p:notesMasterIdLst>
    <p:notesMasterId r:id="rId35"/>
  </p:notesMasterIdLst>
  <p:handoutMasterIdLst>
    <p:handoutMasterId r:id="rId36"/>
  </p:handoutMasterIdLst>
  <p:sldIdLst>
    <p:sldId id="925" r:id="rId4"/>
    <p:sldId id="926" r:id="rId5"/>
    <p:sldId id="951" r:id="rId6"/>
    <p:sldId id="952" r:id="rId7"/>
    <p:sldId id="953" r:id="rId8"/>
    <p:sldId id="927" r:id="rId9"/>
    <p:sldId id="928" r:id="rId10"/>
    <p:sldId id="956" r:id="rId11"/>
    <p:sldId id="961" r:id="rId12"/>
    <p:sldId id="929" r:id="rId13"/>
    <p:sldId id="931" r:id="rId14"/>
    <p:sldId id="937" r:id="rId15"/>
    <p:sldId id="939" r:id="rId16"/>
    <p:sldId id="940" r:id="rId17"/>
    <p:sldId id="964" r:id="rId18"/>
    <p:sldId id="942" r:id="rId19"/>
    <p:sldId id="963" r:id="rId20"/>
    <p:sldId id="943" r:id="rId21"/>
    <p:sldId id="944" r:id="rId22"/>
    <p:sldId id="945" r:id="rId23"/>
    <p:sldId id="934" r:id="rId24"/>
    <p:sldId id="935" r:id="rId25"/>
    <p:sldId id="946" r:id="rId26"/>
    <p:sldId id="936" r:id="rId27"/>
    <p:sldId id="948" r:id="rId28"/>
    <p:sldId id="957" r:id="rId29"/>
    <p:sldId id="949" r:id="rId30"/>
    <p:sldId id="950" r:id="rId31"/>
    <p:sldId id="900" r:id="rId32"/>
    <p:sldId id="962" r:id="rId33"/>
    <p:sldId id="959" r:id="rId34"/>
  </p:sldIdLst>
  <p:sldSz cx="12192000" cy="6858000"/>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AF6FC"/>
    <a:srgbClr val="EDFAFD"/>
    <a:srgbClr val="FBFBFB"/>
    <a:srgbClr val="E2F2FA"/>
    <a:srgbClr val="FAF4E8"/>
    <a:srgbClr val="D04B4C"/>
    <a:srgbClr val="000000"/>
    <a:srgbClr val="C60505"/>
    <a:srgbClr val="342C2A"/>
    <a:srgbClr val="2328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4" autoAdjust="0"/>
    <p:restoredTop sz="95861" autoAdjust="0"/>
  </p:normalViewPr>
  <p:slideViewPr>
    <p:cSldViewPr snapToGrid="0">
      <p:cViewPr varScale="1">
        <p:scale>
          <a:sx n="70" d="100"/>
          <a:sy n="70" d="100"/>
        </p:scale>
        <p:origin x="780" y="84"/>
      </p:cViewPr>
      <p:guideLst/>
    </p:cSldViewPr>
  </p:slideViewPr>
  <p:outlineViewPr>
    <p:cViewPr>
      <p:scale>
        <a:sx n="33" d="100"/>
        <a:sy n="33" d="100"/>
      </p:scale>
      <p:origin x="0" y="-318"/>
    </p:cViewPr>
  </p:outlineViewPr>
  <p:notesTextViewPr>
    <p:cViewPr>
      <p:scale>
        <a:sx n="1" d="1"/>
        <a:sy n="1" d="1"/>
      </p:scale>
      <p:origin x="0" y="0"/>
    </p:cViewPr>
  </p:notesTextViewPr>
  <p:sorterViewPr>
    <p:cViewPr>
      <p:scale>
        <a:sx n="68" d="100"/>
        <a:sy n="68" d="100"/>
      </p:scale>
      <p:origin x="0" y="0"/>
    </p:cViewPr>
  </p:sorterViewPr>
  <p:notesViewPr>
    <p:cSldViewPr snapToGrid="0">
      <p:cViewPr varScale="1">
        <p:scale>
          <a:sx n="82" d="100"/>
          <a:sy n="82" d="100"/>
        </p:scale>
        <p:origin x="399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cs typeface="Elsie" panose="02000000000000000000" charset="0"/>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cs typeface="Elsie" panose="02000000000000000000" charset="0"/>
              </a:rPr>
              <a:t>2022/9/17</a:t>
            </a:fld>
            <a:endParaRPr lang="zh-CN" altLang="en-US">
              <a:cs typeface="Elsie" panose="02000000000000000000" charset="0"/>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cs typeface="Elsie" panose="02000000000000000000" charset="0"/>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cs typeface="Elsie" panose="02000000000000000000" charset="0"/>
              </a:rPr>
              <a:t>‹#›</a:t>
            </a:fld>
            <a:endParaRPr lang="zh-CN" altLang="en-US">
              <a:cs typeface="Elsie" panose="02000000000000000000" charset="0"/>
            </a:endParaRPr>
          </a:p>
        </p:txBody>
      </p:sp>
    </p:spTree>
    <p:extLst>
      <p:ext uri="{BB962C8B-B14F-4D97-AF65-F5344CB8AC3E}">
        <p14:creationId xmlns:p14="http://schemas.microsoft.com/office/powerpoint/2010/main" val="1594861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Elsie" panose="02000000000000000000" charset="0"/>
                <a:ea typeface="Elsie" panose="02000000000000000000" charset="0"/>
                <a:cs typeface="Elsie" panose="02000000000000000000" charset="0"/>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Elsie" panose="02000000000000000000" charset="0"/>
                <a:ea typeface="Elsie" panose="02000000000000000000" charset="0"/>
                <a:cs typeface="Elsie" panose="02000000000000000000" charset="0"/>
              </a:defRPr>
            </a:lvl1pPr>
          </a:lstStyle>
          <a:p>
            <a:fld id="{FDFFE17A-24BF-4CDE-AE6F-B9F163CBC644}" type="datetimeFigureOut">
              <a:rPr lang="zh-CN" altLang="en-US" smtClean="0"/>
              <a:t>2022/9/17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Elsie" panose="02000000000000000000" charset="0"/>
                <a:ea typeface="Elsie" panose="02000000000000000000" charset="0"/>
                <a:cs typeface="Elsie" panose="02000000000000000000" charset="0"/>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Elsie" panose="02000000000000000000" charset="0"/>
                <a:ea typeface="Elsie" panose="02000000000000000000" charset="0"/>
                <a:cs typeface="Elsie" panose="02000000000000000000" charset="0"/>
              </a:defRPr>
            </a:lvl1pPr>
          </a:lstStyle>
          <a:p>
            <a:fld id="{D03721B3-1159-48E5-BE25-F5BF3DFF20BA}" type="slidenum">
              <a:rPr lang="zh-CN" altLang="en-US" smtClean="0"/>
              <a:t>‹#›</a:t>
            </a:fld>
            <a:endParaRPr lang="zh-CN" altLang="en-US"/>
          </a:p>
        </p:txBody>
      </p:sp>
    </p:spTree>
    <p:extLst>
      <p:ext uri="{BB962C8B-B14F-4D97-AF65-F5344CB8AC3E}">
        <p14:creationId xmlns:p14="http://schemas.microsoft.com/office/powerpoint/2010/main" val="2544935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Elsie" panose="02000000000000000000" charset="0"/>
        <a:ea typeface="Elsie" panose="02000000000000000000" charset="0"/>
        <a:cs typeface="Elsie" panose="02000000000000000000" charset="0"/>
      </a:defRPr>
    </a:lvl1pPr>
    <a:lvl2pPr marL="457200" algn="l" defTabSz="914400" rtl="0" eaLnBrk="1" latinLnBrk="0" hangingPunct="1">
      <a:defRPr sz="1200" kern="1200">
        <a:solidFill>
          <a:schemeClr val="tx1"/>
        </a:solidFill>
        <a:latin typeface="Elsie" panose="02000000000000000000" charset="0"/>
        <a:ea typeface="Elsie" panose="02000000000000000000" charset="0"/>
        <a:cs typeface="Elsie" panose="02000000000000000000" charset="0"/>
      </a:defRPr>
    </a:lvl2pPr>
    <a:lvl3pPr marL="914400" algn="l" defTabSz="914400" rtl="0" eaLnBrk="1" latinLnBrk="0" hangingPunct="1">
      <a:defRPr sz="1200" kern="1200">
        <a:solidFill>
          <a:schemeClr val="tx1"/>
        </a:solidFill>
        <a:latin typeface="Elsie" panose="02000000000000000000" charset="0"/>
        <a:ea typeface="Elsie" panose="02000000000000000000" charset="0"/>
        <a:cs typeface="Elsie" panose="02000000000000000000" charset="0"/>
      </a:defRPr>
    </a:lvl3pPr>
    <a:lvl4pPr marL="1371600" algn="l" defTabSz="914400" rtl="0" eaLnBrk="1" latinLnBrk="0" hangingPunct="1">
      <a:defRPr sz="1200" kern="1200">
        <a:solidFill>
          <a:schemeClr val="tx1"/>
        </a:solidFill>
        <a:latin typeface="Elsie" panose="02000000000000000000" charset="0"/>
        <a:ea typeface="Elsie" panose="02000000000000000000" charset="0"/>
        <a:cs typeface="Elsie" panose="02000000000000000000" charset="0"/>
      </a:defRPr>
    </a:lvl4pPr>
    <a:lvl5pPr marL="1828800" algn="l" defTabSz="914400" rtl="0" eaLnBrk="1" latinLnBrk="0" hangingPunct="1">
      <a:defRPr sz="1200" kern="1200">
        <a:solidFill>
          <a:schemeClr val="tx1"/>
        </a:solidFill>
        <a:latin typeface="Elsie" panose="02000000000000000000" charset="0"/>
        <a:ea typeface="Elsie" panose="02000000000000000000" charset="0"/>
        <a:cs typeface="Elsie" panose="02000000000000000000"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3721B3-1159-48E5-BE25-F5BF3DFF20BA}"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3238464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8EC4A-8B05-4F43-B693-EA8B079873B4}"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1731986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8EC4A-8B05-4F43-B693-EA8B079873B4}"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1269629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4"/>
        <p:cNvGrpSpPr/>
        <p:nvPr/>
      </p:nvGrpSpPr>
      <p:grpSpPr>
        <a:xfrm>
          <a:off x="0" y="0"/>
          <a:ext cx="0" cy="0"/>
          <a:chOff x="0" y="0"/>
          <a:chExt cx="0" cy="0"/>
        </a:xfrm>
      </p:grpSpPr>
      <p:sp>
        <p:nvSpPr>
          <p:cNvPr id="2265" name="Google Shape;2265;gaec3e84f15_0_9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6" name="Google Shape;2266;gaec3e84f15_0_9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7325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8EC4A-8B05-4F43-B693-EA8B079873B4}" type="slidenum">
              <a:rPr lang="zh-CN" altLang="en-US" smtClean="0">
                <a:solidFill>
                  <a:prstClr val="black"/>
                </a:solidFill>
              </a:rPr>
              <a:pPr/>
              <a:t>26</a:t>
            </a:fld>
            <a:endParaRPr lang="zh-CN" altLang="en-US">
              <a:solidFill>
                <a:prstClr val="black"/>
              </a:solidFill>
            </a:endParaRPr>
          </a:p>
        </p:txBody>
      </p:sp>
    </p:spTree>
    <p:extLst>
      <p:ext uri="{BB962C8B-B14F-4D97-AF65-F5344CB8AC3E}">
        <p14:creationId xmlns:p14="http://schemas.microsoft.com/office/powerpoint/2010/main" val="617456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8"/>
        <p:cNvGrpSpPr/>
        <p:nvPr/>
      </p:nvGrpSpPr>
      <p:grpSpPr>
        <a:xfrm>
          <a:off x="0" y="0"/>
          <a:ext cx="0" cy="0"/>
          <a:chOff x="0" y="0"/>
          <a:chExt cx="0" cy="0"/>
        </a:xfrm>
      </p:grpSpPr>
      <p:sp>
        <p:nvSpPr>
          <p:cNvPr id="2779" name="Google Shape;2779;gaefb8bcaea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0" name="Google Shape;2780;gaefb8bcaea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523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3"/>
        <p:cNvGrpSpPr/>
        <p:nvPr/>
      </p:nvGrpSpPr>
      <p:grpSpPr>
        <a:xfrm>
          <a:off x="0" y="0"/>
          <a:ext cx="0" cy="0"/>
          <a:chOff x="0" y="0"/>
          <a:chExt cx="0" cy="0"/>
        </a:xfrm>
      </p:grpSpPr>
      <p:sp>
        <p:nvSpPr>
          <p:cNvPr id="2704" name="Google Shape;2704;gaefb8bcae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5" name="Google Shape;2705;gaefb8bcae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7523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0"/>
        <p:cNvGrpSpPr/>
        <p:nvPr/>
      </p:nvGrpSpPr>
      <p:grpSpPr>
        <a:xfrm>
          <a:off x="0" y="0"/>
          <a:ext cx="0" cy="0"/>
          <a:chOff x="0" y="0"/>
          <a:chExt cx="0" cy="0"/>
        </a:xfrm>
      </p:grpSpPr>
      <p:sp>
        <p:nvSpPr>
          <p:cNvPr id="3451" name="Google Shape;3451;ga7cd98fd93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2" name="Google Shape;3452;ga7cd98fd93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3002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8EC4A-8B05-4F43-B693-EA8B079873B4}" type="slidenum">
              <a:rPr lang="zh-CN" altLang="en-US" smtClean="0">
                <a:solidFill>
                  <a:prstClr val="black"/>
                </a:solidFill>
              </a:rPr>
              <a:pPr/>
              <a:t>31</a:t>
            </a:fld>
            <a:endParaRPr lang="zh-CN" altLang="en-US">
              <a:solidFill>
                <a:prstClr val="black"/>
              </a:solidFill>
            </a:endParaRPr>
          </a:p>
        </p:txBody>
      </p:sp>
    </p:spTree>
    <p:extLst>
      <p:ext uri="{BB962C8B-B14F-4D97-AF65-F5344CB8AC3E}">
        <p14:creationId xmlns:p14="http://schemas.microsoft.com/office/powerpoint/2010/main" val="367874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A3F7D6EB-F602-474E-A3DF-BA986835DDBD}" type="datetimeFigureOut">
              <a:rPr lang="zh-CN" altLang="en-US" smtClean="0"/>
              <a:t>2022/9/17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672C59-5EF5-4059-BF1D-51DACC48F1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3F7D6EB-F602-474E-A3DF-BA986835DDBD}" type="datetimeFigureOut">
              <a:rPr lang="zh-CN" altLang="en-US" smtClean="0">
                <a:solidFill>
                  <a:prstClr val="black">
                    <a:tint val="75000"/>
                  </a:prstClr>
                </a:solidFill>
              </a:rPr>
              <a:pPr/>
              <a:t>2022/9/17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B672C59-5EF5-4059-BF1D-51DACC48F1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4369851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3F7D6EB-F602-474E-A3DF-BA986835DDBD}" type="datetimeFigureOut">
              <a:rPr lang="zh-CN" altLang="en-US" smtClean="0">
                <a:solidFill>
                  <a:prstClr val="black">
                    <a:tint val="75000"/>
                  </a:prstClr>
                </a:solidFill>
              </a:rPr>
              <a:pPr/>
              <a:t>2022/9/17</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B672C59-5EF5-4059-BF1D-51DACC48F1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0714816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3F7D6EB-F602-474E-A3DF-BA986835DDBD}" type="datetimeFigureOut">
              <a:rPr lang="zh-CN" altLang="en-US" smtClean="0">
                <a:solidFill>
                  <a:prstClr val="black">
                    <a:tint val="75000"/>
                  </a:prstClr>
                </a:solidFill>
              </a:rPr>
              <a:pPr/>
              <a:t>2022/9/17</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B672C59-5EF5-4059-BF1D-51DACC48F1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8001757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ta Letak Khusus 1">
  <p:cSld name="Tata Letak Khusus 1">
    <p:spTree>
      <p:nvGrpSpPr>
        <p:cNvPr id="1" name="Shape 1969"/>
        <p:cNvGrpSpPr/>
        <p:nvPr/>
      </p:nvGrpSpPr>
      <p:grpSpPr>
        <a:xfrm>
          <a:off x="0" y="0"/>
          <a:ext cx="0" cy="0"/>
          <a:chOff x="0" y="0"/>
          <a:chExt cx="0" cy="0"/>
        </a:xfrm>
      </p:grpSpPr>
      <p:sp>
        <p:nvSpPr>
          <p:cNvPr id="1970" name="Google Shape;1970;p32"/>
          <p:cNvSpPr txBox="1">
            <a:spLocks noGrp="1"/>
          </p:cNvSpPr>
          <p:nvPr>
            <p:ph type="title"/>
          </p:nvPr>
        </p:nvSpPr>
        <p:spPr>
          <a:xfrm>
            <a:off x="559600" y="593367"/>
            <a:ext cx="11360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971" name="Google Shape;1971;p32"/>
          <p:cNvGrpSpPr/>
          <p:nvPr/>
        </p:nvGrpSpPr>
        <p:grpSpPr>
          <a:xfrm rot="-5400000">
            <a:off x="-1187259" y="4297602"/>
            <a:ext cx="2786792" cy="4138311"/>
            <a:chOff x="-2627775" y="2462025"/>
            <a:chExt cx="1151250" cy="1709575"/>
          </a:xfrm>
        </p:grpSpPr>
        <p:sp>
          <p:nvSpPr>
            <p:cNvPr id="1972" name="Google Shape;1972;p32"/>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973" name="Google Shape;1973;p32"/>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974" name="Google Shape;1974;p32"/>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975" name="Google Shape;1975;p32"/>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976" name="Google Shape;1976;p32"/>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977" name="Google Shape;1977;p32"/>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978" name="Google Shape;1978;p32"/>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979" name="Google Shape;1979;p32"/>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980" name="Google Shape;1980;p32"/>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981" name="Google Shape;1981;p32"/>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982" name="Google Shape;1982;p32"/>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983" name="Google Shape;1983;p32"/>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984" name="Google Shape;1984;p32"/>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985" name="Google Shape;1985;p32"/>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986" name="Google Shape;1986;p32"/>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987" name="Google Shape;1987;p32"/>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988" name="Google Shape;1988;p32"/>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989" name="Google Shape;1989;p32"/>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990" name="Google Shape;1990;p32"/>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991" name="Google Shape;1991;p32"/>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992" name="Google Shape;1992;p32"/>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993" name="Google Shape;1993;p32"/>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994" name="Google Shape;1994;p32"/>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995" name="Google Shape;1995;p32"/>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996" name="Google Shape;1996;p32"/>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997" name="Google Shape;1997;p32"/>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998" name="Google Shape;1998;p32"/>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1999" name="Google Shape;1999;p32"/>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00" name="Google Shape;2000;p32"/>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01" name="Google Shape;2001;p32"/>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02" name="Google Shape;2002;p32"/>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03" name="Google Shape;2003;p32"/>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04" name="Google Shape;2004;p32"/>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05" name="Google Shape;2005;p32"/>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06" name="Google Shape;2006;p32"/>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07" name="Google Shape;2007;p32"/>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08" name="Google Shape;2008;p32"/>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09" name="Google Shape;2009;p32"/>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10" name="Google Shape;2010;p32"/>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11" name="Google Shape;2011;p32"/>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12" name="Google Shape;2012;p32"/>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13" name="Google Shape;2013;p32"/>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14" name="Google Shape;2014;p32"/>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15" name="Google Shape;2015;p32"/>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endParaRPr sz="2400">
                <a:solidFill>
                  <a:prstClr val="black"/>
                </a:solidFill>
              </a:endParaRPr>
            </a:p>
          </p:txBody>
        </p:sp>
      </p:grpSp>
      <p:grpSp>
        <p:nvGrpSpPr>
          <p:cNvPr id="2016" name="Google Shape;2016;p32"/>
          <p:cNvGrpSpPr/>
          <p:nvPr/>
        </p:nvGrpSpPr>
        <p:grpSpPr>
          <a:xfrm flipH="1">
            <a:off x="10655461" y="6"/>
            <a:ext cx="4275996" cy="3361455"/>
            <a:chOff x="1868925" y="1832927"/>
            <a:chExt cx="4041075" cy="3176778"/>
          </a:xfrm>
        </p:grpSpPr>
        <p:sp>
          <p:nvSpPr>
            <p:cNvPr id="2017" name="Google Shape;2017;p32"/>
            <p:cNvSpPr/>
            <p:nvPr/>
          </p:nvSpPr>
          <p:spPr>
            <a:xfrm>
              <a:off x="1868925" y="2927829"/>
              <a:ext cx="3474030" cy="2081876"/>
            </a:xfrm>
            <a:custGeom>
              <a:avLst/>
              <a:gdLst/>
              <a:ahLst/>
              <a:cxnLst/>
              <a:rect l="l" t="t" r="r" b="b"/>
              <a:pathLst>
                <a:path w="46188" h="27679" extrusionOk="0">
                  <a:moveTo>
                    <a:pt x="45861" y="0"/>
                  </a:moveTo>
                  <a:lnTo>
                    <a:pt x="45470" y="112"/>
                  </a:lnTo>
                  <a:lnTo>
                    <a:pt x="45572" y="485"/>
                  </a:lnTo>
                  <a:lnTo>
                    <a:pt x="45712" y="1240"/>
                  </a:lnTo>
                  <a:lnTo>
                    <a:pt x="45787" y="2013"/>
                  </a:lnTo>
                  <a:lnTo>
                    <a:pt x="45778" y="2778"/>
                  </a:lnTo>
                  <a:lnTo>
                    <a:pt x="45712" y="3551"/>
                  </a:lnTo>
                  <a:lnTo>
                    <a:pt x="45572" y="4306"/>
                  </a:lnTo>
                  <a:lnTo>
                    <a:pt x="45377" y="5051"/>
                  </a:lnTo>
                  <a:lnTo>
                    <a:pt x="45116" y="5788"/>
                  </a:lnTo>
                  <a:lnTo>
                    <a:pt x="44790" y="6487"/>
                  </a:lnTo>
                  <a:lnTo>
                    <a:pt x="44417" y="7167"/>
                  </a:lnTo>
                  <a:lnTo>
                    <a:pt x="43988" y="7810"/>
                  </a:lnTo>
                  <a:lnTo>
                    <a:pt x="43504" y="8416"/>
                  </a:lnTo>
                  <a:lnTo>
                    <a:pt x="42972" y="8975"/>
                  </a:lnTo>
                  <a:lnTo>
                    <a:pt x="42395" y="9487"/>
                  </a:lnTo>
                  <a:lnTo>
                    <a:pt x="41780" y="9944"/>
                  </a:lnTo>
                  <a:lnTo>
                    <a:pt x="41118" y="10336"/>
                  </a:lnTo>
                  <a:lnTo>
                    <a:pt x="40764" y="10503"/>
                  </a:lnTo>
                  <a:lnTo>
                    <a:pt x="40363" y="10690"/>
                  </a:lnTo>
                  <a:lnTo>
                    <a:pt x="39515" y="10997"/>
                  </a:lnTo>
                  <a:lnTo>
                    <a:pt x="38210" y="11379"/>
                  </a:lnTo>
                  <a:lnTo>
                    <a:pt x="37325" y="11603"/>
                  </a:lnTo>
                  <a:lnTo>
                    <a:pt x="36542" y="11808"/>
                  </a:lnTo>
                  <a:lnTo>
                    <a:pt x="35377" y="12144"/>
                  </a:lnTo>
                  <a:lnTo>
                    <a:pt x="34613" y="12404"/>
                  </a:lnTo>
                  <a:lnTo>
                    <a:pt x="33877" y="12712"/>
                  </a:lnTo>
                  <a:lnTo>
                    <a:pt x="33187" y="13085"/>
                  </a:lnTo>
                  <a:lnTo>
                    <a:pt x="32544" y="13532"/>
                  </a:lnTo>
                  <a:lnTo>
                    <a:pt x="31948" y="14063"/>
                  </a:lnTo>
                  <a:lnTo>
                    <a:pt x="31687" y="14362"/>
                  </a:lnTo>
                  <a:lnTo>
                    <a:pt x="31472" y="14641"/>
                  </a:lnTo>
                  <a:lnTo>
                    <a:pt x="31090" y="15219"/>
                  </a:lnTo>
                  <a:lnTo>
                    <a:pt x="30615" y="16132"/>
                  </a:lnTo>
                  <a:lnTo>
                    <a:pt x="30335" y="16757"/>
                  </a:lnTo>
                  <a:lnTo>
                    <a:pt x="30149" y="17185"/>
                  </a:lnTo>
                  <a:lnTo>
                    <a:pt x="29730" y="18043"/>
                  </a:lnTo>
                  <a:lnTo>
                    <a:pt x="29487" y="18443"/>
                  </a:lnTo>
                  <a:lnTo>
                    <a:pt x="29245" y="18825"/>
                  </a:lnTo>
                  <a:lnTo>
                    <a:pt x="28658" y="19543"/>
                  </a:lnTo>
                  <a:lnTo>
                    <a:pt x="27978" y="20186"/>
                  </a:lnTo>
                  <a:lnTo>
                    <a:pt x="27195" y="20764"/>
                  </a:lnTo>
                  <a:lnTo>
                    <a:pt x="26337" y="21276"/>
                  </a:lnTo>
                  <a:lnTo>
                    <a:pt x="25396" y="21705"/>
                  </a:lnTo>
                  <a:lnTo>
                    <a:pt x="24390" y="22059"/>
                  </a:lnTo>
                  <a:lnTo>
                    <a:pt x="23318" y="22320"/>
                  </a:lnTo>
                  <a:lnTo>
                    <a:pt x="22759" y="22423"/>
                  </a:lnTo>
                  <a:lnTo>
                    <a:pt x="22293" y="22488"/>
                  </a:lnTo>
                  <a:lnTo>
                    <a:pt x="21351" y="22572"/>
                  </a:lnTo>
                  <a:lnTo>
                    <a:pt x="19935" y="22628"/>
                  </a:lnTo>
                  <a:lnTo>
                    <a:pt x="18034" y="22553"/>
                  </a:lnTo>
                  <a:lnTo>
                    <a:pt x="16142" y="22385"/>
                  </a:lnTo>
                  <a:lnTo>
                    <a:pt x="15201" y="22292"/>
                  </a:lnTo>
                  <a:lnTo>
                    <a:pt x="14586" y="22227"/>
                  </a:lnTo>
                  <a:lnTo>
                    <a:pt x="13570" y="22134"/>
                  </a:lnTo>
                  <a:lnTo>
                    <a:pt x="11492" y="21994"/>
                  </a:lnTo>
                  <a:lnTo>
                    <a:pt x="9926" y="21975"/>
                  </a:lnTo>
                  <a:lnTo>
                    <a:pt x="8882" y="22031"/>
                  </a:lnTo>
                  <a:lnTo>
                    <a:pt x="7848" y="22143"/>
                  </a:lnTo>
                  <a:lnTo>
                    <a:pt x="6832" y="22320"/>
                  </a:lnTo>
                  <a:lnTo>
                    <a:pt x="6319" y="22441"/>
                  </a:lnTo>
                  <a:lnTo>
                    <a:pt x="5760" y="22590"/>
                  </a:lnTo>
                  <a:lnTo>
                    <a:pt x="4688" y="22991"/>
                  </a:lnTo>
                  <a:lnTo>
                    <a:pt x="3691" y="23476"/>
                  </a:lnTo>
                  <a:lnTo>
                    <a:pt x="2787" y="24054"/>
                  </a:lnTo>
                  <a:lnTo>
                    <a:pt x="1967" y="24706"/>
                  </a:lnTo>
                  <a:lnTo>
                    <a:pt x="1259" y="25442"/>
                  </a:lnTo>
                  <a:lnTo>
                    <a:pt x="663" y="26234"/>
                  </a:lnTo>
                  <a:lnTo>
                    <a:pt x="187" y="27092"/>
                  </a:lnTo>
                  <a:lnTo>
                    <a:pt x="1" y="27539"/>
                  </a:lnTo>
                  <a:lnTo>
                    <a:pt x="383" y="27679"/>
                  </a:lnTo>
                  <a:lnTo>
                    <a:pt x="560" y="27259"/>
                  </a:lnTo>
                  <a:lnTo>
                    <a:pt x="1007" y="26449"/>
                  </a:lnTo>
                  <a:lnTo>
                    <a:pt x="1585" y="25694"/>
                  </a:lnTo>
                  <a:lnTo>
                    <a:pt x="2256" y="24995"/>
                  </a:lnTo>
                  <a:lnTo>
                    <a:pt x="3039" y="24370"/>
                  </a:lnTo>
                  <a:lnTo>
                    <a:pt x="3906" y="23821"/>
                  </a:lnTo>
                  <a:lnTo>
                    <a:pt x="4856" y="23355"/>
                  </a:lnTo>
                  <a:lnTo>
                    <a:pt x="5881" y="22982"/>
                  </a:lnTo>
                  <a:lnTo>
                    <a:pt x="6422" y="22833"/>
                  </a:lnTo>
                  <a:lnTo>
                    <a:pt x="6916" y="22712"/>
                  </a:lnTo>
                  <a:lnTo>
                    <a:pt x="7913" y="22544"/>
                  </a:lnTo>
                  <a:lnTo>
                    <a:pt x="8910" y="22432"/>
                  </a:lnTo>
                  <a:lnTo>
                    <a:pt x="9917" y="22385"/>
                  </a:lnTo>
                  <a:lnTo>
                    <a:pt x="11445" y="22395"/>
                  </a:lnTo>
                  <a:lnTo>
                    <a:pt x="13505" y="22535"/>
                  </a:lnTo>
                  <a:lnTo>
                    <a:pt x="14548" y="22637"/>
                  </a:lnTo>
                  <a:lnTo>
                    <a:pt x="15163" y="22702"/>
                  </a:lnTo>
                  <a:lnTo>
                    <a:pt x="16114" y="22795"/>
                  </a:lnTo>
                  <a:lnTo>
                    <a:pt x="18024" y="22954"/>
                  </a:lnTo>
                  <a:lnTo>
                    <a:pt x="19944" y="23028"/>
                  </a:lnTo>
                  <a:lnTo>
                    <a:pt x="21389" y="22982"/>
                  </a:lnTo>
                  <a:lnTo>
                    <a:pt x="22339" y="22889"/>
                  </a:lnTo>
                  <a:lnTo>
                    <a:pt x="22815" y="22823"/>
                  </a:lnTo>
                  <a:lnTo>
                    <a:pt x="23402" y="22721"/>
                  </a:lnTo>
                  <a:lnTo>
                    <a:pt x="24511" y="22441"/>
                  </a:lnTo>
                  <a:lnTo>
                    <a:pt x="25564" y="22078"/>
                  </a:lnTo>
                  <a:lnTo>
                    <a:pt x="26542" y="21631"/>
                  </a:lnTo>
                  <a:lnTo>
                    <a:pt x="27437" y="21099"/>
                  </a:lnTo>
                  <a:lnTo>
                    <a:pt x="28248" y="20484"/>
                  </a:lnTo>
                  <a:lnTo>
                    <a:pt x="28965" y="19804"/>
                  </a:lnTo>
                  <a:lnTo>
                    <a:pt x="29580" y="19058"/>
                  </a:lnTo>
                  <a:lnTo>
                    <a:pt x="29841" y="18658"/>
                  </a:lnTo>
                  <a:lnTo>
                    <a:pt x="30084" y="18238"/>
                  </a:lnTo>
                  <a:lnTo>
                    <a:pt x="30512" y="17362"/>
                  </a:lnTo>
                  <a:lnTo>
                    <a:pt x="30708" y="16924"/>
                  </a:lnTo>
                  <a:lnTo>
                    <a:pt x="30988" y="16300"/>
                  </a:lnTo>
                  <a:lnTo>
                    <a:pt x="31444" y="15424"/>
                  </a:lnTo>
                  <a:lnTo>
                    <a:pt x="31798" y="14883"/>
                  </a:lnTo>
                  <a:lnTo>
                    <a:pt x="31994" y="14622"/>
                  </a:lnTo>
                  <a:lnTo>
                    <a:pt x="32246" y="14343"/>
                  </a:lnTo>
                  <a:lnTo>
                    <a:pt x="32805" y="13840"/>
                  </a:lnTo>
                  <a:lnTo>
                    <a:pt x="33411" y="13420"/>
                  </a:lnTo>
                  <a:lnTo>
                    <a:pt x="34063" y="13075"/>
                  </a:lnTo>
                  <a:lnTo>
                    <a:pt x="34762" y="12777"/>
                  </a:lnTo>
                  <a:lnTo>
                    <a:pt x="35489" y="12526"/>
                  </a:lnTo>
                  <a:lnTo>
                    <a:pt x="36635" y="12199"/>
                  </a:lnTo>
                  <a:lnTo>
                    <a:pt x="37427" y="12004"/>
                  </a:lnTo>
                  <a:lnTo>
                    <a:pt x="38322" y="11771"/>
                  </a:lnTo>
                  <a:lnTo>
                    <a:pt x="39655" y="11379"/>
                  </a:lnTo>
                  <a:lnTo>
                    <a:pt x="40521" y="11062"/>
                  </a:lnTo>
                  <a:lnTo>
                    <a:pt x="40941" y="10876"/>
                  </a:lnTo>
                  <a:lnTo>
                    <a:pt x="41304" y="10699"/>
                  </a:lnTo>
                  <a:lnTo>
                    <a:pt x="41994" y="10280"/>
                  </a:lnTo>
                  <a:lnTo>
                    <a:pt x="42646" y="9804"/>
                  </a:lnTo>
                  <a:lnTo>
                    <a:pt x="43252" y="9273"/>
                  </a:lnTo>
                  <a:lnTo>
                    <a:pt x="43802" y="8686"/>
                  </a:lnTo>
                  <a:lnTo>
                    <a:pt x="44305" y="8052"/>
                  </a:lnTo>
                  <a:lnTo>
                    <a:pt x="44762" y="7381"/>
                  </a:lnTo>
                  <a:lnTo>
                    <a:pt x="45153" y="6673"/>
                  </a:lnTo>
                  <a:lnTo>
                    <a:pt x="45489" y="5937"/>
                  </a:lnTo>
                  <a:lnTo>
                    <a:pt x="45759" y="5173"/>
                  </a:lnTo>
                  <a:lnTo>
                    <a:pt x="45973" y="4390"/>
                  </a:lnTo>
                  <a:lnTo>
                    <a:pt x="46113" y="3598"/>
                  </a:lnTo>
                  <a:lnTo>
                    <a:pt x="46188" y="2787"/>
                  </a:lnTo>
                  <a:lnTo>
                    <a:pt x="46188" y="1985"/>
                  </a:lnTo>
                  <a:lnTo>
                    <a:pt x="46122" y="1184"/>
                  </a:lnTo>
                  <a:lnTo>
                    <a:pt x="45973" y="392"/>
                  </a:lnTo>
                  <a:lnTo>
                    <a:pt x="45861" y="0"/>
                  </a:lnTo>
                  <a:close/>
                </a:path>
              </a:pathLst>
            </a:custGeom>
            <a:solidFill>
              <a:schemeClr val="lt1"/>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18" name="Google Shape;2018;p32"/>
            <p:cNvSpPr/>
            <p:nvPr/>
          </p:nvSpPr>
          <p:spPr>
            <a:xfrm>
              <a:off x="4822091" y="1832927"/>
              <a:ext cx="1087910" cy="1252706"/>
            </a:xfrm>
            <a:custGeom>
              <a:avLst/>
              <a:gdLst/>
              <a:ahLst/>
              <a:cxnLst/>
              <a:rect l="l" t="t" r="r" b="b"/>
              <a:pathLst>
                <a:path w="14464" h="16655" extrusionOk="0">
                  <a:moveTo>
                    <a:pt x="7418" y="1"/>
                  </a:moveTo>
                  <a:lnTo>
                    <a:pt x="7297" y="75"/>
                  </a:lnTo>
                  <a:lnTo>
                    <a:pt x="7251" y="150"/>
                  </a:lnTo>
                  <a:lnTo>
                    <a:pt x="7055" y="597"/>
                  </a:lnTo>
                  <a:lnTo>
                    <a:pt x="6524" y="1492"/>
                  </a:lnTo>
                  <a:lnTo>
                    <a:pt x="6188" y="1930"/>
                  </a:lnTo>
                  <a:lnTo>
                    <a:pt x="6179" y="1930"/>
                  </a:lnTo>
                  <a:lnTo>
                    <a:pt x="5965" y="2200"/>
                  </a:lnTo>
                  <a:lnTo>
                    <a:pt x="5480" y="2713"/>
                  </a:lnTo>
                  <a:lnTo>
                    <a:pt x="4958" y="3206"/>
                  </a:lnTo>
                  <a:lnTo>
                    <a:pt x="4399" y="3672"/>
                  </a:lnTo>
                  <a:lnTo>
                    <a:pt x="4110" y="3887"/>
                  </a:lnTo>
                  <a:lnTo>
                    <a:pt x="3803" y="4101"/>
                  </a:lnTo>
                  <a:lnTo>
                    <a:pt x="3178" y="4493"/>
                  </a:lnTo>
                  <a:lnTo>
                    <a:pt x="2852" y="4670"/>
                  </a:lnTo>
                  <a:lnTo>
                    <a:pt x="2517" y="4847"/>
                  </a:lnTo>
                  <a:lnTo>
                    <a:pt x="1846" y="5126"/>
                  </a:lnTo>
                  <a:lnTo>
                    <a:pt x="1175" y="5331"/>
                  </a:lnTo>
                  <a:lnTo>
                    <a:pt x="541" y="5443"/>
                  </a:lnTo>
                  <a:lnTo>
                    <a:pt x="233" y="5462"/>
                  </a:lnTo>
                  <a:lnTo>
                    <a:pt x="149" y="5471"/>
                  </a:lnTo>
                  <a:lnTo>
                    <a:pt x="47" y="5555"/>
                  </a:lnTo>
                  <a:lnTo>
                    <a:pt x="0" y="5685"/>
                  </a:lnTo>
                  <a:lnTo>
                    <a:pt x="38" y="5816"/>
                  </a:lnTo>
                  <a:lnTo>
                    <a:pt x="93" y="5872"/>
                  </a:lnTo>
                  <a:lnTo>
                    <a:pt x="494" y="6207"/>
                  </a:lnTo>
                  <a:lnTo>
                    <a:pt x="1333" y="7055"/>
                  </a:lnTo>
                  <a:lnTo>
                    <a:pt x="1762" y="7559"/>
                  </a:lnTo>
                  <a:lnTo>
                    <a:pt x="2218" y="8127"/>
                  </a:lnTo>
                  <a:lnTo>
                    <a:pt x="2675" y="8742"/>
                  </a:lnTo>
                  <a:lnTo>
                    <a:pt x="2955" y="9124"/>
                  </a:lnTo>
                  <a:lnTo>
                    <a:pt x="3215" y="9525"/>
                  </a:lnTo>
                  <a:lnTo>
                    <a:pt x="3523" y="9991"/>
                  </a:lnTo>
                  <a:lnTo>
                    <a:pt x="3821" y="10476"/>
                  </a:lnTo>
                  <a:lnTo>
                    <a:pt x="3970" y="10709"/>
                  </a:lnTo>
                  <a:lnTo>
                    <a:pt x="4110" y="10951"/>
                  </a:lnTo>
                  <a:lnTo>
                    <a:pt x="4408" y="11454"/>
                  </a:lnTo>
                  <a:lnTo>
                    <a:pt x="4688" y="11967"/>
                  </a:lnTo>
                  <a:lnTo>
                    <a:pt x="4912" y="12386"/>
                  </a:lnTo>
                  <a:lnTo>
                    <a:pt x="5117" y="12815"/>
                  </a:lnTo>
                  <a:lnTo>
                    <a:pt x="5368" y="13327"/>
                  </a:lnTo>
                  <a:lnTo>
                    <a:pt x="5592" y="13831"/>
                  </a:lnTo>
                  <a:lnTo>
                    <a:pt x="5629" y="13905"/>
                  </a:lnTo>
                  <a:lnTo>
                    <a:pt x="5657" y="13980"/>
                  </a:lnTo>
                  <a:lnTo>
                    <a:pt x="5937" y="14641"/>
                  </a:lnTo>
                  <a:lnTo>
                    <a:pt x="6365" y="15890"/>
                  </a:lnTo>
                  <a:lnTo>
                    <a:pt x="6515" y="16468"/>
                  </a:lnTo>
                  <a:lnTo>
                    <a:pt x="6552" y="16552"/>
                  </a:lnTo>
                  <a:lnTo>
                    <a:pt x="6673" y="16645"/>
                  </a:lnTo>
                  <a:lnTo>
                    <a:pt x="6831" y="16654"/>
                  </a:lnTo>
                  <a:lnTo>
                    <a:pt x="6962" y="16570"/>
                  </a:lnTo>
                  <a:lnTo>
                    <a:pt x="6999" y="16487"/>
                  </a:lnTo>
                  <a:lnTo>
                    <a:pt x="7204" y="15918"/>
                  </a:lnTo>
                  <a:lnTo>
                    <a:pt x="7763" y="14688"/>
                  </a:lnTo>
                  <a:lnTo>
                    <a:pt x="8108" y="14045"/>
                  </a:lnTo>
                  <a:lnTo>
                    <a:pt x="8127" y="13998"/>
                  </a:lnTo>
                  <a:lnTo>
                    <a:pt x="8155" y="13961"/>
                  </a:lnTo>
                  <a:lnTo>
                    <a:pt x="8425" y="13467"/>
                  </a:lnTo>
                  <a:lnTo>
                    <a:pt x="8714" y="12982"/>
                  </a:lnTo>
                  <a:lnTo>
                    <a:pt x="8965" y="12582"/>
                  </a:lnTo>
                  <a:lnTo>
                    <a:pt x="9226" y="12181"/>
                  </a:lnTo>
                  <a:lnTo>
                    <a:pt x="9543" y="11696"/>
                  </a:lnTo>
                  <a:lnTo>
                    <a:pt x="9879" y="11221"/>
                  </a:lnTo>
                  <a:lnTo>
                    <a:pt x="10056" y="10988"/>
                  </a:lnTo>
                  <a:lnTo>
                    <a:pt x="10224" y="10746"/>
                  </a:lnTo>
                  <a:lnTo>
                    <a:pt x="10233" y="10746"/>
                  </a:lnTo>
                  <a:lnTo>
                    <a:pt x="10559" y="10308"/>
                  </a:lnTo>
                  <a:lnTo>
                    <a:pt x="10895" y="9888"/>
                  </a:lnTo>
                  <a:lnTo>
                    <a:pt x="11211" y="9497"/>
                  </a:lnTo>
                  <a:lnTo>
                    <a:pt x="11528" y="9134"/>
                  </a:lnTo>
                  <a:lnTo>
                    <a:pt x="12022" y="8565"/>
                  </a:lnTo>
                  <a:lnTo>
                    <a:pt x="12516" y="8053"/>
                  </a:lnTo>
                  <a:lnTo>
                    <a:pt x="12991" y="7587"/>
                  </a:lnTo>
                  <a:lnTo>
                    <a:pt x="13914" y="6794"/>
                  </a:lnTo>
                  <a:lnTo>
                    <a:pt x="14352" y="6496"/>
                  </a:lnTo>
                  <a:lnTo>
                    <a:pt x="14417" y="6440"/>
                  </a:lnTo>
                  <a:lnTo>
                    <a:pt x="14464" y="6310"/>
                  </a:lnTo>
                  <a:lnTo>
                    <a:pt x="14436" y="6179"/>
                  </a:lnTo>
                  <a:lnTo>
                    <a:pt x="14333" y="6086"/>
                  </a:lnTo>
                  <a:lnTo>
                    <a:pt x="14259" y="6068"/>
                  </a:lnTo>
                  <a:lnTo>
                    <a:pt x="13951" y="6030"/>
                  </a:lnTo>
                  <a:lnTo>
                    <a:pt x="13327" y="5862"/>
                  </a:lnTo>
                  <a:lnTo>
                    <a:pt x="12675" y="5602"/>
                  </a:lnTo>
                  <a:lnTo>
                    <a:pt x="12022" y="5257"/>
                  </a:lnTo>
                  <a:lnTo>
                    <a:pt x="11705" y="5052"/>
                  </a:lnTo>
                  <a:lnTo>
                    <a:pt x="11398" y="4847"/>
                  </a:lnTo>
                  <a:lnTo>
                    <a:pt x="10801" y="4399"/>
                  </a:lnTo>
                  <a:lnTo>
                    <a:pt x="10513" y="4157"/>
                  </a:lnTo>
                  <a:lnTo>
                    <a:pt x="10252" y="3915"/>
                  </a:lnTo>
                  <a:lnTo>
                    <a:pt x="9739" y="3411"/>
                  </a:lnTo>
                  <a:lnTo>
                    <a:pt x="9264" y="2871"/>
                  </a:lnTo>
                  <a:lnTo>
                    <a:pt x="8826" y="2312"/>
                  </a:lnTo>
                  <a:lnTo>
                    <a:pt x="8630" y="2023"/>
                  </a:lnTo>
                  <a:lnTo>
                    <a:pt x="8341" y="1566"/>
                  </a:lnTo>
                  <a:lnTo>
                    <a:pt x="7884" y="634"/>
                  </a:lnTo>
                  <a:lnTo>
                    <a:pt x="7726" y="168"/>
                  </a:lnTo>
                  <a:lnTo>
                    <a:pt x="7689" y="94"/>
                  </a:lnTo>
                  <a:lnTo>
                    <a:pt x="7568" y="1"/>
                  </a:lnTo>
                  <a:close/>
                </a:path>
              </a:pathLst>
            </a:custGeom>
            <a:solidFill>
              <a:schemeClr val="accent1"/>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19" name="Google Shape;2019;p32"/>
            <p:cNvSpPr/>
            <p:nvPr/>
          </p:nvSpPr>
          <p:spPr>
            <a:xfrm>
              <a:off x="5247582" y="1832927"/>
              <a:ext cx="223614" cy="1252706"/>
            </a:xfrm>
            <a:custGeom>
              <a:avLst/>
              <a:gdLst/>
              <a:ahLst/>
              <a:cxnLst/>
              <a:rect l="l" t="t" r="r" b="b"/>
              <a:pathLst>
                <a:path w="2973" h="16655" extrusionOk="0">
                  <a:moveTo>
                    <a:pt x="1761" y="1"/>
                  </a:moveTo>
                  <a:lnTo>
                    <a:pt x="1640" y="75"/>
                  </a:lnTo>
                  <a:lnTo>
                    <a:pt x="1594" y="150"/>
                  </a:lnTo>
                  <a:lnTo>
                    <a:pt x="1398" y="597"/>
                  </a:lnTo>
                  <a:lnTo>
                    <a:pt x="867" y="1492"/>
                  </a:lnTo>
                  <a:lnTo>
                    <a:pt x="531" y="1930"/>
                  </a:lnTo>
                  <a:lnTo>
                    <a:pt x="522" y="1930"/>
                  </a:lnTo>
                  <a:lnTo>
                    <a:pt x="0" y="13980"/>
                  </a:lnTo>
                  <a:lnTo>
                    <a:pt x="280" y="14641"/>
                  </a:lnTo>
                  <a:lnTo>
                    <a:pt x="708" y="15890"/>
                  </a:lnTo>
                  <a:lnTo>
                    <a:pt x="858" y="16468"/>
                  </a:lnTo>
                  <a:lnTo>
                    <a:pt x="895" y="16552"/>
                  </a:lnTo>
                  <a:lnTo>
                    <a:pt x="1016" y="16645"/>
                  </a:lnTo>
                  <a:lnTo>
                    <a:pt x="1174" y="16654"/>
                  </a:lnTo>
                  <a:lnTo>
                    <a:pt x="1305" y="16570"/>
                  </a:lnTo>
                  <a:lnTo>
                    <a:pt x="1342" y="16487"/>
                  </a:lnTo>
                  <a:lnTo>
                    <a:pt x="1547" y="15918"/>
                  </a:lnTo>
                  <a:lnTo>
                    <a:pt x="2106" y="14688"/>
                  </a:lnTo>
                  <a:lnTo>
                    <a:pt x="2451" y="14045"/>
                  </a:lnTo>
                  <a:lnTo>
                    <a:pt x="2973" y="2023"/>
                  </a:lnTo>
                  <a:lnTo>
                    <a:pt x="2684" y="1566"/>
                  </a:lnTo>
                  <a:lnTo>
                    <a:pt x="2227" y="634"/>
                  </a:lnTo>
                  <a:lnTo>
                    <a:pt x="2069" y="168"/>
                  </a:lnTo>
                  <a:lnTo>
                    <a:pt x="2032" y="94"/>
                  </a:lnTo>
                  <a:lnTo>
                    <a:pt x="1911" y="1"/>
                  </a:lnTo>
                  <a:close/>
                </a:path>
              </a:pathLst>
            </a:custGeom>
            <a:solidFill>
              <a:schemeClr val="lt1"/>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20" name="Google Shape;2020;p32"/>
            <p:cNvSpPr/>
            <p:nvPr/>
          </p:nvSpPr>
          <p:spPr>
            <a:xfrm>
              <a:off x="5591690" y="2145595"/>
              <a:ext cx="110867" cy="495592"/>
            </a:xfrm>
            <a:custGeom>
              <a:avLst/>
              <a:gdLst/>
              <a:ahLst/>
              <a:cxnLst/>
              <a:rect l="l" t="t" r="r" b="b"/>
              <a:pathLst>
                <a:path w="1474" h="6589" extrusionOk="0">
                  <a:moveTo>
                    <a:pt x="281" y="0"/>
                  </a:moveTo>
                  <a:lnTo>
                    <a:pt x="1" y="6589"/>
                  </a:lnTo>
                  <a:lnTo>
                    <a:pt x="327" y="6151"/>
                  </a:lnTo>
                  <a:lnTo>
                    <a:pt x="663" y="5731"/>
                  </a:lnTo>
                  <a:lnTo>
                    <a:pt x="979" y="5340"/>
                  </a:lnTo>
                  <a:lnTo>
                    <a:pt x="1296" y="4977"/>
                  </a:lnTo>
                  <a:lnTo>
                    <a:pt x="1473" y="895"/>
                  </a:lnTo>
                  <a:lnTo>
                    <a:pt x="1166" y="690"/>
                  </a:lnTo>
                  <a:lnTo>
                    <a:pt x="569" y="242"/>
                  </a:lnTo>
                  <a:lnTo>
                    <a:pt x="281" y="0"/>
                  </a:lnTo>
                  <a:close/>
                </a:path>
              </a:pathLst>
            </a:custGeom>
            <a:solidFill>
              <a:schemeClr val="lt1"/>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21" name="Google Shape;2021;p32"/>
            <p:cNvSpPr/>
            <p:nvPr/>
          </p:nvSpPr>
          <p:spPr>
            <a:xfrm>
              <a:off x="5023215" y="2125212"/>
              <a:ext cx="108084" cy="495667"/>
            </a:xfrm>
            <a:custGeom>
              <a:avLst/>
              <a:gdLst/>
              <a:ahLst/>
              <a:cxnLst/>
              <a:rect l="l" t="t" r="r" b="b"/>
              <a:pathLst>
                <a:path w="1437" h="6590" extrusionOk="0">
                  <a:moveTo>
                    <a:pt x="1436" y="1"/>
                  </a:moveTo>
                  <a:lnTo>
                    <a:pt x="1129" y="215"/>
                  </a:lnTo>
                  <a:lnTo>
                    <a:pt x="504" y="607"/>
                  </a:lnTo>
                  <a:lnTo>
                    <a:pt x="178" y="784"/>
                  </a:lnTo>
                  <a:lnTo>
                    <a:pt x="1" y="4856"/>
                  </a:lnTo>
                  <a:lnTo>
                    <a:pt x="281" y="5238"/>
                  </a:lnTo>
                  <a:lnTo>
                    <a:pt x="541" y="5639"/>
                  </a:lnTo>
                  <a:lnTo>
                    <a:pt x="849" y="6105"/>
                  </a:lnTo>
                  <a:lnTo>
                    <a:pt x="1147" y="6590"/>
                  </a:lnTo>
                  <a:lnTo>
                    <a:pt x="1436" y="1"/>
                  </a:lnTo>
                  <a:close/>
                </a:path>
              </a:pathLst>
            </a:custGeom>
            <a:solidFill>
              <a:schemeClr val="lt1"/>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22" name="Google Shape;2022;p32"/>
            <p:cNvSpPr/>
            <p:nvPr/>
          </p:nvSpPr>
          <p:spPr>
            <a:xfrm>
              <a:off x="5324677" y="2321522"/>
              <a:ext cx="51221" cy="688368"/>
            </a:xfrm>
            <a:custGeom>
              <a:avLst/>
              <a:gdLst/>
              <a:ahLst/>
              <a:cxnLst/>
              <a:rect l="l" t="t" r="r" b="b"/>
              <a:pathLst>
                <a:path w="681" h="9152" fill="none" extrusionOk="0">
                  <a:moveTo>
                    <a:pt x="103" y="9152"/>
                  </a:moveTo>
                  <a:lnTo>
                    <a:pt x="103" y="9152"/>
                  </a:lnTo>
                  <a:lnTo>
                    <a:pt x="103" y="9152"/>
                  </a:lnTo>
                  <a:lnTo>
                    <a:pt x="65" y="9142"/>
                  </a:lnTo>
                  <a:lnTo>
                    <a:pt x="10" y="9105"/>
                  </a:lnTo>
                  <a:lnTo>
                    <a:pt x="0" y="9040"/>
                  </a:lnTo>
                  <a:lnTo>
                    <a:pt x="149" y="6822"/>
                  </a:lnTo>
                  <a:lnTo>
                    <a:pt x="382" y="2311"/>
                  </a:lnTo>
                  <a:lnTo>
                    <a:pt x="476" y="0"/>
                  </a:lnTo>
                  <a:lnTo>
                    <a:pt x="578" y="0"/>
                  </a:lnTo>
                  <a:lnTo>
                    <a:pt x="681" y="0"/>
                  </a:lnTo>
                  <a:lnTo>
                    <a:pt x="587" y="2321"/>
                  </a:lnTo>
                  <a:lnTo>
                    <a:pt x="354" y="6841"/>
                  </a:lnTo>
                  <a:lnTo>
                    <a:pt x="205" y="9049"/>
                  </a:lnTo>
                  <a:lnTo>
                    <a:pt x="196" y="9087"/>
                  </a:lnTo>
                  <a:lnTo>
                    <a:pt x="140" y="9142"/>
                  </a:lnTo>
                  <a:lnTo>
                    <a:pt x="103" y="9152"/>
                  </a:lnTo>
                </a:path>
              </a:pathLst>
            </a:custGeom>
            <a:noFill/>
            <a:ln>
              <a:noFill/>
            </a:ln>
          </p:spPr>
          <p:txBody>
            <a:bodyPr spcFirstLastPara="1" wrap="square" lIns="91425" tIns="91425" rIns="91425" bIns="91425" anchor="ctr" anchorCtr="0">
              <a:noAutofit/>
            </a:bodyPr>
            <a:lstStyle/>
            <a:p>
              <a:endParaRPr sz="2400">
                <a:solidFill>
                  <a:prstClr val="black"/>
                </a:solidFill>
              </a:endParaRPr>
            </a:p>
          </p:txBody>
        </p:sp>
        <p:sp>
          <p:nvSpPr>
            <p:cNvPr id="2023" name="Google Shape;2023;p32"/>
            <p:cNvSpPr/>
            <p:nvPr/>
          </p:nvSpPr>
          <p:spPr>
            <a:xfrm>
              <a:off x="5361081" y="2224796"/>
              <a:ext cx="18352" cy="82060"/>
            </a:xfrm>
            <a:custGeom>
              <a:avLst/>
              <a:gdLst/>
              <a:ahLst/>
              <a:cxnLst/>
              <a:rect l="l" t="t" r="r" b="b"/>
              <a:pathLst>
                <a:path w="244" h="1091" fill="none" extrusionOk="0">
                  <a:moveTo>
                    <a:pt x="197" y="1090"/>
                  </a:moveTo>
                  <a:lnTo>
                    <a:pt x="103" y="1081"/>
                  </a:lnTo>
                  <a:lnTo>
                    <a:pt x="1" y="1081"/>
                  </a:lnTo>
                  <a:lnTo>
                    <a:pt x="20" y="541"/>
                  </a:lnTo>
                  <a:lnTo>
                    <a:pt x="38" y="0"/>
                  </a:lnTo>
                  <a:lnTo>
                    <a:pt x="66" y="0"/>
                  </a:lnTo>
                  <a:lnTo>
                    <a:pt x="103" y="0"/>
                  </a:lnTo>
                  <a:lnTo>
                    <a:pt x="169" y="9"/>
                  </a:lnTo>
                  <a:lnTo>
                    <a:pt x="243" y="9"/>
                  </a:lnTo>
                  <a:lnTo>
                    <a:pt x="225" y="550"/>
                  </a:lnTo>
                  <a:lnTo>
                    <a:pt x="197" y="1090"/>
                  </a:lnTo>
                </a:path>
              </a:pathLst>
            </a:custGeom>
            <a:noFill/>
            <a:ln>
              <a:noFill/>
            </a:ln>
          </p:spPr>
          <p:txBody>
            <a:bodyPr spcFirstLastPara="1" wrap="square" lIns="91425" tIns="91425" rIns="91425" bIns="91425" anchor="ctr" anchorCtr="0">
              <a:noAutofit/>
            </a:bodyPr>
            <a:lstStyle/>
            <a:p>
              <a:endParaRPr sz="2400">
                <a:solidFill>
                  <a:prstClr val="black"/>
                </a:solidFill>
              </a:endParaRPr>
            </a:p>
          </p:txBody>
        </p:sp>
        <p:sp>
          <p:nvSpPr>
            <p:cNvPr id="2024" name="Google Shape;2024;p32"/>
            <p:cNvSpPr/>
            <p:nvPr/>
          </p:nvSpPr>
          <p:spPr>
            <a:xfrm>
              <a:off x="5696164" y="2337618"/>
              <a:ext cx="122751" cy="34448"/>
            </a:xfrm>
            <a:custGeom>
              <a:avLst/>
              <a:gdLst/>
              <a:ahLst/>
              <a:cxnLst/>
              <a:rect l="l" t="t" r="r" b="b"/>
              <a:pathLst>
                <a:path w="1632" h="458" fill="none" extrusionOk="0">
                  <a:moveTo>
                    <a:pt x="1529" y="457"/>
                  </a:moveTo>
                  <a:lnTo>
                    <a:pt x="1520" y="457"/>
                  </a:lnTo>
                  <a:lnTo>
                    <a:pt x="1501" y="457"/>
                  </a:lnTo>
                  <a:lnTo>
                    <a:pt x="755" y="317"/>
                  </a:lnTo>
                  <a:lnTo>
                    <a:pt x="1" y="206"/>
                  </a:lnTo>
                  <a:lnTo>
                    <a:pt x="10" y="1"/>
                  </a:lnTo>
                  <a:lnTo>
                    <a:pt x="783" y="122"/>
                  </a:lnTo>
                  <a:lnTo>
                    <a:pt x="1548" y="261"/>
                  </a:lnTo>
                  <a:lnTo>
                    <a:pt x="1585" y="271"/>
                  </a:lnTo>
                  <a:lnTo>
                    <a:pt x="1631" y="336"/>
                  </a:lnTo>
                  <a:lnTo>
                    <a:pt x="1622" y="373"/>
                  </a:lnTo>
                  <a:lnTo>
                    <a:pt x="1613" y="411"/>
                  </a:lnTo>
                  <a:lnTo>
                    <a:pt x="1557" y="457"/>
                  </a:lnTo>
                  <a:lnTo>
                    <a:pt x="1529" y="457"/>
                  </a:lnTo>
                </a:path>
              </a:pathLst>
            </a:custGeom>
            <a:noFill/>
            <a:ln>
              <a:noFill/>
            </a:ln>
          </p:spPr>
          <p:txBody>
            <a:bodyPr spcFirstLastPara="1" wrap="square" lIns="91425" tIns="91425" rIns="91425" bIns="91425" anchor="ctr" anchorCtr="0">
              <a:noAutofit/>
            </a:bodyPr>
            <a:lstStyle/>
            <a:p>
              <a:endParaRPr sz="2400">
                <a:solidFill>
                  <a:prstClr val="black"/>
                </a:solidFill>
              </a:endParaRPr>
            </a:p>
          </p:txBody>
        </p:sp>
        <p:sp>
          <p:nvSpPr>
            <p:cNvPr id="2025" name="Google Shape;2025;p32"/>
            <p:cNvSpPr/>
            <p:nvPr/>
          </p:nvSpPr>
          <p:spPr>
            <a:xfrm>
              <a:off x="5456454" y="2310992"/>
              <a:ext cx="148625" cy="29484"/>
            </a:xfrm>
            <a:custGeom>
              <a:avLst/>
              <a:gdLst/>
              <a:ahLst/>
              <a:cxnLst/>
              <a:rect l="l" t="t" r="r" b="b"/>
              <a:pathLst>
                <a:path w="1976" h="392" fill="none" extrusionOk="0">
                  <a:moveTo>
                    <a:pt x="1967" y="392"/>
                  </a:moveTo>
                  <a:lnTo>
                    <a:pt x="988" y="289"/>
                  </a:lnTo>
                  <a:lnTo>
                    <a:pt x="0" y="205"/>
                  </a:lnTo>
                  <a:lnTo>
                    <a:pt x="10" y="0"/>
                  </a:lnTo>
                  <a:lnTo>
                    <a:pt x="997" y="84"/>
                  </a:lnTo>
                  <a:lnTo>
                    <a:pt x="1976" y="187"/>
                  </a:lnTo>
                  <a:lnTo>
                    <a:pt x="1967" y="392"/>
                  </a:lnTo>
                </a:path>
              </a:pathLst>
            </a:custGeom>
            <a:noFill/>
            <a:ln>
              <a:noFill/>
            </a:ln>
          </p:spPr>
          <p:txBody>
            <a:bodyPr spcFirstLastPara="1" wrap="square" lIns="91425" tIns="91425" rIns="91425" bIns="91425" anchor="ctr" anchorCtr="0">
              <a:noAutofit/>
            </a:bodyPr>
            <a:lstStyle/>
            <a:p>
              <a:endParaRPr sz="2400">
                <a:solidFill>
                  <a:prstClr val="black"/>
                </a:solidFill>
              </a:endParaRPr>
            </a:p>
          </p:txBody>
        </p:sp>
        <p:sp>
          <p:nvSpPr>
            <p:cNvPr id="2026" name="Google Shape;2026;p32"/>
            <p:cNvSpPr/>
            <p:nvPr/>
          </p:nvSpPr>
          <p:spPr>
            <a:xfrm>
              <a:off x="4908964" y="2308209"/>
              <a:ext cx="122074" cy="23166"/>
            </a:xfrm>
            <a:custGeom>
              <a:avLst/>
              <a:gdLst/>
              <a:ahLst/>
              <a:cxnLst/>
              <a:rect l="l" t="t" r="r" b="b"/>
              <a:pathLst>
                <a:path w="1623" h="308" fill="none" extrusionOk="0">
                  <a:moveTo>
                    <a:pt x="103" y="308"/>
                  </a:moveTo>
                  <a:lnTo>
                    <a:pt x="75" y="308"/>
                  </a:lnTo>
                  <a:lnTo>
                    <a:pt x="57" y="308"/>
                  </a:lnTo>
                  <a:lnTo>
                    <a:pt x="10" y="270"/>
                  </a:lnTo>
                  <a:lnTo>
                    <a:pt x="1" y="214"/>
                  </a:lnTo>
                  <a:lnTo>
                    <a:pt x="1" y="177"/>
                  </a:lnTo>
                  <a:lnTo>
                    <a:pt x="57" y="121"/>
                  </a:lnTo>
                  <a:lnTo>
                    <a:pt x="94" y="112"/>
                  </a:lnTo>
                  <a:lnTo>
                    <a:pt x="858" y="47"/>
                  </a:lnTo>
                  <a:lnTo>
                    <a:pt x="1622" y="0"/>
                  </a:lnTo>
                  <a:lnTo>
                    <a:pt x="1613" y="205"/>
                  </a:lnTo>
                  <a:lnTo>
                    <a:pt x="868" y="252"/>
                  </a:lnTo>
                  <a:lnTo>
                    <a:pt x="113" y="308"/>
                  </a:lnTo>
                  <a:lnTo>
                    <a:pt x="103" y="308"/>
                  </a:lnTo>
                  <a:lnTo>
                    <a:pt x="103" y="308"/>
                  </a:lnTo>
                </a:path>
              </a:pathLst>
            </a:custGeom>
            <a:noFill/>
            <a:ln>
              <a:noFill/>
            </a:ln>
          </p:spPr>
          <p:txBody>
            <a:bodyPr spcFirstLastPara="1" wrap="square" lIns="91425" tIns="91425" rIns="91425" bIns="91425" anchor="ctr" anchorCtr="0">
              <a:noAutofit/>
            </a:bodyPr>
            <a:lstStyle/>
            <a:p>
              <a:endParaRPr sz="2400">
                <a:solidFill>
                  <a:prstClr val="black"/>
                </a:solidFill>
              </a:endParaRPr>
            </a:p>
          </p:txBody>
        </p:sp>
        <p:sp>
          <p:nvSpPr>
            <p:cNvPr id="2027" name="Google Shape;2027;p32"/>
            <p:cNvSpPr/>
            <p:nvPr/>
          </p:nvSpPr>
          <p:spPr>
            <a:xfrm>
              <a:off x="5122800" y="2303245"/>
              <a:ext cx="150054" cy="16923"/>
            </a:xfrm>
            <a:custGeom>
              <a:avLst/>
              <a:gdLst/>
              <a:ahLst/>
              <a:cxnLst/>
              <a:rect l="l" t="t" r="r" b="b"/>
              <a:pathLst>
                <a:path w="1995" h="225" fill="none" extrusionOk="0">
                  <a:moveTo>
                    <a:pt x="0" y="225"/>
                  </a:moveTo>
                  <a:lnTo>
                    <a:pt x="10" y="20"/>
                  </a:lnTo>
                  <a:lnTo>
                    <a:pt x="662" y="1"/>
                  </a:lnTo>
                  <a:lnTo>
                    <a:pt x="1314" y="1"/>
                  </a:lnTo>
                  <a:lnTo>
                    <a:pt x="1659" y="1"/>
                  </a:lnTo>
                  <a:lnTo>
                    <a:pt x="1995" y="1"/>
                  </a:lnTo>
                  <a:lnTo>
                    <a:pt x="1985" y="206"/>
                  </a:lnTo>
                  <a:lnTo>
                    <a:pt x="1650" y="206"/>
                  </a:lnTo>
                  <a:lnTo>
                    <a:pt x="1314" y="197"/>
                  </a:lnTo>
                  <a:lnTo>
                    <a:pt x="662" y="206"/>
                  </a:lnTo>
                  <a:lnTo>
                    <a:pt x="0" y="225"/>
                  </a:lnTo>
                </a:path>
              </a:pathLst>
            </a:custGeom>
            <a:noFill/>
            <a:ln>
              <a:noFill/>
            </a:ln>
          </p:spPr>
          <p:txBody>
            <a:bodyPr spcFirstLastPara="1" wrap="square" lIns="91425" tIns="91425" rIns="91425" bIns="91425" anchor="ctr" anchorCtr="0">
              <a:noAutofit/>
            </a:bodyPr>
            <a:lstStyle/>
            <a:p>
              <a:endParaRPr sz="2400">
                <a:solidFill>
                  <a:prstClr val="black"/>
                </a:solidFill>
              </a:endParaRPr>
            </a:p>
          </p:txBody>
        </p:sp>
        <p:sp>
          <p:nvSpPr>
            <p:cNvPr id="2028" name="Google Shape;2028;p32"/>
            <p:cNvSpPr/>
            <p:nvPr/>
          </p:nvSpPr>
          <p:spPr>
            <a:xfrm>
              <a:off x="4827657" y="2273159"/>
              <a:ext cx="16246" cy="13388"/>
            </a:xfrm>
            <a:custGeom>
              <a:avLst/>
              <a:gdLst/>
              <a:ahLst/>
              <a:cxnLst/>
              <a:rect l="l" t="t" r="r" b="b"/>
              <a:pathLst>
                <a:path w="216" h="178" fill="none" extrusionOk="0">
                  <a:moveTo>
                    <a:pt x="215" y="177"/>
                  </a:moveTo>
                  <a:lnTo>
                    <a:pt x="122" y="93"/>
                  </a:lnTo>
                  <a:lnTo>
                    <a:pt x="19" y="19"/>
                  </a:lnTo>
                  <a:lnTo>
                    <a:pt x="10" y="9"/>
                  </a:lnTo>
                  <a:lnTo>
                    <a:pt x="1" y="0"/>
                  </a:lnTo>
                  <a:lnTo>
                    <a:pt x="10" y="9"/>
                  </a:lnTo>
                  <a:lnTo>
                    <a:pt x="19" y="19"/>
                  </a:lnTo>
                  <a:lnTo>
                    <a:pt x="113" y="93"/>
                  </a:lnTo>
                  <a:lnTo>
                    <a:pt x="215" y="177"/>
                  </a:lnTo>
                </a:path>
              </a:pathLst>
            </a:custGeom>
            <a:noFill/>
            <a:ln>
              <a:noFill/>
            </a:ln>
          </p:spPr>
          <p:txBody>
            <a:bodyPr spcFirstLastPara="1" wrap="square" lIns="91425" tIns="91425" rIns="91425" bIns="91425" anchor="ctr" anchorCtr="0">
              <a:noAutofit/>
            </a:bodyPr>
            <a:lstStyle/>
            <a:p>
              <a:endParaRPr sz="2400">
                <a:solidFill>
                  <a:prstClr val="black"/>
                </a:solidFill>
              </a:endParaRPr>
            </a:p>
          </p:txBody>
        </p:sp>
        <p:sp>
          <p:nvSpPr>
            <p:cNvPr id="2029" name="Google Shape;2029;p32"/>
            <p:cNvSpPr/>
            <p:nvPr/>
          </p:nvSpPr>
          <p:spPr>
            <a:xfrm>
              <a:off x="5588907" y="2123106"/>
              <a:ext cx="209699" cy="141028"/>
            </a:xfrm>
            <a:custGeom>
              <a:avLst/>
              <a:gdLst/>
              <a:ahLst/>
              <a:cxnLst/>
              <a:rect l="l" t="t" r="r" b="b"/>
              <a:pathLst>
                <a:path w="2788" h="1875" extrusionOk="0">
                  <a:moveTo>
                    <a:pt x="1" y="1"/>
                  </a:moveTo>
                  <a:lnTo>
                    <a:pt x="159" y="150"/>
                  </a:lnTo>
                  <a:lnTo>
                    <a:pt x="318" y="299"/>
                  </a:lnTo>
                  <a:lnTo>
                    <a:pt x="606" y="541"/>
                  </a:lnTo>
                  <a:lnTo>
                    <a:pt x="845" y="720"/>
                  </a:lnTo>
                  <a:lnTo>
                    <a:pt x="746" y="644"/>
                  </a:lnTo>
                  <a:lnTo>
                    <a:pt x="364" y="336"/>
                  </a:lnTo>
                  <a:lnTo>
                    <a:pt x="1" y="1"/>
                  </a:lnTo>
                  <a:close/>
                  <a:moveTo>
                    <a:pt x="845" y="720"/>
                  </a:moveTo>
                  <a:lnTo>
                    <a:pt x="1240" y="1026"/>
                  </a:lnTo>
                  <a:lnTo>
                    <a:pt x="1478" y="1172"/>
                  </a:lnTo>
                  <a:lnTo>
                    <a:pt x="1203" y="989"/>
                  </a:lnTo>
                  <a:lnTo>
                    <a:pt x="845" y="720"/>
                  </a:lnTo>
                  <a:close/>
                  <a:moveTo>
                    <a:pt x="1478" y="1172"/>
                  </a:moveTo>
                  <a:lnTo>
                    <a:pt x="1510" y="1194"/>
                  </a:lnTo>
                  <a:lnTo>
                    <a:pt x="1827" y="1389"/>
                  </a:lnTo>
                  <a:lnTo>
                    <a:pt x="1862" y="1408"/>
                  </a:lnTo>
                  <a:lnTo>
                    <a:pt x="1478" y="1172"/>
                  </a:lnTo>
                  <a:close/>
                  <a:moveTo>
                    <a:pt x="1862" y="1408"/>
                  </a:moveTo>
                  <a:lnTo>
                    <a:pt x="2014" y="1501"/>
                  </a:lnTo>
                  <a:lnTo>
                    <a:pt x="2342" y="1665"/>
                  </a:lnTo>
                  <a:lnTo>
                    <a:pt x="1862" y="1408"/>
                  </a:lnTo>
                  <a:close/>
                  <a:moveTo>
                    <a:pt x="2342" y="1665"/>
                  </a:moveTo>
                  <a:lnTo>
                    <a:pt x="2470" y="1734"/>
                  </a:lnTo>
                  <a:lnTo>
                    <a:pt x="2787" y="1874"/>
                  </a:lnTo>
                  <a:lnTo>
                    <a:pt x="2536" y="1762"/>
                  </a:lnTo>
                  <a:lnTo>
                    <a:pt x="2342" y="1665"/>
                  </a:lnTo>
                  <a:close/>
                </a:path>
              </a:pathLst>
            </a:custGeom>
            <a:solidFill>
              <a:srgbClr val="FFFFFF"/>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30" name="Google Shape;2030;p32"/>
            <p:cNvSpPr/>
            <p:nvPr/>
          </p:nvSpPr>
          <p:spPr>
            <a:xfrm>
              <a:off x="4823444" y="2247210"/>
              <a:ext cx="6393" cy="7747"/>
            </a:xfrm>
            <a:custGeom>
              <a:avLst/>
              <a:gdLst/>
              <a:ahLst/>
              <a:cxnLst/>
              <a:rect l="l" t="t" r="r" b="b"/>
              <a:pathLst>
                <a:path w="85" h="103" extrusionOk="0">
                  <a:moveTo>
                    <a:pt x="1" y="103"/>
                  </a:moveTo>
                  <a:lnTo>
                    <a:pt x="29" y="38"/>
                  </a:lnTo>
                  <a:lnTo>
                    <a:pt x="85" y="0"/>
                  </a:lnTo>
                  <a:lnTo>
                    <a:pt x="29" y="38"/>
                  </a:lnTo>
                  <a:lnTo>
                    <a:pt x="1" y="103"/>
                  </a:lnTo>
                  <a:close/>
                </a:path>
              </a:pathLst>
            </a:custGeom>
            <a:solidFill>
              <a:srgbClr val="FFFFFF"/>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31" name="Google Shape;2031;p32"/>
            <p:cNvSpPr/>
            <p:nvPr/>
          </p:nvSpPr>
          <p:spPr>
            <a:xfrm>
              <a:off x="5052700" y="1984334"/>
              <a:ext cx="229255" cy="191422"/>
            </a:xfrm>
            <a:custGeom>
              <a:avLst/>
              <a:gdLst/>
              <a:ahLst/>
              <a:cxnLst/>
              <a:rect l="l" t="t" r="r" b="b"/>
              <a:pathLst>
                <a:path w="3048" h="2545" extrusionOk="0">
                  <a:moveTo>
                    <a:pt x="3048" y="1"/>
                  </a:moveTo>
                  <a:lnTo>
                    <a:pt x="2833" y="252"/>
                  </a:lnTo>
                  <a:lnTo>
                    <a:pt x="2648" y="453"/>
                  </a:lnTo>
                  <a:lnTo>
                    <a:pt x="2805" y="289"/>
                  </a:lnTo>
                  <a:lnTo>
                    <a:pt x="3048" y="1"/>
                  </a:lnTo>
                  <a:close/>
                  <a:moveTo>
                    <a:pt x="2648" y="453"/>
                  </a:moveTo>
                  <a:lnTo>
                    <a:pt x="2274" y="839"/>
                  </a:lnTo>
                  <a:lnTo>
                    <a:pt x="2209" y="901"/>
                  </a:lnTo>
                  <a:lnTo>
                    <a:pt x="2367" y="755"/>
                  </a:lnTo>
                  <a:lnTo>
                    <a:pt x="2648" y="453"/>
                  </a:lnTo>
                  <a:close/>
                  <a:moveTo>
                    <a:pt x="2209" y="901"/>
                  </a:moveTo>
                  <a:lnTo>
                    <a:pt x="1841" y="1237"/>
                  </a:lnTo>
                  <a:lnTo>
                    <a:pt x="1985" y="1110"/>
                  </a:lnTo>
                  <a:lnTo>
                    <a:pt x="2209" y="901"/>
                  </a:lnTo>
                  <a:close/>
                  <a:moveTo>
                    <a:pt x="1841" y="1237"/>
                  </a:moveTo>
                  <a:lnTo>
                    <a:pt x="1669" y="1389"/>
                  </a:lnTo>
                  <a:lnTo>
                    <a:pt x="988" y="1911"/>
                  </a:lnTo>
                  <a:lnTo>
                    <a:pt x="873" y="1992"/>
                  </a:lnTo>
                  <a:lnTo>
                    <a:pt x="1044" y="1874"/>
                  </a:lnTo>
                  <a:lnTo>
                    <a:pt x="1603" y="1454"/>
                  </a:lnTo>
                  <a:lnTo>
                    <a:pt x="1841" y="1237"/>
                  </a:lnTo>
                  <a:close/>
                  <a:moveTo>
                    <a:pt x="873" y="1992"/>
                  </a:moveTo>
                  <a:lnTo>
                    <a:pt x="600" y="2181"/>
                  </a:lnTo>
                  <a:lnTo>
                    <a:pt x="643" y="2153"/>
                  </a:lnTo>
                  <a:lnTo>
                    <a:pt x="873" y="1992"/>
                  </a:lnTo>
                  <a:close/>
                  <a:moveTo>
                    <a:pt x="600" y="2181"/>
                  </a:moveTo>
                  <a:lnTo>
                    <a:pt x="399" y="2307"/>
                  </a:lnTo>
                  <a:lnTo>
                    <a:pt x="399" y="2307"/>
                  </a:lnTo>
                  <a:lnTo>
                    <a:pt x="532" y="2228"/>
                  </a:lnTo>
                  <a:lnTo>
                    <a:pt x="600" y="2181"/>
                  </a:lnTo>
                  <a:close/>
                  <a:moveTo>
                    <a:pt x="399" y="2307"/>
                  </a:moveTo>
                  <a:lnTo>
                    <a:pt x="0" y="2545"/>
                  </a:lnTo>
                  <a:lnTo>
                    <a:pt x="317" y="2358"/>
                  </a:lnTo>
                  <a:lnTo>
                    <a:pt x="399" y="2307"/>
                  </a:lnTo>
                  <a:close/>
                </a:path>
              </a:pathLst>
            </a:custGeom>
            <a:solidFill>
              <a:srgbClr val="FFFFFF"/>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32" name="Google Shape;2032;p32"/>
            <p:cNvSpPr/>
            <p:nvPr/>
          </p:nvSpPr>
          <p:spPr>
            <a:xfrm>
              <a:off x="5460666" y="1985011"/>
              <a:ext cx="449334" cy="349900"/>
            </a:xfrm>
            <a:custGeom>
              <a:avLst/>
              <a:gdLst/>
              <a:ahLst/>
              <a:cxnLst/>
              <a:rect l="l" t="t" r="r" b="b"/>
              <a:pathLst>
                <a:path w="5974" h="4652" fill="none" extrusionOk="0">
                  <a:moveTo>
                    <a:pt x="5610" y="4651"/>
                  </a:moveTo>
                  <a:lnTo>
                    <a:pt x="5107" y="4409"/>
                  </a:lnTo>
                  <a:lnTo>
                    <a:pt x="3886" y="3971"/>
                  </a:lnTo>
                  <a:lnTo>
                    <a:pt x="3178" y="3785"/>
                  </a:lnTo>
                  <a:lnTo>
                    <a:pt x="3215" y="3030"/>
                  </a:lnTo>
                  <a:lnTo>
                    <a:pt x="2908" y="2825"/>
                  </a:lnTo>
                  <a:lnTo>
                    <a:pt x="2311" y="2377"/>
                  </a:lnTo>
                  <a:lnTo>
                    <a:pt x="2023" y="2135"/>
                  </a:lnTo>
                  <a:lnTo>
                    <a:pt x="1967" y="3533"/>
                  </a:lnTo>
                  <a:lnTo>
                    <a:pt x="1016" y="3384"/>
                  </a:lnTo>
                  <a:lnTo>
                    <a:pt x="0" y="3272"/>
                  </a:lnTo>
                  <a:lnTo>
                    <a:pt x="140" y="1"/>
                  </a:lnTo>
                  <a:lnTo>
                    <a:pt x="373" y="346"/>
                  </a:lnTo>
                  <a:lnTo>
                    <a:pt x="895" y="998"/>
                  </a:lnTo>
                  <a:lnTo>
                    <a:pt x="1184" y="1315"/>
                  </a:lnTo>
                  <a:lnTo>
                    <a:pt x="1435" y="1585"/>
                  </a:lnTo>
                  <a:lnTo>
                    <a:pt x="1706" y="1837"/>
                  </a:lnTo>
                  <a:lnTo>
                    <a:pt x="1864" y="1986"/>
                  </a:lnTo>
                  <a:lnTo>
                    <a:pt x="2023" y="2135"/>
                  </a:lnTo>
                  <a:lnTo>
                    <a:pt x="2311" y="2377"/>
                  </a:lnTo>
                  <a:lnTo>
                    <a:pt x="2908" y="2825"/>
                  </a:lnTo>
                  <a:lnTo>
                    <a:pt x="3215" y="3030"/>
                  </a:lnTo>
                  <a:lnTo>
                    <a:pt x="3532" y="3225"/>
                  </a:lnTo>
                  <a:lnTo>
                    <a:pt x="4175" y="3570"/>
                  </a:lnTo>
                  <a:lnTo>
                    <a:pt x="4492" y="3710"/>
                  </a:lnTo>
                  <a:lnTo>
                    <a:pt x="4818" y="3831"/>
                  </a:lnTo>
                  <a:lnTo>
                    <a:pt x="5461" y="4008"/>
                  </a:lnTo>
                  <a:lnTo>
                    <a:pt x="5769" y="4055"/>
                  </a:lnTo>
                  <a:lnTo>
                    <a:pt x="5834" y="4064"/>
                  </a:lnTo>
                  <a:lnTo>
                    <a:pt x="5937" y="4148"/>
                  </a:lnTo>
                  <a:lnTo>
                    <a:pt x="5974" y="4269"/>
                  </a:lnTo>
                  <a:lnTo>
                    <a:pt x="5946" y="4390"/>
                  </a:lnTo>
                  <a:lnTo>
                    <a:pt x="5899" y="4437"/>
                  </a:lnTo>
                  <a:lnTo>
                    <a:pt x="5881" y="4456"/>
                  </a:lnTo>
                  <a:lnTo>
                    <a:pt x="5862" y="4474"/>
                  </a:lnTo>
                  <a:lnTo>
                    <a:pt x="5741" y="4558"/>
                  </a:lnTo>
                  <a:lnTo>
                    <a:pt x="5610" y="4651"/>
                  </a:lnTo>
                </a:path>
              </a:pathLst>
            </a:custGeom>
            <a:noFill/>
            <a:ln>
              <a:noFill/>
            </a:ln>
          </p:spPr>
          <p:txBody>
            <a:bodyPr spcFirstLastPara="1" wrap="square" lIns="91425" tIns="91425" rIns="91425" bIns="91425" anchor="ctr" anchorCtr="0">
              <a:noAutofit/>
            </a:bodyPr>
            <a:lstStyle/>
            <a:p>
              <a:endParaRPr sz="2400">
                <a:solidFill>
                  <a:prstClr val="black"/>
                </a:solidFill>
              </a:endParaRPr>
            </a:p>
          </p:txBody>
        </p:sp>
        <p:sp>
          <p:nvSpPr>
            <p:cNvPr id="2033" name="Google Shape;2033;p32"/>
            <p:cNvSpPr/>
            <p:nvPr/>
          </p:nvSpPr>
          <p:spPr>
            <a:xfrm>
              <a:off x="4822768" y="2184105"/>
              <a:ext cx="213836" cy="104549"/>
            </a:xfrm>
            <a:custGeom>
              <a:avLst/>
              <a:gdLst/>
              <a:ahLst/>
              <a:cxnLst/>
              <a:rect l="l" t="t" r="r" b="b"/>
              <a:pathLst>
                <a:path w="2843" h="1390" fill="none" extrusionOk="0">
                  <a:moveTo>
                    <a:pt x="308" y="1389"/>
                  </a:moveTo>
                  <a:lnTo>
                    <a:pt x="289" y="1371"/>
                  </a:lnTo>
                  <a:lnTo>
                    <a:pt x="280" y="1361"/>
                  </a:lnTo>
                  <a:lnTo>
                    <a:pt x="178" y="1277"/>
                  </a:lnTo>
                  <a:lnTo>
                    <a:pt x="84" y="1203"/>
                  </a:lnTo>
                  <a:lnTo>
                    <a:pt x="75" y="1193"/>
                  </a:lnTo>
                  <a:lnTo>
                    <a:pt x="66" y="1184"/>
                  </a:lnTo>
                  <a:lnTo>
                    <a:pt x="19" y="1128"/>
                  </a:lnTo>
                  <a:lnTo>
                    <a:pt x="1" y="998"/>
                  </a:lnTo>
                  <a:lnTo>
                    <a:pt x="10" y="942"/>
                  </a:lnTo>
                  <a:lnTo>
                    <a:pt x="38" y="877"/>
                  </a:lnTo>
                  <a:lnTo>
                    <a:pt x="94" y="839"/>
                  </a:lnTo>
                  <a:lnTo>
                    <a:pt x="150" y="802"/>
                  </a:lnTo>
                  <a:lnTo>
                    <a:pt x="224" y="793"/>
                  </a:lnTo>
                  <a:lnTo>
                    <a:pt x="532" y="774"/>
                  </a:lnTo>
                  <a:lnTo>
                    <a:pt x="1166" y="662"/>
                  </a:lnTo>
                  <a:lnTo>
                    <a:pt x="1827" y="457"/>
                  </a:lnTo>
                  <a:lnTo>
                    <a:pt x="2508" y="178"/>
                  </a:lnTo>
                  <a:lnTo>
                    <a:pt x="2843" y="1"/>
                  </a:lnTo>
                  <a:lnTo>
                    <a:pt x="2815" y="746"/>
                  </a:lnTo>
                  <a:lnTo>
                    <a:pt x="2088" y="867"/>
                  </a:lnTo>
                  <a:lnTo>
                    <a:pt x="830" y="1184"/>
                  </a:lnTo>
                  <a:lnTo>
                    <a:pt x="308" y="1389"/>
                  </a:lnTo>
                </a:path>
              </a:pathLst>
            </a:custGeom>
            <a:noFill/>
            <a:ln>
              <a:noFill/>
            </a:ln>
          </p:spPr>
          <p:txBody>
            <a:bodyPr spcFirstLastPara="1" wrap="square" lIns="91425" tIns="91425" rIns="91425" bIns="91425" anchor="ctr" anchorCtr="0">
              <a:noAutofit/>
            </a:bodyPr>
            <a:lstStyle/>
            <a:p>
              <a:endParaRPr sz="2400">
                <a:solidFill>
                  <a:prstClr val="black"/>
                </a:solidFill>
              </a:endParaRPr>
            </a:p>
          </p:txBody>
        </p:sp>
        <p:sp>
          <p:nvSpPr>
            <p:cNvPr id="2034" name="Google Shape;2034;p32"/>
            <p:cNvSpPr/>
            <p:nvPr/>
          </p:nvSpPr>
          <p:spPr>
            <a:xfrm>
              <a:off x="5052700" y="1978016"/>
              <a:ext cx="234144" cy="251068"/>
            </a:xfrm>
            <a:custGeom>
              <a:avLst/>
              <a:gdLst/>
              <a:ahLst/>
              <a:cxnLst/>
              <a:rect l="l" t="t" r="r" b="b"/>
              <a:pathLst>
                <a:path w="3113" h="3338" fill="none" extrusionOk="0">
                  <a:moveTo>
                    <a:pt x="988" y="3337"/>
                  </a:moveTo>
                  <a:lnTo>
                    <a:pt x="1044" y="1958"/>
                  </a:lnTo>
                  <a:lnTo>
                    <a:pt x="532" y="2312"/>
                  </a:lnTo>
                  <a:lnTo>
                    <a:pt x="0" y="2629"/>
                  </a:lnTo>
                  <a:lnTo>
                    <a:pt x="0" y="2629"/>
                  </a:lnTo>
                  <a:lnTo>
                    <a:pt x="532" y="2312"/>
                  </a:lnTo>
                  <a:lnTo>
                    <a:pt x="1044" y="1958"/>
                  </a:lnTo>
                  <a:lnTo>
                    <a:pt x="1603" y="1538"/>
                  </a:lnTo>
                  <a:lnTo>
                    <a:pt x="2367" y="839"/>
                  </a:lnTo>
                  <a:lnTo>
                    <a:pt x="2833" y="336"/>
                  </a:lnTo>
                  <a:lnTo>
                    <a:pt x="3048" y="85"/>
                  </a:lnTo>
                  <a:lnTo>
                    <a:pt x="3085" y="38"/>
                  </a:lnTo>
                  <a:lnTo>
                    <a:pt x="3113" y="1"/>
                  </a:lnTo>
                  <a:lnTo>
                    <a:pt x="2973" y="3253"/>
                  </a:lnTo>
                  <a:lnTo>
                    <a:pt x="1948" y="3272"/>
                  </a:lnTo>
                  <a:lnTo>
                    <a:pt x="988" y="3337"/>
                  </a:lnTo>
                </a:path>
              </a:pathLst>
            </a:custGeom>
            <a:noFill/>
            <a:ln>
              <a:noFill/>
            </a:ln>
          </p:spPr>
          <p:txBody>
            <a:bodyPr spcFirstLastPara="1" wrap="square" lIns="91425" tIns="91425" rIns="91425" bIns="91425" anchor="ctr" anchorCtr="0">
              <a:noAutofit/>
            </a:bodyPr>
            <a:lstStyle/>
            <a:p>
              <a:endParaRPr sz="2400">
                <a:solidFill>
                  <a:prstClr val="black"/>
                </a:solidFill>
              </a:endParaRPr>
            </a:p>
          </p:txBody>
        </p:sp>
        <p:sp>
          <p:nvSpPr>
            <p:cNvPr id="2035" name="Google Shape;2035;p32"/>
            <p:cNvSpPr/>
            <p:nvPr/>
          </p:nvSpPr>
          <p:spPr>
            <a:xfrm>
              <a:off x="5608538" y="2145595"/>
              <a:ext cx="94019" cy="124105"/>
            </a:xfrm>
            <a:custGeom>
              <a:avLst/>
              <a:gdLst/>
              <a:ahLst/>
              <a:cxnLst/>
              <a:rect l="l" t="t" r="r" b="b"/>
              <a:pathLst>
                <a:path w="1250" h="1650" extrusionOk="0">
                  <a:moveTo>
                    <a:pt x="57" y="0"/>
                  </a:moveTo>
                  <a:lnTo>
                    <a:pt x="1" y="1398"/>
                  </a:lnTo>
                  <a:lnTo>
                    <a:pt x="625" y="1519"/>
                  </a:lnTo>
                  <a:lnTo>
                    <a:pt x="1212" y="1650"/>
                  </a:lnTo>
                  <a:lnTo>
                    <a:pt x="1249" y="895"/>
                  </a:lnTo>
                  <a:lnTo>
                    <a:pt x="942" y="690"/>
                  </a:lnTo>
                  <a:lnTo>
                    <a:pt x="345" y="242"/>
                  </a:lnTo>
                  <a:lnTo>
                    <a:pt x="57" y="0"/>
                  </a:lnTo>
                  <a:close/>
                </a:path>
              </a:pathLst>
            </a:custGeom>
            <a:solidFill>
              <a:schemeClr val="dk1"/>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36" name="Google Shape;2036;p32"/>
            <p:cNvSpPr/>
            <p:nvPr/>
          </p:nvSpPr>
          <p:spPr>
            <a:xfrm>
              <a:off x="5034498" y="2125212"/>
              <a:ext cx="96802" cy="115079"/>
            </a:xfrm>
            <a:custGeom>
              <a:avLst/>
              <a:gdLst/>
              <a:ahLst/>
              <a:cxnLst/>
              <a:rect l="l" t="t" r="r" b="b"/>
              <a:pathLst>
                <a:path w="1287" h="1530" extrusionOk="0">
                  <a:moveTo>
                    <a:pt x="1286" y="1"/>
                  </a:moveTo>
                  <a:lnTo>
                    <a:pt x="774" y="355"/>
                  </a:lnTo>
                  <a:lnTo>
                    <a:pt x="242" y="672"/>
                  </a:lnTo>
                  <a:lnTo>
                    <a:pt x="131" y="728"/>
                  </a:lnTo>
                  <a:lnTo>
                    <a:pt x="28" y="784"/>
                  </a:lnTo>
                  <a:lnTo>
                    <a:pt x="0" y="1529"/>
                  </a:lnTo>
                  <a:lnTo>
                    <a:pt x="596" y="1445"/>
                  </a:lnTo>
                  <a:lnTo>
                    <a:pt x="1230" y="1380"/>
                  </a:lnTo>
                  <a:lnTo>
                    <a:pt x="1286" y="1"/>
                  </a:lnTo>
                  <a:close/>
                </a:path>
              </a:pathLst>
            </a:custGeom>
            <a:solidFill>
              <a:schemeClr val="dk1"/>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37" name="Google Shape;2037;p32"/>
            <p:cNvSpPr/>
            <p:nvPr/>
          </p:nvSpPr>
          <p:spPr>
            <a:xfrm>
              <a:off x="4992377" y="3164079"/>
              <a:ext cx="341476" cy="216619"/>
            </a:xfrm>
            <a:custGeom>
              <a:avLst/>
              <a:gdLst/>
              <a:ahLst/>
              <a:cxnLst/>
              <a:rect l="l" t="t" r="r" b="b"/>
              <a:pathLst>
                <a:path w="4540" h="2880" extrusionOk="0">
                  <a:moveTo>
                    <a:pt x="4437" y="0"/>
                  </a:moveTo>
                  <a:lnTo>
                    <a:pt x="4213" y="289"/>
                  </a:lnTo>
                  <a:lnTo>
                    <a:pt x="3617" y="829"/>
                  </a:lnTo>
                  <a:lnTo>
                    <a:pt x="2918" y="1333"/>
                  </a:lnTo>
                  <a:lnTo>
                    <a:pt x="2182" y="1771"/>
                  </a:lnTo>
                  <a:lnTo>
                    <a:pt x="1110" y="2302"/>
                  </a:lnTo>
                  <a:lnTo>
                    <a:pt x="122" y="2721"/>
                  </a:lnTo>
                  <a:lnTo>
                    <a:pt x="1" y="2759"/>
                  </a:lnTo>
                  <a:lnTo>
                    <a:pt x="47" y="2880"/>
                  </a:lnTo>
                  <a:lnTo>
                    <a:pt x="197" y="2824"/>
                  </a:lnTo>
                  <a:lnTo>
                    <a:pt x="1212" y="2404"/>
                  </a:lnTo>
                  <a:lnTo>
                    <a:pt x="2284" y="1864"/>
                  </a:lnTo>
                  <a:lnTo>
                    <a:pt x="3020" y="1426"/>
                  </a:lnTo>
                  <a:lnTo>
                    <a:pt x="3719" y="923"/>
                  </a:lnTo>
                  <a:lnTo>
                    <a:pt x="4316" y="363"/>
                  </a:lnTo>
                  <a:lnTo>
                    <a:pt x="4539" y="75"/>
                  </a:lnTo>
                  <a:lnTo>
                    <a:pt x="4437" y="0"/>
                  </a:lnTo>
                  <a:close/>
                </a:path>
              </a:pathLst>
            </a:custGeom>
            <a:solidFill>
              <a:srgbClr val="43298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38" name="Google Shape;2038;p32"/>
            <p:cNvSpPr/>
            <p:nvPr/>
          </p:nvSpPr>
          <p:spPr>
            <a:xfrm>
              <a:off x="5042170" y="3130383"/>
              <a:ext cx="267841" cy="171791"/>
            </a:xfrm>
            <a:custGeom>
              <a:avLst/>
              <a:gdLst/>
              <a:ahLst/>
              <a:cxnLst/>
              <a:rect l="l" t="t" r="r" b="b"/>
              <a:pathLst>
                <a:path w="3561" h="2284" extrusionOk="0">
                  <a:moveTo>
                    <a:pt x="3458" y="1"/>
                  </a:moveTo>
                  <a:lnTo>
                    <a:pt x="3244" y="290"/>
                  </a:lnTo>
                  <a:lnTo>
                    <a:pt x="2731" y="784"/>
                  </a:lnTo>
                  <a:lnTo>
                    <a:pt x="2172" y="1194"/>
                  </a:lnTo>
                  <a:lnTo>
                    <a:pt x="1594" y="1529"/>
                  </a:lnTo>
                  <a:lnTo>
                    <a:pt x="793" y="1893"/>
                  </a:lnTo>
                  <a:lnTo>
                    <a:pt x="84" y="2135"/>
                  </a:lnTo>
                  <a:lnTo>
                    <a:pt x="1" y="2153"/>
                  </a:lnTo>
                  <a:lnTo>
                    <a:pt x="29" y="2284"/>
                  </a:lnTo>
                  <a:lnTo>
                    <a:pt x="112" y="2256"/>
                  </a:lnTo>
                  <a:lnTo>
                    <a:pt x="839" y="2014"/>
                  </a:lnTo>
                  <a:lnTo>
                    <a:pt x="1659" y="1641"/>
                  </a:lnTo>
                  <a:lnTo>
                    <a:pt x="2247" y="1296"/>
                  </a:lnTo>
                  <a:lnTo>
                    <a:pt x="2815" y="877"/>
                  </a:lnTo>
                  <a:lnTo>
                    <a:pt x="3337" y="373"/>
                  </a:lnTo>
                  <a:lnTo>
                    <a:pt x="3561" y="75"/>
                  </a:lnTo>
                  <a:lnTo>
                    <a:pt x="3458" y="1"/>
                  </a:lnTo>
                  <a:close/>
                </a:path>
              </a:pathLst>
            </a:custGeom>
            <a:solidFill>
              <a:srgbClr val="43298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39" name="Google Shape;2039;p32"/>
            <p:cNvSpPr/>
            <p:nvPr/>
          </p:nvSpPr>
          <p:spPr>
            <a:xfrm>
              <a:off x="5096174" y="3180852"/>
              <a:ext cx="301462" cy="218123"/>
            </a:xfrm>
            <a:custGeom>
              <a:avLst/>
              <a:gdLst/>
              <a:ahLst/>
              <a:cxnLst/>
              <a:rect l="l" t="t" r="r" b="b"/>
              <a:pathLst>
                <a:path w="4008" h="2900" extrusionOk="0">
                  <a:moveTo>
                    <a:pt x="3905" y="1"/>
                  </a:moveTo>
                  <a:lnTo>
                    <a:pt x="3681" y="290"/>
                  </a:lnTo>
                  <a:lnTo>
                    <a:pt x="3131" y="839"/>
                  </a:lnTo>
                  <a:lnTo>
                    <a:pt x="2507" y="1343"/>
                  </a:lnTo>
                  <a:lnTo>
                    <a:pt x="1864" y="1781"/>
                  </a:lnTo>
                  <a:lnTo>
                    <a:pt x="364" y="2619"/>
                  </a:lnTo>
                  <a:lnTo>
                    <a:pt x="0" y="2778"/>
                  </a:lnTo>
                  <a:lnTo>
                    <a:pt x="56" y="2899"/>
                  </a:lnTo>
                  <a:lnTo>
                    <a:pt x="420" y="2741"/>
                  </a:lnTo>
                  <a:lnTo>
                    <a:pt x="1939" y="1883"/>
                  </a:lnTo>
                  <a:lnTo>
                    <a:pt x="2591" y="1436"/>
                  </a:lnTo>
                  <a:lnTo>
                    <a:pt x="3225" y="933"/>
                  </a:lnTo>
                  <a:lnTo>
                    <a:pt x="3784" y="373"/>
                  </a:lnTo>
                  <a:lnTo>
                    <a:pt x="4007" y="75"/>
                  </a:lnTo>
                  <a:lnTo>
                    <a:pt x="3905" y="1"/>
                  </a:lnTo>
                  <a:close/>
                </a:path>
              </a:pathLst>
            </a:custGeom>
            <a:solidFill>
              <a:srgbClr val="43298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40" name="Google Shape;2040;p32"/>
            <p:cNvSpPr/>
            <p:nvPr/>
          </p:nvSpPr>
          <p:spPr>
            <a:xfrm>
              <a:off x="5009225" y="3250275"/>
              <a:ext cx="85595" cy="85595"/>
            </a:xfrm>
            <a:custGeom>
              <a:avLst/>
              <a:gdLst/>
              <a:ahLst/>
              <a:cxnLst/>
              <a:rect l="l" t="t" r="r" b="b"/>
              <a:pathLst>
                <a:path w="1138" h="1138" extrusionOk="0">
                  <a:moveTo>
                    <a:pt x="578" y="0"/>
                  </a:moveTo>
                  <a:lnTo>
                    <a:pt x="364" y="38"/>
                  </a:lnTo>
                  <a:lnTo>
                    <a:pt x="261" y="94"/>
                  </a:lnTo>
                  <a:lnTo>
                    <a:pt x="168" y="159"/>
                  </a:lnTo>
                  <a:lnTo>
                    <a:pt x="47" y="336"/>
                  </a:lnTo>
                  <a:lnTo>
                    <a:pt x="1" y="550"/>
                  </a:lnTo>
                  <a:lnTo>
                    <a:pt x="38" y="774"/>
                  </a:lnTo>
                  <a:lnTo>
                    <a:pt x="84" y="867"/>
                  </a:lnTo>
                  <a:lnTo>
                    <a:pt x="159" y="960"/>
                  </a:lnTo>
                  <a:lnTo>
                    <a:pt x="336" y="1091"/>
                  </a:lnTo>
                  <a:lnTo>
                    <a:pt x="550" y="1137"/>
                  </a:lnTo>
                  <a:lnTo>
                    <a:pt x="765" y="1100"/>
                  </a:lnTo>
                  <a:lnTo>
                    <a:pt x="867" y="1044"/>
                  </a:lnTo>
                  <a:lnTo>
                    <a:pt x="960" y="979"/>
                  </a:lnTo>
                  <a:lnTo>
                    <a:pt x="1091" y="792"/>
                  </a:lnTo>
                  <a:lnTo>
                    <a:pt x="1138" y="587"/>
                  </a:lnTo>
                  <a:lnTo>
                    <a:pt x="1100" y="364"/>
                  </a:lnTo>
                  <a:lnTo>
                    <a:pt x="1044" y="261"/>
                  </a:lnTo>
                  <a:lnTo>
                    <a:pt x="979" y="168"/>
                  </a:lnTo>
                  <a:lnTo>
                    <a:pt x="793" y="47"/>
                  </a:lnTo>
                  <a:lnTo>
                    <a:pt x="578" y="0"/>
                  </a:lnTo>
                  <a:close/>
                </a:path>
              </a:pathLst>
            </a:custGeom>
            <a:solidFill>
              <a:schemeClr val="accent4"/>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41" name="Google Shape;2041;p32"/>
            <p:cNvSpPr/>
            <p:nvPr/>
          </p:nvSpPr>
          <p:spPr>
            <a:xfrm>
              <a:off x="5059018" y="3351890"/>
              <a:ext cx="86272" cy="85595"/>
            </a:xfrm>
            <a:custGeom>
              <a:avLst/>
              <a:gdLst/>
              <a:ahLst/>
              <a:cxnLst/>
              <a:rect l="l" t="t" r="r" b="b"/>
              <a:pathLst>
                <a:path w="1147" h="1138" extrusionOk="0">
                  <a:moveTo>
                    <a:pt x="587" y="1"/>
                  </a:moveTo>
                  <a:lnTo>
                    <a:pt x="373" y="38"/>
                  </a:lnTo>
                  <a:lnTo>
                    <a:pt x="270" y="94"/>
                  </a:lnTo>
                  <a:lnTo>
                    <a:pt x="177" y="159"/>
                  </a:lnTo>
                  <a:lnTo>
                    <a:pt x="56" y="336"/>
                  </a:lnTo>
                  <a:lnTo>
                    <a:pt x="0" y="550"/>
                  </a:lnTo>
                  <a:lnTo>
                    <a:pt x="37" y="774"/>
                  </a:lnTo>
                  <a:lnTo>
                    <a:pt x="93" y="867"/>
                  </a:lnTo>
                  <a:lnTo>
                    <a:pt x="168" y="961"/>
                  </a:lnTo>
                  <a:lnTo>
                    <a:pt x="345" y="1091"/>
                  </a:lnTo>
                  <a:lnTo>
                    <a:pt x="559" y="1138"/>
                  </a:lnTo>
                  <a:lnTo>
                    <a:pt x="774" y="1100"/>
                  </a:lnTo>
                  <a:lnTo>
                    <a:pt x="876" y="1044"/>
                  </a:lnTo>
                  <a:lnTo>
                    <a:pt x="969" y="979"/>
                  </a:lnTo>
                  <a:lnTo>
                    <a:pt x="1100" y="793"/>
                  </a:lnTo>
                  <a:lnTo>
                    <a:pt x="1147" y="588"/>
                  </a:lnTo>
                  <a:lnTo>
                    <a:pt x="1109" y="364"/>
                  </a:lnTo>
                  <a:lnTo>
                    <a:pt x="1053" y="262"/>
                  </a:lnTo>
                  <a:lnTo>
                    <a:pt x="979" y="168"/>
                  </a:lnTo>
                  <a:lnTo>
                    <a:pt x="802" y="47"/>
                  </a:lnTo>
                  <a:lnTo>
                    <a:pt x="587" y="1"/>
                  </a:lnTo>
                  <a:close/>
                </a:path>
              </a:pathLst>
            </a:custGeom>
            <a:solidFill>
              <a:schemeClr val="dk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42" name="Google Shape;2042;p32"/>
            <p:cNvSpPr/>
            <p:nvPr/>
          </p:nvSpPr>
          <p:spPr>
            <a:xfrm>
              <a:off x="4931453" y="3340006"/>
              <a:ext cx="89055" cy="93944"/>
            </a:xfrm>
            <a:custGeom>
              <a:avLst/>
              <a:gdLst/>
              <a:ahLst/>
              <a:cxnLst/>
              <a:rect l="l" t="t" r="r" b="b"/>
              <a:pathLst>
                <a:path w="1184" h="1249" extrusionOk="0">
                  <a:moveTo>
                    <a:pt x="541" y="0"/>
                  </a:moveTo>
                  <a:lnTo>
                    <a:pt x="429" y="28"/>
                  </a:lnTo>
                  <a:lnTo>
                    <a:pt x="0" y="177"/>
                  </a:lnTo>
                  <a:lnTo>
                    <a:pt x="373" y="1249"/>
                  </a:lnTo>
                  <a:lnTo>
                    <a:pt x="811" y="1091"/>
                  </a:lnTo>
                  <a:lnTo>
                    <a:pt x="913" y="1044"/>
                  </a:lnTo>
                  <a:lnTo>
                    <a:pt x="1081" y="904"/>
                  </a:lnTo>
                  <a:lnTo>
                    <a:pt x="1174" y="708"/>
                  </a:lnTo>
                  <a:lnTo>
                    <a:pt x="1184" y="485"/>
                  </a:lnTo>
                  <a:lnTo>
                    <a:pt x="1156" y="373"/>
                  </a:lnTo>
                  <a:lnTo>
                    <a:pt x="1109" y="270"/>
                  </a:lnTo>
                  <a:lnTo>
                    <a:pt x="960" y="103"/>
                  </a:lnTo>
                  <a:lnTo>
                    <a:pt x="764" y="10"/>
                  </a:lnTo>
                  <a:lnTo>
                    <a:pt x="541" y="0"/>
                  </a:lnTo>
                  <a:close/>
                </a:path>
              </a:pathLst>
            </a:custGeom>
            <a:solidFill>
              <a:schemeClr val="accent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43" name="Google Shape;2043;p32"/>
            <p:cNvSpPr/>
            <p:nvPr/>
          </p:nvSpPr>
          <p:spPr>
            <a:xfrm>
              <a:off x="5187259" y="3048398"/>
              <a:ext cx="269947" cy="171114"/>
            </a:xfrm>
            <a:custGeom>
              <a:avLst/>
              <a:gdLst/>
              <a:ahLst/>
              <a:cxnLst/>
              <a:rect l="l" t="t" r="r" b="b"/>
              <a:pathLst>
                <a:path w="3589" h="2275" extrusionOk="0">
                  <a:moveTo>
                    <a:pt x="1837" y="0"/>
                  </a:moveTo>
                  <a:lnTo>
                    <a:pt x="1762" y="47"/>
                  </a:lnTo>
                  <a:lnTo>
                    <a:pt x="57" y="1771"/>
                  </a:lnTo>
                  <a:lnTo>
                    <a:pt x="10" y="1827"/>
                  </a:lnTo>
                  <a:lnTo>
                    <a:pt x="1" y="1939"/>
                  </a:lnTo>
                  <a:lnTo>
                    <a:pt x="57" y="2041"/>
                  </a:lnTo>
                  <a:lnTo>
                    <a:pt x="159" y="2088"/>
                  </a:lnTo>
                  <a:lnTo>
                    <a:pt x="224" y="2088"/>
                  </a:lnTo>
                  <a:lnTo>
                    <a:pt x="1762" y="1780"/>
                  </a:lnTo>
                  <a:lnTo>
                    <a:pt x="1809" y="1771"/>
                  </a:lnTo>
                  <a:lnTo>
                    <a:pt x="1855" y="1790"/>
                  </a:lnTo>
                  <a:lnTo>
                    <a:pt x="3356" y="2265"/>
                  </a:lnTo>
                  <a:lnTo>
                    <a:pt x="3421" y="2274"/>
                  </a:lnTo>
                  <a:lnTo>
                    <a:pt x="3523" y="2237"/>
                  </a:lnTo>
                  <a:lnTo>
                    <a:pt x="3589" y="2144"/>
                  </a:lnTo>
                  <a:lnTo>
                    <a:pt x="3589" y="2023"/>
                  </a:lnTo>
                  <a:lnTo>
                    <a:pt x="3551" y="1967"/>
                  </a:lnTo>
                  <a:lnTo>
                    <a:pt x="2042" y="66"/>
                  </a:lnTo>
                  <a:lnTo>
                    <a:pt x="1986" y="10"/>
                  </a:lnTo>
                  <a:lnTo>
                    <a:pt x="1837" y="0"/>
                  </a:lnTo>
                  <a:close/>
                </a:path>
              </a:pathLst>
            </a:custGeom>
            <a:solidFill>
              <a:schemeClr val="accent2"/>
            </a:solidFill>
            <a:ln>
              <a:noFill/>
            </a:ln>
          </p:spPr>
          <p:txBody>
            <a:bodyPr spcFirstLastPara="1" wrap="square" lIns="91425" tIns="91425" rIns="91425" bIns="91425" anchor="ctr" anchorCtr="0">
              <a:noAutofit/>
            </a:bodyPr>
            <a:lstStyle/>
            <a:p>
              <a:endParaRPr sz="2400">
                <a:solidFill>
                  <a:prstClr val="black"/>
                </a:solidFill>
              </a:endParaRPr>
            </a:p>
          </p:txBody>
        </p:sp>
      </p:grpSp>
      <p:grpSp>
        <p:nvGrpSpPr>
          <p:cNvPr id="2044" name="Google Shape;2044;p32"/>
          <p:cNvGrpSpPr/>
          <p:nvPr/>
        </p:nvGrpSpPr>
        <p:grpSpPr>
          <a:xfrm rot="5400000">
            <a:off x="9887037" y="4696514"/>
            <a:ext cx="5812831" cy="2461665"/>
            <a:chOff x="280870" y="3521399"/>
            <a:chExt cx="6848292" cy="2900172"/>
          </a:xfrm>
        </p:grpSpPr>
        <p:grpSp>
          <p:nvGrpSpPr>
            <p:cNvPr id="2045" name="Google Shape;2045;p32"/>
            <p:cNvGrpSpPr/>
            <p:nvPr/>
          </p:nvGrpSpPr>
          <p:grpSpPr>
            <a:xfrm rot="-10791582">
              <a:off x="284405" y="3525661"/>
              <a:ext cx="3484747" cy="2891647"/>
              <a:chOff x="-590875" y="347215"/>
              <a:chExt cx="2752557" cy="2284075"/>
            </a:xfrm>
          </p:grpSpPr>
          <p:sp>
            <p:nvSpPr>
              <p:cNvPr id="2046" name="Google Shape;2046;p32"/>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47" name="Google Shape;2047;p32"/>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endParaRPr sz="2400">
                  <a:solidFill>
                    <a:prstClr val="black"/>
                  </a:solidFill>
                </a:endParaRPr>
              </a:p>
            </p:txBody>
          </p:sp>
          <p:grpSp>
            <p:nvGrpSpPr>
              <p:cNvPr id="2048" name="Google Shape;2048;p32"/>
              <p:cNvGrpSpPr/>
              <p:nvPr/>
            </p:nvGrpSpPr>
            <p:grpSpPr>
              <a:xfrm>
                <a:off x="-590875" y="347215"/>
                <a:ext cx="2752557" cy="2284075"/>
                <a:chOff x="-590875" y="347215"/>
                <a:chExt cx="2752557" cy="2284075"/>
              </a:xfrm>
            </p:grpSpPr>
            <p:sp>
              <p:nvSpPr>
                <p:cNvPr id="2049" name="Google Shape;2049;p32"/>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50" name="Google Shape;2050;p32"/>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51" name="Google Shape;2051;p32"/>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52" name="Google Shape;2052;p32"/>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53" name="Google Shape;2053;p32"/>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54" name="Google Shape;2054;p32"/>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55" name="Google Shape;2055;p32"/>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56" name="Google Shape;2056;p32"/>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57" name="Google Shape;2057;p32"/>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endParaRPr sz="2400">
                    <a:solidFill>
                      <a:prstClr val="black"/>
                    </a:solidFill>
                  </a:endParaRPr>
                </a:p>
              </p:txBody>
            </p:sp>
          </p:grpSp>
        </p:grpSp>
        <p:grpSp>
          <p:nvGrpSpPr>
            <p:cNvPr id="2058" name="Google Shape;2058;p32"/>
            <p:cNvGrpSpPr/>
            <p:nvPr/>
          </p:nvGrpSpPr>
          <p:grpSpPr>
            <a:xfrm rot="10791582" flipH="1">
              <a:off x="3640880" y="3525661"/>
              <a:ext cx="3484747" cy="2891647"/>
              <a:chOff x="-590875" y="347215"/>
              <a:chExt cx="2752557" cy="2284075"/>
            </a:xfrm>
          </p:grpSpPr>
          <p:sp>
            <p:nvSpPr>
              <p:cNvPr id="2059" name="Google Shape;2059;p32"/>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60" name="Google Shape;2060;p32"/>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endParaRPr sz="2400">
                  <a:solidFill>
                    <a:prstClr val="black"/>
                  </a:solidFill>
                </a:endParaRPr>
              </a:p>
            </p:txBody>
          </p:sp>
          <p:grpSp>
            <p:nvGrpSpPr>
              <p:cNvPr id="2061" name="Google Shape;2061;p32"/>
              <p:cNvGrpSpPr/>
              <p:nvPr/>
            </p:nvGrpSpPr>
            <p:grpSpPr>
              <a:xfrm>
                <a:off x="-590875" y="347215"/>
                <a:ext cx="2752557" cy="2284075"/>
                <a:chOff x="-590875" y="347215"/>
                <a:chExt cx="2752557" cy="2284075"/>
              </a:xfrm>
            </p:grpSpPr>
            <p:sp>
              <p:nvSpPr>
                <p:cNvPr id="2062" name="Google Shape;2062;p32"/>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63" name="Google Shape;2063;p32"/>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64" name="Google Shape;2064;p32"/>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65" name="Google Shape;2065;p32"/>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66" name="Google Shape;2066;p32"/>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67" name="Google Shape;2067;p32"/>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68" name="Google Shape;2068;p32"/>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69" name="Google Shape;2069;p32"/>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70" name="Google Shape;2070;p32"/>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endParaRPr sz="2400">
                    <a:solidFill>
                      <a:prstClr val="black"/>
                    </a:solidFill>
                  </a:endParaRPr>
                </a:p>
              </p:txBody>
            </p:sp>
          </p:grpSp>
        </p:grpSp>
      </p:grpSp>
      <p:grpSp>
        <p:nvGrpSpPr>
          <p:cNvPr id="2071" name="Google Shape;2071;p32"/>
          <p:cNvGrpSpPr/>
          <p:nvPr/>
        </p:nvGrpSpPr>
        <p:grpSpPr>
          <a:xfrm rot="900046">
            <a:off x="461998" y="411789"/>
            <a:ext cx="792575" cy="1126759"/>
            <a:chOff x="4589675" y="2804250"/>
            <a:chExt cx="332450" cy="472625"/>
          </a:xfrm>
        </p:grpSpPr>
        <p:sp>
          <p:nvSpPr>
            <p:cNvPr id="2072" name="Google Shape;2072;p32"/>
            <p:cNvSpPr/>
            <p:nvPr/>
          </p:nvSpPr>
          <p:spPr>
            <a:xfrm>
              <a:off x="4716275" y="2804250"/>
              <a:ext cx="92675" cy="12280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73" name="Google Shape;2073;p32"/>
            <p:cNvSpPr/>
            <p:nvPr/>
          </p:nvSpPr>
          <p:spPr>
            <a:xfrm>
              <a:off x="4726525" y="2850450"/>
              <a:ext cx="82425" cy="76600"/>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74" name="Google Shape;2074;p32"/>
            <p:cNvSpPr/>
            <p:nvPr/>
          </p:nvSpPr>
          <p:spPr>
            <a:xfrm>
              <a:off x="4797300" y="2827900"/>
              <a:ext cx="112100" cy="108750"/>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75" name="Google Shape;2075;p32"/>
            <p:cNvSpPr/>
            <p:nvPr/>
          </p:nvSpPr>
          <p:spPr>
            <a:xfrm>
              <a:off x="4797300" y="2851125"/>
              <a:ext cx="78400" cy="85525"/>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76" name="Google Shape;2076;p32"/>
            <p:cNvSpPr/>
            <p:nvPr/>
          </p:nvSpPr>
          <p:spPr>
            <a:xfrm>
              <a:off x="4800875" y="2922575"/>
              <a:ext cx="121250" cy="98025"/>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77" name="Google Shape;2077;p32"/>
            <p:cNvSpPr/>
            <p:nvPr/>
          </p:nvSpPr>
          <p:spPr>
            <a:xfrm>
              <a:off x="4800875" y="2922575"/>
              <a:ext cx="82400" cy="78375"/>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78" name="Google Shape;2078;p32"/>
            <p:cNvSpPr/>
            <p:nvPr/>
          </p:nvSpPr>
          <p:spPr>
            <a:xfrm>
              <a:off x="4741050" y="2941550"/>
              <a:ext cx="85300" cy="128150"/>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79" name="Google Shape;2079;p32"/>
            <p:cNvSpPr/>
            <p:nvPr/>
          </p:nvSpPr>
          <p:spPr>
            <a:xfrm>
              <a:off x="4747975" y="2941550"/>
              <a:ext cx="78375" cy="75250"/>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80" name="Google Shape;2080;p32"/>
            <p:cNvSpPr/>
            <p:nvPr/>
          </p:nvSpPr>
          <p:spPr>
            <a:xfrm>
              <a:off x="4659775" y="2906925"/>
              <a:ext cx="128400" cy="8107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81" name="Google Shape;2081;p32"/>
            <p:cNvSpPr/>
            <p:nvPr/>
          </p:nvSpPr>
          <p:spPr>
            <a:xfrm>
              <a:off x="4714250" y="2906925"/>
              <a:ext cx="73925" cy="79075"/>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82" name="Google Shape;2082;p32"/>
            <p:cNvSpPr/>
            <p:nvPr/>
          </p:nvSpPr>
          <p:spPr>
            <a:xfrm>
              <a:off x="4761375" y="2900025"/>
              <a:ext cx="71900" cy="67225"/>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83" name="Google Shape;2083;p32"/>
            <p:cNvSpPr/>
            <p:nvPr/>
          </p:nvSpPr>
          <p:spPr>
            <a:xfrm>
              <a:off x="4638350" y="3099600"/>
              <a:ext cx="44225" cy="8507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84" name="Google Shape;2084;p32"/>
            <p:cNvSpPr/>
            <p:nvPr/>
          </p:nvSpPr>
          <p:spPr>
            <a:xfrm>
              <a:off x="4652200" y="3130400"/>
              <a:ext cx="28375" cy="54725"/>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85" name="Google Shape;2085;p32"/>
            <p:cNvSpPr/>
            <p:nvPr/>
          </p:nvSpPr>
          <p:spPr>
            <a:xfrm>
              <a:off x="4681875" y="3113900"/>
              <a:ext cx="65225" cy="72125"/>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86" name="Google Shape;2086;p32"/>
            <p:cNvSpPr/>
            <p:nvPr/>
          </p:nvSpPr>
          <p:spPr>
            <a:xfrm>
              <a:off x="4681675" y="3138675"/>
              <a:ext cx="41975" cy="46225"/>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87" name="Google Shape;2087;p32"/>
            <p:cNvSpPr/>
            <p:nvPr/>
          </p:nvSpPr>
          <p:spPr>
            <a:xfrm>
              <a:off x="4685225" y="3177300"/>
              <a:ext cx="87550" cy="40875"/>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88" name="Google Shape;2088;p32"/>
            <p:cNvSpPr/>
            <p:nvPr/>
          </p:nvSpPr>
          <p:spPr>
            <a:xfrm>
              <a:off x="4685450" y="3180425"/>
              <a:ext cx="56075" cy="26125"/>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89" name="Google Shape;2089;p32"/>
            <p:cNvSpPr/>
            <p:nvPr/>
          </p:nvSpPr>
          <p:spPr>
            <a:xfrm>
              <a:off x="4679875" y="3191800"/>
              <a:ext cx="44000" cy="8507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90" name="Google Shape;2090;p32"/>
            <p:cNvSpPr/>
            <p:nvPr/>
          </p:nvSpPr>
          <p:spPr>
            <a:xfrm>
              <a:off x="4681875" y="3191350"/>
              <a:ext cx="28175" cy="54725"/>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91" name="Google Shape;2091;p32"/>
            <p:cNvSpPr/>
            <p:nvPr/>
          </p:nvSpPr>
          <p:spPr>
            <a:xfrm>
              <a:off x="4614925" y="3190475"/>
              <a:ext cx="65650" cy="71900"/>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92" name="Google Shape;2092;p32"/>
            <p:cNvSpPr/>
            <p:nvPr/>
          </p:nvSpPr>
          <p:spPr>
            <a:xfrm>
              <a:off x="4638575" y="3191575"/>
              <a:ext cx="42225" cy="46025"/>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93" name="Google Shape;2093;p32"/>
            <p:cNvSpPr/>
            <p:nvPr/>
          </p:nvSpPr>
          <p:spPr>
            <a:xfrm>
              <a:off x="4589675" y="3157875"/>
              <a:ext cx="87550" cy="41325"/>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94" name="Google Shape;2094;p32"/>
            <p:cNvSpPr/>
            <p:nvPr/>
          </p:nvSpPr>
          <p:spPr>
            <a:xfrm>
              <a:off x="4620950" y="3169700"/>
              <a:ext cx="56050" cy="26375"/>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91425" tIns="91425" rIns="91425" bIns="91425" anchor="ctr" anchorCtr="0">
              <a:noAutofit/>
            </a:bodyPr>
            <a:lstStyle/>
            <a:p>
              <a:endParaRPr sz="2400">
                <a:solidFill>
                  <a:prstClr val="black"/>
                </a:solidFill>
              </a:endParaRPr>
            </a:p>
          </p:txBody>
        </p:sp>
        <p:sp>
          <p:nvSpPr>
            <p:cNvPr id="2095" name="Google Shape;2095;p32"/>
            <p:cNvSpPr/>
            <p:nvPr/>
          </p:nvSpPr>
          <p:spPr>
            <a:xfrm>
              <a:off x="4667150" y="3174175"/>
              <a:ext cx="28150" cy="28150"/>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91425" tIns="91425" rIns="91425" bIns="91425" anchor="ctr" anchorCtr="0">
              <a:noAutofit/>
            </a:bodyPr>
            <a:lstStyle/>
            <a:p>
              <a:endParaRPr sz="2400">
                <a:solidFill>
                  <a:prstClr val="black"/>
                </a:solidFill>
              </a:endParaRPr>
            </a:p>
          </p:txBody>
        </p:sp>
      </p:grpSp>
      <p:sp>
        <p:nvSpPr>
          <p:cNvPr id="2096" name="Google Shape;2096;p32"/>
          <p:cNvSpPr txBox="1">
            <a:spLocks noGrp="1"/>
          </p:cNvSpPr>
          <p:nvPr>
            <p:ph type="title" idx="2"/>
          </p:nvPr>
        </p:nvSpPr>
        <p:spPr>
          <a:xfrm>
            <a:off x="4751184" y="4357217"/>
            <a:ext cx="2689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097" name="Google Shape;2097;p32"/>
          <p:cNvSpPr txBox="1">
            <a:spLocks noGrp="1"/>
          </p:cNvSpPr>
          <p:nvPr>
            <p:ph type="subTitle" idx="1"/>
          </p:nvPr>
        </p:nvSpPr>
        <p:spPr>
          <a:xfrm>
            <a:off x="4681384" y="5006400"/>
            <a:ext cx="2829200" cy="61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2133"/>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2098" name="Google Shape;2098;p32"/>
          <p:cNvSpPr txBox="1">
            <a:spLocks noGrp="1"/>
          </p:cNvSpPr>
          <p:nvPr>
            <p:ph type="title" idx="3" hasCustomPrompt="1"/>
          </p:nvPr>
        </p:nvSpPr>
        <p:spPr>
          <a:xfrm>
            <a:off x="5251600" y="3563067"/>
            <a:ext cx="1688800" cy="966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600"/>
              <a:buFont typeface="Fira Sans Medium"/>
              <a:buNone/>
              <a:defRPr sz="3467">
                <a:solidFill>
                  <a:schemeClr val="accent2"/>
                </a:solidFill>
                <a:latin typeface="Fira Sans Medium"/>
                <a:ea typeface="Fira Sans Medium"/>
                <a:cs typeface="Fira Sans Medium"/>
                <a:sym typeface="Fira Sans Medium"/>
              </a:defRPr>
            </a:lvl1pPr>
            <a:lvl2pPr lvl="1" algn="ctr" rtl="0">
              <a:spcBef>
                <a:spcPts val="0"/>
              </a:spcBef>
              <a:spcAft>
                <a:spcPts val="0"/>
              </a:spcAft>
              <a:buClr>
                <a:schemeClr val="accent2"/>
              </a:buClr>
              <a:buSzPts val="2600"/>
              <a:buFont typeface="Fira Sans Medium"/>
              <a:buNone/>
              <a:defRPr sz="3467">
                <a:solidFill>
                  <a:schemeClr val="accent2"/>
                </a:solidFill>
                <a:latin typeface="Fira Sans Medium"/>
                <a:ea typeface="Fira Sans Medium"/>
                <a:cs typeface="Fira Sans Medium"/>
                <a:sym typeface="Fira Sans Medium"/>
              </a:defRPr>
            </a:lvl2pPr>
            <a:lvl3pPr lvl="2" algn="ctr" rtl="0">
              <a:spcBef>
                <a:spcPts val="0"/>
              </a:spcBef>
              <a:spcAft>
                <a:spcPts val="0"/>
              </a:spcAft>
              <a:buClr>
                <a:schemeClr val="accent2"/>
              </a:buClr>
              <a:buSzPts val="2600"/>
              <a:buFont typeface="Fira Sans Medium"/>
              <a:buNone/>
              <a:defRPr sz="3467">
                <a:solidFill>
                  <a:schemeClr val="accent2"/>
                </a:solidFill>
                <a:latin typeface="Fira Sans Medium"/>
                <a:ea typeface="Fira Sans Medium"/>
                <a:cs typeface="Fira Sans Medium"/>
                <a:sym typeface="Fira Sans Medium"/>
              </a:defRPr>
            </a:lvl3pPr>
            <a:lvl4pPr lvl="3" algn="ctr" rtl="0">
              <a:spcBef>
                <a:spcPts val="0"/>
              </a:spcBef>
              <a:spcAft>
                <a:spcPts val="0"/>
              </a:spcAft>
              <a:buClr>
                <a:schemeClr val="accent2"/>
              </a:buClr>
              <a:buSzPts val="2600"/>
              <a:buFont typeface="Fira Sans Medium"/>
              <a:buNone/>
              <a:defRPr sz="3467">
                <a:solidFill>
                  <a:schemeClr val="accent2"/>
                </a:solidFill>
                <a:latin typeface="Fira Sans Medium"/>
                <a:ea typeface="Fira Sans Medium"/>
                <a:cs typeface="Fira Sans Medium"/>
                <a:sym typeface="Fira Sans Medium"/>
              </a:defRPr>
            </a:lvl4pPr>
            <a:lvl5pPr lvl="4" algn="ctr" rtl="0">
              <a:spcBef>
                <a:spcPts val="0"/>
              </a:spcBef>
              <a:spcAft>
                <a:spcPts val="0"/>
              </a:spcAft>
              <a:buClr>
                <a:schemeClr val="accent2"/>
              </a:buClr>
              <a:buSzPts val="2600"/>
              <a:buFont typeface="Fira Sans Medium"/>
              <a:buNone/>
              <a:defRPr sz="3467">
                <a:solidFill>
                  <a:schemeClr val="accent2"/>
                </a:solidFill>
                <a:latin typeface="Fira Sans Medium"/>
                <a:ea typeface="Fira Sans Medium"/>
                <a:cs typeface="Fira Sans Medium"/>
                <a:sym typeface="Fira Sans Medium"/>
              </a:defRPr>
            </a:lvl5pPr>
            <a:lvl6pPr lvl="5" algn="ctr" rtl="0">
              <a:spcBef>
                <a:spcPts val="0"/>
              </a:spcBef>
              <a:spcAft>
                <a:spcPts val="0"/>
              </a:spcAft>
              <a:buClr>
                <a:schemeClr val="accent2"/>
              </a:buClr>
              <a:buSzPts val="2600"/>
              <a:buFont typeface="Fira Sans Medium"/>
              <a:buNone/>
              <a:defRPr sz="3467">
                <a:solidFill>
                  <a:schemeClr val="accent2"/>
                </a:solidFill>
                <a:latin typeface="Fira Sans Medium"/>
                <a:ea typeface="Fira Sans Medium"/>
                <a:cs typeface="Fira Sans Medium"/>
                <a:sym typeface="Fira Sans Medium"/>
              </a:defRPr>
            </a:lvl6pPr>
            <a:lvl7pPr lvl="6" algn="ctr" rtl="0">
              <a:spcBef>
                <a:spcPts val="0"/>
              </a:spcBef>
              <a:spcAft>
                <a:spcPts val="0"/>
              </a:spcAft>
              <a:buClr>
                <a:schemeClr val="accent2"/>
              </a:buClr>
              <a:buSzPts val="2600"/>
              <a:buFont typeface="Fira Sans Medium"/>
              <a:buNone/>
              <a:defRPr sz="3467">
                <a:solidFill>
                  <a:schemeClr val="accent2"/>
                </a:solidFill>
                <a:latin typeface="Fira Sans Medium"/>
                <a:ea typeface="Fira Sans Medium"/>
                <a:cs typeface="Fira Sans Medium"/>
                <a:sym typeface="Fira Sans Medium"/>
              </a:defRPr>
            </a:lvl7pPr>
            <a:lvl8pPr lvl="7" algn="ctr" rtl="0">
              <a:spcBef>
                <a:spcPts val="0"/>
              </a:spcBef>
              <a:spcAft>
                <a:spcPts val="0"/>
              </a:spcAft>
              <a:buClr>
                <a:schemeClr val="accent2"/>
              </a:buClr>
              <a:buSzPts val="2600"/>
              <a:buFont typeface="Fira Sans Medium"/>
              <a:buNone/>
              <a:defRPr sz="3467">
                <a:solidFill>
                  <a:schemeClr val="accent2"/>
                </a:solidFill>
                <a:latin typeface="Fira Sans Medium"/>
                <a:ea typeface="Fira Sans Medium"/>
                <a:cs typeface="Fira Sans Medium"/>
                <a:sym typeface="Fira Sans Medium"/>
              </a:defRPr>
            </a:lvl8pPr>
            <a:lvl9pPr lvl="8" algn="ctr" rtl="0">
              <a:spcBef>
                <a:spcPts val="0"/>
              </a:spcBef>
              <a:spcAft>
                <a:spcPts val="0"/>
              </a:spcAft>
              <a:buClr>
                <a:schemeClr val="accent2"/>
              </a:buClr>
              <a:buSzPts val="2600"/>
              <a:buFont typeface="Fira Sans Medium"/>
              <a:buNone/>
              <a:defRPr sz="3467">
                <a:solidFill>
                  <a:schemeClr val="accent2"/>
                </a:solidFill>
                <a:latin typeface="Fira Sans Medium"/>
                <a:ea typeface="Fira Sans Medium"/>
                <a:cs typeface="Fira Sans Medium"/>
                <a:sym typeface="Fira Sans Medium"/>
              </a:defRPr>
            </a:lvl9pPr>
          </a:lstStyle>
          <a:p>
            <a:r>
              <a:t>xx%</a:t>
            </a:r>
          </a:p>
        </p:txBody>
      </p:sp>
      <p:sp>
        <p:nvSpPr>
          <p:cNvPr id="2099" name="Google Shape;2099;p32"/>
          <p:cNvSpPr txBox="1">
            <a:spLocks noGrp="1"/>
          </p:cNvSpPr>
          <p:nvPr>
            <p:ph type="title" idx="4"/>
          </p:nvPr>
        </p:nvSpPr>
        <p:spPr>
          <a:xfrm>
            <a:off x="1396384" y="4357217"/>
            <a:ext cx="2689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100" name="Google Shape;2100;p32"/>
          <p:cNvSpPr txBox="1">
            <a:spLocks noGrp="1"/>
          </p:cNvSpPr>
          <p:nvPr>
            <p:ph type="subTitle" idx="5"/>
          </p:nvPr>
        </p:nvSpPr>
        <p:spPr>
          <a:xfrm>
            <a:off x="1326584" y="5006400"/>
            <a:ext cx="2829200" cy="61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2133"/>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2101" name="Google Shape;2101;p32"/>
          <p:cNvSpPr txBox="1">
            <a:spLocks noGrp="1"/>
          </p:cNvSpPr>
          <p:nvPr>
            <p:ph type="title" idx="6" hasCustomPrompt="1"/>
          </p:nvPr>
        </p:nvSpPr>
        <p:spPr>
          <a:xfrm>
            <a:off x="1896800" y="3563067"/>
            <a:ext cx="1688800" cy="966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600"/>
              <a:buFont typeface="Fira Sans Medium"/>
              <a:buNone/>
              <a:defRPr sz="3467">
                <a:solidFill>
                  <a:schemeClr val="accent2"/>
                </a:solidFill>
                <a:latin typeface="Fira Sans Medium"/>
                <a:ea typeface="Fira Sans Medium"/>
                <a:cs typeface="Fira Sans Medium"/>
                <a:sym typeface="Fira Sans Medium"/>
              </a:defRPr>
            </a:lvl1pPr>
            <a:lvl2pPr lvl="1" algn="ctr" rtl="0">
              <a:spcBef>
                <a:spcPts val="0"/>
              </a:spcBef>
              <a:spcAft>
                <a:spcPts val="0"/>
              </a:spcAft>
              <a:buClr>
                <a:schemeClr val="accent2"/>
              </a:buClr>
              <a:buSzPts val="2600"/>
              <a:buFont typeface="Fira Sans Medium"/>
              <a:buNone/>
              <a:defRPr sz="3467">
                <a:solidFill>
                  <a:schemeClr val="accent2"/>
                </a:solidFill>
                <a:latin typeface="Fira Sans Medium"/>
                <a:ea typeface="Fira Sans Medium"/>
                <a:cs typeface="Fira Sans Medium"/>
                <a:sym typeface="Fira Sans Medium"/>
              </a:defRPr>
            </a:lvl2pPr>
            <a:lvl3pPr lvl="2" algn="ctr" rtl="0">
              <a:spcBef>
                <a:spcPts val="0"/>
              </a:spcBef>
              <a:spcAft>
                <a:spcPts val="0"/>
              </a:spcAft>
              <a:buClr>
                <a:schemeClr val="accent2"/>
              </a:buClr>
              <a:buSzPts val="2600"/>
              <a:buFont typeface="Fira Sans Medium"/>
              <a:buNone/>
              <a:defRPr sz="3467">
                <a:solidFill>
                  <a:schemeClr val="accent2"/>
                </a:solidFill>
                <a:latin typeface="Fira Sans Medium"/>
                <a:ea typeface="Fira Sans Medium"/>
                <a:cs typeface="Fira Sans Medium"/>
                <a:sym typeface="Fira Sans Medium"/>
              </a:defRPr>
            </a:lvl3pPr>
            <a:lvl4pPr lvl="3" algn="ctr" rtl="0">
              <a:spcBef>
                <a:spcPts val="0"/>
              </a:spcBef>
              <a:spcAft>
                <a:spcPts val="0"/>
              </a:spcAft>
              <a:buClr>
                <a:schemeClr val="accent2"/>
              </a:buClr>
              <a:buSzPts val="2600"/>
              <a:buFont typeface="Fira Sans Medium"/>
              <a:buNone/>
              <a:defRPr sz="3467">
                <a:solidFill>
                  <a:schemeClr val="accent2"/>
                </a:solidFill>
                <a:latin typeface="Fira Sans Medium"/>
                <a:ea typeface="Fira Sans Medium"/>
                <a:cs typeface="Fira Sans Medium"/>
                <a:sym typeface="Fira Sans Medium"/>
              </a:defRPr>
            </a:lvl4pPr>
            <a:lvl5pPr lvl="4" algn="ctr" rtl="0">
              <a:spcBef>
                <a:spcPts val="0"/>
              </a:spcBef>
              <a:spcAft>
                <a:spcPts val="0"/>
              </a:spcAft>
              <a:buClr>
                <a:schemeClr val="accent2"/>
              </a:buClr>
              <a:buSzPts val="2600"/>
              <a:buFont typeface="Fira Sans Medium"/>
              <a:buNone/>
              <a:defRPr sz="3467">
                <a:solidFill>
                  <a:schemeClr val="accent2"/>
                </a:solidFill>
                <a:latin typeface="Fira Sans Medium"/>
                <a:ea typeface="Fira Sans Medium"/>
                <a:cs typeface="Fira Sans Medium"/>
                <a:sym typeface="Fira Sans Medium"/>
              </a:defRPr>
            </a:lvl5pPr>
            <a:lvl6pPr lvl="5" algn="ctr" rtl="0">
              <a:spcBef>
                <a:spcPts val="0"/>
              </a:spcBef>
              <a:spcAft>
                <a:spcPts val="0"/>
              </a:spcAft>
              <a:buClr>
                <a:schemeClr val="accent2"/>
              </a:buClr>
              <a:buSzPts val="2600"/>
              <a:buFont typeface="Fira Sans Medium"/>
              <a:buNone/>
              <a:defRPr sz="3467">
                <a:solidFill>
                  <a:schemeClr val="accent2"/>
                </a:solidFill>
                <a:latin typeface="Fira Sans Medium"/>
                <a:ea typeface="Fira Sans Medium"/>
                <a:cs typeface="Fira Sans Medium"/>
                <a:sym typeface="Fira Sans Medium"/>
              </a:defRPr>
            </a:lvl6pPr>
            <a:lvl7pPr lvl="6" algn="ctr" rtl="0">
              <a:spcBef>
                <a:spcPts val="0"/>
              </a:spcBef>
              <a:spcAft>
                <a:spcPts val="0"/>
              </a:spcAft>
              <a:buClr>
                <a:schemeClr val="accent2"/>
              </a:buClr>
              <a:buSzPts val="2600"/>
              <a:buFont typeface="Fira Sans Medium"/>
              <a:buNone/>
              <a:defRPr sz="3467">
                <a:solidFill>
                  <a:schemeClr val="accent2"/>
                </a:solidFill>
                <a:latin typeface="Fira Sans Medium"/>
                <a:ea typeface="Fira Sans Medium"/>
                <a:cs typeface="Fira Sans Medium"/>
                <a:sym typeface="Fira Sans Medium"/>
              </a:defRPr>
            </a:lvl7pPr>
            <a:lvl8pPr lvl="7" algn="ctr" rtl="0">
              <a:spcBef>
                <a:spcPts val="0"/>
              </a:spcBef>
              <a:spcAft>
                <a:spcPts val="0"/>
              </a:spcAft>
              <a:buClr>
                <a:schemeClr val="accent2"/>
              </a:buClr>
              <a:buSzPts val="2600"/>
              <a:buFont typeface="Fira Sans Medium"/>
              <a:buNone/>
              <a:defRPr sz="3467">
                <a:solidFill>
                  <a:schemeClr val="accent2"/>
                </a:solidFill>
                <a:latin typeface="Fira Sans Medium"/>
                <a:ea typeface="Fira Sans Medium"/>
                <a:cs typeface="Fira Sans Medium"/>
                <a:sym typeface="Fira Sans Medium"/>
              </a:defRPr>
            </a:lvl8pPr>
            <a:lvl9pPr lvl="8" algn="ctr" rtl="0">
              <a:spcBef>
                <a:spcPts val="0"/>
              </a:spcBef>
              <a:spcAft>
                <a:spcPts val="0"/>
              </a:spcAft>
              <a:buClr>
                <a:schemeClr val="accent2"/>
              </a:buClr>
              <a:buSzPts val="2600"/>
              <a:buFont typeface="Fira Sans Medium"/>
              <a:buNone/>
              <a:defRPr sz="3467">
                <a:solidFill>
                  <a:schemeClr val="accent2"/>
                </a:solidFill>
                <a:latin typeface="Fira Sans Medium"/>
                <a:ea typeface="Fira Sans Medium"/>
                <a:cs typeface="Fira Sans Medium"/>
                <a:sym typeface="Fira Sans Medium"/>
              </a:defRPr>
            </a:lvl9pPr>
          </a:lstStyle>
          <a:p>
            <a:r>
              <a:t>xx%</a:t>
            </a:r>
          </a:p>
        </p:txBody>
      </p:sp>
      <p:sp>
        <p:nvSpPr>
          <p:cNvPr id="2102" name="Google Shape;2102;p32"/>
          <p:cNvSpPr txBox="1">
            <a:spLocks noGrp="1"/>
          </p:cNvSpPr>
          <p:nvPr>
            <p:ph type="title" idx="7"/>
          </p:nvPr>
        </p:nvSpPr>
        <p:spPr>
          <a:xfrm>
            <a:off x="8156917" y="4357217"/>
            <a:ext cx="2689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103" name="Google Shape;2103;p32"/>
          <p:cNvSpPr txBox="1">
            <a:spLocks noGrp="1"/>
          </p:cNvSpPr>
          <p:nvPr>
            <p:ph type="subTitle" idx="8"/>
          </p:nvPr>
        </p:nvSpPr>
        <p:spPr>
          <a:xfrm>
            <a:off x="8087117" y="5006400"/>
            <a:ext cx="2829200" cy="61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2133"/>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2104" name="Google Shape;2104;p32"/>
          <p:cNvSpPr txBox="1">
            <a:spLocks noGrp="1"/>
          </p:cNvSpPr>
          <p:nvPr>
            <p:ph type="title" idx="9" hasCustomPrompt="1"/>
          </p:nvPr>
        </p:nvSpPr>
        <p:spPr>
          <a:xfrm>
            <a:off x="8657333" y="3563067"/>
            <a:ext cx="1688800" cy="966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600"/>
              <a:buFont typeface="Fira Sans Medium"/>
              <a:buNone/>
              <a:defRPr sz="3467">
                <a:solidFill>
                  <a:schemeClr val="accent2"/>
                </a:solidFill>
                <a:latin typeface="Fira Sans Medium"/>
                <a:ea typeface="Fira Sans Medium"/>
                <a:cs typeface="Fira Sans Medium"/>
                <a:sym typeface="Fira Sans Medium"/>
              </a:defRPr>
            </a:lvl1pPr>
            <a:lvl2pPr lvl="1" algn="ctr" rtl="0">
              <a:spcBef>
                <a:spcPts val="0"/>
              </a:spcBef>
              <a:spcAft>
                <a:spcPts val="0"/>
              </a:spcAft>
              <a:buClr>
                <a:schemeClr val="accent2"/>
              </a:buClr>
              <a:buSzPts val="2600"/>
              <a:buFont typeface="Fira Sans Medium"/>
              <a:buNone/>
              <a:defRPr sz="3467">
                <a:solidFill>
                  <a:schemeClr val="accent2"/>
                </a:solidFill>
                <a:latin typeface="Fira Sans Medium"/>
                <a:ea typeface="Fira Sans Medium"/>
                <a:cs typeface="Fira Sans Medium"/>
                <a:sym typeface="Fira Sans Medium"/>
              </a:defRPr>
            </a:lvl2pPr>
            <a:lvl3pPr lvl="2" algn="ctr" rtl="0">
              <a:spcBef>
                <a:spcPts val="0"/>
              </a:spcBef>
              <a:spcAft>
                <a:spcPts val="0"/>
              </a:spcAft>
              <a:buClr>
                <a:schemeClr val="accent2"/>
              </a:buClr>
              <a:buSzPts val="2600"/>
              <a:buFont typeface="Fira Sans Medium"/>
              <a:buNone/>
              <a:defRPr sz="3467">
                <a:solidFill>
                  <a:schemeClr val="accent2"/>
                </a:solidFill>
                <a:latin typeface="Fira Sans Medium"/>
                <a:ea typeface="Fira Sans Medium"/>
                <a:cs typeface="Fira Sans Medium"/>
                <a:sym typeface="Fira Sans Medium"/>
              </a:defRPr>
            </a:lvl3pPr>
            <a:lvl4pPr lvl="3" algn="ctr" rtl="0">
              <a:spcBef>
                <a:spcPts val="0"/>
              </a:spcBef>
              <a:spcAft>
                <a:spcPts val="0"/>
              </a:spcAft>
              <a:buClr>
                <a:schemeClr val="accent2"/>
              </a:buClr>
              <a:buSzPts val="2600"/>
              <a:buFont typeface="Fira Sans Medium"/>
              <a:buNone/>
              <a:defRPr sz="3467">
                <a:solidFill>
                  <a:schemeClr val="accent2"/>
                </a:solidFill>
                <a:latin typeface="Fira Sans Medium"/>
                <a:ea typeface="Fira Sans Medium"/>
                <a:cs typeface="Fira Sans Medium"/>
                <a:sym typeface="Fira Sans Medium"/>
              </a:defRPr>
            </a:lvl4pPr>
            <a:lvl5pPr lvl="4" algn="ctr" rtl="0">
              <a:spcBef>
                <a:spcPts val="0"/>
              </a:spcBef>
              <a:spcAft>
                <a:spcPts val="0"/>
              </a:spcAft>
              <a:buClr>
                <a:schemeClr val="accent2"/>
              </a:buClr>
              <a:buSzPts val="2600"/>
              <a:buFont typeface="Fira Sans Medium"/>
              <a:buNone/>
              <a:defRPr sz="3467">
                <a:solidFill>
                  <a:schemeClr val="accent2"/>
                </a:solidFill>
                <a:latin typeface="Fira Sans Medium"/>
                <a:ea typeface="Fira Sans Medium"/>
                <a:cs typeface="Fira Sans Medium"/>
                <a:sym typeface="Fira Sans Medium"/>
              </a:defRPr>
            </a:lvl5pPr>
            <a:lvl6pPr lvl="5" algn="ctr" rtl="0">
              <a:spcBef>
                <a:spcPts val="0"/>
              </a:spcBef>
              <a:spcAft>
                <a:spcPts val="0"/>
              </a:spcAft>
              <a:buClr>
                <a:schemeClr val="accent2"/>
              </a:buClr>
              <a:buSzPts val="2600"/>
              <a:buFont typeface="Fira Sans Medium"/>
              <a:buNone/>
              <a:defRPr sz="3467">
                <a:solidFill>
                  <a:schemeClr val="accent2"/>
                </a:solidFill>
                <a:latin typeface="Fira Sans Medium"/>
                <a:ea typeface="Fira Sans Medium"/>
                <a:cs typeface="Fira Sans Medium"/>
                <a:sym typeface="Fira Sans Medium"/>
              </a:defRPr>
            </a:lvl6pPr>
            <a:lvl7pPr lvl="6" algn="ctr" rtl="0">
              <a:spcBef>
                <a:spcPts val="0"/>
              </a:spcBef>
              <a:spcAft>
                <a:spcPts val="0"/>
              </a:spcAft>
              <a:buClr>
                <a:schemeClr val="accent2"/>
              </a:buClr>
              <a:buSzPts val="2600"/>
              <a:buFont typeface="Fira Sans Medium"/>
              <a:buNone/>
              <a:defRPr sz="3467">
                <a:solidFill>
                  <a:schemeClr val="accent2"/>
                </a:solidFill>
                <a:latin typeface="Fira Sans Medium"/>
                <a:ea typeface="Fira Sans Medium"/>
                <a:cs typeface="Fira Sans Medium"/>
                <a:sym typeface="Fira Sans Medium"/>
              </a:defRPr>
            </a:lvl7pPr>
            <a:lvl8pPr lvl="7" algn="ctr" rtl="0">
              <a:spcBef>
                <a:spcPts val="0"/>
              </a:spcBef>
              <a:spcAft>
                <a:spcPts val="0"/>
              </a:spcAft>
              <a:buClr>
                <a:schemeClr val="accent2"/>
              </a:buClr>
              <a:buSzPts val="2600"/>
              <a:buFont typeface="Fira Sans Medium"/>
              <a:buNone/>
              <a:defRPr sz="3467">
                <a:solidFill>
                  <a:schemeClr val="accent2"/>
                </a:solidFill>
                <a:latin typeface="Fira Sans Medium"/>
                <a:ea typeface="Fira Sans Medium"/>
                <a:cs typeface="Fira Sans Medium"/>
                <a:sym typeface="Fira Sans Medium"/>
              </a:defRPr>
            </a:lvl8pPr>
            <a:lvl9pPr lvl="8" algn="ctr" rtl="0">
              <a:spcBef>
                <a:spcPts val="0"/>
              </a:spcBef>
              <a:spcAft>
                <a:spcPts val="0"/>
              </a:spcAft>
              <a:buClr>
                <a:schemeClr val="accent2"/>
              </a:buClr>
              <a:buSzPts val="2600"/>
              <a:buFont typeface="Fira Sans Medium"/>
              <a:buNone/>
              <a:defRPr sz="3467">
                <a:solidFill>
                  <a:schemeClr val="accent2"/>
                </a:solidFill>
                <a:latin typeface="Fira Sans Medium"/>
                <a:ea typeface="Fira Sans Medium"/>
                <a:cs typeface="Fira Sans Medium"/>
                <a:sym typeface="Fira Sans Medium"/>
              </a:defRPr>
            </a:lvl9pPr>
          </a:lstStyle>
          <a:p>
            <a:r>
              <a:t>xx%</a:t>
            </a:r>
          </a:p>
        </p:txBody>
      </p:sp>
    </p:spTree>
    <p:extLst>
      <p:ext uri="{BB962C8B-B14F-4D97-AF65-F5344CB8AC3E}">
        <p14:creationId xmlns:p14="http://schemas.microsoft.com/office/powerpoint/2010/main" val="3014020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514"/>
        <p:cNvGrpSpPr/>
        <p:nvPr/>
      </p:nvGrpSpPr>
      <p:grpSpPr>
        <a:xfrm>
          <a:off x="0" y="0"/>
          <a:ext cx="0" cy="0"/>
          <a:chOff x="0" y="0"/>
          <a:chExt cx="0" cy="0"/>
        </a:xfrm>
      </p:grpSpPr>
      <p:sp>
        <p:nvSpPr>
          <p:cNvPr id="515" name="Google Shape;515;p13"/>
          <p:cNvSpPr txBox="1">
            <a:spLocks noGrp="1"/>
          </p:cNvSpPr>
          <p:nvPr>
            <p:ph type="ctrTitle"/>
          </p:nvPr>
        </p:nvSpPr>
        <p:spPr>
          <a:xfrm>
            <a:off x="3768167" y="2136733"/>
            <a:ext cx="7218400" cy="158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9600" b="1"/>
            </a:lvl1pPr>
            <a:lvl2pPr lvl="1" algn="ctr" rtl="0">
              <a:spcBef>
                <a:spcPts val="0"/>
              </a:spcBef>
              <a:spcAft>
                <a:spcPts val="0"/>
              </a:spcAft>
              <a:buSzPts val="7200"/>
              <a:buNone/>
              <a:defRPr sz="9600" b="1"/>
            </a:lvl2pPr>
            <a:lvl3pPr lvl="2" algn="ctr" rtl="0">
              <a:spcBef>
                <a:spcPts val="0"/>
              </a:spcBef>
              <a:spcAft>
                <a:spcPts val="0"/>
              </a:spcAft>
              <a:buSzPts val="7200"/>
              <a:buNone/>
              <a:defRPr sz="9600" b="1"/>
            </a:lvl3pPr>
            <a:lvl4pPr lvl="3" algn="ctr" rtl="0">
              <a:spcBef>
                <a:spcPts val="0"/>
              </a:spcBef>
              <a:spcAft>
                <a:spcPts val="0"/>
              </a:spcAft>
              <a:buSzPts val="7200"/>
              <a:buNone/>
              <a:defRPr sz="9600" b="1"/>
            </a:lvl4pPr>
            <a:lvl5pPr lvl="4" algn="ctr" rtl="0">
              <a:spcBef>
                <a:spcPts val="0"/>
              </a:spcBef>
              <a:spcAft>
                <a:spcPts val="0"/>
              </a:spcAft>
              <a:buSzPts val="7200"/>
              <a:buNone/>
              <a:defRPr sz="9600" b="1"/>
            </a:lvl5pPr>
            <a:lvl6pPr lvl="5" algn="ctr" rtl="0">
              <a:spcBef>
                <a:spcPts val="0"/>
              </a:spcBef>
              <a:spcAft>
                <a:spcPts val="0"/>
              </a:spcAft>
              <a:buSzPts val="7200"/>
              <a:buNone/>
              <a:defRPr sz="9600" b="1"/>
            </a:lvl6pPr>
            <a:lvl7pPr lvl="6" algn="ctr" rtl="0">
              <a:spcBef>
                <a:spcPts val="0"/>
              </a:spcBef>
              <a:spcAft>
                <a:spcPts val="0"/>
              </a:spcAft>
              <a:buSzPts val="7200"/>
              <a:buNone/>
              <a:defRPr sz="9600" b="1"/>
            </a:lvl7pPr>
            <a:lvl8pPr lvl="7" algn="ctr" rtl="0">
              <a:spcBef>
                <a:spcPts val="0"/>
              </a:spcBef>
              <a:spcAft>
                <a:spcPts val="0"/>
              </a:spcAft>
              <a:buSzPts val="7200"/>
              <a:buNone/>
              <a:defRPr sz="9600" b="1"/>
            </a:lvl8pPr>
            <a:lvl9pPr lvl="8" algn="ctr" rtl="0">
              <a:spcBef>
                <a:spcPts val="0"/>
              </a:spcBef>
              <a:spcAft>
                <a:spcPts val="0"/>
              </a:spcAft>
              <a:buSzPts val="7200"/>
              <a:buNone/>
              <a:defRPr sz="9600" b="1"/>
            </a:lvl9pPr>
          </a:lstStyle>
          <a:p>
            <a:endParaRPr/>
          </a:p>
        </p:txBody>
      </p:sp>
      <p:sp>
        <p:nvSpPr>
          <p:cNvPr id="516" name="Google Shape;516;p13"/>
          <p:cNvSpPr txBox="1">
            <a:spLocks noGrp="1"/>
          </p:cNvSpPr>
          <p:nvPr>
            <p:ph type="subTitle" idx="1"/>
          </p:nvPr>
        </p:nvSpPr>
        <p:spPr>
          <a:xfrm>
            <a:off x="4839833" y="3562833"/>
            <a:ext cx="52916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517" name="Google Shape;517;p13"/>
          <p:cNvGrpSpPr/>
          <p:nvPr/>
        </p:nvGrpSpPr>
        <p:grpSpPr>
          <a:xfrm>
            <a:off x="-344848" y="2518822"/>
            <a:ext cx="4856611" cy="4030021"/>
            <a:chOff x="-590875" y="347215"/>
            <a:chExt cx="2752557" cy="2284075"/>
          </a:xfrm>
        </p:grpSpPr>
        <p:sp>
          <p:nvSpPr>
            <p:cNvPr id="518" name="Google Shape;518;p13"/>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endParaRPr sz="2400">
                <a:solidFill>
                  <a:prstClr val="black"/>
                </a:solidFill>
              </a:endParaRPr>
            </a:p>
          </p:txBody>
        </p:sp>
        <p:sp>
          <p:nvSpPr>
            <p:cNvPr id="519" name="Google Shape;519;p13"/>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endParaRPr sz="2400">
                <a:solidFill>
                  <a:prstClr val="black"/>
                </a:solidFill>
              </a:endParaRPr>
            </a:p>
          </p:txBody>
        </p:sp>
        <p:grpSp>
          <p:nvGrpSpPr>
            <p:cNvPr id="520" name="Google Shape;520;p13"/>
            <p:cNvGrpSpPr/>
            <p:nvPr/>
          </p:nvGrpSpPr>
          <p:grpSpPr>
            <a:xfrm>
              <a:off x="-590875" y="347215"/>
              <a:ext cx="2752557" cy="2284075"/>
              <a:chOff x="-590875" y="347215"/>
              <a:chExt cx="2752557" cy="2284075"/>
            </a:xfrm>
          </p:grpSpPr>
          <p:sp>
            <p:nvSpPr>
              <p:cNvPr id="521" name="Google Shape;521;p13"/>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endParaRPr sz="2400">
                  <a:solidFill>
                    <a:prstClr val="black"/>
                  </a:solidFill>
                </a:endParaRPr>
              </a:p>
            </p:txBody>
          </p:sp>
          <p:sp>
            <p:nvSpPr>
              <p:cNvPr id="522" name="Google Shape;522;p13"/>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endParaRPr sz="2400">
                  <a:solidFill>
                    <a:prstClr val="black"/>
                  </a:solidFill>
                </a:endParaRPr>
              </a:p>
            </p:txBody>
          </p:sp>
          <p:sp>
            <p:nvSpPr>
              <p:cNvPr id="523" name="Google Shape;523;p13"/>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endParaRPr sz="2400">
                  <a:solidFill>
                    <a:prstClr val="black"/>
                  </a:solidFill>
                </a:endParaRPr>
              </a:p>
            </p:txBody>
          </p:sp>
          <p:sp>
            <p:nvSpPr>
              <p:cNvPr id="524" name="Google Shape;524;p13"/>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endParaRPr sz="2400">
                  <a:solidFill>
                    <a:prstClr val="black"/>
                  </a:solidFill>
                </a:endParaRPr>
              </a:p>
            </p:txBody>
          </p:sp>
          <p:sp>
            <p:nvSpPr>
              <p:cNvPr id="525" name="Google Shape;525;p13"/>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endParaRPr sz="2400">
                  <a:solidFill>
                    <a:prstClr val="black"/>
                  </a:solidFill>
                </a:endParaRPr>
              </a:p>
            </p:txBody>
          </p:sp>
          <p:sp>
            <p:nvSpPr>
              <p:cNvPr id="526" name="Google Shape;526;p13"/>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endParaRPr sz="2400">
                  <a:solidFill>
                    <a:prstClr val="black"/>
                  </a:solidFill>
                </a:endParaRPr>
              </a:p>
            </p:txBody>
          </p:sp>
          <p:sp>
            <p:nvSpPr>
              <p:cNvPr id="527" name="Google Shape;527;p13"/>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endParaRPr sz="2400">
                  <a:solidFill>
                    <a:prstClr val="black"/>
                  </a:solidFill>
                </a:endParaRPr>
              </a:p>
            </p:txBody>
          </p:sp>
          <p:sp>
            <p:nvSpPr>
              <p:cNvPr id="528" name="Google Shape;528;p13"/>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endParaRPr sz="2400">
                  <a:solidFill>
                    <a:prstClr val="black"/>
                  </a:solidFill>
                </a:endParaRPr>
              </a:p>
            </p:txBody>
          </p:sp>
          <p:sp>
            <p:nvSpPr>
              <p:cNvPr id="529" name="Google Shape;529;p13"/>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endParaRPr sz="2400">
                  <a:solidFill>
                    <a:prstClr val="black"/>
                  </a:solidFill>
                </a:endParaRPr>
              </a:p>
            </p:txBody>
          </p:sp>
        </p:grpSp>
      </p:grpSp>
      <p:pic>
        <p:nvPicPr>
          <p:cNvPr id="530" name="Google Shape;530;p13"/>
          <p:cNvPicPr preferRelativeResize="0"/>
          <p:nvPr/>
        </p:nvPicPr>
        <p:blipFill>
          <a:blip r:embed="rId2">
            <a:alphaModFix amt="38000"/>
          </a:blip>
          <a:stretch>
            <a:fillRect/>
          </a:stretch>
        </p:blipFill>
        <p:spPr>
          <a:xfrm>
            <a:off x="9408334" y="-3561349"/>
            <a:ext cx="6858007" cy="6858007"/>
          </a:xfrm>
          <a:prstGeom prst="rect">
            <a:avLst/>
          </a:prstGeom>
          <a:noFill/>
          <a:ln>
            <a:noFill/>
          </a:ln>
        </p:spPr>
      </p:pic>
      <p:pic>
        <p:nvPicPr>
          <p:cNvPr id="531" name="Google Shape;531;p13"/>
          <p:cNvPicPr preferRelativeResize="0"/>
          <p:nvPr/>
        </p:nvPicPr>
        <p:blipFill>
          <a:blip r:embed="rId2">
            <a:alphaModFix amt="38000"/>
          </a:blip>
          <a:stretch>
            <a:fillRect/>
          </a:stretch>
        </p:blipFill>
        <p:spPr>
          <a:xfrm>
            <a:off x="-3639900" y="-4102782"/>
            <a:ext cx="6858007" cy="6858007"/>
          </a:xfrm>
          <a:prstGeom prst="rect">
            <a:avLst/>
          </a:prstGeom>
          <a:noFill/>
          <a:ln>
            <a:noFill/>
          </a:ln>
        </p:spPr>
      </p:pic>
    </p:spTree>
    <p:extLst>
      <p:ext uri="{BB962C8B-B14F-4D97-AF65-F5344CB8AC3E}">
        <p14:creationId xmlns:p14="http://schemas.microsoft.com/office/powerpoint/2010/main" val="1160881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7"/>
        <p:cNvGrpSpPr/>
        <p:nvPr/>
      </p:nvGrpSpPr>
      <p:grpSpPr>
        <a:xfrm>
          <a:off x="0" y="0"/>
          <a:ext cx="0" cy="0"/>
          <a:chOff x="0" y="0"/>
          <a:chExt cx="0" cy="0"/>
        </a:xfrm>
      </p:grpSpPr>
      <p:pic>
        <p:nvPicPr>
          <p:cNvPr id="458" name="Google Shape;458;p9"/>
          <p:cNvPicPr preferRelativeResize="0"/>
          <p:nvPr/>
        </p:nvPicPr>
        <p:blipFill>
          <a:blip r:embed="rId2">
            <a:alphaModFix/>
          </a:blip>
          <a:stretch>
            <a:fillRect/>
          </a:stretch>
        </p:blipFill>
        <p:spPr>
          <a:xfrm>
            <a:off x="9797851" y="-880233"/>
            <a:ext cx="6858007" cy="6858007"/>
          </a:xfrm>
          <a:prstGeom prst="rect">
            <a:avLst/>
          </a:prstGeom>
          <a:noFill/>
          <a:ln>
            <a:noFill/>
          </a:ln>
        </p:spPr>
      </p:pic>
      <p:sp>
        <p:nvSpPr>
          <p:cNvPr id="459" name="Google Shape;459;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id" smtClean="0">
                <a:solidFill>
                  <a:prstClr val="black">
                    <a:tint val="75000"/>
                  </a:prstClr>
                </a:solidFill>
              </a:rPr>
              <a:pPr/>
              <a:t>‹#›</a:t>
            </a:fld>
            <a:endParaRPr lang="id">
              <a:solidFill>
                <a:prstClr val="black">
                  <a:tint val="75000"/>
                </a:prstClr>
              </a:solidFill>
            </a:endParaRPr>
          </a:p>
        </p:txBody>
      </p:sp>
      <p:sp>
        <p:nvSpPr>
          <p:cNvPr id="460" name="Google Shape;460;p9"/>
          <p:cNvSpPr txBox="1">
            <a:spLocks noGrp="1"/>
          </p:cNvSpPr>
          <p:nvPr>
            <p:ph type="subTitle" idx="1"/>
          </p:nvPr>
        </p:nvSpPr>
        <p:spPr>
          <a:xfrm>
            <a:off x="1336367" y="2461633"/>
            <a:ext cx="4364000" cy="59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Lobster"/>
              <a:buNone/>
              <a:defRPr sz="3200">
                <a:solidFill>
                  <a:schemeClr val="dk1"/>
                </a:solidFill>
                <a:latin typeface="Lobster"/>
                <a:ea typeface="Lobster"/>
                <a:cs typeface="Lobster"/>
                <a:sym typeface="Lobster"/>
              </a:defRPr>
            </a:lvl1pPr>
            <a:lvl2pPr lvl="1" rtl="0">
              <a:lnSpc>
                <a:spcPct val="100000"/>
              </a:lnSpc>
              <a:spcBef>
                <a:spcPts val="0"/>
              </a:spcBef>
              <a:spcAft>
                <a:spcPts val="0"/>
              </a:spcAft>
              <a:buClr>
                <a:schemeClr val="dk1"/>
              </a:buClr>
              <a:buSzPts val="2400"/>
              <a:buFont typeface="Lobster"/>
              <a:buNone/>
              <a:defRPr sz="3200">
                <a:solidFill>
                  <a:schemeClr val="dk1"/>
                </a:solidFill>
                <a:latin typeface="Lobster"/>
                <a:ea typeface="Lobster"/>
                <a:cs typeface="Lobster"/>
                <a:sym typeface="Lobster"/>
              </a:defRPr>
            </a:lvl2pPr>
            <a:lvl3pPr lvl="2" rtl="0">
              <a:lnSpc>
                <a:spcPct val="100000"/>
              </a:lnSpc>
              <a:spcBef>
                <a:spcPts val="0"/>
              </a:spcBef>
              <a:spcAft>
                <a:spcPts val="0"/>
              </a:spcAft>
              <a:buClr>
                <a:schemeClr val="dk1"/>
              </a:buClr>
              <a:buSzPts val="2400"/>
              <a:buFont typeface="Lobster"/>
              <a:buNone/>
              <a:defRPr sz="3200">
                <a:solidFill>
                  <a:schemeClr val="dk1"/>
                </a:solidFill>
                <a:latin typeface="Lobster"/>
                <a:ea typeface="Lobster"/>
                <a:cs typeface="Lobster"/>
                <a:sym typeface="Lobster"/>
              </a:defRPr>
            </a:lvl3pPr>
            <a:lvl4pPr lvl="3" rtl="0">
              <a:lnSpc>
                <a:spcPct val="100000"/>
              </a:lnSpc>
              <a:spcBef>
                <a:spcPts val="0"/>
              </a:spcBef>
              <a:spcAft>
                <a:spcPts val="0"/>
              </a:spcAft>
              <a:buClr>
                <a:schemeClr val="dk1"/>
              </a:buClr>
              <a:buSzPts val="2400"/>
              <a:buFont typeface="Lobster"/>
              <a:buNone/>
              <a:defRPr sz="3200">
                <a:solidFill>
                  <a:schemeClr val="dk1"/>
                </a:solidFill>
                <a:latin typeface="Lobster"/>
                <a:ea typeface="Lobster"/>
                <a:cs typeface="Lobster"/>
                <a:sym typeface="Lobster"/>
              </a:defRPr>
            </a:lvl4pPr>
            <a:lvl5pPr lvl="4" rtl="0">
              <a:lnSpc>
                <a:spcPct val="100000"/>
              </a:lnSpc>
              <a:spcBef>
                <a:spcPts val="0"/>
              </a:spcBef>
              <a:spcAft>
                <a:spcPts val="0"/>
              </a:spcAft>
              <a:buClr>
                <a:schemeClr val="dk1"/>
              </a:buClr>
              <a:buSzPts val="2400"/>
              <a:buFont typeface="Lobster"/>
              <a:buNone/>
              <a:defRPr sz="3200">
                <a:solidFill>
                  <a:schemeClr val="dk1"/>
                </a:solidFill>
                <a:latin typeface="Lobster"/>
                <a:ea typeface="Lobster"/>
                <a:cs typeface="Lobster"/>
                <a:sym typeface="Lobster"/>
              </a:defRPr>
            </a:lvl5pPr>
            <a:lvl6pPr lvl="5" rtl="0">
              <a:lnSpc>
                <a:spcPct val="100000"/>
              </a:lnSpc>
              <a:spcBef>
                <a:spcPts val="0"/>
              </a:spcBef>
              <a:spcAft>
                <a:spcPts val="0"/>
              </a:spcAft>
              <a:buClr>
                <a:schemeClr val="dk1"/>
              </a:buClr>
              <a:buSzPts val="2400"/>
              <a:buFont typeface="Lobster"/>
              <a:buNone/>
              <a:defRPr sz="3200">
                <a:solidFill>
                  <a:schemeClr val="dk1"/>
                </a:solidFill>
                <a:latin typeface="Lobster"/>
                <a:ea typeface="Lobster"/>
                <a:cs typeface="Lobster"/>
                <a:sym typeface="Lobster"/>
              </a:defRPr>
            </a:lvl6pPr>
            <a:lvl7pPr lvl="6" rtl="0">
              <a:lnSpc>
                <a:spcPct val="100000"/>
              </a:lnSpc>
              <a:spcBef>
                <a:spcPts val="0"/>
              </a:spcBef>
              <a:spcAft>
                <a:spcPts val="0"/>
              </a:spcAft>
              <a:buClr>
                <a:schemeClr val="dk1"/>
              </a:buClr>
              <a:buSzPts val="2400"/>
              <a:buFont typeface="Lobster"/>
              <a:buNone/>
              <a:defRPr sz="3200">
                <a:solidFill>
                  <a:schemeClr val="dk1"/>
                </a:solidFill>
                <a:latin typeface="Lobster"/>
                <a:ea typeface="Lobster"/>
                <a:cs typeface="Lobster"/>
                <a:sym typeface="Lobster"/>
              </a:defRPr>
            </a:lvl7pPr>
            <a:lvl8pPr lvl="7" rtl="0">
              <a:lnSpc>
                <a:spcPct val="100000"/>
              </a:lnSpc>
              <a:spcBef>
                <a:spcPts val="0"/>
              </a:spcBef>
              <a:spcAft>
                <a:spcPts val="0"/>
              </a:spcAft>
              <a:buClr>
                <a:schemeClr val="dk1"/>
              </a:buClr>
              <a:buSzPts val="2400"/>
              <a:buFont typeface="Lobster"/>
              <a:buNone/>
              <a:defRPr sz="3200">
                <a:solidFill>
                  <a:schemeClr val="dk1"/>
                </a:solidFill>
                <a:latin typeface="Lobster"/>
                <a:ea typeface="Lobster"/>
                <a:cs typeface="Lobster"/>
                <a:sym typeface="Lobster"/>
              </a:defRPr>
            </a:lvl8pPr>
            <a:lvl9pPr lvl="8" rtl="0">
              <a:lnSpc>
                <a:spcPct val="100000"/>
              </a:lnSpc>
              <a:spcBef>
                <a:spcPts val="0"/>
              </a:spcBef>
              <a:spcAft>
                <a:spcPts val="0"/>
              </a:spcAft>
              <a:buClr>
                <a:schemeClr val="dk1"/>
              </a:buClr>
              <a:buSzPts val="2400"/>
              <a:buFont typeface="Lobster"/>
              <a:buNone/>
              <a:defRPr sz="3200">
                <a:solidFill>
                  <a:schemeClr val="dk1"/>
                </a:solidFill>
                <a:latin typeface="Lobster"/>
                <a:ea typeface="Lobster"/>
                <a:cs typeface="Lobster"/>
                <a:sym typeface="Lobster"/>
              </a:defRPr>
            </a:lvl9pPr>
          </a:lstStyle>
          <a:p>
            <a:endParaRPr/>
          </a:p>
        </p:txBody>
      </p:sp>
      <p:sp>
        <p:nvSpPr>
          <p:cNvPr id="461" name="Google Shape;461;p9"/>
          <p:cNvSpPr txBox="1">
            <a:spLocks noGrp="1"/>
          </p:cNvSpPr>
          <p:nvPr>
            <p:ph type="body" idx="2"/>
          </p:nvPr>
        </p:nvSpPr>
        <p:spPr>
          <a:xfrm>
            <a:off x="1336367" y="3123667"/>
            <a:ext cx="3662800" cy="33856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462" name="Google Shape;462;p9"/>
          <p:cNvSpPr txBox="1">
            <a:spLocks noGrp="1"/>
          </p:cNvSpPr>
          <p:nvPr>
            <p:ph type="title"/>
          </p:nvPr>
        </p:nvSpPr>
        <p:spPr>
          <a:xfrm>
            <a:off x="940400" y="767793"/>
            <a:ext cx="1031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463" name="Google Shape;463;p9"/>
          <p:cNvGrpSpPr/>
          <p:nvPr/>
        </p:nvGrpSpPr>
        <p:grpSpPr>
          <a:xfrm rot="10800000">
            <a:off x="8304945" y="5037612"/>
            <a:ext cx="4469419" cy="3708728"/>
            <a:chOff x="-590875" y="347215"/>
            <a:chExt cx="2752557" cy="2284075"/>
          </a:xfrm>
        </p:grpSpPr>
        <p:sp>
          <p:nvSpPr>
            <p:cNvPr id="464" name="Google Shape;464;p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endParaRPr sz="2400">
                <a:solidFill>
                  <a:prstClr val="black"/>
                </a:solidFill>
              </a:endParaRPr>
            </a:p>
          </p:txBody>
        </p:sp>
        <p:sp>
          <p:nvSpPr>
            <p:cNvPr id="465" name="Google Shape;465;p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endParaRPr sz="2400">
                <a:solidFill>
                  <a:prstClr val="black"/>
                </a:solidFill>
              </a:endParaRPr>
            </a:p>
          </p:txBody>
        </p:sp>
        <p:grpSp>
          <p:nvGrpSpPr>
            <p:cNvPr id="466" name="Google Shape;466;p9"/>
            <p:cNvGrpSpPr/>
            <p:nvPr/>
          </p:nvGrpSpPr>
          <p:grpSpPr>
            <a:xfrm>
              <a:off x="-590875" y="347215"/>
              <a:ext cx="2752557" cy="2284075"/>
              <a:chOff x="-590875" y="347215"/>
              <a:chExt cx="2752557" cy="2284075"/>
            </a:xfrm>
          </p:grpSpPr>
          <p:sp>
            <p:nvSpPr>
              <p:cNvPr id="467" name="Google Shape;467;p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endParaRPr sz="2400">
                  <a:solidFill>
                    <a:prstClr val="black"/>
                  </a:solidFill>
                </a:endParaRPr>
              </a:p>
            </p:txBody>
          </p:sp>
          <p:sp>
            <p:nvSpPr>
              <p:cNvPr id="468" name="Google Shape;468;p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endParaRPr sz="2400">
                  <a:solidFill>
                    <a:prstClr val="black"/>
                  </a:solidFill>
                </a:endParaRPr>
              </a:p>
            </p:txBody>
          </p:sp>
          <p:sp>
            <p:nvSpPr>
              <p:cNvPr id="469" name="Google Shape;469;p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endParaRPr sz="2400">
                  <a:solidFill>
                    <a:prstClr val="black"/>
                  </a:solidFill>
                </a:endParaRPr>
              </a:p>
            </p:txBody>
          </p:sp>
          <p:sp>
            <p:nvSpPr>
              <p:cNvPr id="470" name="Google Shape;470;p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endParaRPr sz="2400">
                  <a:solidFill>
                    <a:prstClr val="black"/>
                  </a:solidFill>
                </a:endParaRPr>
              </a:p>
            </p:txBody>
          </p:sp>
          <p:sp>
            <p:nvSpPr>
              <p:cNvPr id="471" name="Google Shape;471;p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endParaRPr sz="2400">
                  <a:solidFill>
                    <a:prstClr val="black"/>
                  </a:solidFill>
                </a:endParaRPr>
              </a:p>
            </p:txBody>
          </p:sp>
          <p:sp>
            <p:nvSpPr>
              <p:cNvPr id="472" name="Google Shape;472;p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endParaRPr sz="2400">
                  <a:solidFill>
                    <a:prstClr val="black"/>
                  </a:solidFill>
                </a:endParaRPr>
              </a:p>
            </p:txBody>
          </p:sp>
          <p:sp>
            <p:nvSpPr>
              <p:cNvPr id="473" name="Google Shape;473;p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endParaRPr sz="2400">
                  <a:solidFill>
                    <a:prstClr val="black"/>
                  </a:solidFill>
                </a:endParaRPr>
              </a:p>
            </p:txBody>
          </p:sp>
          <p:sp>
            <p:nvSpPr>
              <p:cNvPr id="474" name="Google Shape;474;p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endParaRPr sz="2400">
                  <a:solidFill>
                    <a:prstClr val="black"/>
                  </a:solidFill>
                </a:endParaRPr>
              </a:p>
            </p:txBody>
          </p:sp>
          <p:sp>
            <p:nvSpPr>
              <p:cNvPr id="475" name="Google Shape;475;p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endParaRPr sz="2400">
                  <a:solidFill>
                    <a:prstClr val="black"/>
                  </a:solidFill>
                </a:endParaRPr>
              </a:p>
            </p:txBody>
          </p:sp>
        </p:grpSp>
      </p:grpSp>
      <p:pic>
        <p:nvPicPr>
          <p:cNvPr id="476" name="Google Shape;476;p9"/>
          <p:cNvPicPr preferRelativeResize="0"/>
          <p:nvPr/>
        </p:nvPicPr>
        <p:blipFill>
          <a:blip r:embed="rId2">
            <a:alphaModFix/>
          </a:blip>
          <a:stretch>
            <a:fillRect/>
          </a:stretch>
        </p:blipFill>
        <p:spPr>
          <a:xfrm>
            <a:off x="-3086382" y="-5004600"/>
            <a:ext cx="6858007" cy="6858007"/>
          </a:xfrm>
          <a:prstGeom prst="rect">
            <a:avLst/>
          </a:prstGeom>
          <a:noFill/>
          <a:ln>
            <a:noFill/>
          </a:ln>
        </p:spPr>
      </p:pic>
    </p:spTree>
    <p:extLst>
      <p:ext uri="{BB962C8B-B14F-4D97-AF65-F5344CB8AC3E}">
        <p14:creationId xmlns:p14="http://schemas.microsoft.com/office/powerpoint/2010/main" val="3942811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33"/>
        <p:cNvGrpSpPr/>
        <p:nvPr/>
      </p:nvGrpSpPr>
      <p:grpSpPr>
        <a:xfrm>
          <a:off x="0" y="0"/>
          <a:ext cx="0" cy="0"/>
          <a:chOff x="0" y="0"/>
          <a:chExt cx="0" cy="0"/>
        </a:xfrm>
      </p:grpSpPr>
      <p:pic>
        <p:nvPicPr>
          <p:cNvPr id="434" name="Google Shape;434;p7"/>
          <p:cNvPicPr preferRelativeResize="0"/>
          <p:nvPr/>
        </p:nvPicPr>
        <p:blipFill>
          <a:blip r:embed="rId2">
            <a:alphaModFix/>
          </a:blip>
          <a:stretch>
            <a:fillRect/>
          </a:stretch>
        </p:blipFill>
        <p:spPr>
          <a:xfrm>
            <a:off x="-3456149" y="-2554666"/>
            <a:ext cx="6858007" cy="6858007"/>
          </a:xfrm>
          <a:prstGeom prst="rect">
            <a:avLst/>
          </a:prstGeom>
          <a:noFill/>
          <a:ln>
            <a:noFill/>
          </a:ln>
        </p:spPr>
      </p:pic>
      <p:sp>
        <p:nvSpPr>
          <p:cNvPr id="435" name="Google Shape;435;p7"/>
          <p:cNvSpPr txBox="1">
            <a:spLocks noGrp="1"/>
          </p:cNvSpPr>
          <p:nvPr>
            <p:ph type="title"/>
          </p:nvPr>
        </p:nvSpPr>
        <p:spPr>
          <a:xfrm>
            <a:off x="6239800" y="2183167"/>
            <a:ext cx="5056800" cy="1007600"/>
          </a:xfrm>
          <a:prstGeom prst="rect">
            <a:avLst/>
          </a:prstGeom>
        </p:spPr>
        <p:txBody>
          <a:bodyPr spcFirstLastPara="1" wrap="square" lIns="91425" tIns="91425" rIns="91425" bIns="91425" anchor="b"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436" name="Google Shape;436;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id" smtClean="0">
                <a:solidFill>
                  <a:prstClr val="black">
                    <a:tint val="75000"/>
                  </a:prstClr>
                </a:solidFill>
              </a:rPr>
              <a:pPr/>
              <a:t>‹#›</a:t>
            </a:fld>
            <a:endParaRPr lang="id">
              <a:solidFill>
                <a:prstClr val="black">
                  <a:tint val="75000"/>
                </a:prstClr>
              </a:solidFill>
            </a:endParaRPr>
          </a:p>
        </p:txBody>
      </p:sp>
      <p:sp>
        <p:nvSpPr>
          <p:cNvPr id="437" name="Google Shape;437;p7"/>
          <p:cNvSpPr txBox="1">
            <a:spLocks noGrp="1"/>
          </p:cNvSpPr>
          <p:nvPr>
            <p:ph type="subTitle" idx="1"/>
          </p:nvPr>
        </p:nvSpPr>
        <p:spPr>
          <a:xfrm>
            <a:off x="6685800" y="3190767"/>
            <a:ext cx="4164800" cy="211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2133"/>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pic>
        <p:nvPicPr>
          <p:cNvPr id="438" name="Google Shape;438;p7"/>
          <p:cNvPicPr preferRelativeResize="0"/>
          <p:nvPr/>
        </p:nvPicPr>
        <p:blipFill>
          <a:blip r:embed="rId2">
            <a:alphaModFix/>
          </a:blip>
          <a:stretch>
            <a:fillRect/>
          </a:stretch>
        </p:blipFill>
        <p:spPr>
          <a:xfrm>
            <a:off x="8847418" y="3396301"/>
            <a:ext cx="6858007" cy="6858007"/>
          </a:xfrm>
          <a:prstGeom prst="rect">
            <a:avLst/>
          </a:prstGeom>
          <a:noFill/>
          <a:ln>
            <a:noFill/>
          </a:ln>
        </p:spPr>
      </p:pic>
      <p:grpSp>
        <p:nvGrpSpPr>
          <p:cNvPr id="439" name="Google Shape;439;p7"/>
          <p:cNvGrpSpPr/>
          <p:nvPr/>
        </p:nvGrpSpPr>
        <p:grpSpPr>
          <a:xfrm flipH="1">
            <a:off x="9440132" y="-848711"/>
            <a:ext cx="3185992" cy="2643740"/>
            <a:chOff x="-590875" y="347215"/>
            <a:chExt cx="2752557" cy="2284075"/>
          </a:xfrm>
        </p:grpSpPr>
        <p:sp>
          <p:nvSpPr>
            <p:cNvPr id="440" name="Google Shape;440;p7"/>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endParaRPr sz="2400">
                <a:solidFill>
                  <a:prstClr val="black"/>
                </a:solidFill>
              </a:endParaRPr>
            </a:p>
          </p:txBody>
        </p:sp>
        <p:sp>
          <p:nvSpPr>
            <p:cNvPr id="441" name="Google Shape;441;p7"/>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endParaRPr sz="2400">
                <a:solidFill>
                  <a:prstClr val="black"/>
                </a:solidFill>
              </a:endParaRPr>
            </a:p>
          </p:txBody>
        </p:sp>
        <p:grpSp>
          <p:nvGrpSpPr>
            <p:cNvPr id="442" name="Google Shape;442;p7"/>
            <p:cNvGrpSpPr/>
            <p:nvPr/>
          </p:nvGrpSpPr>
          <p:grpSpPr>
            <a:xfrm>
              <a:off x="-590875" y="347215"/>
              <a:ext cx="2752557" cy="2284075"/>
              <a:chOff x="-590875" y="347215"/>
              <a:chExt cx="2752557" cy="2284075"/>
            </a:xfrm>
          </p:grpSpPr>
          <p:sp>
            <p:nvSpPr>
              <p:cNvPr id="443" name="Google Shape;443;p7"/>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endParaRPr sz="2400">
                  <a:solidFill>
                    <a:prstClr val="black"/>
                  </a:solidFill>
                </a:endParaRPr>
              </a:p>
            </p:txBody>
          </p:sp>
          <p:sp>
            <p:nvSpPr>
              <p:cNvPr id="444" name="Google Shape;444;p7"/>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endParaRPr sz="2400">
                  <a:solidFill>
                    <a:prstClr val="black"/>
                  </a:solidFill>
                </a:endParaRPr>
              </a:p>
            </p:txBody>
          </p:sp>
          <p:sp>
            <p:nvSpPr>
              <p:cNvPr id="445" name="Google Shape;445;p7"/>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endParaRPr sz="2400">
                  <a:solidFill>
                    <a:prstClr val="black"/>
                  </a:solidFill>
                </a:endParaRPr>
              </a:p>
            </p:txBody>
          </p:sp>
          <p:sp>
            <p:nvSpPr>
              <p:cNvPr id="446" name="Google Shape;446;p7"/>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endParaRPr sz="2400">
                  <a:solidFill>
                    <a:prstClr val="black"/>
                  </a:solidFill>
                </a:endParaRPr>
              </a:p>
            </p:txBody>
          </p:sp>
          <p:sp>
            <p:nvSpPr>
              <p:cNvPr id="447" name="Google Shape;447;p7"/>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endParaRPr sz="2400">
                  <a:solidFill>
                    <a:prstClr val="black"/>
                  </a:solidFill>
                </a:endParaRPr>
              </a:p>
            </p:txBody>
          </p:sp>
          <p:sp>
            <p:nvSpPr>
              <p:cNvPr id="448" name="Google Shape;448;p7"/>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endParaRPr sz="2400">
                  <a:solidFill>
                    <a:prstClr val="black"/>
                  </a:solidFill>
                </a:endParaRPr>
              </a:p>
            </p:txBody>
          </p:sp>
          <p:sp>
            <p:nvSpPr>
              <p:cNvPr id="449" name="Google Shape;449;p7"/>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endParaRPr sz="2400">
                  <a:solidFill>
                    <a:prstClr val="black"/>
                  </a:solidFill>
                </a:endParaRPr>
              </a:p>
            </p:txBody>
          </p:sp>
          <p:sp>
            <p:nvSpPr>
              <p:cNvPr id="450" name="Google Shape;450;p7"/>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endParaRPr sz="2400">
                  <a:solidFill>
                    <a:prstClr val="black"/>
                  </a:solidFill>
                </a:endParaRPr>
              </a:p>
            </p:txBody>
          </p:sp>
          <p:sp>
            <p:nvSpPr>
              <p:cNvPr id="451" name="Google Shape;451;p7"/>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endParaRPr sz="2400">
                  <a:solidFill>
                    <a:prstClr val="black"/>
                  </a:solidFill>
                </a:endParaRPr>
              </a:p>
            </p:txBody>
          </p:sp>
        </p:grpSp>
      </p:grpSp>
    </p:spTree>
    <p:extLst>
      <p:ext uri="{BB962C8B-B14F-4D97-AF65-F5344CB8AC3E}">
        <p14:creationId xmlns:p14="http://schemas.microsoft.com/office/powerpoint/2010/main" val="1395308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3291618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5"/>
            <a:ext cx="10972800" cy="4525963"/>
          </a:xfrm>
          <a:prstGeom prst="rect">
            <a:avLst/>
          </a:prstGeom>
        </p:spPr>
        <p:txBody>
          <a:bodyPr lIns="34247" tIns="17120" rIns="34247" bIns="171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6"/>
            <a:ext cx="2844800" cy="365125"/>
          </a:xfrm>
          <a:prstGeom prst="rect">
            <a:avLst/>
          </a:prstGeom>
        </p:spPr>
        <p:txBody>
          <a:bodyPr lIns="34247" tIns="17120" rIns="34247" bIns="17120"/>
          <a:lstStyle/>
          <a:p>
            <a:pPr defTabSz="1086632"/>
            <a:fld id="{7FE5A9CD-1CA5-4BB6-ABF6-C3DB2F9C09D1}" type="datetimeFigureOut">
              <a:rPr lang="en-US" sz="2133" smtClean="0">
                <a:solidFill>
                  <a:prstClr val="black"/>
                </a:solidFill>
              </a:rPr>
              <a:pPr defTabSz="1086632"/>
              <a:t>9/17/2022</a:t>
            </a:fld>
            <a:endParaRPr lang="en-US" sz="2133">
              <a:solidFill>
                <a:prstClr val="black"/>
              </a:solidFill>
            </a:endParaRPr>
          </a:p>
        </p:txBody>
      </p:sp>
      <p:sp>
        <p:nvSpPr>
          <p:cNvPr id="5" name="Footer Placeholder 4"/>
          <p:cNvSpPr>
            <a:spLocks noGrp="1"/>
          </p:cNvSpPr>
          <p:nvPr>
            <p:ph type="ftr" sz="quarter" idx="11"/>
          </p:nvPr>
        </p:nvSpPr>
        <p:spPr>
          <a:xfrm>
            <a:off x="4165600" y="6356356"/>
            <a:ext cx="3860800" cy="365125"/>
          </a:xfrm>
          <a:prstGeom prst="rect">
            <a:avLst/>
          </a:prstGeom>
        </p:spPr>
        <p:txBody>
          <a:bodyPr lIns="34247" tIns="17120" rIns="34247" bIns="17120"/>
          <a:lstStyle/>
          <a:p>
            <a:pPr defTabSz="1086632"/>
            <a:endParaRPr lang="en-US" sz="2133">
              <a:solidFill>
                <a:prstClr val="black"/>
              </a:solidFill>
            </a:endParaRPr>
          </a:p>
        </p:txBody>
      </p:sp>
      <p:sp>
        <p:nvSpPr>
          <p:cNvPr id="6" name="Slide Number Placeholder 5"/>
          <p:cNvSpPr>
            <a:spLocks noGrp="1"/>
          </p:cNvSpPr>
          <p:nvPr>
            <p:ph type="sldNum" sz="quarter" idx="12"/>
          </p:nvPr>
        </p:nvSpPr>
        <p:spPr>
          <a:xfrm>
            <a:off x="8737600" y="6356356"/>
            <a:ext cx="2844800" cy="365125"/>
          </a:xfrm>
          <a:prstGeom prst="rect">
            <a:avLst/>
          </a:prstGeom>
        </p:spPr>
        <p:txBody>
          <a:bodyPr lIns="34247" tIns="17120" rIns="34247" bIns="17120"/>
          <a:lstStyle/>
          <a:p>
            <a:pPr defTabSz="1086632"/>
            <a:fld id="{E9E3A461-C528-4C33-83FA-271D1850C3B5}" type="slidenum">
              <a:rPr lang="en-US" sz="2133" smtClean="0">
                <a:solidFill>
                  <a:prstClr val="black"/>
                </a:solidFill>
              </a:rPr>
              <a:pPr defTabSz="1086632"/>
              <a:t>‹#›</a:t>
            </a:fld>
            <a:endParaRPr lang="en-US" sz="2133">
              <a:solidFill>
                <a:prstClr val="black"/>
              </a:solidFill>
            </a:endParaRPr>
          </a:p>
        </p:txBody>
      </p:sp>
    </p:spTree>
    <p:extLst>
      <p:ext uri="{BB962C8B-B14F-4D97-AF65-F5344CB8AC3E}">
        <p14:creationId xmlns:p14="http://schemas.microsoft.com/office/powerpoint/2010/main" val="300382184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609600" y="292103"/>
            <a:ext cx="10972800" cy="1384300"/>
          </a:xfrm>
          <a:prstGeom prst="rect">
            <a:avLst/>
          </a:prstGeom>
        </p:spPr>
        <p:txBody>
          <a:bodyPr lIns="81520" tIns="40760" rIns="81520" bIns="40760"/>
          <a:lstStyle/>
          <a:p>
            <a:r>
              <a:rPr lang="vi-VN" smtClean="0"/>
              <a:t>Bấm &amp; sửa kiểu tiêu đề</a:t>
            </a:r>
            <a:endParaRPr lang="vi-VN"/>
          </a:p>
        </p:txBody>
      </p:sp>
      <p:sp>
        <p:nvSpPr>
          <p:cNvPr id="3" name="Nơi giữ chỗ cho Nội dung 2"/>
          <p:cNvSpPr>
            <a:spLocks noGrp="1"/>
          </p:cNvSpPr>
          <p:nvPr>
            <p:ph idx="1" hasCustomPrompt="1"/>
          </p:nvPr>
        </p:nvSpPr>
        <p:spPr>
          <a:xfrm>
            <a:off x="609600" y="1905000"/>
            <a:ext cx="10972800" cy="4114800"/>
          </a:xfrm>
          <a:prstGeom prst="rect">
            <a:avLst/>
          </a:prstGeom>
        </p:spPr>
        <p:txBody>
          <a:bodyPr lIns="81520" tIns="40760" rIns="81520" bIns="40760"/>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Rectangle 4"/>
          <p:cNvSpPr>
            <a:spLocks noGrp="1" noChangeArrowheads="1"/>
          </p:cNvSpPr>
          <p:nvPr>
            <p:ph type="dt" sz="half" idx="10"/>
          </p:nvPr>
        </p:nvSpPr>
        <p:spPr>
          <a:xfrm>
            <a:off x="609600" y="6245225"/>
            <a:ext cx="2844800" cy="476251"/>
          </a:xfrm>
          <a:prstGeom prst="rect">
            <a:avLst/>
          </a:prstGeom>
        </p:spPr>
        <p:txBody>
          <a:bodyPr lIns="81520" tIns="40760" rIns="81520" bIns="40760"/>
          <a:lstStyle>
            <a:lvl1pPr>
              <a:defRPr/>
            </a:lvl1pPr>
          </a:lstStyle>
          <a:p>
            <a:pPr defTabSz="1086632">
              <a:defRPr/>
            </a:pPr>
            <a:endParaRPr lang="en-US" sz="2133">
              <a:solidFill>
                <a:prstClr val="black"/>
              </a:solidFill>
            </a:endParaRPr>
          </a:p>
        </p:txBody>
      </p:sp>
      <p:sp>
        <p:nvSpPr>
          <p:cNvPr id="5" name="Rectangle 5"/>
          <p:cNvSpPr>
            <a:spLocks noGrp="1" noChangeArrowheads="1"/>
          </p:cNvSpPr>
          <p:nvPr>
            <p:ph type="ftr" sz="quarter" idx="11"/>
          </p:nvPr>
        </p:nvSpPr>
        <p:spPr>
          <a:xfrm>
            <a:off x="4165600" y="6245225"/>
            <a:ext cx="3860800" cy="476251"/>
          </a:xfrm>
          <a:prstGeom prst="rect">
            <a:avLst/>
          </a:prstGeom>
        </p:spPr>
        <p:txBody>
          <a:bodyPr lIns="81520" tIns="40760" rIns="81520" bIns="40760"/>
          <a:lstStyle>
            <a:lvl1pPr>
              <a:defRPr/>
            </a:lvl1pPr>
          </a:lstStyle>
          <a:p>
            <a:pPr defTabSz="1086632">
              <a:defRPr/>
            </a:pPr>
            <a:endParaRPr lang="en-US" sz="2133">
              <a:solidFill>
                <a:prstClr val="black"/>
              </a:solidFill>
            </a:endParaRPr>
          </a:p>
        </p:txBody>
      </p:sp>
      <p:sp>
        <p:nvSpPr>
          <p:cNvPr id="6" name="Rectangle 6"/>
          <p:cNvSpPr>
            <a:spLocks noGrp="1" noChangeArrowheads="1"/>
          </p:cNvSpPr>
          <p:nvPr>
            <p:ph type="sldNum" sz="quarter" idx="12"/>
          </p:nvPr>
        </p:nvSpPr>
        <p:spPr>
          <a:xfrm>
            <a:off x="8737600" y="6245225"/>
            <a:ext cx="2844800" cy="476251"/>
          </a:xfrm>
          <a:prstGeom prst="rect">
            <a:avLst/>
          </a:prstGeom>
        </p:spPr>
        <p:txBody>
          <a:bodyPr lIns="81520" tIns="40760" rIns="81520" bIns="40760"/>
          <a:lstStyle>
            <a:lvl1pPr>
              <a:defRPr/>
            </a:lvl1pPr>
          </a:lstStyle>
          <a:p>
            <a:pPr defTabSz="1086632">
              <a:defRPr/>
            </a:pPr>
            <a:fld id="{E979D15E-7C97-46BA-A533-0FCFA23F6052}" type="slidenum">
              <a:rPr lang="en-US" sz="2133" smtClean="0">
                <a:solidFill>
                  <a:prstClr val="black"/>
                </a:solidFill>
              </a:rPr>
              <a:pPr defTabSz="1086632">
                <a:defRPr/>
              </a:pPr>
              <a:t>‹#›</a:t>
            </a:fld>
            <a:endParaRPr lang="en-US" sz="2133">
              <a:solidFill>
                <a:prstClr val="black"/>
              </a:solidFill>
            </a:endParaRPr>
          </a:p>
        </p:txBody>
      </p:sp>
    </p:spTree>
    <p:extLst>
      <p:ext uri="{BB962C8B-B14F-4D97-AF65-F5344CB8AC3E}">
        <p14:creationId xmlns:p14="http://schemas.microsoft.com/office/powerpoint/2010/main" val="2418549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3F7D6EB-F602-474E-A3DF-BA986835DDBD}" type="datetimeFigureOut">
              <a:rPr lang="zh-CN" altLang="en-US" smtClean="0"/>
              <a:t>2022/9/17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672C59-5EF5-4059-BF1D-51DACC48F1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694578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1"/>
          </a:xfrm>
          <a:prstGeom prst="rect">
            <a:avLst/>
          </a:prstGeom>
        </p:spPr>
        <p:txBody>
          <a:bodyPr lIns="34247" tIns="17120" rIns="34247" bIns="17120"/>
          <a:lstStyle>
            <a:lvl1pPr>
              <a:defRPr/>
            </a:lvl1pPr>
          </a:lstStyle>
          <a:p>
            <a:pPr defTabSz="1086632">
              <a:defRPr/>
            </a:pPr>
            <a:endParaRPr lang="en-US" sz="2133">
              <a:solidFill>
                <a:prstClr val="black"/>
              </a:solidFill>
            </a:endParaRPr>
          </a:p>
        </p:txBody>
      </p:sp>
      <p:sp>
        <p:nvSpPr>
          <p:cNvPr id="3" name="Rectangle 5"/>
          <p:cNvSpPr>
            <a:spLocks noGrp="1" noChangeArrowheads="1"/>
          </p:cNvSpPr>
          <p:nvPr>
            <p:ph type="ftr" sz="quarter" idx="11"/>
          </p:nvPr>
        </p:nvSpPr>
        <p:spPr>
          <a:xfrm>
            <a:off x="4165600" y="6245225"/>
            <a:ext cx="3860800" cy="476251"/>
          </a:xfrm>
          <a:prstGeom prst="rect">
            <a:avLst/>
          </a:prstGeom>
        </p:spPr>
        <p:txBody>
          <a:bodyPr lIns="34247" tIns="17120" rIns="34247" bIns="17120"/>
          <a:lstStyle>
            <a:lvl1pPr>
              <a:defRPr/>
            </a:lvl1pPr>
          </a:lstStyle>
          <a:p>
            <a:pPr defTabSz="1086632">
              <a:defRPr/>
            </a:pPr>
            <a:endParaRPr lang="en-US" sz="2133">
              <a:solidFill>
                <a:prstClr val="black"/>
              </a:solidFill>
            </a:endParaRPr>
          </a:p>
        </p:txBody>
      </p:sp>
      <p:sp>
        <p:nvSpPr>
          <p:cNvPr id="4" name="Rectangle 6"/>
          <p:cNvSpPr>
            <a:spLocks noGrp="1" noChangeArrowheads="1"/>
          </p:cNvSpPr>
          <p:nvPr>
            <p:ph type="sldNum" sz="quarter" idx="12"/>
          </p:nvPr>
        </p:nvSpPr>
        <p:spPr>
          <a:xfrm>
            <a:off x="8737600" y="6245225"/>
            <a:ext cx="2844800" cy="476251"/>
          </a:xfrm>
          <a:prstGeom prst="rect">
            <a:avLst/>
          </a:prstGeom>
        </p:spPr>
        <p:txBody>
          <a:bodyPr lIns="34247" tIns="17120" rIns="34247" bIns="17120"/>
          <a:lstStyle>
            <a:lvl1pPr>
              <a:defRPr/>
            </a:lvl1pPr>
          </a:lstStyle>
          <a:p>
            <a:pPr defTabSz="1086632"/>
            <a:fld id="{475E0F57-EEA1-4A8B-9311-4AD2064A14C0}" type="slidenum">
              <a:rPr lang="en-US" sz="2133" smtClean="0">
                <a:solidFill>
                  <a:prstClr val="black"/>
                </a:solidFill>
              </a:rPr>
              <a:pPr defTabSz="1086632"/>
              <a:t>‹#›</a:t>
            </a:fld>
            <a:endParaRPr lang="en-US" sz="2133">
              <a:solidFill>
                <a:prstClr val="black"/>
              </a:solidFill>
            </a:endParaRPr>
          </a:p>
        </p:txBody>
      </p:sp>
    </p:spTree>
    <p:extLst>
      <p:ext uri="{BB962C8B-B14F-4D97-AF65-F5344CB8AC3E}">
        <p14:creationId xmlns:p14="http://schemas.microsoft.com/office/powerpoint/2010/main" val="1283360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4677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28158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224494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609520" y="6245225"/>
            <a:ext cx="2845224" cy="476251"/>
          </a:xfrm>
          <a:prstGeom prst="rect">
            <a:avLst/>
          </a:prstGeom>
        </p:spPr>
        <p:txBody>
          <a:bodyPr lIns="34247" tIns="17120" rIns="34247" bIns="17120"/>
          <a:lstStyle>
            <a:lvl1pPr>
              <a:defRPr/>
            </a:lvl1pPr>
          </a:lstStyle>
          <a:p>
            <a:pPr defTabSz="1086632">
              <a:defRPr/>
            </a:pPr>
            <a:endParaRPr lang="en-US" sz="2133">
              <a:solidFill>
                <a:srgbClr val="000000"/>
              </a:solidFill>
            </a:endParaRPr>
          </a:p>
        </p:txBody>
      </p:sp>
      <p:sp>
        <p:nvSpPr>
          <p:cNvPr id="5" name="Rectangle 5"/>
          <p:cNvSpPr>
            <a:spLocks noGrp="1" noChangeArrowheads="1"/>
          </p:cNvSpPr>
          <p:nvPr>
            <p:ph type="ftr" sz="quarter" idx="11"/>
          </p:nvPr>
        </p:nvSpPr>
        <p:spPr>
          <a:xfrm>
            <a:off x="4165875" y="6245225"/>
            <a:ext cx="3860297" cy="476251"/>
          </a:xfrm>
          <a:prstGeom prst="rect">
            <a:avLst/>
          </a:prstGeom>
        </p:spPr>
        <p:txBody>
          <a:bodyPr lIns="34247" tIns="17120" rIns="34247" bIns="17120"/>
          <a:lstStyle>
            <a:lvl1pPr>
              <a:defRPr/>
            </a:lvl1pPr>
          </a:lstStyle>
          <a:p>
            <a:pPr defTabSz="1086632">
              <a:defRPr/>
            </a:pPr>
            <a:endParaRPr lang="en-US" sz="2133">
              <a:solidFill>
                <a:srgbClr val="000000"/>
              </a:solidFill>
            </a:endParaRPr>
          </a:p>
        </p:txBody>
      </p:sp>
      <p:sp>
        <p:nvSpPr>
          <p:cNvPr id="6" name="Rectangle 6"/>
          <p:cNvSpPr>
            <a:spLocks noGrp="1" noChangeArrowheads="1"/>
          </p:cNvSpPr>
          <p:nvPr>
            <p:ph type="sldNum" sz="quarter" idx="12"/>
          </p:nvPr>
        </p:nvSpPr>
        <p:spPr>
          <a:xfrm>
            <a:off x="8737281" y="6245225"/>
            <a:ext cx="2845223" cy="476251"/>
          </a:xfrm>
          <a:prstGeom prst="rect">
            <a:avLst/>
          </a:prstGeom>
        </p:spPr>
        <p:txBody>
          <a:bodyPr lIns="34247" tIns="17120" rIns="34247" bIns="17120"/>
          <a:lstStyle>
            <a:lvl1pPr>
              <a:defRPr/>
            </a:lvl1pPr>
          </a:lstStyle>
          <a:p>
            <a:pPr defTabSz="1086632">
              <a:defRPr/>
            </a:pPr>
            <a:fld id="{BEF8FD80-C95D-4220-BF8B-01906B7B67AD}" type="slidenum">
              <a:rPr lang="en-US" sz="2133" smtClean="0">
                <a:solidFill>
                  <a:srgbClr val="000000"/>
                </a:solidFill>
              </a:rPr>
              <a:pPr defTabSz="1086632">
                <a:defRPr/>
              </a:pPr>
              <a:t>‹#›</a:t>
            </a:fld>
            <a:endParaRPr lang="en-US" sz="2133">
              <a:solidFill>
                <a:srgbClr val="000000"/>
              </a:solidFill>
            </a:endParaRPr>
          </a:p>
        </p:txBody>
      </p:sp>
    </p:spTree>
    <p:extLst>
      <p:ext uri="{BB962C8B-B14F-4D97-AF65-F5344CB8AC3E}">
        <p14:creationId xmlns:p14="http://schemas.microsoft.com/office/powerpoint/2010/main" val="363677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3F7D6EB-F602-474E-A3DF-BA986835DDBD}" type="datetimeFigureOut">
              <a:rPr lang="zh-CN" altLang="en-US" smtClean="0"/>
              <a:t>2022/9/17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B672C59-5EF5-4059-BF1D-51DACC48F1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3F7D6EB-F602-474E-A3DF-BA986835DDBD}" type="datetimeFigureOut">
              <a:rPr lang="zh-CN" altLang="en-US" smtClean="0"/>
              <a:t>2022/9/17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B672C59-5EF5-4059-BF1D-51DACC48F1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ta Letak Khusus 1">
  <p:cSld name="Tata Letak Khusus 1">
    <p:spTree>
      <p:nvGrpSpPr>
        <p:cNvPr id="1" name="Shape 1969"/>
        <p:cNvGrpSpPr/>
        <p:nvPr/>
      </p:nvGrpSpPr>
      <p:grpSpPr>
        <a:xfrm>
          <a:off x="0" y="0"/>
          <a:ext cx="0" cy="0"/>
          <a:chOff x="0" y="0"/>
          <a:chExt cx="0" cy="0"/>
        </a:xfrm>
      </p:grpSpPr>
      <p:sp>
        <p:nvSpPr>
          <p:cNvPr id="1970" name="Google Shape;1970;p32"/>
          <p:cNvSpPr txBox="1">
            <a:spLocks noGrp="1"/>
          </p:cNvSpPr>
          <p:nvPr>
            <p:ph type="title"/>
          </p:nvPr>
        </p:nvSpPr>
        <p:spPr>
          <a:xfrm>
            <a:off x="559600" y="593367"/>
            <a:ext cx="11360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971" name="Google Shape;1971;p32"/>
          <p:cNvGrpSpPr/>
          <p:nvPr/>
        </p:nvGrpSpPr>
        <p:grpSpPr>
          <a:xfrm rot="-5400000">
            <a:off x="-1187259" y="4297602"/>
            <a:ext cx="2786792" cy="4138311"/>
            <a:chOff x="-2627775" y="2462025"/>
            <a:chExt cx="1151250" cy="1709575"/>
          </a:xfrm>
        </p:grpSpPr>
        <p:sp>
          <p:nvSpPr>
            <p:cNvPr id="1972" name="Google Shape;1972;p32"/>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32"/>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32"/>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32"/>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32"/>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7" name="Google Shape;1977;p32"/>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8" name="Google Shape;1978;p32"/>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32"/>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32"/>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32"/>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32"/>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3" name="Google Shape;1983;p32"/>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4" name="Google Shape;1984;p32"/>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32"/>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32"/>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32"/>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32"/>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9" name="Google Shape;1989;p32"/>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32"/>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32"/>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32"/>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32"/>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32"/>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32"/>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32"/>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32"/>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8" name="Google Shape;1998;p32"/>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9" name="Google Shape;1999;p32"/>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32"/>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32"/>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32"/>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32"/>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32"/>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32"/>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32"/>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7" name="Google Shape;2007;p32"/>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32"/>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32"/>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0" name="Google Shape;2010;p32"/>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32"/>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2" name="Google Shape;2012;p32"/>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3" name="Google Shape;2013;p32"/>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4" name="Google Shape;2014;p32"/>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5" name="Google Shape;2015;p32"/>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16" name="Google Shape;2016;p32"/>
          <p:cNvGrpSpPr/>
          <p:nvPr/>
        </p:nvGrpSpPr>
        <p:grpSpPr>
          <a:xfrm flipH="1">
            <a:off x="10655461" y="6"/>
            <a:ext cx="4275996" cy="3361455"/>
            <a:chOff x="1868925" y="1832927"/>
            <a:chExt cx="4041075" cy="3176778"/>
          </a:xfrm>
        </p:grpSpPr>
        <p:sp>
          <p:nvSpPr>
            <p:cNvPr id="2017" name="Google Shape;2017;p32"/>
            <p:cNvSpPr/>
            <p:nvPr/>
          </p:nvSpPr>
          <p:spPr>
            <a:xfrm>
              <a:off x="1868925" y="2927829"/>
              <a:ext cx="3474030" cy="2081876"/>
            </a:xfrm>
            <a:custGeom>
              <a:avLst/>
              <a:gdLst/>
              <a:ahLst/>
              <a:cxnLst/>
              <a:rect l="l" t="t" r="r" b="b"/>
              <a:pathLst>
                <a:path w="46188" h="27679" extrusionOk="0">
                  <a:moveTo>
                    <a:pt x="45861" y="0"/>
                  </a:moveTo>
                  <a:lnTo>
                    <a:pt x="45470" y="112"/>
                  </a:lnTo>
                  <a:lnTo>
                    <a:pt x="45572" y="485"/>
                  </a:lnTo>
                  <a:lnTo>
                    <a:pt x="45712" y="1240"/>
                  </a:lnTo>
                  <a:lnTo>
                    <a:pt x="45787" y="2013"/>
                  </a:lnTo>
                  <a:lnTo>
                    <a:pt x="45778" y="2778"/>
                  </a:lnTo>
                  <a:lnTo>
                    <a:pt x="45712" y="3551"/>
                  </a:lnTo>
                  <a:lnTo>
                    <a:pt x="45572" y="4306"/>
                  </a:lnTo>
                  <a:lnTo>
                    <a:pt x="45377" y="5051"/>
                  </a:lnTo>
                  <a:lnTo>
                    <a:pt x="45116" y="5788"/>
                  </a:lnTo>
                  <a:lnTo>
                    <a:pt x="44790" y="6487"/>
                  </a:lnTo>
                  <a:lnTo>
                    <a:pt x="44417" y="7167"/>
                  </a:lnTo>
                  <a:lnTo>
                    <a:pt x="43988" y="7810"/>
                  </a:lnTo>
                  <a:lnTo>
                    <a:pt x="43504" y="8416"/>
                  </a:lnTo>
                  <a:lnTo>
                    <a:pt x="42972" y="8975"/>
                  </a:lnTo>
                  <a:lnTo>
                    <a:pt x="42395" y="9487"/>
                  </a:lnTo>
                  <a:lnTo>
                    <a:pt x="41780" y="9944"/>
                  </a:lnTo>
                  <a:lnTo>
                    <a:pt x="41118" y="10336"/>
                  </a:lnTo>
                  <a:lnTo>
                    <a:pt x="40764" y="10503"/>
                  </a:lnTo>
                  <a:lnTo>
                    <a:pt x="40363" y="10690"/>
                  </a:lnTo>
                  <a:lnTo>
                    <a:pt x="39515" y="10997"/>
                  </a:lnTo>
                  <a:lnTo>
                    <a:pt x="38210" y="11379"/>
                  </a:lnTo>
                  <a:lnTo>
                    <a:pt x="37325" y="11603"/>
                  </a:lnTo>
                  <a:lnTo>
                    <a:pt x="36542" y="11808"/>
                  </a:lnTo>
                  <a:lnTo>
                    <a:pt x="35377" y="12144"/>
                  </a:lnTo>
                  <a:lnTo>
                    <a:pt x="34613" y="12404"/>
                  </a:lnTo>
                  <a:lnTo>
                    <a:pt x="33877" y="12712"/>
                  </a:lnTo>
                  <a:lnTo>
                    <a:pt x="33187" y="13085"/>
                  </a:lnTo>
                  <a:lnTo>
                    <a:pt x="32544" y="13532"/>
                  </a:lnTo>
                  <a:lnTo>
                    <a:pt x="31948" y="14063"/>
                  </a:lnTo>
                  <a:lnTo>
                    <a:pt x="31687" y="14362"/>
                  </a:lnTo>
                  <a:lnTo>
                    <a:pt x="31472" y="14641"/>
                  </a:lnTo>
                  <a:lnTo>
                    <a:pt x="31090" y="15219"/>
                  </a:lnTo>
                  <a:lnTo>
                    <a:pt x="30615" y="16132"/>
                  </a:lnTo>
                  <a:lnTo>
                    <a:pt x="30335" y="16757"/>
                  </a:lnTo>
                  <a:lnTo>
                    <a:pt x="30149" y="17185"/>
                  </a:lnTo>
                  <a:lnTo>
                    <a:pt x="29730" y="18043"/>
                  </a:lnTo>
                  <a:lnTo>
                    <a:pt x="29487" y="18443"/>
                  </a:lnTo>
                  <a:lnTo>
                    <a:pt x="29245" y="18825"/>
                  </a:lnTo>
                  <a:lnTo>
                    <a:pt x="28658" y="19543"/>
                  </a:lnTo>
                  <a:lnTo>
                    <a:pt x="27978" y="20186"/>
                  </a:lnTo>
                  <a:lnTo>
                    <a:pt x="27195" y="20764"/>
                  </a:lnTo>
                  <a:lnTo>
                    <a:pt x="26337" y="21276"/>
                  </a:lnTo>
                  <a:lnTo>
                    <a:pt x="25396" y="21705"/>
                  </a:lnTo>
                  <a:lnTo>
                    <a:pt x="24390" y="22059"/>
                  </a:lnTo>
                  <a:lnTo>
                    <a:pt x="23318" y="22320"/>
                  </a:lnTo>
                  <a:lnTo>
                    <a:pt x="22759" y="22423"/>
                  </a:lnTo>
                  <a:lnTo>
                    <a:pt x="22293" y="22488"/>
                  </a:lnTo>
                  <a:lnTo>
                    <a:pt x="21351" y="22572"/>
                  </a:lnTo>
                  <a:lnTo>
                    <a:pt x="19935" y="22628"/>
                  </a:lnTo>
                  <a:lnTo>
                    <a:pt x="18034" y="22553"/>
                  </a:lnTo>
                  <a:lnTo>
                    <a:pt x="16142" y="22385"/>
                  </a:lnTo>
                  <a:lnTo>
                    <a:pt x="15201" y="22292"/>
                  </a:lnTo>
                  <a:lnTo>
                    <a:pt x="14586" y="22227"/>
                  </a:lnTo>
                  <a:lnTo>
                    <a:pt x="13570" y="22134"/>
                  </a:lnTo>
                  <a:lnTo>
                    <a:pt x="11492" y="21994"/>
                  </a:lnTo>
                  <a:lnTo>
                    <a:pt x="9926" y="21975"/>
                  </a:lnTo>
                  <a:lnTo>
                    <a:pt x="8882" y="22031"/>
                  </a:lnTo>
                  <a:lnTo>
                    <a:pt x="7848" y="22143"/>
                  </a:lnTo>
                  <a:lnTo>
                    <a:pt x="6832" y="22320"/>
                  </a:lnTo>
                  <a:lnTo>
                    <a:pt x="6319" y="22441"/>
                  </a:lnTo>
                  <a:lnTo>
                    <a:pt x="5760" y="22590"/>
                  </a:lnTo>
                  <a:lnTo>
                    <a:pt x="4688" y="22991"/>
                  </a:lnTo>
                  <a:lnTo>
                    <a:pt x="3691" y="23476"/>
                  </a:lnTo>
                  <a:lnTo>
                    <a:pt x="2787" y="24054"/>
                  </a:lnTo>
                  <a:lnTo>
                    <a:pt x="1967" y="24706"/>
                  </a:lnTo>
                  <a:lnTo>
                    <a:pt x="1259" y="25442"/>
                  </a:lnTo>
                  <a:lnTo>
                    <a:pt x="663" y="26234"/>
                  </a:lnTo>
                  <a:lnTo>
                    <a:pt x="187" y="27092"/>
                  </a:lnTo>
                  <a:lnTo>
                    <a:pt x="1" y="27539"/>
                  </a:lnTo>
                  <a:lnTo>
                    <a:pt x="383" y="27679"/>
                  </a:lnTo>
                  <a:lnTo>
                    <a:pt x="560" y="27259"/>
                  </a:lnTo>
                  <a:lnTo>
                    <a:pt x="1007" y="26449"/>
                  </a:lnTo>
                  <a:lnTo>
                    <a:pt x="1585" y="25694"/>
                  </a:lnTo>
                  <a:lnTo>
                    <a:pt x="2256" y="24995"/>
                  </a:lnTo>
                  <a:lnTo>
                    <a:pt x="3039" y="24370"/>
                  </a:lnTo>
                  <a:lnTo>
                    <a:pt x="3906" y="23821"/>
                  </a:lnTo>
                  <a:lnTo>
                    <a:pt x="4856" y="23355"/>
                  </a:lnTo>
                  <a:lnTo>
                    <a:pt x="5881" y="22982"/>
                  </a:lnTo>
                  <a:lnTo>
                    <a:pt x="6422" y="22833"/>
                  </a:lnTo>
                  <a:lnTo>
                    <a:pt x="6916" y="22712"/>
                  </a:lnTo>
                  <a:lnTo>
                    <a:pt x="7913" y="22544"/>
                  </a:lnTo>
                  <a:lnTo>
                    <a:pt x="8910" y="22432"/>
                  </a:lnTo>
                  <a:lnTo>
                    <a:pt x="9917" y="22385"/>
                  </a:lnTo>
                  <a:lnTo>
                    <a:pt x="11445" y="22395"/>
                  </a:lnTo>
                  <a:lnTo>
                    <a:pt x="13505" y="22535"/>
                  </a:lnTo>
                  <a:lnTo>
                    <a:pt x="14548" y="22637"/>
                  </a:lnTo>
                  <a:lnTo>
                    <a:pt x="15163" y="22702"/>
                  </a:lnTo>
                  <a:lnTo>
                    <a:pt x="16114" y="22795"/>
                  </a:lnTo>
                  <a:lnTo>
                    <a:pt x="18024" y="22954"/>
                  </a:lnTo>
                  <a:lnTo>
                    <a:pt x="19944" y="23028"/>
                  </a:lnTo>
                  <a:lnTo>
                    <a:pt x="21389" y="22982"/>
                  </a:lnTo>
                  <a:lnTo>
                    <a:pt x="22339" y="22889"/>
                  </a:lnTo>
                  <a:lnTo>
                    <a:pt x="22815" y="22823"/>
                  </a:lnTo>
                  <a:lnTo>
                    <a:pt x="23402" y="22721"/>
                  </a:lnTo>
                  <a:lnTo>
                    <a:pt x="24511" y="22441"/>
                  </a:lnTo>
                  <a:lnTo>
                    <a:pt x="25564" y="22078"/>
                  </a:lnTo>
                  <a:lnTo>
                    <a:pt x="26542" y="21631"/>
                  </a:lnTo>
                  <a:lnTo>
                    <a:pt x="27437" y="21099"/>
                  </a:lnTo>
                  <a:lnTo>
                    <a:pt x="28248" y="20484"/>
                  </a:lnTo>
                  <a:lnTo>
                    <a:pt x="28965" y="19804"/>
                  </a:lnTo>
                  <a:lnTo>
                    <a:pt x="29580" y="19058"/>
                  </a:lnTo>
                  <a:lnTo>
                    <a:pt x="29841" y="18658"/>
                  </a:lnTo>
                  <a:lnTo>
                    <a:pt x="30084" y="18238"/>
                  </a:lnTo>
                  <a:lnTo>
                    <a:pt x="30512" y="17362"/>
                  </a:lnTo>
                  <a:lnTo>
                    <a:pt x="30708" y="16924"/>
                  </a:lnTo>
                  <a:lnTo>
                    <a:pt x="30988" y="16300"/>
                  </a:lnTo>
                  <a:lnTo>
                    <a:pt x="31444" y="15424"/>
                  </a:lnTo>
                  <a:lnTo>
                    <a:pt x="31798" y="14883"/>
                  </a:lnTo>
                  <a:lnTo>
                    <a:pt x="31994" y="14622"/>
                  </a:lnTo>
                  <a:lnTo>
                    <a:pt x="32246" y="14343"/>
                  </a:lnTo>
                  <a:lnTo>
                    <a:pt x="32805" y="13840"/>
                  </a:lnTo>
                  <a:lnTo>
                    <a:pt x="33411" y="13420"/>
                  </a:lnTo>
                  <a:lnTo>
                    <a:pt x="34063" y="13075"/>
                  </a:lnTo>
                  <a:lnTo>
                    <a:pt x="34762" y="12777"/>
                  </a:lnTo>
                  <a:lnTo>
                    <a:pt x="35489" y="12526"/>
                  </a:lnTo>
                  <a:lnTo>
                    <a:pt x="36635" y="12199"/>
                  </a:lnTo>
                  <a:lnTo>
                    <a:pt x="37427" y="12004"/>
                  </a:lnTo>
                  <a:lnTo>
                    <a:pt x="38322" y="11771"/>
                  </a:lnTo>
                  <a:lnTo>
                    <a:pt x="39655" y="11379"/>
                  </a:lnTo>
                  <a:lnTo>
                    <a:pt x="40521" y="11062"/>
                  </a:lnTo>
                  <a:lnTo>
                    <a:pt x="40941" y="10876"/>
                  </a:lnTo>
                  <a:lnTo>
                    <a:pt x="41304" y="10699"/>
                  </a:lnTo>
                  <a:lnTo>
                    <a:pt x="41994" y="10280"/>
                  </a:lnTo>
                  <a:lnTo>
                    <a:pt x="42646" y="9804"/>
                  </a:lnTo>
                  <a:lnTo>
                    <a:pt x="43252" y="9273"/>
                  </a:lnTo>
                  <a:lnTo>
                    <a:pt x="43802" y="8686"/>
                  </a:lnTo>
                  <a:lnTo>
                    <a:pt x="44305" y="8052"/>
                  </a:lnTo>
                  <a:lnTo>
                    <a:pt x="44762" y="7381"/>
                  </a:lnTo>
                  <a:lnTo>
                    <a:pt x="45153" y="6673"/>
                  </a:lnTo>
                  <a:lnTo>
                    <a:pt x="45489" y="5937"/>
                  </a:lnTo>
                  <a:lnTo>
                    <a:pt x="45759" y="5173"/>
                  </a:lnTo>
                  <a:lnTo>
                    <a:pt x="45973" y="4390"/>
                  </a:lnTo>
                  <a:lnTo>
                    <a:pt x="46113" y="3598"/>
                  </a:lnTo>
                  <a:lnTo>
                    <a:pt x="46188" y="2787"/>
                  </a:lnTo>
                  <a:lnTo>
                    <a:pt x="46188" y="1985"/>
                  </a:lnTo>
                  <a:lnTo>
                    <a:pt x="46122" y="1184"/>
                  </a:lnTo>
                  <a:lnTo>
                    <a:pt x="45973" y="392"/>
                  </a:lnTo>
                  <a:lnTo>
                    <a:pt x="458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32"/>
            <p:cNvSpPr/>
            <p:nvPr/>
          </p:nvSpPr>
          <p:spPr>
            <a:xfrm>
              <a:off x="4822091" y="1832927"/>
              <a:ext cx="1087910" cy="1252706"/>
            </a:xfrm>
            <a:custGeom>
              <a:avLst/>
              <a:gdLst/>
              <a:ahLst/>
              <a:cxnLst/>
              <a:rect l="l" t="t" r="r" b="b"/>
              <a:pathLst>
                <a:path w="14464" h="16655" extrusionOk="0">
                  <a:moveTo>
                    <a:pt x="7418" y="1"/>
                  </a:moveTo>
                  <a:lnTo>
                    <a:pt x="7297" y="75"/>
                  </a:lnTo>
                  <a:lnTo>
                    <a:pt x="7251" y="150"/>
                  </a:lnTo>
                  <a:lnTo>
                    <a:pt x="7055" y="597"/>
                  </a:lnTo>
                  <a:lnTo>
                    <a:pt x="6524" y="1492"/>
                  </a:lnTo>
                  <a:lnTo>
                    <a:pt x="6188" y="1930"/>
                  </a:lnTo>
                  <a:lnTo>
                    <a:pt x="6179" y="1930"/>
                  </a:lnTo>
                  <a:lnTo>
                    <a:pt x="5965" y="2200"/>
                  </a:lnTo>
                  <a:lnTo>
                    <a:pt x="5480" y="2713"/>
                  </a:lnTo>
                  <a:lnTo>
                    <a:pt x="4958" y="3206"/>
                  </a:lnTo>
                  <a:lnTo>
                    <a:pt x="4399" y="3672"/>
                  </a:lnTo>
                  <a:lnTo>
                    <a:pt x="4110" y="3887"/>
                  </a:lnTo>
                  <a:lnTo>
                    <a:pt x="3803" y="4101"/>
                  </a:lnTo>
                  <a:lnTo>
                    <a:pt x="3178" y="4493"/>
                  </a:lnTo>
                  <a:lnTo>
                    <a:pt x="2852" y="4670"/>
                  </a:lnTo>
                  <a:lnTo>
                    <a:pt x="2517" y="4847"/>
                  </a:lnTo>
                  <a:lnTo>
                    <a:pt x="1846" y="5126"/>
                  </a:lnTo>
                  <a:lnTo>
                    <a:pt x="1175" y="5331"/>
                  </a:lnTo>
                  <a:lnTo>
                    <a:pt x="541" y="5443"/>
                  </a:lnTo>
                  <a:lnTo>
                    <a:pt x="233" y="5462"/>
                  </a:lnTo>
                  <a:lnTo>
                    <a:pt x="149" y="5471"/>
                  </a:lnTo>
                  <a:lnTo>
                    <a:pt x="47" y="5555"/>
                  </a:lnTo>
                  <a:lnTo>
                    <a:pt x="0" y="5685"/>
                  </a:lnTo>
                  <a:lnTo>
                    <a:pt x="38" y="5816"/>
                  </a:lnTo>
                  <a:lnTo>
                    <a:pt x="93" y="5872"/>
                  </a:lnTo>
                  <a:lnTo>
                    <a:pt x="494" y="6207"/>
                  </a:lnTo>
                  <a:lnTo>
                    <a:pt x="1333" y="7055"/>
                  </a:lnTo>
                  <a:lnTo>
                    <a:pt x="1762" y="7559"/>
                  </a:lnTo>
                  <a:lnTo>
                    <a:pt x="2218" y="8127"/>
                  </a:lnTo>
                  <a:lnTo>
                    <a:pt x="2675" y="8742"/>
                  </a:lnTo>
                  <a:lnTo>
                    <a:pt x="2955" y="9124"/>
                  </a:lnTo>
                  <a:lnTo>
                    <a:pt x="3215" y="9525"/>
                  </a:lnTo>
                  <a:lnTo>
                    <a:pt x="3523" y="9991"/>
                  </a:lnTo>
                  <a:lnTo>
                    <a:pt x="3821" y="10476"/>
                  </a:lnTo>
                  <a:lnTo>
                    <a:pt x="3970" y="10709"/>
                  </a:lnTo>
                  <a:lnTo>
                    <a:pt x="4110" y="10951"/>
                  </a:lnTo>
                  <a:lnTo>
                    <a:pt x="4408" y="11454"/>
                  </a:lnTo>
                  <a:lnTo>
                    <a:pt x="4688" y="11967"/>
                  </a:lnTo>
                  <a:lnTo>
                    <a:pt x="4912" y="12386"/>
                  </a:lnTo>
                  <a:lnTo>
                    <a:pt x="5117" y="12815"/>
                  </a:lnTo>
                  <a:lnTo>
                    <a:pt x="5368" y="13327"/>
                  </a:lnTo>
                  <a:lnTo>
                    <a:pt x="5592" y="13831"/>
                  </a:lnTo>
                  <a:lnTo>
                    <a:pt x="5629" y="13905"/>
                  </a:lnTo>
                  <a:lnTo>
                    <a:pt x="5657" y="13980"/>
                  </a:lnTo>
                  <a:lnTo>
                    <a:pt x="5937" y="14641"/>
                  </a:lnTo>
                  <a:lnTo>
                    <a:pt x="6365" y="15890"/>
                  </a:lnTo>
                  <a:lnTo>
                    <a:pt x="6515" y="16468"/>
                  </a:lnTo>
                  <a:lnTo>
                    <a:pt x="6552" y="16552"/>
                  </a:lnTo>
                  <a:lnTo>
                    <a:pt x="6673" y="16645"/>
                  </a:lnTo>
                  <a:lnTo>
                    <a:pt x="6831" y="16654"/>
                  </a:lnTo>
                  <a:lnTo>
                    <a:pt x="6962" y="16570"/>
                  </a:lnTo>
                  <a:lnTo>
                    <a:pt x="6999" y="16487"/>
                  </a:lnTo>
                  <a:lnTo>
                    <a:pt x="7204" y="15918"/>
                  </a:lnTo>
                  <a:lnTo>
                    <a:pt x="7763" y="14688"/>
                  </a:lnTo>
                  <a:lnTo>
                    <a:pt x="8108" y="14045"/>
                  </a:lnTo>
                  <a:lnTo>
                    <a:pt x="8127" y="13998"/>
                  </a:lnTo>
                  <a:lnTo>
                    <a:pt x="8155" y="13961"/>
                  </a:lnTo>
                  <a:lnTo>
                    <a:pt x="8425" y="13467"/>
                  </a:lnTo>
                  <a:lnTo>
                    <a:pt x="8714" y="12982"/>
                  </a:lnTo>
                  <a:lnTo>
                    <a:pt x="8965" y="12582"/>
                  </a:lnTo>
                  <a:lnTo>
                    <a:pt x="9226" y="12181"/>
                  </a:lnTo>
                  <a:lnTo>
                    <a:pt x="9543" y="11696"/>
                  </a:lnTo>
                  <a:lnTo>
                    <a:pt x="9879" y="11221"/>
                  </a:lnTo>
                  <a:lnTo>
                    <a:pt x="10056" y="10988"/>
                  </a:lnTo>
                  <a:lnTo>
                    <a:pt x="10224" y="10746"/>
                  </a:lnTo>
                  <a:lnTo>
                    <a:pt x="10233" y="10746"/>
                  </a:lnTo>
                  <a:lnTo>
                    <a:pt x="10559" y="10308"/>
                  </a:lnTo>
                  <a:lnTo>
                    <a:pt x="10895" y="9888"/>
                  </a:lnTo>
                  <a:lnTo>
                    <a:pt x="11211" y="9497"/>
                  </a:lnTo>
                  <a:lnTo>
                    <a:pt x="11528" y="9134"/>
                  </a:lnTo>
                  <a:lnTo>
                    <a:pt x="12022" y="8565"/>
                  </a:lnTo>
                  <a:lnTo>
                    <a:pt x="12516" y="8053"/>
                  </a:lnTo>
                  <a:lnTo>
                    <a:pt x="12991" y="7587"/>
                  </a:lnTo>
                  <a:lnTo>
                    <a:pt x="13914" y="6794"/>
                  </a:lnTo>
                  <a:lnTo>
                    <a:pt x="14352" y="6496"/>
                  </a:lnTo>
                  <a:lnTo>
                    <a:pt x="14417" y="6440"/>
                  </a:lnTo>
                  <a:lnTo>
                    <a:pt x="14464" y="6310"/>
                  </a:lnTo>
                  <a:lnTo>
                    <a:pt x="14436" y="6179"/>
                  </a:lnTo>
                  <a:lnTo>
                    <a:pt x="14333" y="6086"/>
                  </a:lnTo>
                  <a:lnTo>
                    <a:pt x="14259" y="6068"/>
                  </a:lnTo>
                  <a:lnTo>
                    <a:pt x="13951" y="6030"/>
                  </a:lnTo>
                  <a:lnTo>
                    <a:pt x="13327" y="5862"/>
                  </a:lnTo>
                  <a:lnTo>
                    <a:pt x="12675" y="5602"/>
                  </a:lnTo>
                  <a:lnTo>
                    <a:pt x="12022" y="5257"/>
                  </a:lnTo>
                  <a:lnTo>
                    <a:pt x="11705" y="5052"/>
                  </a:lnTo>
                  <a:lnTo>
                    <a:pt x="11398" y="4847"/>
                  </a:lnTo>
                  <a:lnTo>
                    <a:pt x="10801" y="4399"/>
                  </a:lnTo>
                  <a:lnTo>
                    <a:pt x="10513" y="4157"/>
                  </a:lnTo>
                  <a:lnTo>
                    <a:pt x="10252" y="3915"/>
                  </a:lnTo>
                  <a:lnTo>
                    <a:pt x="9739" y="3411"/>
                  </a:lnTo>
                  <a:lnTo>
                    <a:pt x="9264" y="2871"/>
                  </a:lnTo>
                  <a:lnTo>
                    <a:pt x="8826" y="2312"/>
                  </a:lnTo>
                  <a:lnTo>
                    <a:pt x="8630" y="2023"/>
                  </a:lnTo>
                  <a:lnTo>
                    <a:pt x="8341" y="1566"/>
                  </a:lnTo>
                  <a:lnTo>
                    <a:pt x="7884" y="634"/>
                  </a:lnTo>
                  <a:lnTo>
                    <a:pt x="7726" y="168"/>
                  </a:lnTo>
                  <a:lnTo>
                    <a:pt x="7689" y="94"/>
                  </a:lnTo>
                  <a:lnTo>
                    <a:pt x="7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9" name="Google Shape;2019;p32"/>
            <p:cNvSpPr/>
            <p:nvPr/>
          </p:nvSpPr>
          <p:spPr>
            <a:xfrm>
              <a:off x="5247582" y="1832927"/>
              <a:ext cx="223614" cy="1252706"/>
            </a:xfrm>
            <a:custGeom>
              <a:avLst/>
              <a:gdLst/>
              <a:ahLst/>
              <a:cxnLst/>
              <a:rect l="l" t="t" r="r" b="b"/>
              <a:pathLst>
                <a:path w="2973" h="16655" extrusionOk="0">
                  <a:moveTo>
                    <a:pt x="1761" y="1"/>
                  </a:moveTo>
                  <a:lnTo>
                    <a:pt x="1640" y="75"/>
                  </a:lnTo>
                  <a:lnTo>
                    <a:pt x="1594" y="150"/>
                  </a:lnTo>
                  <a:lnTo>
                    <a:pt x="1398" y="597"/>
                  </a:lnTo>
                  <a:lnTo>
                    <a:pt x="867" y="1492"/>
                  </a:lnTo>
                  <a:lnTo>
                    <a:pt x="531" y="1930"/>
                  </a:lnTo>
                  <a:lnTo>
                    <a:pt x="522" y="1930"/>
                  </a:lnTo>
                  <a:lnTo>
                    <a:pt x="0" y="13980"/>
                  </a:lnTo>
                  <a:lnTo>
                    <a:pt x="280" y="14641"/>
                  </a:lnTo>
                  <a:lnTo>
                    <a:pt x="708" y="15890"/>
                  </a:lnTo>
                  <a:lnTo>
                    <a:pt x="858" y="16468"/>
                  </a:lnTo>
                  <a:lnTo>
                    <a:pt x="895" y="16552"/>
                  </a:lnTo>
                  <a:lnTo>
                    <a:pt x="1016" y="16645"/>
                  </a:lnTo>
                  <a:lnTo>
                    <a:pt x="1174" y="16654"/>
                  </a:lnTo>
                  <a:lnTo>
                    <a:pt x="1305" y="16570"/>
                  </a:lnTo>
                  <a:lnTo>
                    <a:pt x="1342" y="16487"/>
                  </a:lnTo>
                  <a:lnTo>
                    <a:pt x="1547" y="15918"/>
                  </a:lnTo>
                  <a:lnTo>
                    <a:pt x="2106" y="14688"/>
                  </a:lnTo>
                  <a:lnTo>
                    <a:pt x="2451" y="14045"/>
                  </a:lnTo>
                  <a:lnTo>
                    <a:pt x="2973" y="2023"/>
                  </a:lnTo>
                  <a:lnTo>
                    <a:pt x="2684" y="1566"/>
                  </a:lnTo>
                  <a:lnTo>
                    <a:pt x="2227" y="634"/>
                  </a:lnTo>
                  <a:lnTo>
                    <a:pt x="2069" y="168"/>
                  </a:lnTo>
                  <a:lnTo>
                    <a:pt x="2032" y="94"/>
                  </a:lnTo>
                  <a:lnTo>
                    <a:pt x="19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0" name="Google Shape;2020;p32"/>
            <p:cNvSpPr/>
            <p:nvPr/>
          </p:nvSpPr>
          <p:spPr>
            <a:xfrm>
              <a:off x="5591690" y="2145595"/>
              <a:ext cx="110867" cy="495592"/>
            </a:xfrm>
            <a:custGeom>
              <a:avLst/>
              <a:gdLst/>
              <a:ahLst/>
              <a:cxnLst/>
              <a:rect l="l" t="t" r="r" b="b"/>
              <a:pathLst>
                <a:path w="1474" h="6589" extrusionOk="0">
                  <a:moveTo>
                    <a:pt x="281" y="0"/>
                  </a:moveTo>
                  <a:lnTo>
                    <a:pt x="1" y="6589"/>
                  </a:lnTo>
                  <a:lnTo>
                    <a:pt x="327" y="6151"/>
                  </a:lnTo>
                  <a:lnTo>
                    <a:pt x="663" y="5731"/>
                  </a:lnTo>
                  <a:lnTo>
                    <a:pt x="979" y="5340"/>
                  </a:lnTo>
                  <a:lnTo>
                    <a:pt x="1296" y="4977"/>
                  </a:lnTo>
                  <a:lnTo>
                    <a:pt x="1473" y="895"/>
                  </a:lnTo>
                  <a:lnTo>
                    <a:pt x="1166" y="690"/>
                  </a:lnTo>
                  <a:lnTo>
                    <a:pt x="569" y="242"/>
                  </a:lnTo>
                  <a:lnTo>
                    <a:pt x="2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1" name="Google Shape;2021;p32"/>
            <p:cNvSpPr/>
            <p:nvPr/>
          </p:nvSpPr>
          <p:spPr>
            <a:xfrm>
              <a:off x="5023215" y="2125212"/>
              <a:ext cx="108084" cy="495667"/>
            </a:xfrm>
            <a:custGeom>
              <a:avLst/>
              <a:gdLst/>
              <a:ahLst/>
              <a:cxnLst/>
              <a:rect l="l" t="t" r="r" b="b"/>
              <a:pathLst>
                <a:path w="1437" h="6590" extrusionOk="0">
                  <a:moveTo>
                    <a:pt x="1436" y="1"/>
                  </a:moveTo>
                  <a:lnTo>
                    <a:pt x="1129" y="215"/>
                  </a:lnTo>
                  <a:lnTo>
                    <a:pt x="504" y="607"/>
                  </a:lnTo>
                  <a:lnTo>
                    <a:pt x="178" y="784"/>
                  </a:lnTo>
                  <a:lnTo>
                    <a:pt x="1" y="4856"/>
                  </a:lnTo>
                  <a:lnTo>
                    <a:pt x="281" y="5238"/>
                  </a:lnTo>
                  <a:lnTo>
                    <a:pt x="541" y="5639"/>
                  </a:lnTo>
                  <a:lnTo>
                    <a:pt x="849" y="6105"/>
                  </a:lnTo>
                  <a:lnTo>
                    <a:pt x="1147" y="6590"/>
                  </a:lnTo>
                  <a:lnTo>
                    <a:pt x="14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2" name="Google Shape;2022;p32"/>
            <p:cNvSpPr/>
            <p:nvPr/>
          </p:nvSpPr>
          <p:spPr>
            <a:xfrm>
              <a:off x="5324677" y="2321522"/>
              <a:ext cx="51221" cy="688368"/>
            </a:xfrm>
            <a:custGeom>
              <a:avLst/>
              <a:gdLst/>
              <a:ahLst/>
              <a:cxnLst/>
              <a:rect l="l" t="t" r="r" b="b"/>
              <a:pathLst>
                <a:path w="681" h="9152" fill="none" extrusionOk="0">
                  <a:moveTo>
                    <a:pt x="103" y="9152"/>
                  </a:moveTo>
                  <a:lnTo>
                    <a:pt x="103" y="9152"/>
                  </a:lnTo>
                  <a:lnTo>
                    <a:pt x="103" y="9152"/>
                  </a:lnTo>
                  <a:lnTo>
                    <a:pt x="65" y="9142"/>
                  </a:lnTo>
                  <a:lnTo>
                    <a:pt x="10" y="9105"/>
                  </a:lnTo>
                  <a:lnTo>
                    <a:pt x="0" y="9040"/>
                  </a:lnTo>
                  <a:lnTo>
                    <a:pt x="149" y="6822"/>
                  </a:lnTo>
                  <a:lnTo>
                    <a:pt x="382" y="2311"/>
                  </a:lnTo>
                  <a:lnTo>
                    <a:pt x="476" y="0"/>
                  </a:lnTo>
                  <a:lnTo>
                    <a:pt x="578" y="0"/>
                  </a:lnTo>
                  <a:lnTo>
                    <a:pt x="681" y="0"/>
                  </a:lnTo>
                  <a:lnTo>
                    <a:pt x="587" y="2321"/>
                  </a:lnTo>
                  <a:lnTo>
                    <a:pt x="354" y="6841"/>
                  </a:lnTo>
                  <a:lnTo>
                    <a:pt x="205" y="9049"/>
                  </a:lnTo>
                  <a:lnTo>
                    <a:pt x="196" y="9087"/>
                  </a:lnTo>
                  <a:lnTo>
                    <a:pt x="140" y="9142"/>
                  </a:lnTo>
                  <a:lnTo>
                    <a:pt x="103" y="91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3" name="Google Shape;2023;p32"/>
            <p:cNvSpPr/>
            <p:nvPr/>
          </p:nvSpPr>
          <p:spPr>
            <a:xfrm>
              <a:off x="5361081" y="2224796"/>
              <a:ext cx="18352" cy="82060"/>
            </a:xfrm>
            <a:custGeom>
              <a:avLst/>
              <a:gdLst/>
              <a:ahLst/>
              <a:cxnLst/>
              <a:rect l="l" t="t" r="r" b="b"/>
              <a:pathLst>
                <a:path w="244" h="1091" fill="none" extrusionOk="0">
                  <a:moveTo>
                    <a:pt x="197" y="1090"/>
                  </a:moveTo>
                  <a:lnTo>
                    <a:pt x="103" y="1081"/>
                  </a:lnTo>
                  <a:lnTo>
                    <a:pt x="1" y="1081"/>
                  </a:lnTo>
                  <a:lnTo>
                    <a:pt x="20" y="541"/>
                  </a:lnTo>
                  <a:lnTo>
                    <a:pt x="38" y="0"/>
                  </a:lnTo>
                  <a:lnTo>
                    <a:pt x="66" y="0"/>
                  </a:lnTo>
                  <a:lnTo>
                    <a:pt x="103" y="0"/>
                  </a:lnTo>
                  <a:lnTo>
                    <a:pt x="169" y="9"/>
                  </a:lnTo>
                  <a:lnTo>
                    <a:pt x="243" y="9"/>
                  </a:lnTo>
                  <a:lnTo>
                    <a:pt x="225" y="550"/>
                  </a:lnTo>
                  <a:lnTo>
                    <a:pt x="197" y="10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4" name="Google Shape;2024;p32"/>
            <p:cNvSpPr/>
            <p:nvPr/>
          </p:nvSpPr>
          <p:spPr>
            <a:xfrm>
              <a:off x="5696164" y="2337618"/>
              <a:ext cx="122751" cy="34448"/>
            </a:xfrm>
            <a:custGeom>
              <a:avLst/>
              <a:gdLst/>
              <a:ahLst/>
              <a:cxnLst/>
              <a:rect l="l" t="t" r="r" b="b"/>
              <a:pathLst>
                <a:path w="1632" h="458" fill="none" extrusionOk="0">
                  <a:moveTo>
                    <a:pt x="1529" y="457"/>
                  </a:moveTo>
                  <a:lnTo>
                    <a:pt x="1520" y="457"/>
                  </a:lnTo>
                  <a:lnTo>
                    <a:pt x="1501" y="457"/>
                  </a:lnTo>
                  <a:lnTo>
                    <a:pt x="755" y="317"/>
                  </a:lnTo>
                  <a:lnTo>
                    <a:pt x="1" y="206"/>
                  </a:lnTo>
                  <a:lnTo>
                    <a:pt x="10" y="1"/>
                  </a:lnTo>
                  <a:lnTo>
                    <a:pt x="783" y="122"/>
                  </a:lnTo>
                  <a:lnTo>
                    <a:pt x="1548" y="261"/>
                  </a:lnTo>
                  <a:lnTo>
                    <a:pt x="1585" y="271"/>
                  </a:lnTo>
                  <a:lnTo>
                    <a:pt x="1631" y="336"/>
                  </a:lnTo>
                  <a:lnTo>
                    <a:pt x="1622" y="373"/>
                  </a:lnTo>
                  <a:lnTo>
                    <a:pt x="1613" y="411"/>
                  </a:lnTo>
                  <a:lnTo>
                    <a:pt x="1557" y="457"/>
                  </a:lnTo>
                  <a:lnTo>
                    <a:pt x="1529" y="4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5" name="Google Shape;2025;p32"/>
            <p:cNvSpPr/>
            <p:nvPr/>
          </p:nvSpPr>
          <p:spPr>
            <a:xfrm>
              <a:off x="5456454" y="2310992"/>
              <a:ext cx="148625" cy="29484"/>
            </a:xfrm>
            <a:custGeom>
              <a:avLst/>
              <a:gdLst/>
              <a:ahLst/>
              <a:cxnLst/>
              <a:rect l="l" t="t" r="r" b="b"/>
              <a:pathLst>
                <a:path w="1976" h="392" fill="none" extrusionOk="0">
                  <a:moveTo>
                    <a:pt x="1967" y="392"/>
                  </a:moveTo>
                  <a:lnTo>
                    <a:pt x="988" y="289"/>
                  </a:lnTo>
                  <a:lnTo>
                    <a:pt x="0" y="205"/>
                  </a:lnTo>
                  <a:lnTo>
                    <a:pt x="10" y="0"/>
                  </a:lnTo>
                  <a:lnTo>
                    <a:pt x="997" y="84"/>
                  </a:lnTo>
                  <a:lnTo>
                    <a:pt x="1976" y="187"/>
                  </a:lnTo>
                  <a:lnTo>
                    <a:pt x="1967" y="3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6" name="Google Shape;2026;p32"/>
            <p:cNvSpPr/>
            <p:nvPr/>
          </p:nvSpPr>
          <p:spPr>
            <a:xfrm>
              <a:off x="4908964" y="2308209"/>
              <a:ext cx="122074" cy="23166"/>
            </a:xfrm>
            <a:custGeom>
              <a:avLst/>
              <a:gdLst/>
              <a:ahLst/>
              <a:cxnLst/>
              <a:rect l="l" t="t" r="r" b="b"/>
              <a:pathLst>
                <a:path w="1623" h="308" fill="none" extrusionOk="0">
                  <a:moveTo>
                    <a:pt x="103" y="308"/>
                  </a:moveTo>
                  <a:lnTo>
                    <a:pt x="75" y="308"/>
                  </a:lnTo>
                  <a:lnTo>
                    <a:pt x="57" y="308"/>
                  </a:lnTo>
                  <a:lnTo>
                    <a:pt x="10" y="270"/>
                  </a:lnTo>
                  <a:lnTo>
                    <a:pt x="1" y="214"/>
                  </a:lnTo>
                  <a:lnTo>
                    <a:pt x="1" y="177"/>
                  </a:lnTo>
                  <a:lnTo>
                    <a:pt x="57" y="121"/>
                  </a:lnTo>
                  <a:lnTo>
                    <a:pt x="94" y="112"/>
                  </a:lnTo>
                  <a:lnTo>
                    <a:pt x="858" y="47"/>
                  </a:lnTo>
                  <a:lnTo>
                    <a:pt x="1622" y="0"/>
                  </a:lnTo>
                  <a:lnTo>
                    <a:pt x="1613" y="205"/>
                  </a:lnTo>
                  <a:lnTo>
                    <a:pt x="868" y="252"/>
                  </a:lnTo>
                  <a:lnTo>
                    <a:pt x="113" y="308"/>
                  </a:lnTo>
                  <a:lnTo>
                    <a:pt x="103" y="308"/>
                  </a:lnTo>
                  <a:lnTo>
                    <a:pt x="103" y="3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7" name="Google Shape;2027;p32"/>
            <p:cNvSpPr/>
            <p:nvPr/>
          </p:nvSpPr>
          <p:spPr>
            <a:xfrm>
              <a:off x="5122800" y="2303245"/>
              <a:ext cx="150054" cy="16923"/>
            </a:xfrm>
            <a:custGeom>
              <a:avLst/>
              <a:gdLst/>
              <a:ahLst/>
              <a:cxnLst/>
              <a:rect l="l" t="t" r="r" b="b"/>
              <a:pathLst>
                <a:path w="1995" h="225" fill="none" extrusionOk="0">
                  <a:moveTo>
                    <a:pt x="0" y="225"/>
                  </a:moveTo>
                  <a:lnTo>
                    <a:pt x="10" y="20"/>
                  </a:lnTo>
                  <a:lnTo>
                    <a:pt x="662" y="1"/>
                  </a:lnTo>
                  <a:lnTo>
                    <a:pt x="1314" y="1"/>
                  </a:lnTo>
                  <a:lnTo>
                    <a:pt x="1659" y="1"/>
                  </a:lnTo>
                  <a:lnTo>
                    <a:pt x="1995" y="1"/>
                  </a:lnTo>
                  <a:lnTo>
                    <a:pt x="1985" y="206"/>
                  </a:lnTo>
                  <a:lnTo>
                    <a:pt x="1650" y="206"/>
                  </a:lnTo>
                  <a:lnTo>
                    <a:pt x="1314" y="197"/>
                  </a:lnTo>
                  <a:lnTo>
                    <a:pt x="662" y="206"/>
                  </a:lnTo>
                  <a:lnTo>
                    <a:pt x="0" y="2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8" name="Google Shape;2028;p32"/>
            <p:cNvSpPr/>
            <p:nvPr/>
          </p:nvSpPr>
          <p:spPr>
            <a:xfrm>
              <a:off x="4827657" y="2273159"/>
              <a:ext cx="16246" cy="13388"/>
            </a:xfrm>
            <a:custGeom>
              <a:avLst/>
              <a:gdLst/>
              <a:ahLst/>
              <a:cxnLst/>
              <a:rect l="l" t="t" r="r" b="b"/>
              <a:pathLst>
                <a:path w="216" h="178" fill="none" extrusionOk="0">
                  <a:moveTo>
                    <a:pt x="215" y="177"/>
                  </a:moveTo>
                  <a:lnTo>
                    <a:pt x="122" y="93"/>
                  </a:lnTo>
                  <a:lnTo>
                    <a:pt x="19" y="19"/>
                  </a:lnTo>
                  <a:lnTo>
                    <a:pt x="10" y="9"/>
                  </a:lnTo>
                  <a:lnTo>
                    <a:pt x="1" y="0"/>
                  </a:lnTo>
                  <a:lnTo>
                    <a:pt x="10" y="9"/>
                  </a:lnTo>
                  <a:lnTo>
                    <a:pt x="19" y="19"/>
                  </a:lnTo>
                  <a:lnTo>
                    <a:pt x="113" y="93"/>
                  </a:lnTo>
                  <a:lnTo>
                    <a:pt x="215" y="17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9" name="Google Shape;2029;p32"/>
            <p:cNvSpPr/>
            <p:nvPr/>
          </p:nvSpPr>
          <p:spPr>
            <a:xfrm>
              <a:off x="5588907" y="2123106"/>
              <a:ext cx="209699" cy="141028"/>
            </a:xfrm>
            <a:custGeom>
              <a:avLst/>
              <a:gdLst/>
              <a:ahLst/>
              <a:cxnLst/>
              <a:rect l="l" t="t" r="r" b="b"/>
              <a:pathLst>
                <a:path w="2788" h="1875" extrusionOk="0">
                  <a:moveTo>
                    <a:pt x="1" y="1"/>
                  </a:moveTo>
                  <a:lnTo>
                    <a:pt x="159" y="150"/>
                  </a:lnTo>
                  <a:lnTo>
                    <a:pt x="318" y="299"/>
                  </a:lnTo>
                  <a:lnTo>
                    <a:pt x="606" y="541"/>
                  </a:lnTo>
                  <a:lnTo>
                    <a:pt x="845" y="720"/>
                  </a:lnTo>
                  <a:lnTo>
                    <a:pt x="746" y="644"/>
                  </a:lnTo>
                  <a:lnTo>
                    <a:pt x="364" y="336"/>
                  </a:lnTo>
                  <a:lnTo>
                    <a:pt x="1" y="1"/>
                  </a:lnTo>
                  <a:close/>
                  <a:moveTo>
                    <a:pt x="845" y="720"/>
                  </a:moveTo>
                  <a:lnTo>
                    <a:pt x="1240" y="1026"/>
                  </a:lnTo>
                  <a:lnTo>
                    <a:pt x="1478" y="1172"/>
                  </a:lnTo>
                  <a:lnTo>
                    <a:pt x="1203" y="989"/>
                  </a:lnTo>
                  <a:lnTo>
                    <a:pt x="845" y="720"/>
                  </a:lnTo>
                  <a:close/>
                  <a:moveTo>
                    <a:pt x="1478" y="1172"/>
                  </a:moveTo>
                  <a:lnTo>
                    <a:pt x="1510" y="1194"/>
                  </a:lnTo>
                  <a:lnTo>
                    <a:pt x="1827" y="1389"/>
                  </a:lnTo>
                  <a:lnTo>
                    <a:pt x="1862" y="1408"/>
                  </a:lnTo>
                  <a:lnTo>
                    <a:pt x="1478" y="1172"/>
                  </a:lnTo>
                  <a:close/>
                  <a:moveTo>
                    <a:pt x="1862" y="1408"/>
                  </a:moveTo>
                  <a:lnTo>
                    <a:pt x="2014" y="1501"/>
                  </a:lnTo>
                  <a:lnTo>
                    <a:pt x="2342" y="1665"/>
                  </a:lnTo>
                  <a:lnTo>
                    <a:pt x="1862" y="1408"/>
                  </a:lnTo>
                  <a:close/>
                  <a:moveTo>
                    <a:pt x="2342" y="1665"/>
                  </a:moveTo>
                  <a:lnTo>
                    <a:pt x="2470" y="1734"/>
                  </a:lnTo>
                  <a:lnTo>
                    <a:pt x="2787" y="1874"/>
                  </a:lnTo>
                  <a:lnTo>
                    <a:pt x="2536" y="1762"/>
                  </a:lnTo>
                  <a:lnTo>
                    <a:pt x="2342" y="16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32"/>
            <p:cNvSpPr/>
            <p:nvPr/>
          </p:nvSpPr>
          <p:spPr>
            <a:xfrm>
              <a:off x="4823444" y="2247210"/>
              <a:ext cx="6393" cy="7747"/>
            </a:xfrm>
            <a:custGeom>
              <a:avLst/>
              <a:gdLst/>
              <a:ahLst/>
              <a:cxnLst/>
              <a:rect l="l" t="t" r="r" b="b"/>
              <a:pathLst>
                <a:path w="85" h="103" extrusionOk="0">
                  <a:moveTo>
                    <a:pt x="1" y="103"/>
                  </a:moveTo>
                  <a:lnTo>
                    <a:pt x="29" y="38"/>
                  </a:lnTo>
                  <a:lnTo>
                    <a:pt x="85" y="0"/>
                  </a:lnTo>
                  <a:lnTo>
                    <a:pt x="29" y="38"/>
                  </a:lnTo>
                  <a:lnTo>
                    <a:pt x="1" y="10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32"/>
            <p:cNvSpPr/>
            <p:nvPr/>
          </p:nvSpPr>
          <p:spPr>
            <a:xfrm>
              <a:off x="5052700" y="1984334"/>
              <a:ext cx="229255" cy="191422"/>
            </a:xfrm>
            <a:custGeom>
              <a:avLst/>
              <a:gdLst/>
              <a:ahLst/>
              <a:cxnLst/>
              <a:rect l="l" t="t" r="r" b="b"/>
              <a:pathLst>
                <a:path w="3048" h="2545" extrusionOk="0">
                  <a:moveTo>
                    <a:pt x="3048" y="1"/>
                  </a:moveTo>
                  <a:lnTo>
                    <a:pt x="2833" y="252"/>
                  </a:lnTo>
                  <a:lnTo>
                    <a:pt x="2648" y="453"/>
                  </a:lnTo>
                  <a:lnTo>
                    <a:pt x="2805" y="289"/>
                  </a:lnTo>
                  <a:lnTo>
                    <a:pt x="3048" y="1"/>
                  </a:lnTo>
                  <a:close/>
                  <a:moveTo>
                    <a:pt x="2648" y="453"/>
                  </a:moveTo>
                  <a:lnTo>
                    <a:pt x="2274" y="839"/>
                  </a:lnTo>
                  <a:lnTo>
                    <a:pt x="2209" y="901"/>
                  </a:lnTo>
                  <a:lnTo>
                    <a:pt x="2367" y="755"/>
                  </a:lnTo>
                  <a:lnTo>
                    <a:pt x="2648" y="453"/>
                  </a:lnTo>
                  <a:close/>
                  <a:moveTo>
                    <a:pt x="2209" y="901"/>
                  </a:moveTo>
                  <a:lnTo>
                    <a:pt x="1841" y="1237"/>
                  </a:lnTo>
                  <a:lnTo>
                    <a:pt x="1985" y="1110"/>
                  </a:lnTo>
                  <a:lnTo>
                    <a:pt x="2209" y="901"/>
                  </a:lnTo>
                  <a:close/>
                  <a:moveTo>
                    <a:pt x="1841" y="1237"/>
                  </a:moveTo>
                  <a:lnTo>
                    <a:pt x="1669" y="1389"/>
                  </a:lnTo>
                  <a:lnTo>
                    <a:pt x="988" y="1911"/>
                  </a:lnTo>
                  <a:lnTo>
                    <a:pt x="873" y="1992"/>
                  </a:lnTo>
                  <a:lnTo>
                    <a:pt x="1044" y="1874"/>
                  </a:lnTo>
                  <a:lnTo>
                    <a:pt x="1603" y="1454"/>
                  </a:lnTo>
                  <a:lnTo>
                    <a:pt x="1841" y="1237"/>
                  </a:lnTo>
                  <a:close/>
                  <a:moveTo>
                    <a:pt x="873" y="1992"/>
                  </a:moveTo>
                  <a:lnTo>
                    <a:pt x="600" y="2181"/>
                  </a:lnTo>
                  <a:lnTo>
                    <a:pt x="643" y="2153"/>
                  </a:lnTo>
                  <a:lnTo>
                    <a:pt x="873" y="1992"/>
                  </a:lnTo>
                  <a:close/>
                  <a:moveTo>
                    <a:pt x="600" y="2181"/>
                  </a:moveTo>
                  <a:lnTo>
                    <a:pt x="399" y="2307"/>
                  </a:lnTo>
                  <a:lnTo>
                    <a:pt x="399" y="2307"/>
                  </a:lnTo>
                  <a:lnTo>
                    <a:pt x="532" y="2228"/>
                  </a:lnTo>
                  <a:lnTo>
                    <a:pt x="600" y="2181"/>
                  </a:lnTo>
                  <a:close/>
                  <a:moveTo>
                    <a:pt x="399" y="2307"/>
                  </a:moveTo>
                  <a:lnTo>
                    <a:pt x="0" y="2545"/>
                  </a:lnTo>
                  <a:lnTo>
                    <a:pt x="317" y="2358"/>
                  </a:lnTo>
                  <a:lnTo>
                    <a:pt x="399" y="230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32"/>
            <p:cNvSpPr/>
            <p:nvPr/>
          </p:nvSpPr>
          <p:spPr>
            <a:xfrm>
              <a:off x="5460666" y="1985011"/>
              <a:ext cx="449334" cy="349900"/>
            </a:xfrm>
            <a:custGeom>
              <a:avLst/>
              <a:gdLst/>
              <a:ahLst/>
              <a:cxnLst/>
              <a:rect l="l" t="t" r="r" b="b"/>
              <a:pathLst>
                <a:path w="5974" h="4652" fill="none" extrusionOk="0">
                  <a:moveTo>
                    <a:pt x="5610" y="4651"/>
                  </a:moveTo>
                  <a:lnTo>
                    <a:pt x="5107" y="4409"/>
                  </a:lnTo>
                  <a:lnTo>
                    <a:pt x="3886" y="3971"/>
                  </a:lnTo>
                  <a:lnTo>
                    <a:pt x="3178" y="3785"/>
                  </a:lnTo>
                  <a:lnTo>
                    <a:pt x="3215" y="3030"/>
                  </a:lnTo>
                  <a:lnTo>
                    <a:pt x="2908" y="2825"/>
                  </a:lnTo>
                  <a:lnTo>
                    <a:pt x="2311" y="2377"/>
                  </a:lnTo>
                  <a:lnTo>
                    <a:pt x="2023" y="2135"/>
                  </a:lnTo>
                  <a:lnTo>
                    <a:pt x="1967" y="3533"/>
                  </a:lnTo>
                  <a:lnTo>
                    <a:pt x="1016" y="3384"/>
                  </a:lnTo>
                  <a:lnTo>
                    <a:pt x="0" y="3272"/>
                  </a:lnTo>
                  <a:lnTo>
                    <a:pt x="140" y="1"/>
                  </a:lnTo>
                  <a:lnTo>
                    <a:pt x="373" y="346"/>
                  </a:lnTo>
                  <a:lnTo>
                    <a:pt x="895" y="998"/>
                  </a:lnTo>
                  <a:lnTo>
                    <a:pt x="1184" y="1315"/>
                  </a:lnTo>
                  <a:lnTo>
                    <a:pt x="1435" y="1585"/>
                  </a:lnTo>
                  <a:lnTo>
                    <a:pt x="1706" y="1837"/>
                  </a:lnTo>
                  <a:lnTo>
                    <a:pt x="1864" y="1986"/>
                  </a:lnTo>
                  <a:lnTo>
                    <a:pt x="2023" y="2135"/>
                  </a:lnTo>
                  <a:lnTo>
                    <a:pt x="2311" y="2377"/>
                  </a:lnTo>
                  <a:lnTo>
                    <a:pt x="2908" y="2825"/>
                  </a:lnTo>
                  <a:lnTo>
                    <a:pt x="3215" y="3030"/>
                  </a:lnTo>
                  <a:lnTo>
                    <a:pt x="3532" y="3225"/>
                  </a:lnTo>
                  <a:lnTo>
                    <a:pt x="4175" y="3570"/>
                  </a:lnTo>
                  <a:lnTo>
                    <a:pt x="4492" y="3710"/>
                  </a:lnTo>
                  <a:lnTo>
                    <a:pt x="4818" y="3831"/>
                  </a:lnTo>
                  <a:lnTo>
                    <a:pt x="5461" y="4008"/>
                  </a:lnTo>
                  <a:lnTo>
                    <a:pt x="5769" y="4055"/>
                  </a:lnTo>
                  <a:lnTo>
                    <a:pt x="5834" y="4064"/>
                  </a:lnTo>
                  <a:lnTo>
                    <a:pt x="5937" y="4148"/>
                  </a:lnTo>
                  <a:lnTo>
                    <a:pt x="5974" y="4269"/>
                  </a:lnTo>
                  <a:lnTo>
                    <a:pt x="5946" y="4390"/>
                  </a:lnTo>
                  <a:lnTo>
                    <a:pt x="5899" y="4437"/>
                  </a:lnTo>
                  <a:lnTo>
                    <a:pt x="5881" y="4456"/>
                  </a:lnTo>
                  <a:lnTo>
                    <a:pt x="5862" y="4474"/>
                  </a:lnTo>
                  <a:lnTo>
                    <a:pt x="5741" y="4558"/>
                  </a:lnTo>
                  <a:lnTo>
                    <a:pt x="5610" y="46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32"/>
            <p:cNvSpPr/>
            <p:nvPr/>
          </p:nvSpPr>
          <p:spPr>
            <a:xfrm>
              <a:off x="4822768" y="2184105"/>
              <a:ext cx="213836" cy="104549"/>
            </a:xfrm>
            <a:custGeom>
              <a:avLst/>
              <a:gdLst/>
              <a:ahLst/>
              <a:cxnLst/>
              <a:rect l="l" t="t" r="r" b="b"/>
              <a:pathLst>
                <a:path w="2843" h="1390" fill="none" extrusionOk="0">
                  <a:moveTo>
                    <a:pt x="308" y="1389"/>
                  </a:moveTo>
                  <a:lnTo>
                    <a:pt x="289" y="1371"/>
                  </a:lnTo>
                  <a:lnTo>
                    <a:pt x="280" y="1361"/>
                  </a:lnTo>
                  <a:lnTo>
                    <a:pt x="178" y="1277"/>
                  </a:lnTo>
                  <a:lnTo>
                    <a:pt x="84" y="1203"/>
                  </a:lnTo>
                  <a:lnTo>
                    <a:pt x="75" y="1193"/>
                  </a:lnTo>
                  <a:lnTo>
                    <a:pt x="66" y="1184"/>
                  </a:lnTo>
                  <a:lnTo>
                    <a:pt x="19" y="1128"/>
                  </a:lnTo>
                  <a:lnTo>
                    <a:pt x="1" y="998"/>
                  </a:lnTo>
                  <a:lnTo>
                    <a:pt x="10" y="942"/>
                  </a:lnTo>
                  <a:lnTo>
                    <a:pt x="38" y="877"/>
                  </a:lnTo>
                  <a:lnTo>
                    <a:pt x="94" y="839"/>
                  </a:lnTo>
                  <a:lnTo>
                    <a:pt x="150" y="802"/>
                  </a:lnTo>
                  <a:lnTo>
                    <a:pt x="224" y="793"/>
                  </a:lnTo>
                  <a:lnTo>
                    <a:pt x="532" y="774"/>
                  </a:lnTo>
                  <a:lnTo>
                    <a:pt x="1166" y="662"/>
                  </a:lnTo>
                  <a:lnTo>
                    <a:pt x="1827" y="457"/>
                  </a:lnTo>
                  <a:lnTo>
                    <a:pt x="2508" y="178"/>
                  </a:lnTo>
                  <a:lnTo>
                    <a:pt x="2843" y="1"/>
                  </a:lnTo>
                  <a:lnTo>
                    <a:pt x="2815" y="746"/>
                  </a:lnTo>
                  <a:lnTo>
                    <a:pt x="2088" y="867"/>
                  </a:lnTo>
                  <a:lnTo>
                    <a:pt x="830" y="1184"/>
                  </a:lnTo>
                  <a:lnTo>
                    <a:pt x="308" y="13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4" name="Google Shape;2034;p32"/>
            <p:cNvSpPr/>
            <p:nvPr/>
          </p:nvSpPr>
          <p:spPr>
            <a:xfrm>
              <a:off x="5052700" y="1978016"/>
              <a:ext cx="234144" cy="251068"/>
            </a:xfrm>
            <a:custGeom>
              <a:avLst/>
              <a:gdLst/>
              <a:ahLst/>
              <a:cxnLst/>
              <a:rect l="l" t="t" r="r" b="b"/>
              <a:pathLst>
                <a:path w="3113" h="3338" fill="none" extrusionOk="0">
                  <a:moveTo>
                    <a:pt x="988" y="3337"/>
                  </a:moveTo>
                  <a:lnTo>
                    <a:pt x="1044" y="1958"/>
                  </a:lnTo>
                  <a:lnTo>
                    <a:pt x="532" y="2312"/>
                  </a:lnTo>
                  <a:lnTo>
                    <a:pt x="0" y="2629"/>
                  </a:lnTo>
                  <a:lnTo>
                    <a:pt x="0" y="2629"/>
                  </a:lnTo>
                  <a:lnTo>
                    <a:pt x="532" y="2312"/>
                  </a:lnTo>
                  <a:lnTo>
                    <a:pt x="1044" y="1958"/>
                  </a:lnTo>
                  <a:lnTo>
                    <a:pt x="1603" y="1538"/>
                  </a:lnTo>
                  <a:lnTo>
                    <a:pt x="2367" y="839"/>
                  </a:lnTo>
                  <a:lnTo>
                    <a:pt x="2833" y="336"/>
                  </a:lnTo>
                  <a:lnTo>
                    <a:pt x="3048" y="85"/>
                  </a:lnTo>
                  <a:lnTo>
                    <a:pt x="3085" y="38"/>
                  </a:lnTo>
                  <a:lnTo>
                    <a:pt x="3113" y="1"/>
                  </a:lnTo>
                  <a:lnTo>
                    <a:pt x="2973" y="3253"/>
                  </a:lnTo>
                  <a:lnTo>
                    <a:pt x="1948" y="3272"/>
                  </a:lnTo>
                  <a:lnTo>
                    <a:pt x="988" y="333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5" name="Google Shape;2035;p32"/>
            <p:cNvSpPr/>
            <p:nvPr/>
          </p:nvSpPr>
          <p:spPr>
            <a:xfrm>
              <a:off x="5608538" y="2145595"/>
              <a:ext cx="94019" cy="124105"/>
            </a:xfrm>
            <a:custGeom>
              <a:avLst/>
              <a:gdLst/>
              <a:ahLst/>
              <a:cxnLst/>
              <a:rect l="l" t="t" r="r" b="b"/>
              <a:pathLst>
                <a:path w="1250" h="1650" extrusionOk="0">
                  <a:moveTo>
                    <a:pt x="57" y="0"/>
                  </a:moveTo>
                  <a:lnTo>
                    <a:pt x="1" y="1398"/>
                  </a:lnTo>
                  <a:lnTo>
                    <a:pt x="625" y="1519"/>
                  </a:lnTo>
                  <a:lnTo>
                    <a:pt x="1212" y="1650"/>
                  </a:lnTo>
                  <a:lnTo>
                    <a:pt x="1249" y="895"/>
                  </a:lnTo>
                  <a:lnTo>
                    <a:pt x="942" y="690"/>
                  </a:lnTo>
                  <a:lnTo>
                    <a:pt x="345" y="242"/>
                  </a:lnTo>
                  <a:lnTo>
                    <a:pt x="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6" name="Google Shape;2036;p32"/>
            <p:cNvSpPr/>
            <p:nvPr/>
          </p:nvSpPr>
          <p:spPr>
            <a:xfrm>
              <a:off x="5034498" y="2125212"/>
              <a:ext cx="96802" cy="115079"/>
            </a:xfrm>
            <a:custGeom>
              <a:avLst/>
              <a:gdLst/>
              <a:ahLst/>
              <a:cxnLst/>
              <a:rect l="l" t="t" r="r" b="b"/>
              <a:pathLst>
                <a:path w="1287" h="1530" extrusionOk="0">
                  <a:moveTo>
                    <a:pt x="1286" y="1"/>
                  </a:moveTo>
                  <a:lnTo>
                    <a:pt x="774" y="355"/>
                  </a:lnTo>
                  <a:lnTo>
                    <a:pt x="242" y="672"/>
                  </a:lnTo>
                  <a:lnTo>
                    <a:pt x="131" y="728"/>
                  </a:lnTo>
                  <a:lnTo>
                    <a:pt x="28" y="784"/>
                  </a:lnTo>
                  <a:lnTo>
                    <a:pt x="0" y="1529"/>
                  </a:lnTo>
                  <a:lnTo>
                    <a:pt x="596" y="1445"/>
                  </a:lnTo>
                  <a:lnTo>
                    <a:pt x="1230" y="1380"/>
                  </a:lnTo>
                  <a:lnTo>
                    <a:pt x="12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32"/>
            <p:cNvSpPr/>
            <p:nvPr/>
          </p:nvSpPr>
          <p:spPr>
            <a:xfrm>
              <a:off x="4992377" y="3164079"/>
              <a:ext cx="341476" cy="216619"/>
            </a:xfrm>
            <a:custGeom>
              <a:avLst/>
              <a:gdLst/>
              <a:ahLst/>
              <a:cxnLst/>
              <a:rect l="l" t="t" r="r" b="b"/>
              <a:pathLst>
                <a:path w="4540" h="2880" extrusionOk="0">
                  <a:moveTo>
                    <a:pt x="4437" y="0"/>
                  </a:moveTo>
                  <a:lnTo>
                    <a:pt x="4213" y="289"/>
                  </a:lnTo>
                  <a:lnTo>
                    <a:pt x="3617" y="829"/>
                  </a:lnTo>
                  <a:lnTo>
                    <a:pt x="2918" y="1333"/>
                  </a:lnTo>
                  <a:lnTo>
                    <a:pt x="2182" y="1771"/>
                  </a:lnTo>
                  <a:lnTo>
                    <a:pt x="1110" y="2302"/>
                  </a:lnTo>
                  <a:lnTo>
                    <a:pt x="122" y="2721"/>
                  </a:lnTo>
                  <a:lnTo>
                    <a:pt x="1" y="2759"/>
                  </a:lnTo>
                  <a:lnTo>
                    <a:pt x="47" y="2880"/>
                  </a:lnTo>
                  <a:lnTo>
                    <a:pt x="197" y="2824"/>
                  </a:lnTo>
                  <a:lnTo>
                    <a:pt x="1212" y="2404"/>
                  </a:lnTo>
                  <a:lnTo>
                    <a:pt x="2284" y="1864"/>
                  </a:lnTo>
                  <a:lnTo>
                    <a:pt x="3020" y="1426"/>
                  </a:lnTo>
                  <a:lnTo>
                    <a:pt x="3719" y="923"/>
                  </a:lnTo>
                  <a:lnTo>
                    <a:pt x="4316" y="363"/>
                  </a:lnTo>
                  <a:lnTo>
                    <a:pt x="4539" y="75"/>
                  </a:lnTo>
                  <a:lnTo>
                    <a:pt x="4437" y="0"/>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8" name="Google Shape;2038;p32"/>
            <p:cNvSpPr/>
            <p:nvPr/>
          </p:nvSpPr>
          <p:spPr>
            <a:xfrm>
              <a:off x="5042170" y="3130383"/>
              <a:ext cx="267841" cy="171791"/>
            </a:xfrm>
            <a:custGeom>
              <a:avLst/>
              <a:gdLst/>
              <a:ahLst/>
              <a:cxnLst/>
              <a:rect l="l" t="t" r="r" b="b"/>
              <a:pathLst>
                <a:path w="3561" h="2284" extrusionOk="0">
                  <a:moveTo>
                    <a:pt x="3458" y="1"/>
                  </a:moveTo>
                  <a:lnTo>
                    <a:pt x="3244" y="290"/>
                  </a:lnTo>
                  <a:lnTo>
                    <a:pt x="2731" y="784"/>
                  </a:lnTo>
                  <a:lnTo>
                    <a:pt x="2172" y="1194"/>
                  </a:lnTo>
                  <a:lnTo>
                    <a:pt x="1594" y="1529"/>
                  </a:lnTo>
                  <a:lnTo>
                    <a:pt x="793" y="1893"/>
                  </a:lnTo>
                  <a:lnTo>
                    <a:pt x="84" y="2135"/>
                  </a:lnTo>
                  <a:lnTo>
                    <a:pt x="1" y="2153"/>
                  </a:lnTo>
                  <a:lnTo>
                    <a:pt x="29" y="2284"/>
                  </a:lnTo>
                  <a:lnTo>
                    <a:pt x="112" y="2256"/>
                  </a:lnTo>
                  <a:lnTo>
                    <a:pt x="839" y="2014"/>
                  </a:lnTo>
                  <a:lnTo>
                    <a:pt x="1659" y="1641"/>
                  </a:lnTo>
                  <a:lnTo>
                    <a:pt x="2247" y="1296"/>
                  </a:lnTo>
                  <a:lnTo>
                    <a:pt x="2815" y="877"/>
                  </a:lnTo>
                  <a:lnTo>
                    <a:pt x="3337" y="373"/>
                  </a:lnTo>
                  <a:lnTo>
                    <a:pt x="3561" y="75"/>
                  </a:lnTo>
                  <a:lnTo>
                    <a:pt x="3458"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9" name="Google Shape;2039;p32"/>
            <p:cNvSpPr/>
            <p:nvPr/>
          </p:nvSpPr>
          <p:spPr>
            <a:xfrm>
              <a:off x="5096174" y="3180852"/>
              <a:ext cx="301462" cy="218123"/>
            </a:xfrm>
            <a:custGeom>
              <a:avLst/>
              <a:gdLst/>
              <a:ahLst/>
              <a:cxnLst/>
              <a:rect l="l" t="t" r="r" b="b"/>
              <a:pathLst>
                <a:path w="4008" h="2900" extrusionOk="0">
                  <a:moveTo>
                    <a:pt x="3905" y="1"/>
                  </a:moveTo>
                  <a:lnTo>
                    <a:pt x="3681" y="290"/>
                  </a:lnTo>
                  <a:lnTo>
                    <a:pt x="3131" y="839"/>
                  </a:lnTo>
                  <a:lnTo>
                    <a:pt x="2507" y="1343"/>
                  </a:lnTo>
                  <a:lnTo>
                    <a:pt x="1864" y="1781"/>
                  </a:lnTo>
                  <a:lnTo>
                    <a:pt x="364" y="2619"/>
                  </a:lnTo>
                  <a:lnTo>
                    <a:pt x="0" y="2778"/>
                  </a:lnTo>
                  <a:lnTo>
                    <a:pt x="56" y="2899"/>
                  </a:lnTo>
                  <a:lnTo>
                    <a:pt x="420" y="2741"/>
                  </a:lnTo>
                  <a:lnTo>
                    <a:pt x="1939" y="1883"/>
                  </a:lnTo>
                  <a:lnTo>
                    <a:pt x="2591" y="1436"/>
                  </a:lnTo>
                  <a:lnTo>
                    <a:pt x="3225" y="933"/>
                  </a:lnTo>
                  <a:lnTo>
                    <a:pt x="3784" y="373"/>
                  </a:lnTo>
                  <a:lnTo>
                    <a:pt x="4007" y="75"/>
                  </a:lnTo>
                  <a:lnTo>
                    <a:pt x="3905"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32"/>
            <p:cNvSpPr/>
            <p:nvPr/>
          </p:nvSpPr>
          <p:spPr>
            <a:xfrm>
              <a:off x="5009225" y="3250275"/>
              <a:ext cx="85595" cy="85595"/>
            </a:xfrm>
            <a:custGeom>
              <a:avLst/>
              <a:gdLst/>
              <a:ahLst/>
              <a:cxnLst/>
              <a:rect l="l" t="t" r="r" b="b"/>
              <a:pathLst>
                <a:path w="1138" h="1138" extrusionOk="0">
                  <a:moveTo>
                    <a:pt x="578" y="0"/>
                  </a:moveTo>
                  <a:lnTo>
                    <a:pt x="364" y="38"/>
                  </a:lnTo>
                  <a:lnTo>
                    <a:pt x="261" y="94"/>
                  </a:lnTo>
                  <a:lnTo>
                    <a:pt x="168" y="159"/>
                  </a:lnTo>
                  <a:lnTo>
                    <a:pt x="47" y="336"/>
                  </a:lnTo>
                  <a:lnTo>
                    <a:pt x="1" y="550"/>
                  </a:lnTo>
                  <a:lnTo>
                    <a:pt x="38" y="774"/>
                  </a:lnTo>
                  <a:lnTo>
                    <a:pt x="84" y="867"/>
                  </a:lnTo>
                  <a:lnTo>
                    <a:pt x="159" y="960"/>
                  </a:lnTo>
                  <a:lnTo>
                    <a:pt x="336" y="1091"/>
                  </a:lnTo>
                  <a:lnTo>
                    <a:pt x="550" y="1137"/>
                  </a:lnTo>
                  <a:lnTo>
                    <a:pt x="765" y="1100"/>
                  </a:lnTo>
                  <a:lnTo>
                    <a:pt x="867" y="1044"/>
                  </a:lnTo>
                  <a:lnTo>
                    <a:pt x="960" y="979"/>
                  </a:lnTo>
                  <a:lnTo>
                    <a:pt x="1091" y="792"/>
                  </a:lnTo>
                  <a:lnTo>
                    <a:pt x="1138" y="587"/>
                  </a:lnTo>
                  <a:lnTo>
                    <a:pt x="1100" y="364"/>
                  </a:lnTo>
                  <a:lnTo>
                    <a:pt x="1044" y="261"/>
                  </a:lnTo>
                  <a:lnTo>
                    <a:pt x="979" y="168"/>
                  </a:lnTo>
                  <a:lnTo>
                    <a:pt x="793" y="47"/>
                  </a:lnTo>
                  <a:lnTo>
                    <a:pt x="5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32"/>
            <p:cNvSpPr/>
            <p:nvPr/>
          </p:nvSpPr>
          <p:spPr>
            <a:xfrm>
              <a:off x="5059018" y="3351890"/>
              <a:ext cx="86272" cy="85595"/>
            </a:xfrm>
            <a:custGeom>
              <a:avLst/>
              <a:gdLst/>
              <a:ahLst/>
              <a:cxnLst/>
              <a:rect l="l" t="t" r="r" b="b"/>
              <a:pathLst>
                <a:path w="1147" h="1138" extrusionOk="0">
                  <a:moveTo>
                    <a:pt x="587" y="1"/>
                  </a:moveTo>
                  <a:lnTo>
                    <a:pt x="373" y="38"/>
                  </a:lnTo>
                  <a:lnTo>
                    <a:pt x="270" y="94"/>
                  </a:lnTo>
                  <a:lnTo>
                    <a:pt x="177" y="159"/>
                  </a:lnTo>
                  <a:lnTo>
                    <a:pt x="56" y="336"/>
                  </a:lnTo>
                  <a:lnTo>
                    <a:pt x="0" y="550"/>
                  </a:lnTo>
                  <a:lnTo>
                    <a:pt x="37" y="774"/>
                  </a:lnTo>
                  <a:lnTo>
                    <a:pt x="93" y="867"/>
                  </a:lnTo>
                  <a:lnTo>
                    <a:pt x="168" y="961"/>
                  </a:lnTo>
                  <a:lnTo>
                    <a:pt x="345" y="1091"/>
                  </a:lnTo>
                  <a:lnTo>
                    <a:pt x="559" y="1138"/>
                  </a:lnTo>
                  <a:lnTo>
                    <a:pt x="774" y="1100"/>
                  </a:lnTo>
                  <a:lnTo>
                    <a:pt x="876" y="1044"/>
                  </a:lnTo>
                  <a:lnTo>
                    <a:pt x="969" y="979"/>
                  </a:lnTo>
                  <a:lnTo>
                    <a:pt x="1100" y="793"/>
                  </a:lnTo>
                  <a:lnTo>
                    <a:pt x="1147" y="588"/>
                  </a:lnTo>
                  <a:lnTo>
                    <a:pt x="1109" y="364"/>
                  </a:lnTo>
                  <a:lnTo>
                    <a:pt x="1053" y="262"/>
                  </a:lnTo>
                  <a:lnTo>
                    <a:pt x="979" y="168"/>
                  </a:lnTo>
                  <a:lnTo>
                    <a:pt x="802" y="47"/>
                  </a:lnTo>
                  <a:lnTo>
                    <a:pt x="5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32"/>
            <p:cNvSpPr/>
            <p:nvPr/>
          </p:nvSpPr>
          <p:spPr>
            <a:xfrm>
              <a:off x="4931453" y="3340006"/>
              <a:ext cx="89055" cy="93944"/>
            </a:xfrm>
            <a:custGeom>
              <a:avLst/>
              <a:gdLst/>
              <a:ahLst/>
              <a:cxnLst/>
              <a:rect l="l" t="t" r="r" b="b"/>
              <a:pathLst>
                <a:path w="1184" h="1249" extrusionOk="0">
                  <a:moveTo>
                    <a:pt x="541" y="0"/>
                  </a:moveTo>
                  <a:lnTo>
                    <a:pt x="429" y="28"/>
                  </a:lnTo>
                  <a:lnTo>
                    <a:pt x="0" y="177"/>
                  </a:lnTo>
                  <a:lnTo>
                    <a:pt x="373" y="1249"/>
                  </a:lnTo>
                  <a:lnTo>
                    <a:pt x="811" y="1091"/>
                  </a:lnTo>
                  <a:lnTo>
                    <a:pt x="913" y="1044"/>
                  </a:lnTo>
                  <a:lnTo>
                    <a:pt x="1081" y="904"/>
                  </a:lnTo>
                  <a:lnTo>
                    <a:pt x="1174" y="708"/>
                  </a:lnTo>
                  <a:lnTo>
                    <a:pt x="1184" y="485"/>
                  </a:lnTo>
                  <a:lnTo>
                    <a:pt x="1156" y="373"/>
                  </a:lnTo>
                  <a:lnTo>
                    <a:pt x="1109" y="270"/>
                  </a:lnTo>
                  <a:lnTo>
                    <a:pt x="960" y="103"/>
                  </a:lnTo>
                  <a:lnTo>
                    <a:pt x="764" y="10"/>
                  </a:lnTo>
                  <a:lnTo>
                    <a:pt x="5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32"/>
            <p:cNvSpPr/>
            <p:nvPr/>
          </p:nvSpPr>
          <p:spPr>
            <a:xfrm>
              <a:off x="5187259" y="3048398"/>
              <a:ext cx="269947" cy="171114"/>
            </a:xfrm>
            <a:custGeom>
              <a:avLst/>
              <a:gdLst/>
              <a:ahLst/>
              <a:cxnLst/>
              <a:rect l="l" t="t" r="r" b="b"/>
              <a:pathLst>
                <a:path w="3589" h="2275" extrusionOk="0">
                  <a:moveTo>
                    <a:pt x="1837" y="0"/>
                  </a:moveTo>
                  <a:lnTo>
                    <a:pt x="1762" y="47"/>
                  </a:lnTo>
                  <a:lnTo>
                    <a:pt x="57" y="1771"/>
                  </a:lnTo>
                  <a:lnTo>
                    <a:pt x="10" y="1827"/>
                  </a:lnTo>
                  <a:lnTo>
                    <a:pt x="1" y="1939"/>
                  </a:lnTo>
                  <a:lnTo>
                    <a:pt x="57" y="2041"/>
                  </a:lnTo>
                  <a:lnTo>
                    <a:pt x="159" y="2088"/>
                  </a:lnTo>
                  <a:lnTo>
                    <a:pt x="224" y="2088"/>
                  </a:lnTo>
                  <a:lnTo>
                    <a:pt x="1762" y="1780"/>
                  </a:lnTo>
                  <a:lnTo>
                    <a:pt x="1809" y="1771"/>
                  </a:lnTo>
                  <a:lnTo>
                    <a:pt x="1855" y="1790"/>
                  </a:lnTo>
                  <a:lnTo>
                    <a:pt x="3356" y="2265"/>
                  </a:lnTo>
                  <a:lnTo>
                    <a:pt x="3421" y="2274"/>
                  </a:lnTo>
                  <a:lnTo>
                    <a:pt x="3523" y="2237"/>
                  </a:lnTo>
                  <a:lnTo>
                    <a:pt x="3589" y="2144"/>
                  </a:lnTo>
                  <a:lnTo>
                    <a:pt x="3589" y="2023"/>
                  </a:lnTo>
                  <a:lnTo>
                    <a:pt x="3551" y="1967"/>
                  </a:lnTo>
                  <a:lnTo>
                    <a:pt x="2042" y="66"/>
                  </a:lnTo>
                  <a:lnTo>
                    <a:pt x="1986" y="10"/>
                  </a:lnTo>
                  <a:lnTo>
                    <a:pt x="18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44" name="Google Shape;2044;p32"/>
          <p:cNvGrpSpPr/>
          <p:nvPr/>
        </p:nvGrpSpPr>
        <p:grpSpPr>
          <a:xfrm rot="5400000">
            <a:off x="9887037" y="4696514"/>
            <a:ext cx="5812831" cy="2461665"/>
            <a:chOff x="280870" y="3521399"/>
            <a:chExt cx="6848292" cy="2900172"/>
          </a:xfrm>
        </p:grpSpPr>
        <p:grpSp>
          <p:nvGrpSpPr>
            <p:cNvPr id="2045" name="Google Shape;2045;p32"/>
            <p:cNvGrpSpPr/>
            <p:nvPr/>
          </p:nvGrpSpPr>
          <p:grpSpPr>
            <a:xfrm rot="-10791582">
              <a:off x="284405" y="3525661"/>
              <a:ext cx="3484747" cy="2891647"/>
              <a:chOff x="-590875" y="347215"/>
              <a:chExt cx="2752557" cy="2284075"/>
            </a:xfrm>
          </p:grpSpPr>
          <p:sp>
            <p:nvSpPr>
              <p:cNvPr id="2046" name="Google Shape;2046;p32"/>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32"/>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048" name="Google Shape;2048;p32"/>
              <p:cNvGrpSpPr/>
              <p:nvPr/>
            </p:nvGrpSpPr>
            <p:grpSpPr>
              <a:xfrm>
                <a:off x="-590875" y="347215"/>
                <a:ext cx="2752557" cy="2284075"/>
                <a:chOff x="-590875" y="347215"/>
                <a:chExt cx="2752557" cy="2284075"/>
              </a:xfrm>
            </p:grpSpPr>
            <p:sp>
              <p:nvSpPr>
                <p:cNvPr id="2049" name="Google Shape;2049;p32"/>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0" name="Google Shape;2050;p32"/>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1" name="Google Shape;2051;p32"/>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2" name="Google Shape;2052;p32"/>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3" name="Google Shape;2053;p32"/>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4" name="Google Shape;2054;p32"/>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5" name="Google Shape;2055;p32"/>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6" name="Google Shape;2056;p32"/>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7" name="Google Shape;2057;p32"/>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058" name="Google Shape;2058;p32"/>
            <p:cNvGrpSpPr/>
            <p:nvPr/>
          </p:nvGrpSpPr>
          <p:grpSpPr>
            <a:xfrm rot="10791582" flipH="1">
              <a:off x="3640880" y="3525661"/>
              <a:ext cx="3484747" cy="2891647"/>
              <a:chOff x="-590875" y="347215"/>
              <a:chExt cx="2752557" cy="2284075"/>
            </a:xfrm>
          </p:grpSpPr>
          <p:sp>
            <p:nvSpPr>
              <p:cNvPr id="2059" name="Google Shape;2059;p32"/>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0" name="Google Shape;2060;p32"/>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061" name="Google Shape;2061;p32"/>
              <p:cNvGrpSpPr/>
              <p:nvPr/>
            </p:nvGrpSpPr>
            <p:grpSpPr>
              <a:xfrm>
                <a:off x="-590875" y="347215"/>
                <a:ext cx="2752557" cy="2284075"/>
                <a:chOff x="-590875" y="347215"/>
                <a:chExt cx="2752557" cy="2284075"/>
              </a:xfrm>
            </p:grpSpPr>
            <p:sp>
              <p:nvSpPr>
                <p:cNvPr id="2062" name="Google Shape;2062;p32"/>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3" name="Google Shape;2063;p32"/>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32"/>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5" name="Google Shape;2065;p32"/>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6" name="Google Shape;2066;p32"/>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7" name="Google Shape;2067;p32"/>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8" name="Google Shape;2068;p32"/>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9" name="Google Shape;2069;p32"/>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0" name="Google Shape;2070;p32"/>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2071" name="Google Shape;2071;p32"/>
          <p:cNvGrpSpPr/>
          <p:nvPr/>
        </p:nvGrpSpPr>
        <p:grpSpPr>
          <a:xfrm rot="900046">
            <a:off x="461998" y="411789"/>
            <a:ext cx="792575" cy="1126759"/>
            <a:chOff x="4589675" y="2804250"/>
            <a:chExt cx="332450" cy="472625"/>
          </a:xfrm>
        </p:grpSpPr>
        <p:sp>
          <p:nvSpPr>
            <p:cNvPr id="2072" name="Google Shape;2072;p32"/>
            <p:cNvSpPr/>
            <p:nvPr/>
          </p:nvSpPr>
          <p:spPr>
            <a:xfrm>
              <a:off x="4716275" y="2804250"/>
              <a:ext cx="92675" cy="12280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3" name="Google Shape;2073;p32"/>
            <p:cNvSpPr/>
            <p:nvPr/>
          </p:nvSpPr>
          <p:spPr>
            <a:xfrm>
              <a:off x="4726525" y="2850450"/>
              <a:ext cx="82425" cy="76600"/>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4" name="Google Shape;2074;p32"/>
            <p:cNvSpPr/>
            <p:nvPr/>
          </p:nvSpPr>
          <p:spPr>
            <a:xfrm>
              <a:off x="4797300" y="2827900"/>
              <a:ext cx="112100" cy="108750"/>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32"/>
            <p:cNvSpPr/>
            <p:nvPr/>
          </p:nvSpPr>
          <p:spPr>
            <a:xfrm>
              <a:off x="4797300" y="2851125"/>
              <a:ext cx="78400" cy="85525"/>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32"/>
            <p:cNvSpPr/>
            <p:nvPr/>
          </p:nvSpPr>
          <p:spPr>
            <a:xfrm>
              <a:off x="4800875" y="2922575"/>
              <a:ext cx="121250" cy="98025"/>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7" name="Google Shape;2077;p32"/>
            <p:cNvSpPr/>
            <p:nvPr/>
          </p:nvSpPr>
          <p:spPr>
            <a:xfrm>
              <a:off x="4800875" y="2922575"/>
              <a:ext cx="82400" cy="78375"/>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8" name="Google Shape;2078;p32"/>
            <p:cNvSpPr/>
            <p:nvPr/>
          </p:nvSpPr>
          <p:spPr>
            <a:xfrm>
              <a:off x="4741050" y="2941550"/>
              <a:ext cx="85300" cy="128150"/>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9" name="Google Shape;2079;p32"/>
            <p:cNvSpPr/>
            <p:nvPr/>
          </p:nvSpPr>
          <p:spPr>
            <a:xfrm>
              <a:off x="4747975" y="2941550"/>
              <a:ext cx="78375" cy="75250"/>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0" name="Google Shape;2080;p32"/>
            <p:cNvSpPr/>
            <p:nvPr/>
          </p:nvSpPr>
          <p:spPr>
            <a:xfrm>
              <a:off x="4659775" y="2906925"/>
              <a:ext cx="128400" cy="8107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1" name="Google Shape;2081;p32"/>
            <p:cNvSpPr/>
            <p:nvPr/>
          </p:nvSpPr>
          <p:spPr>
            <a:xfrm>
              <a:off x="4714250" y="2906925"/>
              <a:ext cx="73925" cy="79075"/>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32"/>
            <p:cNvSpPr/>
            <p:nvPr/>
          </p:nvSpPr>
          <p:spPr>
            <a:xfrm>
              <a:off x="4761375" y="2900025"/>
              <a:ext cx="71900" cy="67225"/>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3" name="Google Shape;2083;p32"/>
            <p:cNvSpPr/>
            <p:nvPr/>
          </p:nvSpPr>
          <p:spPr>
            <a:xfrm>
              <a:off x="4638350" y="3099600"/>
              <a:ext cx="44225" cy="8507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4" name="Google Shape;2084;p32"/>
            <p:cNvSpPr/>
            <p:nvPr/>
          </p:nvSpPr>
          <p:spPr>
            <a:xfrm>
              <a:off x="4652200" y="3130400"/>
              <a:ext cx="28375" cy="54725"/>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5" name="Google Shape;2085;p32"/>
            <p:cNvSpPr/>
            <p:nvPr/>
          </p:nvSpPr>
          <p:spPr>
            <a:xfrm>
              <a:off x="4681875" y="3113900"/>
              <a:ext cx="65225" cy="72125"/>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6" name="Google Shape;2086;p32"/>
            <p:cNvSpPr/>
            <p:nvPr/>
          </p:nvSpPr>
          <p:spPr>
            <a:xfrm>
              <a:off x="4681675" y="3138675"/>
              <a:ext cx="41975" cy="46225"/>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32"/>
            <p:cNvSpPr/>
            <p:nvPr/>
          </p:nvSpPr>
          <p:spPr>
            <a:xfrm>
              <a:off x="4685225" y="3177300"/>
              <a:ext cx="87550" cy="40875"/>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32"/>
            <p:cNvSpPr/>
            <p:nvPr/>
          </p:nvSpPr>
          <p:spPr>
            <a:xfrm>
              <a:off x="4685450" y="3180425"/>
              <a:ext cx="56075" cy="26125"/>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32"/>
            <p:cNvSpPr/>
            <p:nvPr/>
          </p:nvSpPr>
          <p:spPr>
            <a:xfrm>
              <a:off x="4679875" y="3191800"/>
              <a:ext cx="44000" cy="8507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0" name="Google Shape;2090;p32"/>
            <p:cNvSpPr/>
            <p:nvPr/>
          </p:nvSpPr>
          <p:spPr>
            <a:xfrm>
              <a:off x="4681875" y="3191350"/>
              <a:ext cx="28175" cy="54725"/>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1" name="Google Shape;2091;p32"/>
            <p:cNvSpPr/>
            <p:nvPr/>
          </p:nvSpPr>
          <p:spPr>
            <a:xfrm>
              <a:off x="4614925" y="3190475"/>
              <a:ext cx="65650" cy="71900"/>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2" name="Google Shape;2092;p32"/>
            <p:cNvSpPr/>
            <p:nvPr/>
          </p:nvSpPr>
          <p:spPr>
            <a:xfrm>
              <a:off x="4638575" y="3191575"/>
              <a:ext cx="42225" cy="46025"/>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3" name="Google Shape;2093;p32"/>
            <p:cNvSpPr/>
            <p:nvPr/>
          </p:nvSpPr>
          <p:spPr>
            <a:xfrm>
              <a:off x="4589675" y="3157875"/>
              <a:ext cx="87550" cy="41325"/>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4" name="Google Shape;2094;p32"/>
            <p:cNvSpPr/>
            <p:nvPr/>
          </p:nvSpPr>
          <p:spPr>
            <a:xfrm>
              <a:off x="4620950" y="3169700"/>
              <a:ext cx="56050" cy="26375"/>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5" name="Google Shape;2095;p32"/>
            <p:cNvSpPr/>
            <p:nvPr/>
          </p:nvSpPr>
          <p:spPr>
            <a:xfrm>
              <a:off x="4667150" y="3174175"/>
              <a:ext cx="28150" cy="28150"/>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96" name="Google Shape;2096;p32"/>
          <p:cNvSpPr txBox="1">
            <a:spLocks noGrp="1"/>
          </p:cNvSpPr>
          <p:nvPr>
            <p:ph type="title" idx="2"/>
          </p:nvPr>
        </p:nvSpPr>
        <p:spPr>
          <a:xfrm>
            <a:off x="4751184" y="4357217"/>
            <a:ext cx="2689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097" name="Google Shape;2097;p32"/>
          <p:cNvSpPr txBox="1">
            <a:spLocks noGrp="1"/>
          </p:cNvSpPr>
          <p:nvPr>
            <p:ph type="subTitle" idx="1"/>
          </p:nvPr>
        </p:nvSpPr>
        <p:spPr>
          <a:xfrm>
            <a:off x="4681384" y="5006400"/>
            <a:ext cx="2829200" cy="61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2133"/>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2098" name="Google Shape;2098;p32"/>
          <p:cNvSpPr txBox="1">
            <a:spLocks noGrp="1"/>
          </p:cNvSpPr>
          <p:nvPr>
            <p:ph type="title" idx="3" hasCustomPrompt="1"/>
          </p:nvPr>
        </p:nvSpPr>
        <p:spPr>
          <a:xfrm>
            <a:off x="5251600" y="3563067"/>
            <a:ext cx="1688800" cy="966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600"/>
              <a:buFont typeface="Fira Sans Medium"/>
              <a:buNone/>
              <a:defRPr sz="3467">
                <a:solidFill>
                  <a:schemeClr val="accent2"/>
                </a:solidFill>
                <a:latin typeface="Fira Sans Medium"/>
                <a:ea typeface="Fira Sans Medium"/>
                <a:cs typeface="Fira Sans Medium"/>
                <a:sym typeface="Fira Sans Medium"/>
              </a:defRPr>
            </a:lvl1pPr>
            <a:lvl2pPr lvl="1" algn="ctr" rtl="0">
              <a:spcBef>
                <a:spcPts val="0"/>
              </a:spcBef>
              <a:spcAft>
                <a:spcPts val="0"/>
              </a:spcAft>
              <a:buClr>
                <a:schemeClr val="accent2"/>
              </a:buClr>
              <a:buSzPts val="2600"/>
              <a:buFont typeface="Fira Sans Medium"/>
              <a:buNone/>
              <a:defRPr sz="3467">
                <a:solidFill>
                  <a:schemeClr val="accent2"/>
                </a:solidFill>
                <a:latin typeface="Fira Sans Medium"/>
                <a:ea typeface="Fira Sans Medium"/>
                <a:cs typeface="Fira Sans Medium"/>
                <a:sym typeface="Fira Sans Medium"/>
              </a:defRPr>
            </a:lvl2pPr>
            <a:lvl3pPr lvl="2" algn="ctr" rtl="0">
              <a:spcBef>
                <a:spcPts val="0"/>
              </a:spcBef>
              <a:spcAft>
                <a:spcPts val="0"/>
              </a:spcAft>
              <a:buClr>
                <a:schemeClr val="accent2"/>
              </a:buClr>
              <a:buSzPts val="2600"/>
              <a:buFont typeface="Fira Sans Medium"/>
              <a:buNone/>
              <a:defRPr sz="3467">
                <a:solidFill>
                  <a:schemeClr val="accent2"/>
                </a:solidFill>
                <a:latin typeface="Fira Sans Medium"/>
                <a:ea typeface="Fira Sans Medium"/>
                <a:cs typeface="Fira Sans Medium"/>
                <a:sym typeface="Fira Sans Medium"/>
              </a:defRPr>
            </a:lvl3pPr>
            <a:lvl4pPr lvl="3" algn="ctr" rtl="0">
              <a:spcBef>
                <a:spcPts val="0"/>
              </a:spcBef>
              <a:spcAft>
                <a:spcPts val="0"/>
              </a:spcAft>
              <a:buClr>
                <a:schemeClr val="accent2"/>
              </a:buClr>
              <a:buSzPts val="2600"/>
              <a:buFont typeface="Fira Sans Medium"/>
              <a:buNone/>
              <a:defRPr sz="3467">
                <a:solidFill>
                  <a:schemeClr val="accent2"/>
                </a:solidFill>
                <a:latin typeface="Fira Sans Medium"/>
                <a:ea typeface="Fira Sans Medium"/>
                <a:cs typeface="Fira Sans Medium"/>
                <a:sym typeface="Fira Sans Medium"/>
              </a:defRPr>
            </a:lvl4pPr>
            <a:lvl5pPr lvl="4" algn="ctr" rtl="0">
              <a:spcBef>
                <a:spcPts val="0"/>
              </a:spcBef>
              <a:spcAft>
                <a:spcPts val="0"/>
              </a:spcAft>
              <a:buClr>
                <a:schemeClr val="accent2"/>
              </a:buClr>
              <a:buSzPts val="2600"/>
              <a:buFont typeface="Fira Sans Medium"/>
              <a:buNone/>
              <a:defRPr sz="3467">
                <a:solidFill>
                  <a:schemeClr val="accent2"/>
                </a:solidFill>
                <a:latin typeface="Fira Sans Medium"/>
                <a:ea typeface="Fira Sans Medium"/>
                <a:cs typeface="Fira Sans Medium"/>
                <a:sym typeface="Fira Sans Medium"/>
              </a:defRPr>
            </a:lvl5pPr>
            <a:lvl6pPr lvl="5" algn="ctr" rtl="0">
              <a:spcBef>
                <a:spcPts val="0"/>
              </a:spcBef>
              <a:spcAft>
                <a:spcPts val="0"/>
              </a:spcAft>
              <a:buClr>
                <a:schemeClr val="accent2"/>
              </a:buClr>
              <a:buSzPts val="2600"/>
              <a:buFont typeface="Fira Sans Medium"/>
              <a:buNone/>
              <a:defRPr sz="3467">
                <a:solidFill>
                  <a:schemeClr val="accent2"/>
                </a:solidFill>
                <a:latin typeface="Fira Sans Medium"/>
                <a:ea typeface="Fira Sans Medium"/>
                <a:cs typeface="Fira Sans Medium"/>
                <a:sym typeface="Fira Sans Medium"/>
              </a:defRPr>
            </a:lvl6pPr>
            <a:lvl7pPr lvl="6" algn="ctr" rtl="0">
              <a:spcBef>
                <a:spcPts val="0"/>
              </a:spcBef>
              <a:spcAft>
                <a:spcPts val="0"/>
              </a:spcAft>
              <a:buClr>
                <a:schemeClr val="accent2"/>
              </a:buClr>
              <a:buSzPts val="2600"/>
              <a:buFont typeface="Fira Sans Medium"/>
              <a:buNone/>
              <a:defRPr sz="3467">
                <a:solidFill>
                  <a:schemeClr val="accent2"/>
                </a:solidFill>
                <a:latin typeface="Fira Sans Medium"/>
                <a:ea typeface="Fira Sans Medium"/>
                <a:cs typeface="Fira Sans Medium"/>
                <a:sym typeface="Fira Sans Medium"/>
              </a:defRPr>
            </a:lvl7pPr>
            <a:lvl8pPr lvl="7" algn="ctr" rtl="0">
              <a:spcBef>
                <a:spcPts val="0"/>
              </a:spcBef>
              <a:spcAft>
                <a:spcPts val="0"/>
              </a:spcAft>
              <a:buClr>
                <a:schemeClr val="accent2"/>
              </a:buClr>
              <a:buSzPts val="2600"/>
              <a:buFont typeface="Fira Sans Medium"/>
              <a:buNone/>
              <a:defRPr sz="3467">
                <a:solidFill>
                  <a:schemeClr val="accent2"/>
                </a:solidFill>
                <a:latin typeface="Fira Sans Medium"/>
                <a:ea typeface="Fira Sans Medium"/>
                <a:cs typeface="Fira Sans Medium"/>
                <a:sym typeface="Fira Sans Medium"/>
              </a:defRPr>
            </a:lvl8pPr>
            <a:lvl9pPr lvl="8" algn="ctr" rtl="0">
              <a:spcBef>
                <a:spcPts val="0"/>
              </a:spcBef>
              <a:spcAft>
                <a:spcPts val="0"/>
              </a:spcAft>
              <a:buClr>
                <a:schemeClr val="accent2"/>
              </a:buClr>
              <a:buSzPts val="2600"/>
              <a:buFont typeface="Fira Sans Medium"/>
              <a:buNone/>
              <a:defRPr sz="3467">
                <a:solidFill>
                  <a:schemeClr val="accent2"/>
                </a:solidFill>
                <a:latin typeface="Fira Sans Medium"/>
                <a:ea typeface="Fira Sans Medium"/>
                <a:cs typeface="Fira Sans Medium"/>
                <a:sym typeface="Fira Sans Medium"/>
              </a:defRPr>
            </a:lvl9pPr>
          </a:lstStyle>
          <a:p>
            <a:r>
              <a:t>xx%</a:t>
            </a:r>
          </a:p>
        </p:txBody>
      </p:sp>
      <p:sp>
        <p:nvSpPr>
          <p:cNvPr id="2099" name="Google Shape;2099;p32"/>
          <p:cNvSpPr txBox="1">
            <a:spLocks noGrp="1"/>
          </p:cNvSpPr>
          <p:nvPr>
            <p:ph type="title" idx="4"/>
          </p:nvPr>
        </p:nvSpPr>
        <p:spPr>
          <a:xfrm>
            <a:off x="1396384" y="4357217"/>
            <a:ext cx="2689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100" name="Google Shape;2100;p32"/>
          <p:cNvSpPr txBox="1">
            <a:spLocks noGrp="1"/>
          </p:cNvSpPr>
          <p:nvPr>
            <p:ph type="subTitle" idx="5"/>
          </p:nvPr>
        </p:nvSpPr>
        <p:spPr>
          <a:xfrm>
            <a:off x="1326584" y="5006400"/>
            <a:ext cx="2829200" cy="61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2133"/>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2101" name="Google Shape;2101;p32"/>
          <p:cNvSpPr txBox="1">
            <a:spLocks noGrp="1"/>
          </p:cNvSpPr>
          <p:nvPr>
            <p:ph type="title" idx="6" hasCustomPrompt="1"/>
          </p:nvPr>
        </p:nvSpPr>
        <p:spPr>
          <a:xfrm>
            <a:off x="1896800" y="3563067"/>
            <a:ext cx="1688800" cy="966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600"/>
              <a:buFont typeface="Fira Sans Medium"/>
              <a:buNone/>
              <a:defRPr sz="3467">
                <a:solidFill>
                  <a:schemeClr val="accent2"/>
                </a:solidFill>
                <a:latin typeface="Fira Sans Medium"/>
                <a:ea typeface="Fira Sans Medium"/>
                <a:cs typeface="Fira Sans Medium"/>
                <a:sym typeface="Fira Sans Medium"/>
              </a:defRPr>
            </a:lvl1pPr>
            <a:lvl2pPr lvl="1" algn="ctr" rtl="0">
              <a:spcBef>
                <a:spcPts val="0"/>
              </a:spcBef>
              <a:spcAft>
                <a:spcPts val="0"/>
              </a:spcAft>
              <a:buClr>
                <a:schemeClr val="accent2"/>
              </a:buClr>
              <a:buSzPts val="2600"/>
              <a:buFont typeface="Fira Sans Medium"/>
              <a:buNone/>
              <a:defRPr sz="3467">
                <a:solidFill>
                  <a:schemeClr val="accent2"/>
                </a:solidFill>
                <a:latin typeface="Fira Sans Medium"/>
                <a:ea typeface="Fira Sans Medium"/>
                <a:cs typeface="Fira Sans Medium"/>
                <a:sym typeface="Fira Sans Medium"/>
              </a:defRPr>
            </a:lvl2pPr>
            <a:lvl3pPr lvl="2" algn="ctr" rtl="0">
              <a:spcBef>
                <a:spcPts val="0"/>
              </a:spcBef>
              <a:spcAft>
                <a:spcPts val="0"/>
              </a:spcAft>
              <a:buClr>
                <a:schemeClr val="accent2"/>
              </a:buClr>
              <a:buSzPts val="2600"/>
              <a:buFont typeface="Fira Sans Medium"/>
              <a:buNone/>
              <a:defRPr sz="3467">
                <a:solidFill>
                  <a:schemeClr val="accent2"/>
                </a:solidFill>
                <a:latin typeface="Fira Sans Medium"/>
                <a:ea typeface="Fira Sans Medium"/>
                <a:cs typeface="Fira Sans Medium"/>
                <a:sym typeface="Fira Sans Medium"/>
              </a:defRPr>
            </a:lvl3pPr>
            <a:lvl4pPr lvl="3" algn="ctr" rtl="0">
              <a:spcBef>
                <a:spcPts val="0"/>
              </a:spcBef>
              <a:spcAft>
                <a:spcPts val="0"/>
              </a:spcAft>
              <a:buClr>
                <a:schemeClr val="accent2"/>
              </a:buClr>
              <a:buSzPts val="2600"/>
              <a:buFont typeface="Fira Sans Medium"/>
              <a:buNone/>
              <a:defRPr sz="3467">
                <a:solidFill>
                  <a:schemeClr val="accent2"/>
                </a:solidFill>
                <a:latin typeface="Fira Sans Medium"/>
                <a:ea typeface="Fira Sans Medium"/>
                <a:cs typeface="Fira Sans Medium"/>
                <a:sym typeface="Fira Sans Medium"/>
              </a:defRPr>
            </a:lvl4pPr>
            <a:lvl5pPr lvl="4" algn="ctr" rtl="0">
              <a:spcBef>
                <a:spcPts val="0"/>
              </a:spcBef>
              <a:spcAft>
                <a:spcPts val="0"/>
              </a:spcAft>
              <a:buClr>
                <a:schemeClr val="accent2"/>
              </a:buClr>
              <a:buSzPts val="2600"/>
              <a:buFont typeface="Fira Sans Medium"/>
              <a:buNone/>
              <a:defRPr sz="3467">
                <a:solidFill>
                  <a:schemeClr val="accent2"/>
                </a:solidFill>
                <a:latin typeface="Fira Sans Medium"/>
                <a:ea typeface="Fira Sans Medium"/>
                <a:cs typeface="Fira Sans Medium"/>
                <a:sym typeface="Fira Sans Medium"/>
              </a:defRPr>
            </a:lvl5pPr>
            <a:lvl6pPr lvl="5" algn="ctr" rtl="0">
              <a:spcBef>
                <a:spcPts val="0"/>
              </a:spcBef>
              <a:spcAft>
                <a:spcPts val="0"/>
              </a:spcAft>
              <a:buClr>
                <a:schemeClr val="accent2"/>
              </a:buClr>
              <a:buSzPts val="2600"/>
              <a:buFont typeface="Fira Sans Medium"/>
              <a:buNone/>
              <a:defRPr sz="3467">
                <a:solidFill>
                  <a:schemeClr val="accent2"/>
                </a:solidFill>
                <a:latin typeface="Fira Sans Medium"/>
                <a:ea typeface="Fira Sans Medium"/>
                <a:cs typeface="Fira Sans Medium"/>
                <a:sym typeface="Fira Sans Medium"/>
              </a:defRPr>
            </a:lvl6pPr>
            <a:lvl7pPr lvl="6" algn="ctr" rtl="0">
              <a:spcBef>
                <a:spcPts val="0"/>
              </a:spcBef>
              <a:spcAft>
                <a:spcPts val="0"/>
              </a:spcAft>
              <a:buClr>
                <a:schemeClr val="accent2"/>
              </a:buClr>
              <a:buSzPts val="2600"/>
              <a:buFont typeface="Fira Sans Medium"/>
              <a:buNone/>
              <a:defRPr sz="3467">
                <a:solidFill>
                  <a:schemeClr val="accent2"/>
                </a:solidFill>
                <a:latin typeface="Fira Sans Medium"/>
                <a:ea typeface="Fira Sans Medium"/>
                <a:cs typeface="Fira Sans Medium"/>
                <a:sym typeface="Fira Sans Medium"/>
              </a:defRPr>
            </a:lvl7pPr>
            <a:lvl8pPr lvl="7" algn="ctr" rtl="0">
              <a:spcBef>
                <a:spcPts val="0"/>
              </a:spcBef>
              <a:spcAft>
                <a:spcPts val="0"/>
              </a:spcAft>
              <a:buClr>
                <a:schemeClr val="accent2"/>
              </a:buClr>
              <a:buSzPts val="2600"/>
              <a:buFont typeface="Fira Sans Medium"/>
              <a:buNone/>
              <a:defRPr sz="3467">
                <a:solidFill>
                  <a:schemeClr val="accent2"/>
                </a:solidFill>
                <a:latin typeface="Fira Sans Medium"/>
                <a:ea typeface="Fira Sans Medium"/>
                <a:cs typeface="Fira Sans Medium"/>
                <a:sym typeface="Fira Sans Medium"/>
              </a:defRPr>
            </a:lvl8pPr>
            <a:lvl9pPr lvl="8" algn="ctr" rtl="0">
              <a:spcBef>
                <a:spcPts val="0"/>
              </a:spcBef>
              <a:spcAft>
                <a:spcPts val="0"/>
              </a:spcAft>
              <a:buClr>
                <a:schemeClr val="accent2"/>
              </a:buClr>
              <a:buSzPts val="2600"/>
              <a:buFont typeface="Fira Sans Medium"/>
              <a:buNone/>
              <a:defRPr sz="3467">
                <a:solidFill>
                  <a:schemeClr val="accent2"/>
                </a:solidFill>
                <a:latin typeface="Fira Sans Medium"/>
                <a:ea typeface="Fira Sans Medium"/>
                <a:cs typeface="Fira Sans Medium"/>
                <a:sym typeface="Fira Sans Medium"/>
              </a:defRPr>
            </a:lvl9pPr>
          </a:lstStyle>
          <a:p>
            <a:r>
              <a:t>xx%</a:t>
            </a:r>
          </a:p>
        </p:txBody>
      </p:sp>
      <p:sp>
        <p:nvSpPr>
          <p:cNvPr id="2102" name="Google Shape;2102;p32"/>
          <p:cNvSpPr txBox="1">
            <a:spLocks noGrp="1"/>
          </p:cNvSpPr>
          <p:nvPr>
            <p:ph type="title" idx="7"/>
          </p:nvPr>
        </p:nvSpPr>
        <p:spPr>
          <a:xfrm>
            <a:off x="8156917" y="4357217"/>
            <a:ext cx="2689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103" name="Google Shape;2103;p32"/>
          <p:cNvSpPr txBox="1">
            <a:spLocks noGrp="1"/>
          </p:cNvSpPr>
          <p:nvPr>
            <p:ph type="subTitle" idx="8"/>
          </p:nvPr>
        </p:nvSpPr>
        <p:spPr>
          <a:xfrm>
            <a:off x="8087117" y="5006400"/>
            <a:ext cx="2829200" cy="61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2133"/>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2104" name="Google Shape;2104;p32"/>
          <p:cNvSpPr txBox="1">
            <a:spLocks noGrp="1"/>
          </p:cNvSpPr>
          <p:nvPr>
            <p:ph type="title" idx="9" hasCustomPrompt="1"/>
          </p:nvPr>
        </p:nvSpPr>
        <p:spPr>
          <a:xfrm>
            <a:off x="8657333" y="3563067"/>
            <a:ext cx="1688800" cy="966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600"/>
              <a:buFont typeface="Fira Sans Medium"/>
              <a:buNone/>
              <a:defRPr sz="3467">
                <a:solidFill>
                  <a:schemeClr val="accent2"/>
                </a:solidFill>
                <a:latin typeface="Fira Sans Medium"/>
                <a:ea typeface="Fira Sans Medium"/>
                <a:cs typeface="Fira Sans Medium"/>
                <a:sym typeface="Fira Sans Medium"/>
              </a:defRPr>
            </a:lvl1pPr>
            <a:lvl2pPr lvl="1" algn="ctr" rtl="0">
              <a:spcBef>
                <a:spcPts val="0"/>
              </a:spcBef>
              <a:spcAft>
                <a:spcPts val="0"/>
              </a:spcAft>
              <a:buClr>
                <a:schemeClr val="accent2"/>
              </a:buClr>
              <a:buSzPts val="2600"/>
              <a:buFont typeface="Fira Sans Medium"/>
              <a:buNone/>
              <a:defRPr sz="3467">
                <a:solidFill>
                  <a:schemeClr val="accent2"/>
                </a:solidFill>
                <a:latin typeface="Fira Sans Medium"/>
                <a:ea typeface="Fira Sans Medium"/>
                <a:cs typeface="Fira Sans Medium"/>
                <a:sym typeface="Fira Sans Medium"/>
              </a:defRPr>
            </a:lvl2pPr>
            <a:lvl3pPr lvl="2" algn="ctr" rtl="0">
              <a:spcBef>
                <a:spcPts val="0"/>
              </a:spcBef>
              <a:spcAft>
                <a:spcPts val="0"/>
              </a:spcAft>
              <a:buClr>
                <a:schemeClr val="accent2"/>
              </a:buClr>
              <a:buSzPts val="2600"/>
              <a:buFont typeface="Fira Sans Medium"/>
              <a:buNone/>
              <a:defRPr sz="3467">
                <a:solidFill>
                  <a:schemeClr val="accent2"/>
                </a:solidFill>
                <a:latin typeface="Fira Sans Medium"/>
                <a:ea typeface="Fira Sans Medium"/>
                <a:cs typeface="Fira Sans Medium"/>
                <a:sym typeface="Fira Sans Medium"/>
              </a:defRPr>
            </a:lvl3pPr>
            <a:lvl4pPr lvl="3" algn="ctr" rtl="0">
              <a:spcBef>
                <a:spcPts val="0"/>
              </a:spcBef>
              <a:spcAft>
                <a:spcPts val="0"/>
              </a:spcAft>
              <a:buClr>
                <a:schemeClr val="accent2"/>
              </a:buClr>
              <a:buSzPts val="2600"/>
              <a:buFont typeface="Fira Sans Medium"/>
              <a:buNone/>
              <a:defRPr sz="3467">
                <a:solidFill>
                  <a:schemeClr val="accent2"/>
                </a:solidFill>
                <a:latin typeface="Fira Sans Medium"/>
                <a:ea typeface="Fira Sans Medium"/>
                <a:cs typeface="Fira Sans Medium"/>
                <a:sym typeface="Fira Sans Medium"/>
              </a:defRPr>
            </a:lvl4pPr>
            <a:lvl5pPr lvl="4" algn="ctr" rtl="0">
              <a:spcBef>
                <a:spcPts val="0"/>
              </a:spcBef>
              <a:spcAft>
                <a:spcPts val="0"/>
              </a:spcAft>
              <a:buClr>
                <a:schemeClr val="accent2"/>
              </a:buClr>
              <a:buSzPts val="2600"/>
              <a:buFont typeface="Fira Sans Medium"/>
              <a:buNone/>
              <a:defRPr sz="3467">
                <a:solidFill>
                  <a:schemeClr val="accent2"/>
                </a:solidFill>
                <a:latin typeface="Fira Sans Medium"/>
                <a:ea typeface="Fira Sans Medium"/>
                <a:cs typeface="Fira Sans Medium"/>
                <a:sym typeface="Fira Sans Medium"/>
              </a:defRPr>
            </a:lvl5pPr>
            <a:lvl6pPr lvl="5" algn="ctr" rtl="0">
              <a:spcBef>
                <a:spcPts val="0"/>
              </a:spcBef>
              <a:spcAft>
                <a:spcPts val="0"/>
              </a:spcAft>
              <a:buClr>
                <a:schemeClr val="accent2"/>
              </a:buClr>
              <a:buSzPts val="2600"/>
              <a:buFont typeface="Fira Sans Medium"/>
              <a:buNone/>
              <a:defRPr sz="3467">
                <a:solidFill>
                  <a:schemeClr val="accent2"/>
                </a:solidFill>
                <a:latin typeface="Fira Sans Medium"/>
                <a:ea typeface="Fira Sans Medium"/>
                <a:cs typeface="Fira Sans Medium"/>
                <a:sym typeface="Fira Sans Medium"/>
              </a:defRPr>
            </a:lvl6pPr>
            <a:lvl7pPr lvl="6" algn="ctr" rtl="0">
              <a:spcBef>
                <a:spcPts val="0"/>
              </a:spcBef>
              <a:spcAft>
                <a:spcPts val="0"/>
              </a:spcAft>
              <a:buClr>
                <a:schemeClr val="accent2"/>
              </a:buClr>
              <a:buSzPts val="2600"/>
              <a:buFont typeface="Fira Sans Medium"/>
              <a:buNone/>
              <a:defRPr sz="3467">
                <a:solidFill>
                  <a:schemeClr val="accent2"/>
                </a:solidFill>
                <a:latin typeface="Fira Sans Medium"/>
                <a:ea typeface="Fira Sans Medium"/>
                <a:cs typeface="Fira Sans Medium"/>
                <a:sym typeface="Fira Sans Medium"/>
              </a:defRPr>
            </a:lvl7pPr>
            <a:lvl8pPr lvl="7" algn="ctr" rtl="0">
              <a:spcBef>
                <a:spcPts val="0"/>
              </a:spcBef>
              <a:spcAft>
                <a:spcPts val="0"/>
              </a:spcAft>
              <a:buClr>
                <a:schemeClr val="accent2"/>
              </a:buClr>
              <a:buSzPts val="2600"/>
              <a:buFont typeface="Fira Sans Medium"/>
              <a:buNone/>
              <a:defRPr sz="3467">
                <a:solidFill>
                  <a:schemeClr val="accent2"/>
                </a:solidFill>
                <a:latin typeface="Fira Sans Medium"/>
                <a:ea typeface="Fira Sans Medium"/>
                <a:cs typeface="Fira Sans Medium"/>
                <a:sym typeface="Fira Sans Medium"/>
              </a:defRPr>
            </a:lvl8pPr>
            <a:lvl9pPr lvl="8" algn="ctr" rtl="0">
              <a:spcBef>
                <a:spcPts val="0"/>
              </a:spcBef>
              <a:spcAft>
                <a:spcPts val="0"/>
              </a:spcAft>
              <a:buClr>
                <a:schemeClr val="accent2"/>
              </a:buClr>
              <a:buSzPts val="2600"/>
              <a:buFont typeface="Fira Sans Medium"/>
              <a:buNone/>
              <a:defRPr sz="3467">
                <a:solidFill>
                  <a:schemeClr val="accent2"/>
                </a:solidFill>
                <a:latin typeface="Fira Sans Medium"/>
                <a:ea typeface="Fira Sans Medium"/>
                <a:cs typeface="Fira Sans Medium"/>
                <a:sym typeface="Fira Sans Medium"/>
              </a:defRPr>
            </a:lvl9pPr>
          </a:lstStyle>
          <a:p>
            <a:r>
              <a:t>xx%</a:t>
            </a:r>
          </a:p>
        </p:txBody>
      </p:sp>
    </p:spTree>
    <p:extLst>
      <p:ext uri="{BB962C8B-B14F-4D97-AF65-F5344CB8AC3E}">
        <p14:creationId xmlns:p14="http://schemas.microsoft.com/office/powerpoint/2010/main" val="3124164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514"/>
        <p:cNvGrpSpPr/>
        <p:nvPr/>
      </p:nvGrpSpPr>
      <p:grpSpPr>
        <a:xfrm>
          <a:off x="0" y="0"/>
          <a:ext cx="0" cy="0"/>
          <a:chOff x="0" y="0"/>
          <a:chExt cx="0" cy="0"/>
        </a:xfrm>
      </p:grpSpPr>
      <p:sp>
        <p:nvSpPr>
          <p:cNvPr id="515" name="Google Shape;515;p13"/>
          <p:cNvSpPr txBox="1">
            <a:spLocks noGrp="1"/>
          </p:cNvSpPr>
          <p:nvPr>
            <p:ph type="ctrTitle"/>
          </p:nvPr>
        </p:nvSpPr>
        <p:spPr>
          <a:xfrm>
            <a:off x="3768167" y="2136733"/>
            <a:ext cx="7218400" cy="158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9600" b="1"/>
            </a:lvl1pPr>
            <a:lvl2pPr lvl="1" algn="ctr" rtl="0">
              <a:spcBef>
                <a:spcPts val="0"/>
              </a:spcBef>
              <a:spcAft>
                <a:spcPts val="0"/>
              </a:spcAft>
              <a:buSzPts val="7200"/>
              <a:buNone/>
              <a:defRPr sz="9600" b="1"/>
            </a:lvl2pPr>
            <a:lvl3pPr lvl="2" algn="ctr" rtl="0">
              <a:spcBef>
                <a:spcPts val="0"/>
              </a:spcBef>
              <a:spcAft>
                <a:spcPts val="0"/>
              </a:spcAft>
              <a:buSzPts val="7200"/>
              <a:buNone/>
              <a:defRPr sz="9600" b="1"/>
            </a:lvl3pPr>
            <a:lvl4pPr lvl="3" algn="ctr" rtl="0">
              <a:spcBef>
                <a:spcPts val="0"/>
              </a:spcBef>
              <a:spcAft>
                <a:spcPts val="0"/>
              </a:spcAft>
              <a:buSzPts val="7200"/>
              <a:buNone/>
              <a:defRPr sz="9600" b="1"/>
            </a:lvl4pPr>
            <a:lvl5pPr lvl="4" algn="ctr" rtl="0">
              <a:spcBef>
                <a:spcPts val="0"/>
              </a:spcBef>
              <a:spcAft>
                <a:spcPts val="0"/>
              </a:spcAft>
              <a:buSzPts val="7200"/>
              <a:buNone/>
              <a:defRPr sz="9600" b="1"/>
            </a:lvl5pPr>
            <a:lvl6pPr lvl="5" algn="ctr" rtl="0">
              <a:spcBef>
                <a:spcPts val="0"/>
              </a:spcBef>
              <a:spcAft>
                <a:spcPts val="0"/>
              </a:spcAft>
              <a:buSzPts val="7200"/>
              <a:buNone/>
              <a:defRPr sz="9600" b="1"/>
            </a:lvl6pPr>
            <a:lvl7pPr lvl="6" algn="ctr" rtl="0">
              <a:spcBef>
                <a:spcPts val="0"/>
              </a:spcBef>
              <a:spcAft>
                <a:spcPts val="0"/>
              </a:spcAft>
              <a:buSzPts val="7200"/>
              <a:buNone/>
              <a:defRPr sz="9600" b="1"/>
            </a:lvl7pPr>
            <a:lvl8pPr lvl="7" algn="ctr" rtl="0">
              <a:spcBef>
                <a:spcPts val="0"/>
              </a:spcBef>
              <a:spcAft>
                <a:spcPts val="0"/>
              </a:spcAft>
              <a:buSzPts val="7200"/>
              <a:buNone/>
              <a:defRPr sz="9600" b="1"/>
            </a:lvl8pPr>
            <a:lvl9pPr lvl="8" algn="ctr" rtl="0">
              <a:spcBef>
                <a:spcPts val="0"/>
              </a:spcBef>
              <a:spcAft>
                <a:spcPts val="0"/>
              </a:spcAft>
              <a:buSzPts val="7200"/>
              <a:buNone/>
              <a:defRPr sz="9600" b="1"/>
            </a:lvl9pPr>
          </a:lstStyle>
          <a:p>
            <a:endParaRPr/>
          </a:p>
        </p:txBody>
      </p:sp>
      <p:sp>
        <p:nvSpPr>
          <p:cNvPr id="516" name="Google Shape;516;p13"/>
          <p:cNvSpPr txBox="1">
            <a:spLocks noGrp="1"/>
          </p:cNvSpPr>
          <p:nvPr>
            <p:ph type="subTitle" idx="1"/>
          </p:nvPr>
        </p:nvSpPr>
        <p:spPr>
          <a:xfrm>
            <a:off x="4839833" y="3562833"/>
            <a:ext cx="52916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517" name="Google Shape;517;p13"/>
          <p:cNvGrpSpPr/>
          <p:nvPr/>
        </p:nvGrpSpPr>
        <p:grpSpPr>
          <a:xfrm>
            <a:off x="-344848" y="2518822"/>
            <a:ext cx="4856611" cy="4030021"/>
            <a:chOff x="-590875" y="347215"/>
            <a:chExt cx="2752557" cy="2284075"/>
          </a:xfrm>
        </p:grpSpPr>
        <p:sp>
          <p:nvSpPr>
            <p:cNvPr id="518" name="Google Shape;518;p13"/>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13"/>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20" name="Google Shape;520;p13"/>
            <p:cNvGrpSpPr/>
            <p:nvPr/>
          </p:nvGrpSpPr>
          <p:grpSpPr>
            <a:xfrm>
              <a:off x="-590875" y="347215"/>
              <a:ext cx="2752557" cy="2284075"/>
              <a:chOff x="-590875" y="347215"/>
              <a:chExt cx="2752557" cy="2284075"/>
            </a:xfrm>
          </p:grpSpPr>
          <p:sp>
            <p:nvSpPr>
              <p:cNvPr id="521" name="Google Shape;521;p13"/>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13"/>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13"/>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13"/>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13"/>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13"/>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13"/>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13"/>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13"/>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pic>
        <p:nvPicPr>
          <p:cNvPr id="530" name="Google Shape;530;p13"/>
          <p:cNvPicPr preferRelativeResize="0"/>
          <p:nvPr/>
        </p:nvPicPr>
        <p:blipFill>
          <a:blip r:embed="rId2">
            <a:alphaModFix amt="38000"/>
          </a:blip>
          <a:stretch>
            <a:fillRect/>
          </a:stretch>
        </p:blipFill>
        <p:spPr>
          <a:xfrm>
            <a:off x="9408334" y="-3561349"/>
            <a:ext cx="6858007" cy="6858007"/>
          </a:xfrm>
          <a:prstGeom prst="rect">
            <a:avLst/>
          </a:prstGeom>
          <a:noFill/>
          <a:ln>
            <a:noFill/>
          </a:ln>
        </p:spPr>
      </p:pic>
      <p:pic>
        <p:nvPicPr>
          <p:cNvPr id="531" name="Google Shape;531;p13"/>
          <p:cNvPicPr preferRelativeResize="0"/>
          <p:nvPr/>
        </p:nvPicPr>
        <p:blipFill>
          <a:blip r:embed="rId2">
            <a:alphaModFix amt="38000"/>
          </a:blip>
          <a:stretch>
            <a:fillRect/>
          </a:stretch>
        </p:blipFill>
        <p:spPr>
          <a:xfrm>
            <a:off x="-3639900" y="-4102782"/>
            <a:ext cx="6858007" cy="6858007"/>
          </a:xfrm>
          <a:prstGeom prst="rect">
            <a:avLst/>
          </a:prstGeom>
          <a:noFill/>
          <a:ln>
            <a:noFill/>
          </a:ln>
        </p:spPr>
      </p:pic>
    </p:spTree>
    <p:extLst>
      <p:ext uri="{BB962C8B-B14F-4D97-AF65-F5344CB8AC3E}">
        <p14:creationId xmlns:p14="http://schemas.microsoft.com/office/powerpoint/2010/main" val="1052952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7"/>
        <p:cNvGrpSpPr/>
        <p:nvPr/>
      </p:nvGrpSpPr>
      <p:grpSpPr>
        <a:xfrm>
          <a:off x="0" y="0"/>
          <a:ext cx="0" cy="0"/>
          <a:chOff x="0" y="0"/>
          <a:chExt cx="0" cy="0"/>
        </a:xfrm>
      </p:grpSpPr>
      <p:pic>
        <p:nvPicPr>
          <p:cNvPr id="458" name="Google Shape;458;p9"/>
          <p:cNvPicPr preferRelativeResize="0"/>
          <p:nvPr/>
        </p:nvPicPr>
        <p:blipFill>
          <a:blip r:embed="rId2">
            <a:alphaModFix/>
          </a:blip>
          <a:stretch>
            <a:fillRect/>
          </a:stretch>
        </p:blipFill>
        <p:spPr>
          <a:xfrm>
            <a:off x="9797851" y="-880233"/>
            <a:ext cx="6858007" cy="6858007"/>
          </a:xfrm>
          <a:prstGeom prst="rect">
            <a:avLst/>
          </a:prstGeom>
          <a:noFill/>
          <a:ln>
            <a:noFill/>
          </a:ln>
        </p:spPr>
      </p:pic>
      <p:sp>
        <p:nvSpPr>
          <p:cNvPr id="459" name="Google Shape;459;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id" smtClean="0"/>
              <a:pPr/>
              <a:t>‹#›</a:t>
            </a:fld>
            <a:endParaRPr lang="id"/>
          </a:p>
        </p:txBody>
      </p:sp>
      <p:sp>
        <p:nvSpPr>
          <p:cNvPr id="460" name="Google Shape;460;p9"/>
          <p:cNvSpPr txBox="1">
            <a:spLocks noGrp="1"/>
          </p:cNvSpPr>
          <p:nvPr>
            <p:ph type="subTitle" idx="1"/>
          </p:nvPr>
        </p:nvSpPr>
        <p:spPr>
          <a:xfrm>
            <a:off x="1336367" y="2461633"/>
            <a:ext cx="4364000" cy="59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Lobster"/>
              <a:buNone/>
              <a:defRPr sz="3200">
                <a:solidFill>
                  <a:schemeClr val="dk1"/>
                </a:solidFill>
                <a:latin typeface="Lobster"/>
                <a:ea typeface="Lobster"/>
                <a:cs typeface="Lobster"/>
                <a:sym typeface="Lobster"/>
              </a:defRPr>
            </a:lvl1pPr>
            <a:lvl2pPr lvl="1" rtl="0">
              <a:lnSpc>
                <a:spcPct val="100000"/>
              </a:lnSpc>
              <a:spcBef>
                <a:spcPts val="0"/>
              </a:spcBef>
              <a:spcAft>
                <a:spcPts val="0"/>
              </a:spcAft>
              <a:buClr>
                <a:schemeClr val="dk1"/>
              </a:buClr>
              <a:buSzPts val="2400"/>
              <a:buFont typeface="Lobster"/>
              <a:buNone/>
              <a:defRPr sz="3200">
                <a:solidFill>
                  <a:schemeClr val="dk1"/>
                </a:solidFill>
                <a:latin typeface="Lobster"/>
                <a:ea typeface="Lobster"/>
                <a:cs typeface="Lobster"/>
                <a:sym typeface="Lobster"/>
              </a:defRPr>
            </a:lvl2pPr>
            <a:lvl3pPr lvl="2" rtl="0">
              <a:lnSpc>
                <a:spcPct val="100000"/>
              </a:lnSpc>
              <a:spcBef>
                <a:spcPts val="0"/>
              </a:spcBef>
              <a:spcAft>
                <a:spcPts val="0"/>
              </a:spcAft>
              <a:buClr>
                <a:schemeClr val="dk1"/>
              </a:buClr>
              <a:buSzPts val="2400"/>
              <a:buFont typeface="Lobster"/>
              <a:buNone/>
              <a:defRPr sz="3200">
                <a:solidFill>
                  <a:schemeClr val="dk1"/>
                </a:solidFill>
                <a:latin typeface="Lobster"/>
                <a:ea typeface="Lobster"/>
                <a:cs typeface="Lobster"/>
                <a:sym typeface="Lobster"/>
              </a:defRPr>
            </a:lvl3pPr>
            <a:lvl4pPr lvl="3" rtl="0">
              <a:lnSpc>
                <a:spcPct val="100000"/>
              </a:lnSpc>
              <a:spcBef>
                <a:spcPts val="0"/>
              </a:spcBef>
              <a:spcAft>
                <a:spcPts val="0"/>
              </a:spcAft>
              <a:buClr>
                <a:schemeClr val="dk1"/>
              </a:buClr>
              <a:buSzPts val="2400"/>
              <a:buFont typeface="Lobster"/>
              <a:buNone/>
              <a:defRPr sz="3200">
                <a:solidFill>
                  <a:schemeClr val="dk1"/>
                </a:solidFill>
                <a:latin typeface="Lobster"/>
                <a:ea typeface="Lobster"/>
                <a:cs typeface="Lobster"/>
                <a:sym typeface="Lobster"/>
              </a:defRPr>
            </a:lvl4pPr>
            <a:lvl5pPr lvl="4" rtl="0">
              <a:lnSpc>
                <a:spcPct val="100000"/>
              </a:lnSpc>
              <a:spcBef>
                <a:spcPts val="0"/>
              </a:spcBef>
              <a:spcAft>
                <a:spcPts val="0"/>
              </a:spcAft>
              <a:buClr>
                <a:schemeClr val="dk1"/>
              </a:buClr>
              <a:buSzPts val="2400"/>
              <a:buFont typeface="Lobster"/>
              <a:buNone/>
              <a:defRPr sz="3200">
                <a:solidFill>
                  <a:schemeClr val="dk1"/>
                </a:solidFill>
                <a:latin typeface="Lobster"/>
                <a:ea typeface="Lobster"/>
                <a:cs typeface="Lobster"/>
                <a:sym typeface="Lobster"/>
              </a:defRPr>
            </a:lvl5pPr>
            <a:lvl6pPr lvl="5" rtl="0">
              <a:lnSpc>
                <a:spcPct val="100000"/>
              </a:lnSpc>
              <a:spcBef>
                <a:spcPts val="0"/>
              </a:spcBef>
              <a:spcAft>
                <a:spcPts val="0"/>
              </a:spcAft>
              <a:buClr>
                <a:schemeClr val="dk1"/>
              </a:buClr>
              <a:buSzPts val="2400"/>
              <a:buFont typeface="Lobster"/>
              <a:buNone/>
              <a:defRPr sz="3200">
                <a:solidFill>
                  <a:schemeClr val="dk1"/>
                </a:solidFill>
                <a:latin typeface="Lobster"/>
                <a:ea typeface="Lobster"/>
                <a:cs typeface="Lobster"/>
                <a:sym typeface="Lobster"/>
              </a:defRPr>
            </a:lvl6pPr>
            <a:lvl7pPr lvl="6" rtl="0">
              <a:lnSpc>
                <a:spcPct val="100000"/>
              </a:lnSpc>
              <a:spcBef>
                <a:spcPts val="0"/>
              </a:spcBef>
              <a:spcAft>
                <a:spcPts val="0"/>
              </a:spcAft>
              <a:buClr>
                <a:schemeClr val="dk1"/>
              </a:buClr>
              <a:buSzPts val="2400"/>
              <a:buFont typeface="Lobster"/>
              <a:buNone/>
              <a:defRPr sz="3200">
                <a:solidFill>
                  <a:schemeClr val="dk1"/>
                </a:solidFill>
                <a:latin typeface="Lobster"/>
                <a:ea typeface="Lobster"/>
                <a:cs typeface="Lobster"/>
                <a:sym typeface="Lobster"/>
              </a:defRPr>
            </a:lvl7pPr>
            <a:lvl8pPr lvl="7" rtl="0">
              <a:lnSpc>
                <a:spcPct val="100000"/>
              </a:lnSpc>
              <a:spcBef>
                <a:spcPts val="0"/>
              </a:spcBef>
              <a:spcAft>
                <a:spcPts val="0"/>
              </a:spcAft>
              <a:buClr>
                <a:schemeClr val="dk1"/>
              </a:buClr>
              <a:buSzPts val="2400"/>
              <a:buFont typeface="Lobster"/>
              <a:buNone/>
              <a:defRPr sz="3200">
                <a:solidFill>
                  <a:schemeClr val="dk1"/>
                </a:solidFill>
                <a:latin typeface="Lobster"/>
                <a:ea typeface="Lobster"/>
                <a:cs typeface="Lobster"/>
                <a:sym typeface="Lobster"/>
              </a:defRPr>
            </a:lvl8pPr>
            <a:lvl9pPr lvl="8" rtl="0">
              <a:lnSpc>
                <a:spcPct val="100000"/>
              </a:lnSpc>
              <a:spcBef>
                <a:spcPts val="0"/>
              </a:spcBef>
              <a:spcAft>
                <a:spcPts val="0"/>
              </a:spcAft>
              <a:buClr>
                <a:schemeClr val="dk1"/>
              </a:buClr>
              <a:buSzPts val="2400"/>
              <a:buFont typeface="Lobster"/>
              <a:buNone/>
              <a:defRPr sz="3200">
                <a:solidFill>
                  <a:schemeClr val="dk1"/>
                </a:solidFill>
                <a:latin typeface="Lobster"/>
                <a:ea typeface="Lobster"/>
                <a:cs typeface="Lobster"/>
                <a:sym typeface="Lobster"/>
              </a:defRPr>
            </a:lvl9pPr>
          </a:lstStyle>
          <a:p>
            <a:endParaRPr/>
          </a:p>
        </p:txBody>
      </p:sp>
      <p:sp>
        <p:nvSpPr>
          <p:cNvPr id="461" name="Google Shape;461;p9"/>
          <p:cNvSpPr txBox="1">
            <a:spLocks noGrp="1"/>
          </p:cNvSpPr>
          <p:nvPr>
            <p:ph type="body" idx="2"/>
          </p:nvPr>
        </p:nvSpPr>
        <p:spPr>
          <a:xfrm>
            <a:off x="1336367" y="3123667"/>
            <a:ext cx="3662800" cy="33856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462" name="Google Shape;462;p9"/>
          <p:cNvSpPr txBox="1">
            <a:spLocks noGrp="1"/>
          </p:cNvSpPr>
          <p:nvPr>
            <p:ph type="title"/>
          </p:nvPr>
        </p:nvSpPr>
        <p:spPr>
          <a:xfrm>
            <a:off x="940400" y="767793"/>
            <a:ext cx="1031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463" name="Google Shape;463;p9"/>
          <p:cNvGrpSpPr/>
          <p:nvPr/>
        </p:nvGrpSpPr>
        <p:grpSpPr>
          <a:xfrm rot="10800000">
            <a:off x="8304945" y="5037612"/>
            <a:ext cx="4469419" cy="3708728"/>
            <a:chOff x="-590875" y="347215"/>
            <a:chExt cx="2752557" cy="2284075"/>
          </a:xfrm>
        </p:grpSpPr>
        <p:sp>
          <p:nvSpPr>
            <p:cNvPr id="464" name="Google Shape;464;p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66" name="Google Shape;466;p9"/>
            <p:cNvGrpSpPr/>
            <p:nvPr/>
          </p:nvGrpSpPr>
          <p:grpSpPr>
            <a:xfrm>
              <a:off x="-590875" y="347215"/>
              <a:ext cx="2752557" cy="2284075"/>
              <a:chOff x="-590875" y="347215"/>
              <a:chExt cx="2752557" cy="2284075"/>
            </a:xfrm>
          </p:grpSpPr>
          <p:sp>
            <p:nvSpPr>
              <p:cNvPr id="467" name="Google Shape;467;p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pic>
        <p:nvPicPr>
          <p:cNvPr id="476" name="Google Shape;476;p9"/>
          <p:cNvPicPr preferRelativeResize="0"/>
          <p:nvPr/>
        </p:nvPicPr>
        <p:blipFill>
          <a:blip r:embed="rId2">
            <a:alphaModFix/>
          </a:blip>
          <a:stretch>
            <a:fillRect/>
          </a:stretch>
        </p:blipFill>
        <p:spPr>
          <a:xfrm>
            <a:off x="-3086382" y="-5004600"/>
            <a:ext cx="6858007" cy="6858007"/>
          </a:xfrm>
          <a:prstGeom prst="rect">
            <a:avLst/>
          </a:prstGeom>
          <a:noFill/>
          <a:ln>
            <a:noFill/>
          </a:ln>
        </p:spPr>
      </p:pic>
    </p:spTree>
    <p:extLst>
      <p:ext uri="{BB962C8B-B14F-4D97-AF65-F5344CB8AC3E}">
        <p14:creationId xmlns:p14="http://schemas.microsoft.com/office/powerpoint/2010/main" val="267441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33"/>
        <p:cNvGrpSpPr/>
        <p:nvPr/>
      </p:nvGrpSpPr>
      <p:grpSpPr>
        <a:xfrm>
          <a:off x="0" y="0"/>
          <a:ext cx="0" cy="0"/>
          <a:chOff x="0" y="0"/>
          <a:chExt cx="0" cy="0"/>
        </a:xfrm>
      </p:grpSpPr>
      <p:pic>
        <p:nvPicPr>
          <p:cNvPr id="434" name="Google Shape;434;p7"/>
          <p:cNvPicPr preferRelativeResize="0"/>
          <p:nvPr/>
        </p:nvPicPr>
        <p:blipFill>
          <a:blip r:embed="rId2">
            <a:alphaModFix/>
          </a:blip>
          <a:stretch>
            <a:fillRect/>
          </a:stretch>
        </p:blipFill>
        <p:spPr>
          <a:xfrm>
            <a:off x="-3456149" y="-2554666"/>
            <a:ext cx="6858007" cy="6858007"/>
          </a:xfrm>
          <a:prstGeom prst="rect">
            <a:avLst/>
          </a:prstGeom>
          <a:noFill/>
          <a:ln>
            <a:noFill/>
          </a:ln>
        </p:spPr>
      </p:pic>
      <p:sp>
        <p:nvSpPr>
          <p:cNvPr id="435" name="Google Shape;435;p7"/>
          <p:cNvSpPr txBox="1">
            <a:spLocks noGrp="1"/>
          </p:cNvSpPr>
          <p:nvPr>
            <p:ph type="title"/>
          </p:nvPr>
        </p:nvSpPr>
        <p:spPr>
          <a:xfrm>
            <a:off x="6239800" y="2183167"/>
            <a:ext cx="5056800" cy="1007600"/>
          </a:xfrm>
          <a:prstGeom prst="rect">
            <a:avLst/>
          </a:prstGeom>
        </p:spPr>
        <p:txBody>
          <a:bodyPr spcFirstLastPara="1" wrap="square" lIns="91425" tIns="91425" rIns="91425" bIns="91425" anchor="b"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436" name="Google Shape;436;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id" smtClean="0"/>
              <a:pPr/>
              <a:t>‹#›</a:t>
            </a:fld>
            <a:endParaRPr lang="id"/>
          </a:p>
        </p:txBody>
      </p:sp>
      <p:sp>
        <p:nvSpPr>
          <p:cNvPr id="437" name="Google Shape;437;p7"/>
          <p:cNvSpPr txBox="1">
            <a:spLocks noGrp="1"/>
          </p:cNvSpPr>
          <p:nvPr>
            <p:ph type="subTitle" idx="1"/>
          </p:nvPr>
        </p:nvSpPr>
        <p:spPr>
          <a:xfrm>
            <a:off x="6685800" y="3190767"/>
            <a:ext cx="4164800" cy="211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2133"/>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pic>
        <p:nvPicPr>
          <p:cNvPr id="438" name="Google Shape;438;p7"/>
          <p:cNvPicPr preferRelativeResize="0"/>
          <p:nvPr/>
        </p:nvPicPr>
        <p:blipFill>
          <a:blip r:embed="rId2">
            <a:alphaModFix/>
          </a:blip>
          <a:stretch>
            <a:fillRect/>
          </a:stretch>
        </p:blipFill>
        <p:spPr>
          <a:xfrm>
            <a:off x="8847418" y="3396301"/>
            <a:ext cx="6858007" cy="6858007"/>
          </a:xfrm>
          <a:prstGeom prst="rect">
            <a:avLst/>
          </a:prstGeom>
          <a:noFill/>
          <a:ln>
            <a:noFill/>
          </a:ln>
        </p:spPr>
      </p:pic>
      <p:grpSp>
        <p:nvGrpSpPr>
          <p:cNvPr id="439" name="Google Shape;439;p7"/>
          <p:cNvGrpSpPr/>
          <p:nvPr/>
        </p:nvGrpSpPr>
        <p:grpSpPr>
          <a:xfrm flipH="1">
            <a:off x="9440132" y="-848711"/>
            <a:ext cx="3185992" cy="2643740"/>
            <a:chOff x="-590875" y="347215"/>
            <a:chExt cx="2752557" cy="2284075"/>
          </a:xfrm>
        </p:grpSpPr>
        <p:sp>
          <p:nvSpPr>
            <p:cNvPr id="440" name="Google Shape;440;p7"/>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7"/>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42" name="Google Shape;442;p7"/>
            <p:cNvGrpSpPr/>
            <p:nvPr/>
          </p:nvGrpSpPr>
          <p:grpSpPr>
            <a:xfrm>
              <a:off x="-590875" y="347215"/>
              <a:ext cx="2752557" cy="2284075"/>
              <a:chOff x="-590875" y="347215"/>
              <a:chExt cx="2752557" cy="2284075"/>
            </a:xfrm>
          </p:grpSpPr>
          <p:sp>
            <p:nvSpPr>
              <p:cNvPr id="443" name="Google Shape;443;p7"/>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7"/>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7"/>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7"/>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7"/>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7"/>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7"/>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7"/>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7"/>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876662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A3F7D6EB-F602-474E-A3DF-BA986835DDBD}" type="datetimeFigureOut">
              <a:rPr lang="zh-CN" altLang="en-US" smtClean="0">
                <a:solidFill>
                  <a:prstClr val="black">
                    <a:tint val="75000"/>
                  </a:prstClr>
                </a:solidFill>
              </a:rPr>
              <a:pPr/>
              <a:t>2022/9/17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B672C59-5EF5-4059-BF1D-51DACC48F1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5419034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2.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3.emf"/><Relationship Id="rId5" Type="http://schemas.openxmlformats.org/officeDocument/2006/relationships/slideLayout" Target="../slideLayouts/slideLayout21.xml"/><Relationship Id="rId10" Type="http://schemas.openxmlformats.org/officeDocument/2006/relationships/theme" Target="../theme/theme3.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Elsie" panose="02000000000000000000" charset="0"/>
                <a:ea typeface="Elsie" panose="02000000000000000000" charset="0"/>
                <a:cs typeface="Elsie" panose="02000000000000000000" charset="0"/>
              </a:defRPr>
            </a:lvl1pPr>
          </a:lstStyle>
          <a:p>
            <a:fld id="{A3F7D6EB-F602-474E-A3DF-BA986835DDBD}" type="datetimeFigureOut">
              <a:rPr lang="zh-CN" altLang="en-US" smtClean="0"/>
              <a:t>2022/9/17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Elsie" panose="02000000000000000000" charset="0"/>
                <a:ea typeface="Elsie" panose="02000000000000000000" charset="0"/>
                <a:cs typeface="Elsie" panose="02000000000000000000" charset="0"/>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Elsie" panose="02000000000000000000" charset="0"/>
                <a:ea typeface="Elsie" panose="02000000000000000000" charset="0"/>
                <a:cs typeface="Elsie" panose="02000000000000000000" charset="0"/>
              </a:defRPr>
            </a:lvl1pPr>
          </a:lstStyle>
          <a:p>
            <a:fld id="{0B672C59-5EF5-4059-BF1D-51DACC48F1F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78" r:id="rId5"/>
    <p:sldLayoutId id="2147483683" r:id="rId6"/>
    <p:sldLayoutId id="2147483684" r:id="rId7"/>
    <p:sldLayoutId id="2147483685" r:id="rId8"/>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Elsie" panose="02000000000000000000" charset="0"/>
          <a:ea typeface="Elsie" panose="02000000000000000000" charset="0"/>
          <a:cs typeface="Elsie" panose="02000000000000000000"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lsie" panose="02000000000000000000" charset="0"/>
          <a:ea typeface="Elsie" panose="02000000000000000000" charset="0"/>
          <a:cs typeface="Elsie" panose="02000000000000000000"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lsie" panose="02000000000000000000" charset="0"/>
          <a:ea typeface="Elsie" panose="02000000000000000000" charset="0"/>
          <a:cs typeface="Elsie" panose="02000000000000000000"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lsie" panose="02000000000000000000" charset="0"/>
          <a:ea typeface="Elsie" panose="02000000000000000000" charset="0"/>
          <a:cs typeface="Elsie" panose="02000000000000000000"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lsie" panose="02000000000000000000" charset="0"/>
          <a:ea typeface="Elsie" panose="02000000000000000000" charset="0"/>
          <a:cs typeface="Elsie" panose="02000000000000000000"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lsie" panose="02000000000000000000" charset="0"/>
          <a:ea typeface="Elsie" panose="02000000000000000000" charset="0"/>
          <a:cs typeface="Elsie" panose="0200000000000000000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r="-2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Elsie" panose="02000000000000000000" charset="0"/>
                <a:ea typeface="Elsie" panose="02000000000000000000" charset="0"/>
                <a:cs typeface="Elsie" panose="02000000000000000000" charset="0"/>
              </a:defRPr>
            </a:lvl1pPr>
          </a:lstStyle>
          <a:p>
            <a:fld id="{A3F7D6EB-F602-474E-A3DF-BA986835DDBD}" type="datetimeFigureOut">
              <a:rPr lang="zh-CN" altLang="en-US" smtClean="0">
                <a:solidFill>
                  <a:prstClr val="black">
                    <a:tint val="75000"/>
                  </a:prstClr>
                </a:solidFill>
              </a:rPr>
              <a:pPr/>
              <a:t>2022/9/17</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Elsie" panose="02000000000000000000" charset="0"/>
                <a:ea typeface="Elsie" panose="02000000000000000000" charset="0"/>
                <a:cs typeface="Elsie" panose="02000000000000000000" charset="0"/>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Elsie" panose="02000000000000000000" charset="0"/>
                <a:ea typeface="Elsie" panose="02000000000000000000" charset="0"/>
                <a:cs typeface="Elsie" panose="02000000000000000000" charset="0"/>
              </a:defRPr>
            </a:lvl1pPr>
          </a:lstStyle>
          <a:p>
            <a:fld id="{0B672C59-5EF5-4059-BF1D-51DACC48F1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098437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Elsie" panose="02000000000000000000" charset="0"/>
          <a:ea typeface="Elsie" panose="02000000000000000000" charset="0"/>
          <a:cs typeface="Elsie" panose="02000000000000000000"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lsie" panose="02000000000000000000" charset="0"/>
          <a:ea typeface="Elsie" panose="02000000000000000000" charset="0"/>
          <a:cs typeface="Elsie" panose="02000000000000000000"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lsie" panose="02000000000000000000" charset="0"/>
          <a:ea typeface="Elsie" panose="02000000000000000000" charset="0"/>
          <a:cs typeface="Elsie" panose="02000000000000000000"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lsie" panose="02000000000000000000" charset="0"/>
          <a:ea typeface="Elsie" panose="02000000000000000000" charset="0"/>
          <a:cs typeface="Elsie" panose="02000000000000000000"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lsie" panose="02000000000000000000" charset="0"/>
          <a:ea typeface="Elsie" panose="02000000000000000000" charset="0"/>
          <a:cs typeface="Elsie" panose="02000000000000000000"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lsie" panose="02000000000000000000" charset="0"/>
          <a:ea typeface="Elsie" panose="02000000000000000000" charset="0"/>
          <a:cs typeface="Elsie" panose="0200000000000000000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 name="Picture 3"/>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2457897" y="-3261555"/>
            <a:ext cx="121902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493805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Lst>
  <p:timing>
    <p:tnLst>
      <p:par>
        <p:cTn id="1" dur="indefinite" restart="never" nodeType="tmRoot"/>
      </p:par>
    </p:tnLst>
  </p:timing>
  <p:txStyles>
    <p:titleStyle>
      <a:lvl1pPr algn="ctr" defTabSz="1086632" rtl="0" eaLnBrk="1" latinLnBrk="0" hangingPunct="1">
        <a:spcBef>
          <a:spcPct val="0"/>
        </a:spcBef>
        <a:buNone/>
        <a:defRPr sz="5200" kern="1200">
          <a:solidFill>
            <a:schemeClr val="tx1"/>
          </a:solidFill>
          <a:latin typeface="+mj-lt"/>
          <a:ea typeface="+mj-ea"/>
          <a:cs typeface="+mj-cs"/>
        </a:defRPr>
      </a:lvl1pPr>
    </p:titleStyle>
    <p:bodyStyle>
      <a:lvl1pPr marL="407652" indent="-407652" algn="l" defTabSz="1086632"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1pPr>
      <a:lvl2pPr marL="883135" indent="-339502" algn="l" defTabSz="1086632" rtl="0" eaLnBrk="1" latinLnBrk="0" hangingPunct="1">
        <a:spcBef>
          <a:spcPct val="20000"/>
        </a:spcBef>
        <a:buFont typeface="Arial" panose="020B0604020202020204" pitchFamily="34" charset="0"/>
        <a:buChar char="–"/>
        <a:defRPr sz="3333" kern="1200">
          <a:solidFill>
            <a:schemeClr val="tx1"/>
          </a:solidFill>
          <a:latin typeface="+mn-lt"/>
          <a:ea typeface="+mn-ea"/>
          <a:cs typeface="+mn-cs"/>
        </a:defRPr>
      </a:lvl2pPr>
      <a:lvl3pPr marL="1358619" indent="-271661" algn="l" defTabSz="108663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901931" indent="-271661" algn="l" defTabSz="10866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5594" indent="-271661" algn="l" defTabSz="10866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88897" indent="-271661" algn="l" defTabSz="10866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2540" indent="-271661" algn="l" defTabSz="10866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75853" indent="-271661" algn="l" defTabSz="10866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19167" indent="-271661" algn="l" defTabSz="10866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86632" rtl="0" eaLnBrk="1" latinLnBrk="0" hangingPunct="1">
        <a:defRPr sz="2133" kern="1200">
          <a:solidFill>
            <a:schemeClr val="tx1"/>
          </a:solidFill>
          <a:latin typeface="+mn-lt"/>
          <a:ea typeface="+mn-ea"/>
          <a:cs typeface="+mn-cs"/>
        </a:defRPr>
      </a:lvl1pPr>
      <a:lvl2pPr marL="543322" algn="l" defTabSz="1086632" rtl="0" eaLnBrk="1" latinLnBrk="0" hangingPunct="1">
        <a:defRPr sz="2133" kern="1200">
          <a:solidFill>
            <a:schemeClr val="tx1"/>
          </a:solidFill>
          <a:latin typeface="+mn-lt"/>
          <a:ea typeface="+mn-ea"/>
          <a:cs typeface="+mn-cs"/>
        </a:defRPr>
      </a:lvl2pPr>
      <a:lvl3pPr marL="1086947" algn="l" defTabSz="1086632" rtl="0" eaLnBrk="1" latinLnBrk="0" hangingPunct="1">
        <a:defRPr sz="2133" kern="1200">
          <a:solidFill>
            <a:schemeClr val="tx1"/>
          </a:solidFill>
          <a:latin typeface="+mn-lt"/>
          <a:ea typeface="+mn-ea"/>
          <a:cs typeface="+mn-cs"/>
        </a:defRPr>
      </a:lvl3pPr>
      <a:lvl4pPr marL="1630289" algn="l" defTabSz="1086632" rtl="0" eaLnBrk="1" latinLnBrk="0" hangingPunct="1">
        <a:defRPr sz="2133" kern="1200">
          <a:solidFill>
            <a:schemeClr val="tx1"/>
          </a:solidFill>
          <a:latin typeface="+mn-lt"/>
          <a:ea typeface="+mn-ea"/>
          <a:cs typeface="+mn-cs"/>
        </a:defRPr>
      </a:lvl4pPr>
      <a:lvl5pPr marL="2173922" algn="l" defTabSz="1086632" rtl="0" eaLnBrk="1" latinLnBrk="0" hangingPunct="1">
        <a:defRPr sz="2133" kern="1200">
          <a:solidFill>
            <a:schemeClr val="tx1"/>
          </a:solidFill>
          <a:latin typeface="+mn-lt"/>
          <a:ea typeface="+mn-ea"/>
          <a:cs typeface="+mn-cs"/>
        </a:defRPr>
      </a:lvl5pPr>
      <a:lvl6pPr marL="2717236" algn="l" defTabSz="1086632" rtl="0" eaLnBrk="1" latinLnBrk="0" hangingPunct="1">
        <a:defRPr sz="2133" kern="1200">
          <a:solidFill>
            <a:schemeClr val="tx1"/>
          </a:solidFill>
          <a:latin typeface="+mn-lt"/>
          <a:ea typeface="+mn-ea"/>
          <a:cs typeface="+mn-cs"/>
        </a:defRPr>
      </a:lvl6pPr>
      <a:lvl7pPr marL="3260558" algn="l" defTabSz="1086632" rtl="0" eaLnBrk="1" latinLnBrk="0" hangingPunct="1">
        <a:defRPr sz="2133" kern="1200">
          <a:solidFill>
            <a:schemeClr val="tx1"/>
          </a:solidFill>
          <a:latin typeface="+mn-lt"/>
          <a:ea typeface="+mn-ea"/>
          <a:cs typeface="+mn-cs"/>
        </a:defRPr>
      </a:lvl7pPr>
      <a:lvl8pPr marL="3804201" algn="l" defTabSz="1086632" rtl="0" eaLnBrk="1" latinLnBrk="0" hangingPunct="1">
        <a:defRPr sz="2133" kern="1200">
          <a:solidFill>
            <a:schemeClr val="tx1"/>
          </a:solidFill>
          <a:latin typeface="+mn-lt"/>
          <a:ea typeface="+mn-ea"/>
          <a:cs typeface="+mn-cs"/>
        </a:defRPr>
      </a:lvl8pPr>
      <a:lvl9pPr marL="4347522" algn="l" defTabSz="1086632" rtl="0" eaLnBrk="1" latinLnBrk="0" hangingPunct="1">
        <a:defRPr sz="21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5.png"/><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image" Target="../media/image36.jpg"/><Relationship Id="rId2" Type="http://schemas.openxmlformats.org/officeDocument/2006/relationships/image" Target="../media/image34.jp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3.jpg"/><Relationship Id="rId4" Type="http://schemas.openxmlformats.org/officeDocument/2006/relationships/image" Target="../media/image27.jpg"/></Relationships>
</file>

<file path=ppt/slides/_rels/slide2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40.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21.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252232" y="1444443"/>
            <a:ext cx="4698591"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方正静蕾简体"/>
                <a:ea typeface="方正静蕾简体"/>
                <a:cs typeface="方正静蕾简体"/>
              </a:defRPr>
            </a:lvl1pPr>
            <a:lvl2pPr marL="742950" indent="-285750">
              <a:defRPr sz="2400">
                <a:solidFill>
                  <a:schemeClr val="tx1"/>
                </a:solidFill>
                <a:latin typeface="方正静蕾简体"/>
                <a:ea typeface="方正静蕾简体"/>
                <a:cs typeface="方正静蕾简体"/>
              </a:defRPr>
            </a:lvl2pPr>
            <a:lvl3pPr marL="1143000" indent="-228600">
              <a:defRPr sz="2400">
                <a:solidFill>
                  <a:schemeClr val="tx1"/>
                </a:solidFill>
                <a:latin typeface="方正静蕾简体"/>
                <a:ea typeface="方正静蕾简体"/>
                <a:cs typeface="方正静蕾简体"/>
              </a:defRPr>
            </a:lvl3pPr>
            <a:lvl4pPr marL="1600200" indent="-228600">
              <a:defRPr sz="2400">
                <a:solidFill>
                  <a:schemeClr val="tx1"/>
                </a:solidFill>
                <a:latin typeface="方正静蕾简体"/>
                <a:ea typeface="方正静蕾简体"/>
                <a:cs typeface="方正静蕾简体"/>
              </a:defRPr>
            </a:lvl4pPr>
            <a:lvl5pPr marL="2057400" indent="-228600">
              <a:defRPr sz="2400">
                <a:solidFill>
                  <a:schemeClr val="tx1"/>
                </a:solidFill>
                <a:latin typeface="方正静蕾简体"/>
                <a:ea typeface="方正静蕾简体"/>
                <a:cs typeface="方正静蕾简体"/>
              </a:defRPr>
            </a:lvl5pPr>
            <a:lvl6pPr marL="2514600" indent="-228600" defTabSz="1217613" eaLnBrk="0" fontAlgn="base" hangingPunct="0">
              <a:spcBef>
                <a:spcPct val="0"/>
              </a:spcBef>
              <a:spcAft>
                <a:spcPct val="0"/>
              </a:spcAft>
              <a:defRPr sz="2400">
                <a:solidFill>
                  <a:schemeClr val="tx1"/>
                </a:solidFill>
                <a:latin typeface="方正静蕾简体"/>
                <a:ea typeface="方正静蕾简体"/>
                <a:cs typeface="方正静蕾简体"/>
              </a:defRPr>
            </a:lvl6pPr>
            <a:lvl7pPr marL="2971800" indent="-228600" defTabSz="1217613" eaLnBrk="0" fontAlgn="base" hangingPunct="0">
              <a:spcBef>
                <a:spcPct val="0"/>
              </a:spcBef>
              <a:spcAft>
                <a:spcPct val="0"/>
              </a:spcAft>
              <a:defRPr sz="2400">
                <a:solidFill>
                  <a:schemeClr val="tx1"/>
                </a:solidFill>
                <a:latin typeface="方正静蕾简体"/>
                <a:ea typeface="方正静蕾简体"/>
                <a:cs typeface="方正静蕾简体"/>
              </a:defRPr>
            </a:lvl7pPr>
            <a:lvl8pPr marL="3429000" indent="-228600" defTabSz="1217613" eaLnBrk="0" fontAlgn="base" hangingPunct="0">
              <a:spcBef>
                <a:spcPct val="0"/>
              </a:spcBef>
              <a:spcAft>
                <a:spcPct val="0"/>
              </a:spcAft>
              <a:defRPr sz="2400">
                <a:solidFill>
                  <a:schemeClr val="tx1"/>
                </a:solidFill>
                <a:latin typeface="方正静蕾简体"/>
                <a:ea typeface="方正静蕾简体"/>
                <a:cs typeface="方正静蕾简体"/>
              </a:defRPr>
            </a:lvl8pPr>
            <a:lvl9pPr marL="3886200" indent="-228600" defTabSz="1217613" eaLnBrk="0" fontAlgn="base" hangingPunct="0">
              <a:spcBef>
                <a:spcPct val="0"/>
              </a:spcBef>
              <a:spcAft>
                <a:spcPct val="0"/>
              </a:spcAft>
              <a:defRPr sz="2400">
                <a:solidFill>
                  <a:schemeClr val="tx1"/>
                </a:solidFill>
                <a:latin typeface="方正静蕾简体"/>
                <a:ea typeface="方正静蕾简体"/>
                <a:cs typeface="方正静蕾简体"/>
              </a:defRPr>
            </a:lvl9pPr>
          </a:lstStyle>
          <a:p>
            <a:pPr algn="just" eaLnBrk="1" hangingPunct="1"/>
            <a:r>
              <a:rPr lang="en-US" altLang="en-US" sz="3200" dirty="0" err="1">
                <a:latin typeface="Times New Roman" panose="02020603050405020304" pitchFamily="18" charset="0"/>
                <a:ea typeface="Microsoft YaHei" panose="020B0503020204020204" pitchFamily="34" charset="-122"/>
                <a:cs typeface="Times New Roman" panose="02020603050405020304" pitchFamily="18" charset="0"/>
              </a:rPr>
              <a:t>Em</a:t>
            </a:r>
            <a:r>
              <a:rPr lang="en-US" altLang="en-US" sz="3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en-US" sz="3200" dirty="0" err="1">
                <a:latin typeface="Times New Roman" panose="02020603050405020304" pitchFamily="18" charset="0"/>
                <a:ea typeface="Microsoft YaHei" panose="020B0503020204020204" pitchFamily="34" charset="-122"/>
                <a:cs typeface="Times New Roman" panose="02020603050405020304" pitchFamily="18" charset="0"/>
              </a:rPr>
              <a:t>hãy</a:t>
            </a:r>
            <a:r>
              <a:rPr lang="en-US" altLang="en-US" sz="3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en-US" sz="3200" dirty="0" err="1">
                <a:latin typeface="Times New Roman" panose="02020603050405020304" pitchFamily="18" charset="0"/>
                <a:ea typeface="Microsoft YaHei" panose="020B0503020204020204" pitchFamily="34" charset="-122"/>
                <a:cs typeface="Times New Roman" panose="02020603050405020304" pitchFamily="18" charset="0"/>
              </a:rPr>
              <a:t>kể</a:t>
            </a:r>
            <a:r>
              <a:rPr lang="en-US" altLang="en-US" sz="3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en-US" sz="3200" dirty="0" err="1">
                <a:latin typeface="Times New Roman" panose="02020603050405020304" pitchFamily="18" charset="0"/>
                <a:ea typeface="Microsoft YaHei" panose="020B0503020204020204" pitchFamily="34" charset="-122"/>
                <a:cs typeface="Times New Roman" panose="02020603050405020304" pitchFamily="18" charset="0"/>
              </a:rPr>
              <a:t>tên</a:t>
            </a:r>
            <a:r>
              <a:rPr lang="en-US" altLang="en-US" sz="3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en-US" sz="3200" dirty="0" err="1">
                <a:latin typeface="Times New Roman" panose="02020603050405020304" pitchFamily="18" charset="0"/>
                <a:ea typeface="Microsoft YaHei" panose="020B0503020204020204" pitchFamily="34" charset="-122"/>
                <a:cs typeface="Times New Roman" panose="02020603050405020304" pitchFamily="18" charset="0"/>
              </a:rPr>
              <a:t>các</a:t>
            </a:r>
            <a:r>
              <a:rPr lang="en-US" altLang="en-US" sz="3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en-US" sz="3200" dirty="0" err="1">
                <a:latin typeface="Times New Roman" panose="02020603050405020304" pitchFamily="18" charset="0"/>
                <a:ea typeface="Microsoft YaHei" panose="020B0503020204020204" pitchFamily="34" charset="-122"/>
                <a:cs typeface="Times New Roman" panose="02020603050405020304" pitchFamily="18" charset="0"/>
              </a:rPr>
              <a:t>lễ</a:t>
            </a:r>
            <a:r>
              <a:rPr lang="en-US" altLang="en-US" sz="3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en-US" sz="3200" dirty="0" err="1">
                <a:latin typeface="Times New Roman" panose="02020603050405020304" pitchFamily="18" charset="0"/>
                <a:ea typeface="Microsoft YaHei" panose="020B0503020204020204" pitchFamily="34" charset="-122"/>
                <a:cs typeface="Times New Roman" panose="02020603050405020304" pitchFamily="18" charset="0"/>
              </a:rPr>
              <a:t>hội</a:t>
            </a:r>
            <a:r>
              <a:rPr lang="en-US" altLang="en-US" sz="3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en-US" sz="3200" dirty="0" err="1">
                <a:latin typeface="Times New Roman" panose="02020603050405020304" pitchFamily="18" charset="0"/>
                <a:ea typeface="Microsoft YaHei" panose="020B0503020204020204" pitchFamily="34" charset="-122"/>
                <a:cs typeface="Times New Roman" panose="02020603050405020304" pitchFamily="18" charset="0"/>
              </a:rPr>
              <a:t>dân</a:t>
            </a:r>
            <a:r>
              <a:rPr lang="en-US" altLang="en-US" sz="3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en-US" sz="3200" dirty="0" err="1">
                <a:latin typeface="Times New Roman" panose="02020603050405020304" pitchFamily="18" charset="0"/>
                <a:ea typeface="Microsoft YaHei" panose="020B0503020204020204" pitchFamily="34" charset="-122"/>
                <a:cs typeface="Times New Roman" panose="02020603050405020304" pitchFamily="18" charset="0"/>
              </a:rPr>
              <a:t>gian</a:t>
            </a:r>
            <a:r>
              <a:rPr lang="en-US" altLang="en-US" sz="3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en-US" sz="3200" dirty="0" err="1">
                <a:latin typeface="Times New Roman" panose="02020603050405020304" pitchFamily="18" charset="0"/>
                <a:ea typeface="Microsoft YaHei" panose="020B0503020204020204" pitchFamily="34" charset="-122"/>
                <a:cs typeface="Times New Roman" panose="02020603050405020304" pitchFamily="18" charset="0"/>
              </a:rPr>
              <a:t>mà</a:t>
            </a:r>
            <a:r>
              <a:rPr lang="en-US" altLang="en-US" sz="3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en-US" sz="3200" dirty="0" err="1">
                <a:latin typeface="Times New Roman" panose="02020603050405020304" pitchFamily="18" charset="0"/>
                <a:ea typeface="Microsoft YaHei" panose="020B0503020204020204" pitchFamily="34" charset="-122"/>
                <a:cs typeface="Times New Roman" panose="02020603050405020304" pitchFamily="18" charset="0"/>
              </a:rPr>
              <a:t>em</a:t>
            </a:r>
            <a:r>
              <a:rPr lang="en-US" altLang="en-US" sz="3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en-US" sz="3200" dirty="0" err="1">
                <a:latin typeface="Times New Roman" panose="02020603050405020304" pitchFamily="18" charset="0"/>
                <a:ea typeface="Microsoft YaHei" panose="020B0503020204020204" pitchFamily="34" charset="-122"/>
                <a:cs typeface="Times New Roman" panose="02020603050405020304" pitchFamily="18" charset="0"/>
              </a:rPr>
              <a:t>đã</a:t>
            </a:r>
            <a:r>
              <a:rPr lang="en-US" altLang="en-US" sz="3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en-US" sz="3200" dirty="0" err="1">
                <a:latin typeface="Times New Roman" panose="02020603050405020304" pitchFamily="18" charset="0"/>
                <a:ea typeface="Microsoft YaHei" panose="020B0503020204020204" pitchFamily="34" charset="-122"/>
                <a:cs typeface="Times New Roman" panose="02020603050405020304" pitchFamily="18" charset="0"/>
              </a:rPr>
              <a:t>được</a:t>
            </a:r>
            <a:r>
              <a:rPr lang="en-US" altLang="en-US" sz="3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en-US" sz="3200" dirty="0" err="1">
                <a:latin typeface="Times New Roman" panose="02020603050405020304" pitchFamily="18" charset="0"/>
                <a:ea typeface="Microsoft YaHei" panose="020B0503020204020204" pitchFamily="34" charset="-122"/>
                <a:cs typeface="Times New Roman" panose="02020603050405020304" pitchFamily="18" charset="0"/>
              </a:rPr>
              <a:t>trực</a:t>
            </a:r>
            <a:r>
              <a:rPr lang="en-US" altLang="en-US" sz="3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en-US" sz="3200" dirty="0" err="1">
                <a:latin typeface="Times New Roman" panose="02020603050405020304" pitchFamily="18" charset="0"/>
                <a:ea typeface="Microsoft YaHei" panose="020B0503020204020204" pitchFamily="34" charset="-122"/>
                <a:cs typeface="Times New Roman" panose="02020603050405020304" pitchFamily="18" charset="0"/>
              </a:rPr>
              <a:t>tiếp</a:t>
            </a:r>
            <a:r>
              <a:rPr lang="en-US" altLang="en-US" sz="3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en-US" sz="3200" dirty="0" err="1" smtClean="0">
                <a:latin typeface="Times New Roman" panose="02020603050405020304" pitchFamily="18" charset="0"/>
                <a:ea typeface="Microsoft YaHei" panose="020B0503020204020204" pitchFamily="34" charset="-122"/>
                <a:cs typeface="Times New Roman" panose="02020603050405020304" pitchFamily="18" charset="0"/>
              </a:rPr>
              <a:t>tham</a:t>
            </a:r>
            <a:r>
              <a:rPr lang="en-US" altLang="en-US" sz="3200" dirty="0" smtClean="0">
                <a:latin typeface="Times New Roman" panose="02020603050405020304" pitchFamily="18" charset="0"/>
                <a:ea typeface="Microsoft YaHei" panose="020B0503020204020204" pitchFamily="34" charset="-122"/>
                <a:cs typeface="Times New Roman" panose="02020603050405020304" pitchFamily="18" charset="0"/>
              </a:rPr>
              <a:t> </a:t>
            </a:r>
            <a:r>
              <a:rPr lang="en-US" altLang="en-US" sz="3200" dirty="0" err="1" smtClean="0">
                <a:latin typeface="Times New Roman" panose="02020603050405020304" pitchFamily="18" charset="0"/>
                <a:ea typeface="Microsoft YaHei" panose="020B0503020204020204" pitchFamily="34" charset="-122"/>
                <a:cs typeface="Times New Roman" panose="02020603050405020304" pitchFamily="18" charset="0"/>
              </a:rPr>
              <a:t>gia</a:t>
            </a:r>
            <a:r>
              <a:rPr lang="en-US" altLang="en-US" sz="3200" dirty="0" smtClean="0">
                <a:latin typeface="Times New Roman" panose="02020603050405020304" pitchFamily="18" charset="0"/>
                <a:ea typeface="Microsoft YaHei" panose="020B0503020204020204" pitchFamily="34" charset="-122"/>
                <a:cs typeface="Times New Roman" panose="02020603050405020304" pitchFamily="18" charset="0"/>
              </a:rPr>
              <a:t> </a:t>
            </a:r>
            <a:r>
              <a:rPr lang="en-US" altLang="en-US" sz="3200" dirty="0" err="1" smtClean="0">
                <a:latin typeface="Times New Roman" panose="02020603050405020304" pitchFamily="18" charset="0"/>
                <a:ea typeface="Microsoft YaHei" panose="020B0503020204020204" pitchFamily="34" charset="-122"/>
                <a:cs typeface="Times New Roman" panose="02020603050405020304" pitchFamily="18" charset="0"/>
              </a:rPr>
              <a:t>hoặc</a:t>
            </a:r>
            <a:r>
              <a:rPr lang="en-US" altLang="en-US" sz="3200" dirty="0" smtClean="0">
                <a:latin typeface="Times New Roman" panose="02020603050405020304" pitchFamily="18" charset="0"/>
                <a:ea typeface="Microsoft YaHei" panose="020B0503020204020204" pitchFamily="34" charset="-122"/>
                <a:cs typeface="Times New Roman" panose="02020603050405020304" pitchFamily="18" charset="0"/>
              </a:rPr>
              <a:t> </a:t>
            </a:r>
            <a:r>
              <a:rPr lang="en-US" altLang="en-US" sz="3200" dirty="0" err="1">
                <a:latin typeface="Times New Roman" panose="02020603050405020304" pitchFamily="18" charset="0"/>
                <a:ea typeface="Microsoft YaHei" panose="020B0503020204020204" pitchFamily="34" charset="-122"/>
                <a:cs typeface="Times New Roman" panose="02020603050405020304" pitchFamily="18" charset="0"/>
              </a:rPr>
              <a:t>được</a:t>
            </a:r>
            <a:r>
              <a:rPr lang="en-US" altLang="en-US" sz="3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en-US" sz="3200" dirty="0" err="1">
                <a:latin typeface="Times New Roman" panose="02020603050405020304" pitchFamily="18" charset="0"/>
                <a:ea typeface="Microsoft YaHei" panose="020B0503020204020204" pitchFamily="34" charset="-122"/>
                <a:cs typeface="Times New Roman" panose="02020603050405020304" pitchFamily="18" charset="0"/>
              </a:rPr>
              <a:t>biết</a:t>
            </a:r>
            <a:r>
              <a:rPr lang="en-US" altLang="en-US" sz="3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en-US" sz="3200" dirty="0" err="1">
                <a:latin typeface="Times New Roman" panose="02020603050405020304" pitchFamily="18" charset="0"/>
                <a:ea typeface="Microsoft YaHei" panose="020B0503020204020204" pitchFamily="34" charset="-122"/>
                <a:cs typeface="Times New Roman" panose="02020603050405020304" pitchFamily="18" charset="0"/>
              </a:rPr>
              <a:t>thông</a:t>
            </a:r>
            <a:r>
              <a:rPr lang="en-US" altLang="en-US" sz="3200" dirty="0">
                <a:latin typeface="Times New Roman" panose="02020603050405020304" pitchFamily="18" charset="0"/>
                <a:ea typeface="Microsoft YaHei" panose="020B0503020204020204" pitchFamily="34" charset="-122"/>
                <a:cs typeface="Times New Roman" panose="02020603050405020304" pitchFamily="18" charset="0"/>
              </a:rPr>
              <a:t> qua </a:t>
            </a:r>
            <a:r>
              <a:rPr lang="en-US" altLang="en-US" sz="3200" dirty="0" err="1">
                <a:latin typeface="Times New Roman" panose="02020603050405020304" pitchFamily="18" charset="0"/>
                <a:ea typeface="Microsoft YaHei" panose="020B0503020204020204" pitchFamily="34" charset="-122"/>
                <a:cs typeface="Times New Roman" panose="02020603050405020304" pitchFamily="18" charset="0"/>
              </a:rPr>
              <a:t>các</a:t>
            </a:r>
            <a:r>
              <a:rPr lang="en-US" altLang="en-US" sz="3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en-US" sz="3200" dirty="0" err="1">
                <a:latin typeface="Times New Roman" panose="02020603050405020304" pitchFamily="18" charset="0"/>
                <a:ea typeface="Microsoft YaHei" panose="020B0503020204020204" pitchFamily="34" charset="-122"/>
                <a:cs typeface="Times New Roman" panose="02020603050405020304" pitchFamily="18" charset="0"/>
              </a:rPr>
              <a:t>kênh</a:t>
            </a:r>
            <a:r>
              <a:rPr lang="en-US" altLang="en-US" sz="3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en-US" sz="3200" dirty="0" err="1">
                <a:latin typeface="Times New Roman" panose="02020603050405020304" pitchFamily="18" charset="0"/>
                <a:ea typeface="Microsoft YaHei" panose="020B0503020204020204" pitchFamily="34" charset="-122"/>
                <a:cs typeface="Times New Roman" panose="02020603050405020304" pitchFamily="18" charset="0"/>
              </a:rPr>
              <a:t>thông</a:t>
            </a:r>
            <a:r>
              <a:rPr lang="en-US" altLang="en-US" sz="3200" dirty="0">
                <a:latin typeface="Times New Roman" panose="02020603050405020304" pitchFamily="18" charset="0"/>
                <a:ea typeface="Microsoft YaHei" panose="020B0503020204020204" pitchFamily="34" charset="-122"/>
                <a:cs typeface="Times New Roman" panose="02020603050405020304" pitchFamily="18" charset="0"/>
              </a:rPr>
              <a:t> tin.</a:t>
            </a:r>
          </a:p>
        </p:txBody>
      </p:sp>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ackgroundRemoval t="115" b="99770" l="0" r="100000">
                        <a14:foregroundMark x1="61623" y1="21749" x2="71443" y2="575"/>
                        <a14:foregroundMark x1="81864" y1="2071" x2="86673" y2="806"/>
                        <a14:foregroundMark x1="89379" y1="3222" x2="89379" y2="8055"/>
                        <a14:foregroundMark x1="89379" y1="8055" x2="96593" y2="8170"/>
                        <a14:backgroundMark x1="5110" y1="31070" x2="2104" y2="51784"/>
                        <a14:backgroundMark x1="4409" y1="62255" x2="4409" y2="79402"/>
                        <a14:backgroundMark x1="25150" y1="44189" x2="24148" y2="38435"/>
                        <a14:backgroundMark x1="37575" y1="28999" x2="43086" y2="26697"/>
                        <a14:backgroundMark x1="51503" y1="27618" x2="51503" y2="31761"/>
                        <a14:backgroundMark x1="58818" y1="35098" x2="74449" y2="37745"/>
                        <a14:backgroundMark x1="45892" y1="48216" x2="46894" y2="51784"/>
                        <a14:backgroundMark x1="40281" y1="41657" x2="40281" y2="43268"/>
                        <a14:backgroundMark x1="51202" y1="41657" x2="51503" y2="39010"/>
                        <a14:backgroundMark x1="55812" y1="56962" x2="55812" y2="59839"/>
                        <a14:backgroundMark x1="56313" y1="86997" x2="60822" y2="83429"/>
                        <a14:backgroundMark x1="74950" y1="71577" x2="77856" y2="74108"/>
                        <a14:backgroundMark x1="25351" y1="82854" x2="29259" y2="79402"/>
                        <a14:backgroundMark x1="42585" y1="77100" x2="44689" y2="75834"/>
                      </a14:backgroundRemoval>
                    </a14:imgEffect>
                  </a14:imgLayer>
                </a14:imgProps>
              </a:ext>
              <a:ext uri="{28A0092B-C50C-407E-A947-70E740481C1C}">
                <a14:useLocalDpi xmlns:a14="http://schemas.microsoft.com/office/drawing/2010/main" val="0"/>
              </a:ext>
            </a:extLst>
          </a:blip>
          <a:srcRect l="265" t="762"/>
          <a:stretch/>
        </p:blipFill>
        <p:spPr>
          <a:xfrm>
            <a:off x="4428308" y="52250"/>
            <a:ext cx="7855131" cy="6805749"/>
          </a:xfrm>
          <a:prstGeom prst="rect">
            <a:avLst/>
          </a:prstGeom>
        </p:spPr>
      </p:pic>
    </p:spTree>
    <p:extLst>
      <p:ext uri="{BB962C8B-B14F-4D97-AF65-F5344CB8AC3E}">
        <p14:creationId xmlns:p14="http://schemas.microsoft.com/office/powerpoint/2010/main" val="3867757847"/>
      </p:ext>
    </p:extLst>
  </p:cSld>
  <p:clrMapOvr>
    <a:masterClrMapping/>
  </p:clrMapOvr>
  <p:transition spd="slow" advTm="3000">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3078;p51"/>
          <p:cNvPicPr preferRelativeResize="0"/>
          <p:nvPr/>
        </p:nvPicPr>
        <p:blipFill>
          <a:blip r:embed="rId2">
            <a:extLst>
              <a:ext uri="{28A0092B-C50C-407E-A947-70E740481C1C}">
                <a14:useLocalDpi xmlns:a14="http://schemas.microsoft.com/office/drawing/2010/main" val="0"/>
              </a:ext>
            </a:extLst>
          </a:blip>
          <a:stretch>
            <a:fillRect/>
          </a:stretch>
        </p:blipFill>
        <p:spPr>
          <a:xfrm>
            <a:off x="222068" y="2717074"/>
            <a:ext cx="2965269" cy="3138176"/>
          </a:xfrm>
          <a:prstGeom prst="ellipse">
            <a:avLst/>
          </a:prstGeom>
          <a:noFill/>
          <a:ln>
            <a:noFill/>
          </a:ln>
        </p:spPr>
      </p:pic>
      <p:pic>
        <p:nvPicPr>
          <p:cNvPr id="7" name="Google Shape;3078;p51"/>
          <p:cNvPicPr preferRelativeResize="0"/>
          <p:nvPr/>
        </p:nvPicPr>
        <p:blipFill>
          <a:blip r:embed="rId3">
            <a:extLst>
              <a:ext uri="{28A0092B-C50C-407E-A947-70E740481C1C}">
                <a14:useLocalDpi xmlns:a14="http://schemas.microsoft.com/office/drawing/2010/main" val="0"/>
              </a:ext>
            </a:extLst>
          </a:blip>
          <a:stretch>
            <a:fillRect/>
          </a:stretch>
        </p:blipFill>
        <p:spPr>
          <a:xfrm>
            <a:off x="3862251" y="2233748"/>
            <a:ext cx="3883196" cy="3621502"/>
          </a:xfrm>
          <a:prstGeom prst="ellipse">
            <a:avLst/>
          </a:prstGeom>
          <a:noFill/>
          <a:ln>
            <a:noFill/>
          </a:ln>
        </p:spPr>
      </p:pic>
      <p:pic>
        <p:nvPicPr>
          <p:cNvPr id="8" name="Google Shape;3078;p51"/>
          <p:cNvPicPr preferRelativeResize="0"/>
          <p:nvPr/>
        </p:nvPicPr>
        <p:blipFill>
          <a:blip r:embed="rId4">
            <a:extLst>
              <a:ext uri="{28A0092B-C50C-407E-A947-70E740481C1C}">
                <a14:useLocalDpi xmlns:a14="http://schemas.microsoft.com/office/drawing/2010/main" val="0"/>
              </a:ext>
            </a:extLst>
          </a:blip>
          <a:stretch>
            <a:fillRect/>
          </a:stretch>
        </p:blipFill>
        <p:spPr>
          <a:xfrm>
            <a:off x="8653973" y="2717074"/>
            <a:ext cx="2965269" cy="3138176"/>
          </a:xfrm>
          <a:prstGeom prst="ellipse">
            <a:avLst/>
          </a:prstGeom>
          <a:noFill/>
          <a:ln>
            <a:noFill/>
          </a:ln>
        </p:spPr>
      </p:pic>
      <p:pic>
        <p:nvPicPr>
          <p:cNvPr id="9" name="图片 19"/>
          <p:cNvPicPr>
            <a:picLocks noChangeAspect="1"/>
          </p:cNvPicPr>
          <p:nvPr/>
        </p:nvPicPr>
        <p:blipFill rotWithShape="1">
          <a:blip r:embed="rId5" cstate="print">
            <a:extLst>
              <a:ext uri="{28A0092B-C50C-407E-A947-70E740481C1C}">
                <a14:useLocalDpi xmlns:a14="http://schemas.microsoft.com/office/drawing/2010/main" val="0"/>
              </a:ext>
            </a:extLst>
          </a:blip>
          <a:srcRect l="1905" t="81828"/>
          <a:stretch/>
        </p:blipFill>
        <p:spPr>
          <a:xfrm>
            <a:off x="8161590" y="5943600"/>
            <a:ext cx="3950034" cy="1035056"/>
          </a:xfrm>
          <a:prstGeom prst="rect">
            <a:avLst/>
          </a:prstGeom>
        </p:spPr>
      </p:pic>
      <p:grpSp>
        <p:nvGrpSpPr>
          <p:cNvPr id="62" name="Group 61"/>
          <p:cNvGrpSpPr/>
          <p:nvPr/>
        </p:nvGrpSpPr>
        <p:grpSpPr>
          <a:xfrm>
            <a:off x="4838014" y="1557185"/>
            <a:ext cx="1836700" cy="739784"/>
            <a:chOff x="4838014" y="1557185"/>
            <a:chExt cx="1836700" cy="739784"/>
          </a:xfrm>
        </p:grpSpPr>
        <p:grpSp>
          <p:nvGrpSpPr>
            <p:cNvPr id="10" name="Google Shape;2270;p38"/>
            <p:cNvGrpSpPr/>
            <p:nvPr/>
          </p:nvGrpSpPr>
          <p:grpSpPr>
            <a:xfrm rot="4092511">
              <a:off x="5039196" y="1356003"/>
              <a:ext cx="739784" cy="1142148"/>
              <a:chOff x="3253406" y="487641"/>
              <a:chExt cx="735612" cy="1045777"/>
            </a:xfrm>
          </p:grpSpPr>
          <p:sp>
            <p:nvSpPr>
              <p:cNvPr id="11" name="Google Shape;2271;p38"/>
              <p:cNvSpPr/>
              <p:nvPr/>
            </p:nvSpPr>
            <p:spPr>
              <a:xfrm>
                <a:off x="3533534" y="487641"/>
                <a:ext cx="205062" cy="27172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121900" tIns="121900" rIns="121900" bIns="121900" anchor="ctr" anchorCtr="0">
                <a:noAutofit/>
              </a:bodyPr>
              <a:lstStyle/>
              <a:p>
                <a:endParaRPr sz="2400"/>
              </a:p>
            </p:txBody>
          </p:sp>
          <p:sp>
            <p:nvSpPr>
              <p:cNvPr id="12" name="Google Shape;2272;p38"/>
              <p:cNvSpPr/>
              <p:nvPr/>
            </p:nvSpPr>
            <p:spPr>
              <a:xfrm>
                <a:off x="3556214" y="589868"/>
                <a:ext cx="182382" cy="169493"/>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121900" tIns="121900" rIns="121900" bIns="121900" anchor="ctr" anchorCtr="0">
                <a:noAutofit/>
              </a:bodyPr>
              <a:lstStyle/>
              <a:p>
                <a:endParaRPr sz="2400"/>
              </a:p>
            </p:txBody>
          </p:sp>
          <p:sp>
            <p:nvSpPr>
              <p:cNvPr id="13" name="Google Shape;2273;p38"/>
              <p:cNvSpPr/>
              <p:nvPr/>
            </p:nvSpPr>
            <p:spPr>
              <a:xfrm>
                <a:off x="3712818" y="539971"/>
                <a:ext cx="248044" cy="240631"/>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121900" tIns="121900" rIns="121900" bIns="121900" anchor="ctr" anchorCtr="0">
                <a:noAutofit/>
              </a:bodyPr>
              <a:lstStyle/>
              <a:p>
                <a:endParaRPr sz="2400"/>
              </a:p>
            </p:txBody>
          </p:sp>
          <p:sp>
            <p:nvSpPr>
              <p:cNvPr id="14" name="Google Shape;2274;p38"/>
              <p:cNvSpPr/>
              <p:nvPr/>
            </p:nvSpPr>
            <p:spPr>
              <a:xfrm>
                <a:off x="3712818" y="591361"/>
                <a:ext cx="173476" cy="189241"/>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121900" tIns="121900" rIns="121900" bIns="121900" anchor="ctr" anchorCtr="0">
                <a:noAutofit/>
              </a:bodyPr>
              <a:lstStyle/>
              <a:p>
                <a:endParaRPr sz="2400"/>
              </a:p>
            </p:txBody>
          </p:sp>
          <p:sp>
            <p:nvSpPr>
              <p:cNvPr id="15" name="Google Shape;2275;p38"/>
              <p:cNvSpPr/>
              <p:nvPr/>
            </p:nvSpPr>
            <p:spPr>
              <a:xfrm>
                <a:off x="3720729" y="749459"/>
                <a:ext cx="268290" cy="216900"/>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121900" tIns="121900" rIns="121900" bIns="121900" anchor="ctr" anchorCtr="0">
                <a:noAutofit/>
              </a:bodyPr>
              <a:lstStyle/>
              <a:p>
                <a:endParaRPr sz="2400"/>
              </a:p>
            </p:txBody>
          </p:sp>
          <p:sp>
            <p:nvSpPr>
              <p:cNvPr id="16" name="Google Shape;2276;p38"/>
              <p:cNvSpPr/>
              <p:nvPr/>
            </p:nvSpPr>
            <p:spPr>
              <a:xfrm>
                <a:off x="3720729" y="749459"/>
                <a:ext cx="182326" cy="173420"/>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121900" tIns="121900" rIns="121900" bIns="121900" anchor="ctr" anchorCtr="0">
                <a:noAutofit/>
              </a:bodyPr>
              <a:lstStyle/>
              <a:p>
                <a:endParaRPr sz="2400"/>
              </a:p>
            </p:txBody>
          </p:sp>
          <p:sp>
            <p:nvSpPr>
              <p:cNvPr id="17" name="Google Shape;2277;p38"/>
              <p:cNvSpPr/>
              <p:nvPr/>
            </p:nvSpPr>
            <p:spPr>
              <a:xfrm>
                <a:off x="3588354" y="791444"/>
                <a:ext cx="188743" cy="283558"/>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121900" tIns="121900" rIns="121900" bIns="121900" anchor="ctr" anchorCtr="0">
                <a:noAutofit/>
              </a:bodyPr>
              <a:lstStyle/>
              <a:p>
                <a:endParaRPr sz="2400"/>
              </a:p>
            </p:txBody>
          </p:sp>
          <p:sp>
            <p:nvSpPr>
              <p:cNvPr id="18" name="Google Shape;2278;p38"/>
              <p:cNvSpPr/>
              <p:nvPr/>
            </p:nvSpPr>
            <p:spPr>
              <a:xfrm>
                <a:off x="3603677" y="791444"/>
                <a:ext cx="173420" cy="166506"/>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121900" tIns="121900" rIns="121900" bIns="121900" anchor="ctr" anchorCtr="0">
                <a:noAutofit/>
              </a:bodyPr>
              <a:lstStyle/>
              <a:p>
                <a:endParaRPr sz="2400"/>
              </a:p>
            </p:txBody>
          </p:sp>
          <p:sp>
            <p:nvSpPr>
              <p:cNvPr id="19" name="Google Shape;2279;p38"/>
              <p:cNvSpPr/>
              <p:nvPr/>
            </p:nvSpPr>
            <p:spPr>
              <a:xfrm>
                <a:off x="3408517" y="714830"/>
                <a:ext cx="284111" cy="17939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121900" tIns="121900" rIns="121900" bIns="121900" anchor="ctr" anchorCtr="0">
                <a:noAutofit/>
              </a:bodyPr>
              <a:lstStyle/>
              <a:p>
                <a:endParaRPr sz="2400"/>
              </a:p>
            </p:txBody>
          </p:sp>
          <p:sp>
            <p:nvSpPr>
              <p:cNvPr id="20" name="Google Shape;2280;p38"/>
              <p:cNvSpPr/>
              <p:nvPr/>
            </p:nvSpPr>
            <p:spPr>
              <a:xfrm>
                <a:off x="3529053" y="714830"/>
                <a:ext cx="163574" cy="174969"/>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121900" tIns="121900" rIns="121900" bIns="121900" anchor="ctr" anchorCtr="0">
                <a:noAutofit/>
              </a:bodyPr>
              <a:lstStyle/>
              <a:p>
                <a:endParaRPr sz="2400"/>
              </a:p>
            </p:txBody>
          </p:sp>
          <p:sp>
            <p:nvSpPr>
              <p:cNvPr id="21" name="Google Shape;2281;p38"/>
              <p:cNvSpPr/>
              <p:nvPr/>
            </p:nvSpPr>
            <p:spPr>
              <a:xfrm>
                <a:off x="3633327" y="699562"/>
                <a:ext cx="159093" cy="148749"/>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121900" tIns="121900" rIns="121900" bIns="121900" anchor="ctr" anchorCtr="0">
                <a:noAutofit/>
              </a:bodyPr>
              <a:lstStyle/>
              <a:p>
                <a:endParaRPr sz="2400"/>
              </a:p>
            </p:txBody>
          </p:sp>
          <p:grpSp>
            <p:nvGrpSpPr>
              <p:cNvPr id="22" name="Google Shape;2282;p38"/>
              <p:cNvGrpSpPr/>
              <p:nvPr/>
            </p:nvGrpSpPr>
            <p:grpSpPr>
              <a:xfrm>
                <a:off x="3253406" y="1141162"/>
                <a:ext cx="405145" cy="392256"/>
                <a:chOff x="3253406" y="1141162"/>
                <a:chExt cx="405145" cy="392256"/>
              </a:xfrm>
            </p:grpSpPr>
            <p:sp>
              <p:nvSpPr>
                <p:cNvPr id="23" name="Google Shape;2283;p38"/>
                <p:cNvSpPr/>
                <p:nvPr/>
              </p:nvSpPr>
              <p:spPr>
                <a:xfrm>
                  <a:off x="3361110" y="1141162"/>
                  <a:ext cx="97857" cy="18824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121900" tIns="121900" rIns="121900" bIns="121900" anchor="ctr" anchorCtr="0">
                  <a:noAutofit/>
                </a:bodyPr>
                <a:lstStyle/>
                <a:p>
                  <a:endParaRPr sz="2400"/>
                </a:p>
              </p:txBody>
            </p:sp>
            <p:sp>
              <p:nvSpPr>
                <p:cNvPr id="24" name="Google Shape;2284;p38"/>
                <p:cNvSpPr/>
                <p:nvPr/>
              </p:nvSpPr>
              <p:spPr>
                <a:xfrm>
                  <a:off x="3391755" y="1209313"/>
                  <a:ext cx="62785" cy="121090"/>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121900" tIns="121900" rIns="121900" bIns="121900" anchor="ctr" anchorCtr="0">
                  <a:noAutofit/>
                </a:bodyPr>
                <a:lstStyle/>
                <a:p>
                  <a:endParaRPr sz="2400"/>
                </a:p>
              </p:txBody>
            </p:sp>
            <p:sp>
              <p:nvSpPr>
                <p:cNvPr id="25" name="Google Shape;2285;p38"/>
                <p:cNvSpPr/>
                <p:nvPr/>
              </p:nvSpPr>
              <p:spPr>
                <a:xfrm>
                  <a:off x="3457417" y="1172803"/>
                  <a:ext cx="144323" cy="159591"/>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121900" tIns="121900" rIns="121900" bIns="121900" anchor="ctr" anchorCtr="0">
                  <a:noAutofit/>
                </a:bodyPr>
                <a:lstStyle/>
                <a:p>
                  <a:endParaRPr sz="2400"/>
                </a:p>
              </p:txBody>
            </p:sp>
            <p:sp>
              <p:nvSpPr>
                <p:cNvPr id="26" name="Google Shape;2286;p38"/>
                <p:cNvSpPr/>
                <p:nvPr/>
              </p:nvSpPr>
              <p:spPr>
                <a:xfrm>
                  <a:off x="3456975" y="1227623"/>
                  <a:ext cx="92878" cy="102282"/>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121900" tIns="121900" rIns="121900" bIns="121900" anchor="ctr" anchorCtr="0">
                  <a:noAutofit/>
                </a:bodyPr>
                <a:lstStyle/>
                <a:p>
                  <a:endParaRPr sz="2400"/>
                </a:p>
              </p:txBody>
            </p:sp>
            <p:sp>
              <p:nvSpPr>
                <p:cNvPr id="27" name="Google Shape;2287;p38"/>
                <p:cNvSpPr/>
                <p:nvPr/>
              </p:nvSpPr>
              <p:spPr>
                <a:xfrm>
                  <a:off x="3464830" y="1313089"/>
                  <a:ext cx="193722" cy="90444"/>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121900" tIns="121900" rIns="121900" bIns="121900" anchor="ctr" anchorCtr="0">
                  <a:noAutofit/>
                </a:bodyPr>
                <a:lstStyle/>
                <a:p>
                  <a:endParaRPr sz="2400"/>
                </a:p>
              </p:txBody>
            </p:sp>
            <p:sp>
              <p:nvSpPr>
                <p:cNvPr id="28" name="Google Shape;2288;p38"/>
                <p:cNvSpPr/>
                <p:nvPr/>
              </p:nvSpPr>
              <p:spPr>
                <a:xfrm>
                  <a:off x="3465328" y="1320003"/>
                  <a:ext cx="124077" cy="57807"/>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121900" tIns="121900" rIns="121900" bIns="121900" anchor="ctr" anchorCtr="0">
                  <a:noAutofit/>
                </a:bodyPr>
                <a:lstStyle/>
                <a:p>
                  <a:endParaRPr sz="2400"/>
                </a:p>
              </p:txBody>
            </p:sp>
            <p:sp>
              <p:nvSpPr>
                <p:cNvPr id="29" name="Google Shape;2289;p38"/>
                <p:cNvSpPr/>
                <p:nvPr/>
              </p:nvSpPr>
              <p:spPr>
                <a:xfrm>
                  <a:off x="3452992" y="1345173"/>
                  <a:ext cx="97359" cy="18824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121900" tIns="121900" rIns="121900" bIns="121900" anchor="ctr" anchorCtr="0">
                  <a:noAutofit/>
                </a:bodyPr>
                <a:lstStyle/>
                <a:p>
                  <a:endParaRPr sz="2400"/>
                </a:p>
              </p:txBody>
            </p:sp>
            <p:sp>
              <p:nvSpPr>
                <p:cNvPr id="30" name="Google Shape;2290;p38"/>
                <p:cNvSpPr/>
                <p:nvPr/>
              </p:nvSpPr>
              <p:spPr>
                <a:xfrm>
                  <a:off x="3457417" y="1344177"/>
                  <a:ext cx="62343" cy="121090"/>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121900" tIns="121900" rIns="121900" bIns="121900" anchor="ctr" anchorCtr="0">
                  <a:noAutofit/>
                </a:bodyPr>
                <a:lstStyle/>
                <a:p>
                  <a:endParaRPr sz="2400"/>
                </a:p>
              </p:txBody>
            </p:sp>
            <p:sp>
              <p:nvSpPr>
                <p:cNvPr id="31" name="Google Shape;2291;p38"/>
                <p:cNvSpPr/>
                <p:nvPr/>
              </p:nvSpPr>
              <p:spPr>
                <a:xfrm>
                  <a:off x="3309277" y="1342241"/>
                  <a:ext cx="145264" cy="159093"/>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121900" tIns="121900" rIns="121900" bIns="121900" anchor="ctr" anchorCtr="0">
                  <a:noAutofit/>
                </a:bodyPr>
                <a:lstStyle/>
                <a:p>
                  <a:endParaRPr sz="2400"/>
                </a:p>
              </p:txBody>
            </p:sp>
            <p:sp>
              <p:nvSpPr>
                <p:cNvPr id="32" name="Google Shape;2292;p38"/>
                <p:cNvSpPr/>
                <p:nvPr/>
              </p:nvSpPr>
              <p:spPr>
                <a:xfrm>
                  <a:off x="3361607" y="1344675"/>
                  <a:ext cx="93431" cy="101840"/>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121900" tIns="121900" rIns="121900" bIns="121900" anchor="ctr" anchorCtr="0">
                  <a:noAutofit/>
                </a:bodyPr>
                <a:lstStyle/>
                <a:p>
                  <a:endParaRPr sz="2400"/>
                </a:p>
              </p:txBody>
            </p:sp>
            <p:sp>
              <p:nvSpPr>
                <p:cNvPr id="33" name="Google Shape;2293;p38"/>
                <p:cNvSpPr/>
                <p:nvPr/>
              </p:nvSpPr>
              <p:spPr>
                <a:xfrm>
                  <a:off x="3253406" y="1270107"/>
                  <a:ext cx="193722" cy="91440"/>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121900" tIns="121900" rIns="121900" bIns="121900" anchor="ctr" anchorCtr="0">
                  <a:noAutofit/>
                </a:bodyPr>
                <a:lstStyle/>
                <a:p>
                  <a:endParaRPr sz="2400"/>
                </a:p>
              </p:txBody>
            </p:sp>
            <p:sp>
              <p:nvSpPr>
                <p:cNvPr id="34" name="Google Shape;2294;p38"/>
                <p:cNvSpPr/>
                <p:nvPr/>
              </p:nvSpPr>
              <p:spPr>
                <a:xfrm>
                  <a:off x="3322609" y="1296272"/>
                  <a:ext cx="124022" cy="58360"/>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121900" tIns="121900" rIns="121900" bIns="121900" anchor="ctr" anchorCtr="0">
                  <a:noAutofit/>
                </a:bodyPr>
                <a:lstStyle/>
                <a:p>
                  <a:endParaRPr sz="2400"/>
                </a:p>
              </p:txBody>
            </p:sp>
            <p:sp>
              <p:nvSpPr>
                <p:cNvPr id="35" name="Google Shape;2295;p38"/>
                <p:cNvSpPr/>
                <p:nvPr/>
              </p:nvSpPr>
              <p:spPr>
                <a:xfrm>
                  <a:off x="3424835" y="1306174"/>
                  <a:ext cx="62288" cy="62288"/>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121900" tIns="121900" rIns="121900" bIns="121900" anchor="ctr" anchorCtr="0">
                  <a:noAutofit/>
                </a:bodyPr>
                <a:lstStyle/>
                <a:p>
                  <a:endParaRPr sz="2400"/>
                </a:p>
              </p:txBody>
            </p:sp>
          </p:grpSp>
        </p:grpSp>
        <p:grpSp>
          <p:nvGrpSpPr>
            <p:cNvPr id="48" name="Google Shape;2282;p38"/>
            <p:cNvGrpSpPr/>
            <p:nvPr/>
          </p:nvGrpSpPr>
          <p:grpSpPr>
            <a:xfrm rot="4092511">
              <a:off x="6256791" y="1726015"/>
              <a:ext cx="407443" cy="428403"/>
              <a:chOff x="3253406" y="1141162"/>
              <a:chExt cx="405145" cy="392256"/>
            </a:xfrm>
          </p:grpSpPr>
          <p:sp>
            <p:nvSpPr>
              <p:cNvPr id="49" name="Google Shape;2283;p38"/>
              <p:cNvSpPr/>
              <p:nvPr/>
            </p:nvSpPr>
            <p:spPr>
              <a:xfrm>
                <a:off x="3361110" y="1141162"/>
                <a:ext cx="97857" cy="18824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121900" tIns="121900" rIns="121900" bIns="121900" anchor="ctr" anchorCtr="0">
                <a:noAutofit/>
              </a:bodyPr>
              <a:lstStyle/>
              <a:p>
                <a:endParaRPr sz="2400"/>
              </a:p>
            </p:txBody>
          </p:sp>
          <p:sp>
            <p:nvSpPr>
              <p:cNvPr id="50" name="Google Shape;2284;p38"/>
              <p:cNvSpPr/>
              <p:nvPr/>
            </p:nvSpPr>
            <p:spPr>
              <a:xfrm>
                <a:off x="3391755" y="1209313"/>
                <a:ext cx="62785" cy="121090"/>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121900" tIns="121900" rIns="121900" bIns="121900" anchor="ctr" anchorCtr="0">
                <a:noAutofit/>
              </a:bodyPr>
              <a:lstStyle/>
              <a:p>
                <a:endParaRPr sz="2400"/>
              </a:p>
            </p:txBody>
          </p:sp>
          <p:sp>
            <p:nvSpPr>
              <p:cNvPr id="51" name="Google Shape;2285;p38"/>
              <p:cNvSpPr/>
              <p:nvPr/>
            </p:nvSpPr>
            <p:spPr>
              <a:xfrm>
                <a:off x="3457417" y="1172803"/>
                <a:ext cx="144323" cy="159591"/>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121900" tIns="121900" rIns="121900" bIns="121900" anchor="ctr" anchorCtr="0">
                <a:noAutofit/>
              </a:bodyPr>
              <a:lstStyle/>
              <a:p>
                <a:endParaRPr sz="2400"/>
              </a:p>
            </p:txBody>
          </p:sp>
          <p:sp>
            <p:nvSpPr>
              <p:cNvPr id="52" name="Google Shape;2286;p38"/>
              <p:cNvSpPr/>
              <p:nvPr/>
            </p:nvSpPr>
            <p:spPr>
              <a:xfrm>
                <a:off x="3456975" y="1227623"/>
                <a:ext cx="92878" cy="102282"/>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121900" tIns="121900" rIns="121900" bIns="121900" anchor="ctr" anchorCtr="0">
                <a:noAutofit/>
              </a:bodyPr>
              <a:lstStyle/>
              <a:p>
                <a:endParaRPr sz="2400"/>
              </a:p>
            </p:txBody>
          </p:sp>
          <p:sp>
            <p:nvSpPr>
              <p:cNvPr id="53" name="Google Shape;2287;p38"/>
              <p:cNvSpPr/>
              <p:nvPr/>
            </p:nvSpPr>
            <p:spPr>
              <a:xfrm>
                <a:off x="3464830" y="1313089"/>
                <a:ext cx="193722" cy="90444"/>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121900" tIns="121900" rIns="121900" bIns="121900" anchor="ctr" anchorCtr="0">
                <a:noAutofit/>
              </a:bodyPr>
              <a:lstStyle/>
              <a:p>
                <a:endParaRPr sz="2400"/>
              </a:p>
            </p:txBody>
          </p:sp>
          <p:sp>
            <p:nvSpPr>
              <p:cNvPr id="54" name="Google Shape;2288;p38"/>
              <p:cNvSpPr/>
              <p:nvPr/>
            </p:nvSpPr>
            <p:spPr>
              <a:xfrm>
                <a:off x="3465328" y="1320003"/>
                <a:ext cx="124077" cy="57807"/>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121900" tIns="121900" rIns="121900" bIns="121900" anchor="ctr" anchorCtr="0">
                <a:noAutofit/>
              </a:bodyPr>
              <a:lstStyle/>
              <a:p>
                <a:endParaRPr sz="2400"/>
              </a:p>
            </p:txBody>
          </p:sp>
          <p:sp>
            <p:nvSpPr>
              <p:cNvPr id="55" name="Google Shape;2289;p38"/>
              <p:cNvSpPr/>
              <p:nvPr/>
            </p:nvSpPr>
            <p:spPr>
              <a:xfrm>
                <a:off x="3452992" y="1345173"/>
                <a:ext cx="97359" cy="18824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121900" tIns="121900" rIns="121900" bIns="121900" anchor="ctr" anchorCtr="0">
                <a:noAutofit/>
              </a:bodyPr>
              <a:lstStyle/>
              <a:p>
                <a:endParaRPr sz="2400"/>
              </a:p>
            </p:txBody>
          </p:sp>
          <p:sp>
            <p:nvSpPr>
              <p:cNvPr id="56" name="Google Shape;2290;p38"/>
              <p:cNvSpPr/>
              <p:nvPr/>
            </p:nvSpPr>
            <p:spPr>
              <a:xfrm>
                <a:off x="3457417" y="1344177"/>
                <a:ext cx="62343" cy="121090"/>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121900" tIns="121900" rIns="121900" bIns="121900" anchor="ctr" anchorCtr="0">
                <a:noAutofit/>
              </a:bodyPr>
              <a:lstStyle/>
              <a:p>
                <a:endParaRPr sz="2400"/>
              </a:p>
            </p:txBody>
          </p:sp>
          <p:sp>
            <p:nvSpPr>
              <p:cNvPr id="57" name="Google Shape;2291;p38"/>
              <p:cNvSpPr/>
              <p:nvPr/>
            </p:nvSpPr>
            <p:spPr>
              <a:xfrm>
                <a:off x="3309277" y="1342241"/>
                <a:ext cx="145264" cy="159093"/>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121900" tIns="121900" rIns="121900" bIns="121900" anchor="ctr" anchorCtr="0">
                <a:noAutofit/>
              </a:bodyPr>
              <a:lstStyle/>
              <a:p>
                <a:endParaRPr sz="2400"/>
              </a:p>
            </p:txBody>
          </p:sp>
          <p:sp>
            <p:nvSpPr>
              <p:cNvPr id="58" name="Google Shape;2292;p38"/>
              <p:cNvSpPr/>
              <p:nvPr/>
            </p:nvSpPr>
            <p:spPr>
              <a:xfrm>
                <a:off x="3361607" y="1344675"/>
                <a:ext cx="93431" cy="101840"/>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121900" tIns="121900" rIns="121900" bIns="121900" anchor="ctr" anchorCtr="0">
                <a:noAutofit/>
              </a:bodyPr>
              <a:lstStyle/>
              <a:p>
                <a:endParaRPr sz="2400"/>
              </a:p>
            </p:txBody>
          </p:sp>
          <p:sp>
            <p:nvSpPr>
              <p:cNvPr id="59" name="Google Shape;2293;p38"/>
              <p:cNvSpPr/>
              <p:nvPr/>
            </p:nvSpPr>
            <p:spPr>
              <a:xfrm>
                <a:off x="3253406" y="1270107"/>
                <a:ext cx="193722" cy="91440"/>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121900" tIns="121900" rIns="121900" bIns="121900" anchor="ctr" anchorCtr="0">
                <a:noAutofit/>
              </a:bodyPr>
              <a:lstStyle/>
              <a:p>
                <a:endParaRPr sz="2400"/>
              </a:p>
            </p:txBody>
          </p:sp>
          <p:sp>
            <p:nvSpPr>
              <p:cNvPr id="60" name="Google Shape;2294;p38"/>
              <p:cNvSpPr/>
              <p:nvPr/>
            </p:nvSpPr>
            <p:spPr>
              <a:xfrm>
                <a:off x="3322609" y="1296272"/>
                <a:ext cx="124022" cy="58360"/>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121900" tIns="121900" rIns="121900" bIns="121900" anchor="ctr" anchorCtr="0">
                <a:noAutofit/>
              </a:bodyPr>
              <a:lstStyle/>
              <a:p>
                <a:endParaRPr sz="2400"/>
              </a:p>
            </p:txBody>
          </p:sp>
          <p:sp>
            <p:nvSpPr>
              <p:cNvPr id="61" name="Google Shape;2295;p38"/>
              <p:cNvSpPr/>
              <p:nvPr/>
            </p:nvSpPr>
            <p:spPr>
              <a:xfrm>
                <a:off x="3424835" y="1306174"/>
                <a:ext cx="62288" cy="62288"/>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121900" tIns="121900" rIns="121900" bIns="121900" anchor="ctr" anchorCtr="0">
                <a:noAutofit/>
              </a:bodyPr>
              <a:lstStyle/>
              <a:p>
                <a:endParaRPr sz="2400"/>
              </a:p>
            </p:txBody>
          </p:sp>
        </p:grpSp>
      </p:grpSp>
      <p:pic>
        <p:nvPicPr>
          <p:cNvPr id="63" name="Picture 62"/>
          <p:cNvPicPr>
            <a:picLocks noChangeAspect="1"/>
          </p:cNvPicPr>
          <p:nvPr/>
        </p:nvPicPr>
        <p:blipFill>
          <a:blip r:embed="rId6"/>
          <a:stretch>
            <a:fillRect/>
          </a:stretch>
        </p:blipFill>
        <p:spPr>
          <a:xfrm>
            <a:off x="905042" y="414687"/>
            <a:ext cx="9766638" cy="1457070"/>
          </a:xfrm>
          <a:prstGeom prst="rect">
            <a:avLst/>
          </a:prstGeom>
        </p:spPr>
      </p:pic>
    </p:spTree>
    <p:extLst>
      <p:ext uri="{BB962C8B-B14F-4D97-AF65-F5344CB8AC3E}">
        <p14:creationId xmlns:p14="http://schemas.microsoft.com/office/powerpoint/2010/main" val="3201718825"/>
      </p:ext>
    </p:extLst>
  </p:cSld>
  <p:clrMapOvr>
    <a:masterClrMapping/>
  </p:clrMapOvr>
  <mc:AlternateContent xmlns:mc="http://schemas.openxmlformats.org/markup-compatibility/2006" xmlns:p14="http://schemas.microsoft.com/office/powerpoint/2010/main">
    <mc:Choice Requires="p14">
      <p:transition spd="slow" p14:dur="2000" advTm="3000">
        <p14:prism isContent="1"/>
      </p:transition>
    </mc:Choice>
    <mc:Fallback xmlns="">
      <p:transition spd="slow" advTm="3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8"/>
          <p:cNvSpPr/>
          <p:nvPr/>
        </p:nvSpPr>
        <p:spPr>
          <a:xfrm>
            <a:off x="792889" y="1863243"/>
            <a:ext cx="10514012" cy="4263237"/>
          </a:xfrm>
          <a:custGeom>
            <a:avLst/>
            <a:gdLst>
              <a:gd name="connsiteX0" fmla="*/ 0 w 4267199"/>
              <a:gd name="connsiteY0" fmla="*/ 444509 h 2667000"/>
              <a:gd name="connsiteX1" fmla="*/ 444509 w 4267199"/>
              <a:gd name="connsiteY1" fmla="*/ 0 h 2667000"/>
              <a:gd name="connsiteX2" fmla="*/ 939976 w 4267199"/>
              <a:gd name="connsiteY2" fmla="*/ 0 h 2667000"/>
              <a:gd name="connsiteX3" fmla="*/ 1435442 w 4267199"/>
              <a:gd name="connsiteY3" fmla="*/ 0 h 2667000"/>
              <a:gd name="connsiteX4" fmla="*/ 2066036 w 4267199"/>
              <a:gd name="connsiteY4" fmla="*/ 0 h 2667000"/>
              <a:gd name="connsiteX5" fmla="*/ 2662848 w 4267199"/>
              <a:gd name="connsiteY5" fmla="*/ 0 h 2667000"/>
              <a:gd name="connsiteX6" fmla="*/ 3192096 w 4267199"/>
              <a:gd name="connsiteY6" fmla="*/ 0 h 2667000"/>
              <a:gd name="connsiteX7" fmla="*/ 3822690 w 4267199"/>
              <a:gd name="connsiteY7" fmla="*/ 0 h 2667000"/>
              <a:gd name="connsiteX8" fmla="*/ 4267199 w 4267199"/>
              <a:gd name="connsiteY8" fmla="*/ 444509 h 2667000"/>
              <a:gd name="connsiteX9" fmla="*/ 4267199 w 4267199"/>
              <a:gd name="connsiteY9" fmla="*/ 1037170 h 2667000"/>
              <a:gd name="connsiteX10" fmla="*/ 4267199 w 4267199"/>
              <a:gd name="connsiteY10" fmla="*/ 1576491 h 2667000"/>
              <a:gd name="connsiteX11" fmla="*/ 4267199 w 4267199"/>
              <a:gd name="connsiteY11" fmla="*/ 2222491 h 2667000"/>
              <a:gd name="connsiteX12" fmla="*/ 3822690 w 4267199"/>
              <a:gd name="connsiteY12" fmla="*/ 2667000 h 2667000"/>
              <a:gd name="connsiteX13" fmla="*/ 3259660 w 4267199"/>
              <a:gd name="connsiteY13" fmla="*/ 2667000 h 2667000"/>
              <a:gd name="connsiteX14" fmla="*/ 2662848 w 4267199"/>
              <a:gd name="connsiteY14" fmla="*/ 2667000 h 2667000"/>
              <a:gd name="connsiteX15" fmla="*/ 2032254 w 4267199"/>
              <a:gd name="connsiteY15" fmla="*/ 2667000 h 2667000"/>
              <a:gd name="connsiteX16" fmla="*/ 1469224 w 4267199"/>
              <a:gd name="connsiteY16" fmla="*/ 2667000 h 2667000"/>
              <a:gd name="connsiteX17" fmla="*/ 939976 w 4267199"/>
              <a:gd name="connsiteY17" fmla="*/ 2667000 h 2667000"/>
              <a:gd name="connsiteX18" fmla="*/ 444509 w 4267199"/>
              <a:gd name="connsiteY18" fmla="*/ 2667000 h 2667000"/>
              <a:gd name="connsiteX19" fmla="*/ 0 w 4267199"/>
              <a:gd name="connsiteY19" fmla="*/ 2222491 h 2667000"/>
              <a:gd name="connsiteX20" fmla="*/ 0 w 4267199"/>
              <a:gd name="connsiteY20" fmla="*/ 1612051 h 2667000"/>
              <a:gd name="connsiteX21" fmla="*/ 0 w 4267199"/>
              <a:gd name="connsiteY21" fmla="*/ 1019390 h 2667000"/>
              <a:gd name="connsiteX22" fmla="*/ 0 w 4267199"/>
              <a:gd name="connsiteY22" fmla="*/ 444509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67199" h="2667000" fill="none" extrusionOk="0">
                <a:moveTo>
                  <a:pt x="0" y="444509"/>
                </a:moveTo>
                <a:cubicBezTo>
                  <a:pt x="-5071" y="204812"/>
                  <a:pt x="154767" y="-57801"/>
                  <a:pt x="444509" y="0"/>
                </a:cubicBezTo>
                <a:cubicBezTo>
                  <a:pt x="594057" y="-3071"/>
                  <a:pt x="722674" y="1696"/>
                  <a:pt x="939976" y="0"/>
                </a:cubicBezTo>
                <a:cubicBezTo>
                  <a:pt x="1157278" y="-1696"/>
                  <a:pt x="1283741" y="13449"/>
                  <a:pt x="1435442" y="0"/>
                </a:cubicBezTo>
                <a:cubicBezTo>
                  <a:pt x="1587143" y="-13449"/>
                  <a:pt x="1804962" y="74542"/>
                  <a:pt x="2066036" y="0"/>
                </a:cubicBezTo>
                <a:cubicBezTo>
                  <a:pt x="2327110" y="-74542"/>
                  <a:pt x="2464855" y="49617"/>
                  <a:pt x="2662848" y="0"/>
                </a:cubicBezTo>
                <a:cubicBezTo>
                  <a:pt x="2860841" y="-49617"/>
                  <a:pt x="2964858" y="3759"/>
                  <a:pt x="3192096" y="0"/>
                </a:cubicBezTo>
                <a:cubicBezTo>
                  <a:pt x="3419334" y="-3759"/>
                  <a:pt x="3690263" y="37696"/>
                  <a:pt x="3822690" y="0"/>
                </a:cubicBezTo>
                <a:cubicBezTo>
                  <a:pt x="4011803" y="-41279"/>
                  <a:pt x="4231983" y="164537"/>
                  <a:pt x="4267199" y="444509"/>
                </a:cubicBezTo>
                <a:cubicBezTo>
                  <a:pt x="4316080" y="721347"/>
                  <a:pt x="4223339" y="904227"/>
                  <a:pt x="4267199" y="1037170"/>
                </a:cubicBezTo>
                <a:cubicBezTo>
                  <a:pt x="4311059" y="1170113"/>
                  <a:pt x="4261613" y="1401878"/>
                  <a:pt x="4267199" y="1576491"/>
                </a:cubicBezTo>
                <a:cubicBezTo>
                  <a:pt x="4272785" y="1751104"/>
                  <a:pt x="4195771" y="2074537"/>
                  <a:pt x="4267199" y="2222491"/>
                </a:cubicBezTo>
                <a:cubicBezTo>
                  <a:pt x="4241280" y="2464869"/>
                  <a:pt x="4047910" y="2690808"/>
                  <a:pt x="3822690" y="2667000"/>
                </a:cubicBezTo>
                <a:cubicBezTo>
                  <a:pt x="3651259" y="2671748"/>
                  <a:pt x="3423826" y="2650145"/>
                  <a:pt x="3259660" y="2667000"/>
                </a:cubicBezTo>
                <a:cubicBezTo>
                  <a:pt x="3095494" y="2683855"/>
                  <a:pt x="2951378" y="2612599"/>
                  <a:pt x="2662848" y="2667000"/>
                </a:cubicBezTo>
                <a:cubicBezTo>
                  <a:pt x="2374318" y="2721401"/>
                  <a:pt x="2174474" y="2614755"/>
                  <a:pt x="2032254" y="2667000"/>
                </a:cubicBezTo>
                <a:cubicBezTo>
                  <a:pt x="1890034" y="2719245"/>
                  <a:pt x="1627924" y="2621785"/>
                  <a:pt x="1469224" y="2667000"/>
                </a:cubicBezTo>
                <a:cubicBezTo>
                  <a:pt x="1310524" y="2712215"/>
                  <a:pt x="1180881" y="2623307"/>
                  <a:pt x="939976" y="2667000"/>
                </a:cubicBezTo>
                <a:cubicBezTo>
                  <a:pt x="699071" y="2710693"/>
                  <a:pt x="620069" y="2651021"/>
                  <a:pt x="444509" y="2667000"/>
                </a:cubicBezTo>
                <a:cubicBezTo>
                  <a:pt x="142756" y="2669748"/>
                  <a:pt x="-23595" y="2478929"/>
                  <a:pt x="0" y="2222491"/>
                </a:cubicBezTo>
                <a:cubicBezTo>
                  <a:pt x="-37097" y="1938400"/>
                  <a:pt x="56480" y="1758187"/>
                  <a:pt x="0" y="1612051"/>
                </a:cubicBezTo>
                <a:cubicBezTo>
                  <a:pt x="-56480" y="1465915"/>
                  <a:pt x="40096" y="1287493"/>
                  <a:pt x="0" y="1019390"/>
                </a:cubicBezTo>
                <a:cubicBezTo>
                  <a:pt x="-40096" y="751287"/>
                  <a:pt x="14475" y="728565"/>
                  <a:pt x="0" y="444509"/>
                </a:cubicBezTo>
                <a:close/>
              </a:path>
              <a:path w="4267199" h="2667000" stroke="0" extrusionOk="0">
                <a:moveTo>
                  <a:pt x="0" y="444509"/>
                </a:moveTo>
                <a:cubicBezTo>
                  <a:pt x="23189" y="220951"/>
                  <a:pt x="245929" y="-33427"/>
                  <a:pt x="444509" y="0"/>
                </a:cubicBezTo>
                <a:cubicBezTo>
                  <a:pt x="637452" y="-8540"/>
                  <a:pt x="854494" y="20396"/>
                  <a:pt x="1007539" y="0"/>
                </a:cubicBezTo>
                <a:cubicBezTo>
                  <a:pt x="1160584" y="-20396"/>
                  <a:pt x="1387388" y="5837"/>
                  <a:pt x="1570569" y="0"/>
                </a:cubicBezTo>
                <a:cubicBezTo>
                  <a:pt x="1753750" y="-5837"/>
                  <a:pt x="1992427" y="44867"/>
                  <a:pt x="2167381" y="0"/>
                </a:cubicBezTo>
                <a:cubicBezTo>
                  <a:pt x="2342335" y="-44867"/>
                  <a:pt x="2461848" y="4842"/>
                  <a:pt x="2696630" y="0"/>
                </a:cubicBezTo>
                <a:cubicBezTo>
                  <a:pt x="2931412" y="-4842"/>
                  <a:pt x="3171174" y="49771"/>
                  <a:pt x="3327223" y="0"/>
                </a:cubicBezTo>
                <a:cubicBezTo>
                  <a:pt x="3483272" y="-49771"/>
                  <a:pt x="3704616" y="45934"/>
                  <a:pt x="3822690" y="0"/>
                </a:cubicBezTo>
                <a:cubicBezTo>
                  <a:pt x="4124531" y="568"/>
                  <a:pt x="4316088" y="208293"/>
                  <a:pt x="4267199" y="444509"/>
                </a:cubicBezTo>
                <a:cubicBezTo>
                  <a:pt x="4267918" y="684840"/>
                  <a:pt x="4265027" y="835059"/>
                  <a:pt x="4267199" y="1019390"/>
                </a:cubicBezTo>
                <a:cubicBezTo>
                  <a:pt x="4269371" y="1203721"/>
                  <a:pt x="4233644" y="1379126"/>
                  <a:pt x="4267199" y="1558711"/>
                </a:cubicBezTo>
                <a:cubicBezTo>
                  <a:pt x="4300754" y="1738296"/>
                  <a:pt x="4215751" y="2059027"/>
                  <a:pt x="4267199" y="2222491"/>
                </a:cubicBezTo>
                <a:cubicBezTo>
                  <a:pt x="4272898" y="2481707"/>
                  <a:pt x="4114505" y="2709493"/>
                  <a:pt x="3822690" y="2667000"/>
                </a:cubicBezTo>
                <a:cubicBezTo>
                  <a:pt x="3631249" y="2674895"/>
                  <a:pt x="3502137" y="2646029"/>
                  <a:pt x="3327223" y="2667000"/>
                </a:cubicBezTo>
                <a:cubicBezTo>
                  <a:pt x="3152309" y="2687971"/>
                  <a:pt x="2992091" y="2665833"/>
                  <a:pt x="2865539" y="2667000"/>
                </a:cubicBezTo>
                <a:cubicBezTo>
                  <a:pt x="2738987" y="2668167"/>
                  <a:pt x="2502868" y="2615005"/>
                  <a:pt x="2403854" y="2667000"/>
                </a:cubicBezTo>
                <a:cubicBezTo>
                  <a:pt x="2304840" y="2718995"/>
                  <a:pt x="1959388" y="2625232"/>
                  <a:pt x="1773260" y="2667000"/>
                </a:cubicBezTo>
                <a:cubicBezTo>
                  <a:pt x="1587132" y="2708768"/>
                  <a:pt x="1451131" y="2622502"/>
                  <a:pt x="1244012" y="2667000"/>
                </a:cubicBezTo>
                <a:cubicBezTo>
                  <a:pt x="1036893" y="2711498"/>
                  <a:pt x="824695" y="2578507"/>
                  <a:pt x="444509" y="2667000"/>
                </a:cubicBezTo>
                <a:cubicBezTo>
                  <a:pt x="139038" y="2657268"/>
                  <a:pt x="57221" y="2422429"/>
                  <a:pt x="0" y="2222491"/>
                </a:cubicBezTo>
                <a:cubicBezTo>
                  <a:pt x="-37412" y="1974053"/>
                  <a:pt x="750" y="1768946"/>
                  <a:pt x="0" y="1612051"/>
                </a:cubicBezTo>
                <a:cubicBezTo>
                  <a:pt x="-750" y="1455156"/>
                  <a:pt x="30890" y="1269952"/>
                  <a:pt x="0" y="1001610"/>
                </a:cubicBezTo>
                <a:cubicBezTo>
                  <a:pt x="-30890" y="733268"/>
                  <a:pt x="26084" y="644673"/>
                  <a:pt x="0" y="444509"/>
                </a:cubicBezTo>
                <a:close/>
              </a:path>
            </a:pathLst>
          </a:custGeom>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5" name="TextBox 4"/>
          <p:cNvSpPr txBox="1"/>
          <p:nvPr/>
        </p:nvSpPr>
        <p:spPr>
          <a:xfrm>
            <a:off x="1084217" y="548733"/>
            <a:ext cx="10763794" cy="584775"/>
          </a:xfrm>
          <a:prstGeom prst="rect">
            <a:avLst/>
          </a:prstGeom>
          <a:noFill/>
        </p:spPr>
        <p:txBody>
          <a:bodyPr wrap="square" rtlCol="0">
            <a:spAutoFit/>
          </a:bodyPr>
          <a:lstStyle/>
          <a:p>
            <a:r>
              <a:rPr lang="en-US" sz="3200" b="1" dirty="0" err="1" smtClean="0">
                <a:latin typeface="Times New Roman" panose="02020603050405020304" pitchFamily="18" charset="0"/>
                <a:cs typeface="Times New Roman" panose="02020603050405020304" pitchFamily="18" charset="0"/>
              </a:rPr>
              <a:t>Tóm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tắt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các</a:t>
            </a:r>
            <a:r>
              <a:rPr lang="en-US" sz="3200" b="1" dirty="0" smtClean="0">
                <a:latin typeface="Times New Roman" panose="02020603050405020304" pitchFamily="18" charset="0"/>
                <a:cs typeface="Times New Roman" panose="02020603050405020304" pitchFamily="18" charset="0"/>
              </a:rPr>
              <a:t> ý </a:t>
            </a:r>
            <a:r>
              <a:rPr lang="en-US" sz="3200" b="1" dirty="0" err="1" smtClean="0">
                <a:latin typeface="Times New Roman" panose="02020603050405020304" pitchFamily="18" charset="0"/>
                <a:cs typeface="Times New Roman" panose="02020603050405020304" pitchFamily="18" charset="0"/>
              </a:rPr>
              <a:t>chính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của</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văn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bản</a:t>
            </a:r>
            <a:r>
              <a:rPr lang="en-US" sz="3200" b="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Hội</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lồng</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tồng</a:t>
            </a:r>
            <a:r>
              <a:rPr lang="en-US" sz="3200" b="1" i="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bằng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sơ</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đồ</a:t>
            </a:r>
            <a:endParaRPr lang="en-US" sz="3200" b="1" dirty="0">
              <a:latin typeface="Times New Roman" panose="02020603050405020304" pitchFamily="18" charset="0"/>
              <a:cs typeface="Times New Roman" panose="02020603050405020304" pitchFamily="18" charset="0"/>
            </a:endParaRPr>
          </a:p>
        </p:txBody>
      </p:sp>
      <p:sp>
        <p:nvSpPr>
          <p:cNvPr id="6" name="Freeform 5"/>
          <p:cNvSpPr/>
          <p:nvPr/>
        </p:nvSpPr>
        <p:spPr>
          <a:xfrm>
            <a:off x="1854925" y="1972492"/>
            <a:ext cx="4167051" cy="1240971"/>
          </a:xfrm>
          <a:custGeom>
            <a:avLst/>
            <a:gdLst>
              <a:gd name="connsiteX0" fmla="*/ 4184387 w 4184387"/>
              <a:gd name="connsiteY0" fmla="*/ 0 h 1423851"/>
              <a:gd name="connsiteX1" fmla="*/ 239404 w 4184387"/>
              <a:gd name="connsiteY1" fmla="*/ 770708 h 1423851"/>
              <a:gd name="connsiteX2" fmla="*/ 435347 w 4184387"/>
              <a:gd name="connsiteY2" fmla="*/ 1097280 h 1423851"/>
              <a:gd name="connsiteX3" fmla="*/ 409221 w 4184387"/>
              <a:gd name="connsiteY3" fmla="*/ 1332411 h 1423851"/>
              <a:gd name="connsiteX4" fmla="*/ 356970 w 4184387"/>
              <a:gd name="connsiteY4" fmla="*/ 1423851 h 1423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4387" h="1423851">
                <a:moveTo>
                  <a:pt x="4184387" y="0"/>
                </a:moveTo>
                <a:cubicBezTo>
                  <a:pt x="2524315" y="293914"/>
                  <a:pt x="864244" y="587828"/>
                  <a:pt x="239404" y="770708"/>
                </a:cubicBezTo>
                <a:cubicBezTo>
                  <a:pt x="-385436" y="953588"/>
                  <a:pt x="407044" y="1003663"/>
                  <a:pt x="435347" y="1097280"/>
                </a:cubicBezTo>
                <a:cubicBezTo>
                  <a:pt x="463650" y="1190897"/>
                  <a:pt x="422284" y="1277983"/>
                  <a:pt x="409221" y="1332411"/>
                </a:cubicBezTo>
                <a:cubicBezTo>
                  <a:pt x="396158" y="1386839"/>
                  <a:pt x="376564" y="1405345"/>
                  <a:pt x="356970" y="1423851"/>
                </a:cubicBezTo>
              </a:path>
            </a:pathLst>
          </a:cu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 name="Freeform 7"/>
          <p:cNvSpPr/>
          <p:nvPr/>
        </p:nvSpPr>
        <p:spPr>
          <a:xfrm>
            <a:off x="3836576" y="1933303"/>
            <a:ext cx="2172337" cy="1711235"/>
          </a:xfrm>
          <a:custGeom>
            <a:avLst/>
            <a:gdLst>
              <a:gd name="connsiteX0" fmla="*/ 2377440 w 2377440"/>
              <a:gd name="connsiteY0" fmla="*/ 0 h 1175657"/>
              <a:gd name="connsiteX1" fmla="*/ 953589 w 2377440"/>
              <a:gd name="connsiteY1" fmla="*/ 796835 h 1175657"/>
              <a:gd name="connsiteX2" fmla="*/ 457200 w 2377440"/>
              <a:gd name="connsiteY2" fmla="*/ 679269 h 1175657"/>
              <a:gd name="connsiteX3" fmla="*/ 78377 w 2377440"/>
              <a:gd name="connsiteY3" fmla="*/ 992777 h 1175657"/>
              <a:gd name="connsiteX4" fmla="*/ 78377 w 2377440"/>
              <a:gd name="connsiteY4" fmla="*/ 992777 h 1175657"/>
              <a:gd name="connsiteX5" fmla="*/ 0 w 2377440"/>
              <a:gd name="connsiteY5" fmla="*/ 1175657 h 1175657"/>
              <a:gd name="connsiteX6" fmla="*/ 0 w 2377440"/>
              <a:gd name="connsiteY6" fmla="*/ 1175657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7440" h="1175657">
                <a:moveTo>
                  <a:pt x="2377440" y="0"/>
                </a:moveTo>
                <a:cubicBezTo>
                  <a:pt x="1825534" y="341812"/>
                  <a:pt x="1273629" y="683624"/>
                  <a:pt x="953589" y="796835"/>
                </a:cubicBezTo>
                <a:cubicBezTo>
                  <a:pt x="633549" y="910046"/>
                  <a:pt x="603069" y="646612"/>
                  <a:pt x="457200" y="679269"/>
                </a:cubicBezTo>
                <a:cubicBezTo>
                  <a:pt x="311331" y="711926"/>
                  <a:pt x="78377" y="992777"/>
                  <a:pt x="78377" y="992777"/>
                </a:cubicBezTo>
                <a:lnTo>
                  <a:pt x="78377" y="992777"/>
                </a:lnTo>
                <a:lnTo>
                  <a:pt x="0" y="1175657"/>
                </a:lnTo>
                <a:lnTo>
                  <a:pt x="0" y="1175657"/>
                </a:lnTo>
              </a:path>
            </a:pathLst>
          </a:cu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 name="Freeform 8"/>
          <p:cNvSpPr/>
          <p:nvPr/>
        </p:nvSpPr>
        <p:spPr>
          <a:xfrm flipH="1">
            <a:off x="5956662" y="1959429"/>
            <a:ext cx="45719" cy="2651760"/>
          </a:xfrm>
          <a:custGeom>
            <a:avLst/>
            <a:gdLst>
              <a:gd name="connsiteX0" fmla="*/ 655706 w 655706"/>
              <a:gd name="connsiteY0" fmla="*/ 0 h 1175657"/>
              <a:gd name="connsiteX1" fmla="*/ 368323 w 655706"/>
              <a:gd name="connsiteY1" fmla="*/ 901337 h 1175657"/>
              <a:gd name="connsiteX2" fmla="*/ 28689 w 655706"/>
              <a:gd name="connsiteY2" fmla="*/ 1071154 h 1175657"/>
              <a:gd name="connsiteX3" fmla="*/ 41752 w 655706"/>
              <a:gd name="connsiteY3" fmla="*/ 1175657 h 1175657"/>
            </a:gdLst>
            <a:ahLst/>
            <a:cxnLst>
              <a:cxn ang="0">
                <a:pos x="connsiteX0" y="connsiteY0"/>
              </a:cxn>
              <a:cxn ang="0">
                <a:pos x="connsiteX1" y="connsiteY1"/>
              </a:cxn>
              <a:cxn ang="0">
                <a:pos x="connsiteX2" y="connsiteY2"/>
              </a:cxn>
              <a:cxn ang="0">
                <a:pos x="connsiteX3" y="connsiteY3"/>
              </a:cxn>
            </a:cxnLst>
            <a:rect l="l" t="t" r="r" b="b"/>
            <a:pathLst>
              <a:path w="655706" h="1175657">
                <a:moveTo>
                  <a:pt x="655706" y="0"/>
                </a:moveTo>
                <a:cubicBezTo>
                  <a:pt x="564266" y="361406"/>
                  <a:pt x="472826" y="722812"/>
                  <a:pt x="368323" y="901337"/>
                </a:cubicBezTo>
                <a:cubicBezTo>
                  <a:pt x="263820" y="1079862"/>
                  <a:pt x="83117" y="1025434"/>
                  <a:pt x="28689" y="1071154"/>
                </a:cubicBezTo>
                <a:cubicBezTo>
                  <a:pt x="-25739" y="1116874"/>
                  <a:pt x="8006" y="1146265"/>
                  <a:pt x="41752" y="1175657"/>
                </a:cubicBezTo>
              </a:path>
            </a:pathLst>
          </a:cu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 name="Freeform 9"/>
          <p:cNvSpPr/>
          <p:nvPr/>
        </p:nvSpPr>
        <p:spPr>
          <a:xfrm>
            <a:off x="6035040" y="1959428"/>
            <a:ext cx="1624066" cy="1864935"/>
          </a:xfrm>
          <a:custGeom>
            <a:avLst/>
            <a:gdLst>
              <a:gd name="connsiteX0" fmla="*/ 0 w 1306286"/>
              <a:gd name="connsiteY0" fmla="*/ 0 h 1214846"/>
              <a:gd name="connsiteX1" fmla="*/ 849086 w 1306286"/>
              <a:gd name="connsiteY1" fmla="*/ 509451 h 1214846"/>
              <a:gd name="connsiteX2" fmla="*/ 1306286 w 1306286"/>
              <a:gd name="connsiteY2" fmla="*/ 1214846 h 1214846"/>
              <a:gd name="connsiteX3" fmla="*/ 1306286 w 1306286"/>
              <a:gd name="connsiteY3" fmla="*/ 1214846 h 1214846"/>
            </a:gdLst>
            <a:ahLst/>
            <a:cxnLst>
              <a:cxn ang="0">
                <a:pos x="connsiteX0" y="connsiteY0"/>
              </a:cxn>
              <a:cxn ang="0">
                <a:pos x="connsiteX1" y="connsiteY1"/>
              </a:cxn>
              <a:cxn ang="0">
                <a:pos x="connsiteX2" y="connsiteY2"/>
              </a:cxn>
              <a:cxn ang="0">
                <a:pos x="connsiteX3" y="connsiteY3"/>
              </a:cxn>
            </a:cxnLst>
            <a:rect l="l" t="t" r="r" b="b"/>
            <a:pathLst>
              <a:path w="1306286" h="1214846">
                <a:moveTo>
                  <a:pt x="0" y="0"/>
                </a:moveTo>
                <a:cubicBezTo>
                  <a:pt x="315686" y="153488"/>
                  <a:pt x="631372" y="306977"/>
                  <a:pt x="849086" y="509451"/>
                </a:cubicBezTo>
                <a:cubicBezTo>
                  <a:pt x="1066800" y="711925"/>
                  <a:pt x="1306286" y="1214846"/>
                  <a:pt x="1306286" y="1214846"/>
                </a:cubicBezTo>
                <a:lnTo>
                  <a:pt x="1306286" y="1214846"/>
                </a:lnTo>
              </a:path>
            </a:pathLst>
          </a:cu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 name="Freeform 11"/>
          <p:cNvSpPr/>
          <p:nvPr/>
        </p:nvSpPr>
        <p:spPr>
          <a:xfrm>
            <a:off x="6087290" y="1946366"/>
            <a:ext cx="3687653" cy="1428596"/>
          </a:xfrm>
          <a:custGeom>
            <a:avLst/>
            <a:gdLst>
              <a:gd name="connsiteX0" fmla="*/ 0 w 3452498"/>
              <a:gd name="connsiteY0" fmla="*/ 0 h 1345474"/>
              <a:gd name="connsiteX1" fmla="*/ 3082835 w 3452498"/>
              <a:gd name="connsiteY1" fmla="*/ 483326 h 1345474"/>
              <a:gd name="connsiteX2" fmla="*/ 3396343 w 3452498"/>
              <a:gd name="connsiteY2" fmla="*/ 1345474 h 1345474"/>
              <a:gd name="connsiteX3" fmla="*/ 3396343 w 3452498"/>
              <a:gd name="connsiteY3" fmla="*/ 1345474 h 1345474"/>
            </a:gdLst>
            <a:ahLst/>
            <a:cxnLst>
              <a:cxn ang="0">
                <a:pos x="connsiteX0" y="connsiteY0"/>
              </a:cxn>
              <a:cxn ang="0">
                <a:pos x="connsiteX1" y="connsiteY1"/>
              </a:cxn>
              <a:cxn ang="0">
                <a:pos x="connsiteX2" y="connsiteY2"/>
              </a:cxn>
              <a:cxn ang="0">
                <a:pos x="connsiteX3" y="connsiteY3"/>
              </a:cxn>
            </a:cxnLst>
            <a:rect l="l" t="t" r="r" b="b"/>
            <a:pathLst>
              <a:path w="3452498" h="1345474">
                <a:moveTo>
                  <a:pt x="0" y="0"/>
                </a:moveTo>
                <a:cubicBezTo>
                  <a:pt x="1258389" y="129540"/>
                  <a:pt x="2516778" y="259080"/>
                  <a:pt x="3082835" y="483326"/>
                </a:cubicBezTo>
                <a:cubicBezTo>
                  <a:pt x="3648892" y="707572"/>
                  <a:pt x="3396343" y="1345474"/>
                  <a:pt x="3396343" y="1345474"/>
                </a:cubicBezTo>
                <a:lnTo>
                  <a:pt x="3396343" y="1345474"/>
                </a:lnTo>
              </a:path>
            </a:pathLst>
          </a:cu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pic>
        <p:nvPicPr>
          <p:cNvPr id="7" name="Google Shape;3078;p51"/>
          <p:cNvPicPr preferRelativeResize="0"/>
          <p:nvPr/>
        </p:nvPicPr>
        <p:blipFill>
          <a:blip r:embed="rId2" cstate="print">
            <a:extLst>
              <a:ext uri="{28A0092B-C50C-407E-A947-70E740481C1C}">
                <a14:useLocalDpi xmlns:a14="http://schemas.microsoft.com/office/drawing/2010/main" val="0"/>
              </a:ext>
            </a:extLst>
          </a:blip>
          <a:stretch>
            <a:fillRect/>
          </a:stretch>
        </p:blipFill>
        <p:spPr>
          <a:xfrm>
            <a:off x="5198673" y="1278468"/>
            <a:ext cx="1702444" cy="1466130"/>
          </a:xfrm>
          <a:prstGeom prst="ellipse">
            <a:avLst/>
          </a:prstGeom>
          <a:noFill/>
          <a:ln>
            <a:noFill/>
          </a:ln>
        </p:spPr>
      </p:pic>
      <p:sp>
        <p:nvSpPr>
          <p:cNvPr id="13" name="TextBox 12"/>
          <p:cNvSpPr txBox="1"/>
          <p:nvPr/>
        </p:nvSpPr>
        <p:spPr>
          <a:xfrm>
            <a:off x="1223554" y="3322712"/>
            <a:ext cx="1859281" cy="954107"/>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Thời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tổ</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chức</a:t>
            </a:r>
            <a:endParaRPr lang="en-US" sz="28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3082835" y="3907487"/>
            <a:ext cx="1554479" cy="954107"/>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Địa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điểm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tổ</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chức</a:t>
            </a:r>
            <a:endParaRPr lang="en-US" sz="28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5133704" y="4751658"/>
            <a:ext cx="1793556" cy="954107"/>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Vùng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miền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lễ</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hội</a:t>
            </a:r>
            <a:endParaRPr lang="en-US" sz="28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6927260" y="3824364"/>
            <a:ext cx="1746477" cy="954107"/>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Phần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cúng</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tế</a:t>
            </a:r>
            <a:r>
              <a:rPr lang="en-US" sz="2800" dirty="0" smtClean="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lễ</a:t>
            </a:r>
            <a:endParaRPr lang="en-US" sz="28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8965778" y="3374963"/>
            <a:ext cx="1746477" cy="954107"/>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Phần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vui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chơi</a:t>
            </a:r>
            <a:r>
              <a:rPr lang="en-US" sz="2800" dirty="0" smtClean="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hội</a:t>
            </a:r>
            <a:endParaRPr lang="en-US" sz="2800" dirty="0">
              <a:latin typeface="Times New Roman" panose="02020603050405020304" pitchFamily="18" charset="0"/>
              <a:cs typeface="Times New Roman" panose="02020603050405020304" pitchFamily="18" charset="0"/>
            </a:endParaRPr>
          </a:p>
        </p:txBody>
      </p:sp>
      <p:sp>
        <p:nvSpPr>
          <p:cNvPr id="18" name="矩形 32"/>
          <p:cNvSpPr/>
          <p:nvPr/>
        </p:nvSpPr>
        <p:spPr>
          <a:xfrm>
            <a:off x="10807900" y="6586355"/>
            <a:ext cx="1384100" cy="136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680" tIns="43339" rIns="86680" bIns="43339" numCol="1" spcCol="0" rtlCol="0" fromWordArt="0" anchor="ctr" anchorCtr="0" forceAA="0" compatLnSpc="1">
            <a:noAutofit/>
          </a:bodyPr>
          <a:lstStyle/>
          <a:p>
            <a:pPr algn="ctr"/>
            <a:endParaRPr lang="zh-CN" altLang="en-US" sz="1895">
              <a:cs typeface="Elsie" panose="02000000000000000000" charset="0"/>
            </a:endParaRPr>
          </a:p>
        </p:txBody>
      </p:sp>
    </p:spTree>
    <p:extLst>
      <p:ext uri="{BB962C8B-B14F-4D97-AF65-F5344CB8AC3E}">
        <p14:creationId xmlns:p14="http://schemas.microsoft.com/office/powerpoint/2010/main" val="401889162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16" presetClass="entr" presetSubtype="21"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500"/>
                                        <p:tgtEl>
                                          <p:spTgt spid="16"/>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inVertical)">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8" grpId="0" animBg="1"/>
      <p:bldP spid="9" grpId="0" animBg="1"/>
      <p:bldP spid="10" grpId="0" animBg="1"/>
      <p:bldP spid="12" grpId="0" animBg="1"/>
      <p:bldP spid="13" grpId="0"/>
      <p:bldP spid="14" grpId="0"/>
      <p:bldP spid="15"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092926" y="694024"/>
            <a:ext cx="4798422" cy="1035055"/>
          </a:xfrm>
          <a:custGeom>
            <a:avLst/>
            <a:gdLst>
              <a:gd name="connsiteX0" fmla="*/ 4184387 w 4184387"/>
              <a:gd name="connsiteY0" fmla="*/ 0 h 1423851"/>
              <a:gd name="connsiteX1" fmla="*/ 239404 w 4184387"/>
              <a:gd name="connsiteY1" fmla="*/ 770708 h 1423851"/>
              <a:gd name="connsiteX2" fmla="*/ 435347 w 4184387"/>
              <a:gd name="connsiteY2" fmla="*/ 1097280 h 1423851"/>
              <a:gd name="connsiteX3" fmla="*/ 409221 w 4184387"/>
              <a:gd name="connsiteY3" fmla="*/ 1332411 h 1423851"/>
              <a:gd name="connsiteX4" fmla="*/ 356970 w 4184387"/>
              <a:gd name="connsiteY4" fmla="*/ 1423851 h 1423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4387" h="1423851">
                <a:moveTo>
                  <a:pt x="4184387" y="0"/>
                </a:moveTo>
                <a:cubicBezTo>
                  <a:pt x="2524315" y="293914"/>
                  <a:pt x="864244" y="587828"/>
                  <a:pt x="239404" y="770708"/>
                </a:cubicBezTo>
                <a:cubicBezTo>
                  <a:pt x="-385436" y="953588"/>
                  <a:pt x="407044" y="1003663"/>
                  <a:pt x="435347" y="1097280"/>
                </a:cubicBezTo>
                <a:cubicBezTo>
                  <a:pt x="463650" y="1190897"/>
                  <a:pt x="422284" y="1277983"/>
                  <a:pt x="409221" y="1332411"/>
                </a:cubicBezTo>
                <a:cubicBezTo>
                  <a:pt x="396158" y="1386839"/>
                  <a:pt x="376564" y="1405345"/>
                  <a:pt x="356970" y="1423851"/>
                </a:cubicBezTo>
              </a:path>
            </a:pathLst>
          </a:cu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 name="Freeform 4"/>
          <p:cNvSpPr/>
          <p:nvPr/>
        </p:nvSpPr>
        <p:spPr>
          <a:xfrm>
            <a:off x="3594365" y="654836"/>
            <a:ext cx="2283920" cy="2006782"/>
          </a:xfrm>
          <a:custGeom>
            <a:avLst/>
            <a:gdLst>
              <a:gd name="connsiteX0" fmla="*/ 2377440 w 2377440"/>
              <a:gd name="connsiteY0" fmla="*/ 0 h 1175657"/>
              <a:gd name="connsiteX1" fmla="*/ 953589 w 2377440"/>
              <a:gd name="connsiteY1" fmla="*/ 796835 h 1175657"/>
              <a:gd name="connsiteX2" fmla="*/ 457200 w 2377440"/>
              <a:gd name="connsiteY2" fmla="*/ 679269 h 1175657"/>
              <a:gd name="connsiteX3" fmla="*/ 78377 w 2377440"/>
              <a:gd name="connsiteY3" fmla="*/ 992777 h 1175657"/>
              <a:gd name="connsiteX4" fmla="*/ 78377 w 2377440"/>
              <a:gd name="connsiteY4" fmla="*/ 992777 h 1175657"/>
              <a:gd name="connsiteX5" fmla="*/ 0 w 2377440"/>
              <a:gd name="connsiteY5" fmla="*/ 1175657 h 1175657"/>
              <a:gd name="connsiteX6" fmla="*/ 0 w 2377440"/>
              <a:gd name="connsiteY6" fmla="*/ 1175657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7440" h="1175657">
                <a:moveTo>
                  <a:pt x="2377440" y="0"/>
                </a:moveTo>
                <a:cubicBezTo>
                  <a:pt x="1825534" y="341812"/>
                  <a:pt x="1273629" y="683624"/>
                  <a:pt x="953589" y="796835"/>
                </a:cubicBezTo>
                <a:cubicBezTo>
                  <a:pt x="633549" y="910046"/>
                  <a:pt x="603069" y="646612"/>
                  <a:pt x="457200" y="679269"/>
                </a:cubicBezTo>
                <a:cubicBezTo>
                  <a:pt x="311331" y="711926"/>
                  <a:pt x="78377" y="992777"/>
                  <a:pt x="78377" y="992777"/>
                </a:cubicBezTo>
                <a:lnTo>
                  <a:pt x="78377" y="992777"/>
                </a:lnTo>
                <a:lnTo>
                  <a:pt x="0" y="1175657"/>
                </a:lnTo>
                <a:lnTo>
                  <a:pt x="0" y="1175657"/>
                </a:lnTo>
              </a:path>
            </a:pathLst>
          </a:cu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 name="Freeform 5"/>
          <p:cNvSpPr/>
          <p:nvPr/>
        </p:nvSpPr>
        <p:spPr>
          <a:xfrm flipH="1">
            <a:off x="5612370" y="680960"/>
            <a:ext cx="254399" cy="2548442"/>
          </a:xfrm>
          <a:custGeom>
            <a:avLst/>
            <a:gdLst>
              <a:gd name="connsiteX0" fmla="*/ 655706 w 655706"/>
              <a:gd name="connsiteY0" fmla="*/ 0 h 1175657"/>
              <a:gd name="connsiteX1" fmla="*/ 368323 w 655706"/>
              <a:gd name="connsiteY1" fmla="*/ 901337 h 1175657"/>
              <a:gd name="connsiteX2" fmla="*/ 28689 w 655706"/>
              <a:gd name="connsiteY2" fmla="*/ 1071154 h 1175657"/>
              <a:gd name="connsiteX3" fmla="*/ 41752 w 655706"/>
              <a:gd name="connsiteY3" fmla="*/ 1175657 h 1175657"/>
            </a:gdLst>
            <a:ahLst/>
            <a:cxnLst>
              <a:cxn ang="0">
                <a:pos x="connsiteX0" y="connsiteY0"/>
              </a:cxn>
              <a:cxn ang="0">
                <a:pos x="connsiteX1" y="connsiteY1"/>
              </a:cxn>
              <a:cxn ang="0">
                <a:pos x="connsiteX2" y="connsiteY2"/>
              </a:cxn>
              <a:cxn ang="0">
                <a:pos x="connsiteX3" y="connsiteY3"/>
              </a:cxn>
            </a:cxnLst>
            <a:rect l="l" t="t" r="r" b="b"/>
            <a:pathLst>
              <a:path w="655706" h="1175657">
                <a:moveTo>
                  <a:pt x="655706" y="0"/>
                </a:moveTo>
                <a:cubicBezTo>
                  <a:pt x="564266" y="361406"/>
                  <a:pt x="472826" y="722812"/>
                  <a:pt x="368323" y="901337"/>
                </a:cubicBezTo>
                <a:cubicBezTo>
                  <a:pt x="263820" y="1079862"/>
                  <a:pt x="83117" y="1025434"/>
                  <a:pt x="28689" y="1071154"/>
                </a:cubicBezTo>
                <a:cubicBezTo>
                  <a:pt x="-25739" y="1116874"/>
                  <a:pt x="8006" y="1146265"/>
                  <a:pt x="41752" y="1175657"/>
                </a:cubicBezTo>
              </a:path>
            </a:pathLst>
          </a:cu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 name="Freeform 6"/>
          <p:cNvSpPr/>
          <p:nvPr/>
        </p:nvSpPr>
        <p:spPr>
          <a:xfrm>
            <a:off x="5904411" y="680960"/>
            <a:ext cx="2584268" cy="1980658"/>
          </a:xfrm>
          <a:custGeom>
            <a:avLst/>
            <a:gdLst>
              <a:gd name="connsiteX0" fmla="*/ 0 w 1306286"/>
              <a:gd name="connsiteY0" fmla="*/ 0 h 1214846"/>
              <a:gd name="connsiteX1" fmla="*/ 849086 w 1306286"/>
              <a:gd name="connsiteY1" fmla="*/ 509451 h 1214846"/>
              <a:gd name="connsiteX2" fmla="*/ 1306286 w 1306286"/>
              <a:gd name="connsiteY2" fmla="*/ 1214846 h 1214846"/>
              <a:gd name="connsiteX3" fmla="*/ 1306286 w 1306286"/>
              <a:gd name="connsiteY3" fmla="*/ 1214846 h 1214846"/>
            </a:gdLst>
            <a:ahLst/>
            <a:cxnLst>
              <a:cxn ang="0">
                <a:pos x="connsiteX0" y="connsiteY0"/>
              </a:cxn>
              <a:cxn ang="0">
                <a:pos x="connsiteX1" y="connsiteY1"/>
              </a:cxn>
              <a:cxn ang="0">
                <a:pos x="connsiteX2" y="connsiteY2"/>
              </a:cxn>
              <a:cxn ang="0">
                <a:pos x="connsiteX3" y="connsiteY3"/>
              </a:cxn>
            </a:cxnLst>
            <a:rect l="l" t="t" r="r" b="b"/>
            <a:pathLst>
              <a:path w="1306286" h="1214846">
                <a:moveTo>
                  <a:pt x="0" y="0"/>
                </a:moveTo>
                <a:cubicBezTo>
                  <a:pt x="315686" y="153488"/>
                  <a:pt x="631372" y="306977"/>
                  <a:pt x="849086" y="509451"/>
                </a:cubicBezTo>
                <a:cubicBezTo>
                  <a:pt x="1066800" y="711925"/>
                  <a:pt x="1306286" y="1214846"/>
                  <a:pt x="1306286" y="1214846"/>
                </a:cubicBezTo>
                <a:lnTo>
                  <a:pt x="1306286" y="1214846"/>
                </a:lnTo>
              </a:path>
            </a:pathLst>
          </a:cu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 name="Freeform 7"/>
          <p:cNvSpPr/>
          <p:nvPr/>
        </p:nvSpPr>
        <p:spPr>
          <a:xfrm>
            <a:off x="5956661" y="667898"/>
            <a:ext cx="5003076" cy="1656630"/>
          </a:xfrm>
          <a:custGeom>
            <a:avLst/>
            <a:gdLst>
              <a:gd name="connsiteX0" fmla="*/ 0 w 3452498"/>
              <a:gd name="connsiteY0" fmla="*/ 0 h 1345474"/>
              <a:gd name="connsiteX1" fmla="*/ 3082835 w 3452498"/>
              <a:gd name="connsiteY1" fmla="*/ 483326 h 1345474"/>
              <a:gd name="connsiteX2" fmla="*/ 3396343 w 3452498"/>
              <a:gd name="connsiteY2" fmla="*/ 1345474 h 1345474"/>
              <a:gd name="connsiteX3" fmla="*/ 3396343 w 3452498"/>
              <a:gd name="connsiteY3" fmla="*/ 1345474 h 1345474"/>
            </a:gdLst>
            <a:ahLst/>
            <a:cxnLst>
              <a:cxn ang="0">
                <a:pos x="connsiteX0" y="connsiteY0"/>
              </a:cxn>
              <a:cxn ang="0">
                <a:pos x="connsiteX1" y="connsiteY1"/>
              </a:cxn>
              <a:cxn ang="0">
                <a:pos x="connsiteX2" y="connsiteY2"/>
              </a:cxn>
              <a:cxn ang="0">
                <a:pos x="connsiteX3" y="connsiteY3"/>
              </a:cxn>
            </a:cxnLst>
            <a:rect l="l" t="t" r="r" b="b"/>
            <a:pathLst>
              <a:path w="3452498" h="1345474">
                <a:moveTo>
                  <a:pt x="0" y="0"/>
                </a:moveTo>
                <a:cubicBezTo>
                  <a:pt x="1258389" y="129540"/>
                  <a:pt x="2516778" y="259080"/>
                  <a:pt x="3082835" y="483326"/>
                </a:cubicBezTo>
                <a:cubicBezTo>
                  <a:pt x="3648892" y="707572"/>
                  <a:pt x="3396343" y="1345474"/>
                  <a:pt x="3396343" y="1345474"/>
                </a:cubicBezTo>
                <a:lnTo>
                  <a:pt x="3396343" y="1345474"/>
                </a:lnTo>
              </a:path>
            </a:pathLst>
          </a:cu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pic>
        <p:nvPicPr>
          <p:cNvPr id="9" name="Google Shape;3078;p51"/>
          <p:cNvPicPr preferRelativeResize="0"/>
          <p:nvPr/>
        </p:nvPicPr>
        <p:blipFill>
          <a:blip r:embed="rId2" cstate="print">
            <a:extLst>
              <a:ext uri="{28A0092B-C50C-407E-A947-70E740481C1C}">
                <a14:useLocalDpi xmlns:a14="http://schemas.microsoft.com/office/drawing/2010/main" val="0"/>
              </a:ext>
            </a:extLst>
          </a:blip>
          <a:stretch>
            <a:fillRect/>
          </a:stretch>
        </p:blipFill>
        <p:spPr>
          <a:xfrm>
            <a:off x="5068044" y="0"/>
            <a:ext cx="1702444" cy="1466130"/>
          </a:xfrm>
          <a:prstGeom prst="ellipse">
            <a:avLst/>
          </a:prstGeom>
          <a:noFill/>
          <a:ln>
            <a:noFill/>
          </a:ln>
        </p:spPr>
      </p:pic>
      <p:sp>
        <p:nvSpPr>
          <p:cNvPr id="10" name="TextBox 9"/>
          <p:cNvSpPr txBox="1"/>
          <p:nvPr/>
        </p:nvSpPr>
        <p:spPr>
          <a:xfrm>
            <a:off x="742550" y="1707511"/>
            <a:ext cx="1963198" cy="954107"/>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Thời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gian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tổ</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chức</a:t>
            </a:r>
            <a:endParaRPr lang="en-US" sz="28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2871343" y="2746606"/>
            <a:ext cx="1641360" cy="954107"/>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Địa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điểm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tổ</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chức</a:t>
            </a:r>
            <a:endParaRPr lang="en-US" sz="2800"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4969990" y="3160506"/>
            <a:ext cx="1893799" cy="954107"/>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Vùng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miền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có</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lễ</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hội</a:t>
            </a:r>
            <a:endParaRPr lang="en-US" sz="28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7584960" y="2558115"/>
            <a:ext cx="1844089" cy="954107"/>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Phần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cúng</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tế</a:t>
            </a:r>
            <a:r>
              <a:rPr lang="en-US" sz="2800" b="1" dirty="0" smtClean="0">
                <a:latin typeface="Times New Roman" panose="02020603050405020304" pitchFamily="18" charset="0"/>
                <a:cs typeface="Times New Roman" panose="02020603050405020304" pitchFamily="18" charset="0"/>
              </a:rPr>
              <a:t> - </a:t>
            </a:r>
            <a:r>
              <a:rPr lang="en-US" sz="2800" b="1" dirty="0" err="1" smtClean="0">
                <a:latin typeface="Times New Roman" panose="02020603050405020304" pitchFamily="18" charset="0"/>
                <a:cs typeface="Times New Roman" panose="02020603050405020304" pitchFamily="18" charset="0"/>
              </a:rPr>
              <a:t>lễ</a:t>
            </a:r>
            <a:endParaRPr lang="en-US" sz="2800"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9958554" y="2269553"/>
            <a:ext cx="1844089" cy="954107"/>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Phần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vui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chơi</a:t>
            </a:r>
            <a:r>
              <a:rPr lang="en-US" sz="2800" b="1" dirty="0" smtClean="0">
                <a:latin typeface="Times New Roman" panose="02020603050405020304" pitchFamily="18" charset="0"/>
                <a:cs typeface="Times New Roman" panose="02020603050405020304" pitchFamily="18" charset="0"/>
              </a:rPr>
              <a:t> – </a:t>
            </a:r>
            <a:r>
              <a:rPr lang="en-US" sz="2800" b="1" dirty="0" err="1" smtClean="0">
                <a:latin typeface="Times New Roman" panose="02020603050405020304" pitchFamily="18" charset="0"/>
                <a:cs typeface="Times New Roman" panose="02020603050405020304" pitchFamily="18" charset="0"/>
              </a:rPr>
              <a:t>hội</a:t>
            </a:r>
            <a:endParaRPr lang="en-US" sz="2800" b="1" dirty="0">
              <a:latin typeface="Times New Roman" panose="02020603050405020304" pitchFamily="18" charset="0"/>
              <a:cs typeface="Times New Roman" panose="02020603050405020304" pitchFamily="18" charset="0"/>
            </a:endParaRPr>
          </a:p>
        </p:txBody>
      </p:sp>
      <p:sp>
        <p:nvSpPr>
          <p:cNvPr id="15" name="TextBox 14"/>
          <p:cNvSpPr txBox="1">
            <a:spLocks noChangeArrowheads="1"/>
          </p:cNvSpPr>
          <p:nvPr/>
        </p:nvSpPr>
        <p:spPr bwMode="auto">
          <a:xfrm>
            <a:off x="423871" y="2796518"/>
            <a:ext cx="21490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
              <a:defRPr sz="2400">
                <a:solidFill>
                  <a:schemeClr val="tx1"/>
                </a:solidFill>
                <a:latin typeface="方正静蕾简体"/>
                <a:ea typeface="方正静蕾简体"/>
                <a:cs typeface="方正静蕾简体"/>
              </a:defRPr>
            </a:lvl1pPr>
            <a:lvl2pPr>
              <a:defRPr sz="2400">
                <a:solidFill>
                  <a:schemeClr val="tx1"/>
                </a:solidFill>
                <a:latin typeface="方正静蕾简体"/>
                <a:ea typeface="方正静蕾简体"/>
                <a:cs typeface="方正静蕾简体"/>
              </a:defRPr>
            </a:lvl2pPr>
            <a:lvl3pPr>
              <a:defRPr sz="2400">
                <a:solidFill>
                  <a:schemeClr val="tx1"/>
                </a:solidFill>
                <a:latin typeface="方正静蕾简体"/>
                <a:ea typeface="方正静蕾简体"/>
                <a:cs typeface="方正静蕾简体"/>
              </a:defRPr>
            </a:lvl3pPr>
            <a:lvl4pPr>
              <a:defRPr sz="2400">
                <a:solidFill>
                  <a:schemeClr val="tx1"/>
                </a:solidFill>
                <a:latin typeface="方正静蕾简体"/>
                <a:ea typeface="方正静蕾简体"/>
                <a:cs typeface="方正静蕾简体"/>
              </a:defRPr>
            </a:lvl4pPr>
            <a:lvl5pPr>
              <a:defRPr sz="2400">
                <a:solidFill>
                  <a:schemeClr val="tx1"/>
                </a:solidFill>
                <a:latin typeface="方正静蕾简体"/>
                <a:ea typeface="方正静蕾简体"/>
                <a:cs typeface="方正静蕾简体"/>
              </a:defRPr>
            </a:lvl5pPr>
            <a:lvl6pPr marL="2895600" indent="-609600" defTabSz="1217613" eaLnBrk="0" fontAlgn="base" hangingPunct="0">
              <a:spcBef>
                <a:spcPct val="0"/>
              </a:spcBef>
              <a:spcAft>
                <a:spcPct val="0"/>
              </a:spcAft>
              <a:defRPr sz="2400">
                <a:solidFill>
                  <a:schemeClr val="tx1"/>
                </a:solidFill>
                <a:latin typeface="方正静蕾简体"/>
                <a:ea typeface="方正静蕾简体"/>
                <a:cs typeface="方正静蕾简体"/>
              </a:defRPr>
            </a:lvl6pPr>
            <a:lvl7pPr marL="3352800" indent="-609600" defTabSz="1217613" eaLnBrk="0" fontAlgn="base" hangingPunct="0">
              <a:spcBef>
                <a:spcPct val="0"/>
              </a:spcBef>
              <a:spcAft>
                <a:spcPct val="0"/>
              </a:spcAft>
              <a:defRPr sz="2400">
                <a:solidFill>
                  <a:schemeClr val="tx1"/>
                </a:solidFill>
                <a:latin typeface="方正静蕾简体"/>
                <a:ea typeface="方正静蕾简体"/>
                <a:cs typeface="方正静蕾简体"/>
              </a:defRPr>
            </a:lvl7pPr>
            <a:lvl8pPr marL="3810000" indent="-609600" defTabSz="1217613" eaLnBrk="0" fontAlgn="base" hangingPunct="0">
              <a:spcBef>
                <a:spcPct val="0"/>
              </a:spcBef>
              <a:spcAft>
                <a:spcPct val="0"/>
              </a:spcAft>
              <a:defRPr sz="2400">
                <a:solidFill>
                  <a:schemeClr val="tx1"/>
                </a:solidFill>
                <a:latin typeface="方正静蕾简体"/>
                <a:ea typeface="方正静蕾简体"/>
                <a:cs typeface="方正静蕾简体"/>
              </a:defRPr>
            </a:lvl8pPr>
            <a:lvl9pPr marL="4267200" indent="-609600" defTabSz="1217613" eaLnBrk="0" fontAlgn="base" hangingPunct="0">
              <a:spcBef>
                <a:spcPct val="0"/>
              </a:spcBef>
              <a:spcAft>
                <a:spcPct val="0"/>
              </a:spcAft>
              <a:defRPr sz="2400">
                <a:solidFill>
                  <a:schemeClr val="tx1"/>
                </a:solidFill>
                <a:latin typeface="方正静蕾简体"/>
                <a:ea typeface="方正静蕾简体"/>
                <a:cs typeface="方正静蕾简体"/>
              </a:defRPr>
            </a:lvl9pPr>
          </a:lstStyle>
          <a:p>
            <a:pPr algn="just"/>
            <a:r>
              <a:rPr lang="en-US" altLang="en-US" dirty="0" err="1">
                <a:latin typeface="Times New Roman" panose="02020603050405020304" pitchFamily="18" charset="0"/>
                <a:cs typeface="Times New Roman" panose="02020603050405020304" pitchFamily="18" charset="0"/>
              </a:rPr>
              <a:t>Sau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tết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Nguyên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đán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đến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tết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Thanh</a:t>
            </a:r>
            <a:r>
              <a:rPr lang="en-US" altLang="en-US" dirty="0">
                <a:latin typeface="Times New Roman" panose="02020603050405020304" pitchFamily="18" charset="0"/>
                <a:cs typeface="Times New Roman" panose="02020603050405020304" pitchFamily="18" charset="0"/>
              </a:rPr>
              <a:t> minh</a:t>
            </a:r>
            <a:endParaRPr lang="en-US" altLang="en-US" sz="2000" dirty="0">
              <a:latin typeface="Times New Roman" panose="02020603050405020304" pitchFamily="18" charset="0"/>
              <a:cs typeface="Times New Roman" panose="02020603050405020304" pitchFamily="18" charset="0"/>
            </a:endParaRPr>
          </a:p>
        </p:txBody>
      </p:sp>
      <p:sp>
        <p:nvSpPr>
          <p:cNvPr id="16" name="TextBox 15"/>
          <p:cNvSpPr txBox="1">
            <a:spLocks noChangeArrowheads="1"/>
          </p:cNvSpPr>
          <p:nvPr/>
        </p:nvSpPr>
        <p:spPr bwMode="auto">
          <a:xfrm>
            <a:off x="2519852" y="3996847"/>
            <a:ext cx="2149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
              <a:defRPr sz="2400">
                <a:solidFill>
                  <a:schemeClr val="tx1"/>
                </a:solidFill>
                <a:latin typeface="方正静蕾简体"/>
                <a:ea typeface="方正静蕾简体"/>
                <a:cs typeface="方正静蕾简体"/>
              </a:defRPr>
            </a:lvl1pPr>
            <a:lvl2pPr>
              <a:defRPr sz="2400">
                <a:solidFill>
                  <a:schemeClr val="tx1"/>
                </a:solidFill>
                <a:latin typeface="方正静蕾简体"/>
                <a:ea typeface="方正静蕾简体"/>
                <a:cs typeface="方正静蕾简体"/>
              </a:defRPr>
            </a:lvl2pPr>
            <a:lvl3pPr>
              <a:defRPr sz="2400">
                <a:solidFill>
                  <a:schemeClr val="tx1"/>
                </a:solidFill>
                <a:latin typeface="方正静蕾简体"/>
                <a:ea typeface="方正静蕾简体"/>
                <a:cs typeface="方正静蕾简体"/>
              </a:defRPr>
            </a:lvl3pPr>
            <a:lvl4pPr>
              <a:defRPr sz="2400">
                <a:solidFill>
                  <a:schemeClr val="tx1"/>
                </a:solidFill>
                <a:latin typeface="方正静蕾简体"/>
                <a:ea typeface="方正静蕾简体"/>
                <a:cs typeface="方正静蕾简体"/>
              </a:defRPr>
            </a:lvl4pPr>
            <a:lvl5pPr>
              <a:defRPr sz="2400">
                <a:solidFill>
                  <a:schemeClr val="tx1"/>
                </a:solidFill>
                <a:latin typeface="方正静蕾简体"/>
                <a:ea typeface="方正静蕾简体"/>
                <a:cs typeface="方正静蕾简体"/>
              </a:defRPr>
            </a:lvl5pPr>
            <a:lvl6pPr marL="2895600" indent="-609600" defTabSz="1217613" eaLnBrk="0" fontAlgn="base" hangingPunct="0">
              <a:spcBef>
                <a:spcPct val="0"/>
              </a:spcBef>
              <a:spcAft>
                <a:spcPct val="0"/>
              </a:spcAft>
              <a:defRPr sz="2400">
                <a:solidFill>
                  <a:schemeClr val="tx1"/>
                </a:solidFill>
                <a:latin typeface="方正静蕾简体"/>
                <a:ea typeface="方正静蕾简体"/>
                <a:cs typeface="方正静蕾简体"/>
              </a:defRPr>
            </a:lvl6pPr>
            <a:lvl7pPr marL="3352800" indent="-609600" defTabSz="1217613" eaLnBrk="0" fontAlgn="base" hangingPunct="0">
              <a:spcBef>
                <a:spcPct val="0"/>
              </a:spcBef>
              <a:spcAft>
                <a:spcPct val="0"/>
              </a:spcAft>
              <a:defRPr sz="2400">
                <a:solidFill>
                  <a:schemeClr val="tx1"/>
                </a:solidFill>
                <a:latin typeface="方正静蕾简体"/>
                <a:ea typeface="方正静蕾简体"/>
                <a:cs typeface="方正静蕾简体"/>
              </a:defRPr>
            </a:lvl7pPr>
            <a:lvl8pPr marL="3810000" indent="-609600" defTabSz="1217613" eaLnBrk="0" fontAlgn="base" hangingPunct="0">
              <a:spcBef>
                <a:spcPct val="0"/>
              </a:spcBef>
              <a:spcAft>
                <a:spcPct val="0"/>
              </a:spcAft>
              <a:defRPr sz="2400">
                <a:solidFill>
                  <a:schemeClr val="tx1"/>
                </a:solidFill>
                <a:latin typeface="方正静蕾简体"/>
                <a:ea typeface="方正静蕾简体"/>
                <a:cs typeface="方正静蕾简体"/>
              </a:defRPr>
            </a:lvl8pPr>
            <a:lvl9pPr marL="4267200" indent="-609600" defTabSz="1217613" eaLnBrk="0" fontAlgn="base" hangingPunct="0">
              <a:spcBef>
                <a:spcPct val="0"/>
              </a:spcBef>
              <a:spcAft>
                <a:spcPct val="0"/>
              </a:spcAft>
              <a:defRPr sz="2400">
                <a:solidFill>
                  <a:schemeClr val="tx1"/>
                </a:solidFill>
                <a:latin typeface="方正静蕾简体"/>
                <a:ea typeface="方正静蕾简体"/>
                <a:cs typeface="方正静蕾简体"/>
              </a:defRPr>
            </a:lvl9pPr>
          </a:lstStyle>
          <a:p>
            <a:r>
              <a:rPr lang="en-US" altLang="en-US" dirty="0" err="1">
                <a:latin typeface="Times New Roman" panose="02020603050405020304" pitchFamily="18" charset="0"/>
                <a:cs typeface="Times New Roman" panose="02020603050405020304" pitchFamily="18" charset="0"/>
              </a:rPr>
              <a:t>Vùng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Việt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Bắc</a:t>
            </a:r>
            <a:endParaRPr lang="en-US" altLang="en-US" dirty="0"/>
          </a:p>
        </p:txBody>
      </p:sp>
      <p:sp>
        <p:nvSpPr>
          <p:cNvPr id="17" name="Rectangle 16"/>
          <p:cNvSpPr/>
          <p:nvPr/>
        </p:nvSpPr>
        <p:spPr>
          <a:xfrm>
            <a:off x="4668877" y="4345446"/>
            <a:ext cx="2592525" cy="1938992"/>
          </a:xfrm>
          <a:prstGeom prst="rect">
            <a:avLst/>
          </a:prstGeom>
        </p:spPr>
        <p:txBody>
          <a:bodyPr wrap="square">
            <a:spAutoFit/>
          </a:bodyPr>
          <a:lstStyle/>
          <a:p>
            <a:pPr algn="just"/>
            <a:r>
              <a:rPr lang="en-US" altLang="en-US" sz="2400" dirty="0" err="1">
                <a:latin typeface="Times New Roman" panose="02020603050405020304" pitchFamily="18" charset="0"/>
                <a:cs typeface="Times New Roman" panose="02020603050405020304" pitchFamily="18" charset="0"/>
              </a:rPr>
              <a:t>Tỉnh</a:t>
            </a:r>
            <a:r>
              <a:rPr lang="en-US" altLang="en-US" sz="2400" dirty="0">
                <a:latin typeface="Times New Roman" panose="02020603050405020304" pitchFamily="18" charset="0"/>
                <a:cs typeface="Times New Roman" panose="02020603050405020304" pitchFamily="18" charset="0"/>
              </a:rPr>
              <a:t> Cao </a:t>
            </a:r>
            <a:r>
              <a:rPr lang="en-US" altLang="en-US" sz="2400" dirty="0" err="1">
                <a:latin typeface="Times New Roman" panose="02020603050405020304" pitchFamily="18" charset="0"/>
                <a:cs typeface="Times New Roman" panose="02020603050405020304" pitchFamily="18" charset="0"/>
              </a:rPr>
              <a:t>Bằng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Bắc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Kạn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Lạng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Sơn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Thái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Nguyên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Tuyên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Quang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Giang</a:t>
            </a:r>
            <a:endParaRPr lang="en-US" altLang="en-US" sz="2400" dirty="0"/>
          </a:p>
        </p:txBody>
      </p:sp>
      <p:sp>
        <p:nvSpPr>
          <p:cNvPr id="18" name="Rectangle 17"/>
          <p:cNvSpPr/>
          <p:nvPr/>
        </p:nvSpPr>
        <p:spPr>
          <a:xfrm>
            <a:off x="7333050" y="3511848"/>
            <a:ext cx="2464093" cy="2677656"/>
          </a:xfrm>
          <a:prstGeom prst="rect">
            <a:avLst/>
          </a:prstGeom>
        </p:spPr>
        <p:txBody>
          <a:bodyPr wrap="square">
            <a:spAutoFit/>
          </a:bodyPr>
          <a:lstStyle/>
          <a:p>
            <a:pPr algn="just"/>
            <a:r>
              <a:rPr lang="en-US" altLang="en-US" sz="2400" dirty="0" smtClean="0">
                <a:latin typeface="Times New Roman" panose="02020603050405020304" pitchFamily="18" charset="0"/>
                <a:cs typeface="Times New Roman" panose="02020603050405020304" pitchFamily="18" charset="0"/>
              </a:rPr>
              <a:t>+</a:t>
            </a:r>
            <a:r>
              <a:rPr lang="en-US" altLang="en-US" sz="2400" dirty="0" err="1" smtClean="0">
                <a:latin typeface="Times New Roman" panose="02020603050405020304" pitchFamily="18" charset="0"/>
                <a:cs typeface="Times New Roman" panose="02020603050405020304" pitchFamily="18" charset="0"/>
              </a:rPr>
              <a:t>Người</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dân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mang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cỗ</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đến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cúng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thần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nông</a:t>
            </a:r>
            <a:endParaRPr lang="en-US" altLang="en-US" sz="2400" dirty="0">
              <a:latin typeface="Times New Roman" panose="02020603050405020304" pitchFamily="18" charset="0"/>
              <a:cs typeface="Times New Roman" panose="02020603050405020304" pitchFamily="18" charset="0"/>
            </a:endParaRPr>
          </a:p>
          <a:p>
            <a:pPr algn="just"/>
            <a:r>
              <a:rPr lang="en-US" altLang="en-US" sz="2400" dirty="0" smtClean="0">
                <a:latin typeface="Times New Roman" panose="02020603050405020304" pitchFamily="18" charset="0"/>
                <a:cs typeface="Times New Roman" panose="02020603050405020304" pitchFamily="18" charset="0"/>
              </a:rPr>
              <a:t>+</a:t>
            </a:r>
            <a:r>
              <a:rPr lang="en-US" altLang="en-US" sz="2400" dirty="0" err="1" smtClean="0">
                <a:latin typeface="Times New Roman" panose="02020603050405020304" pitchFamily="18" charset="0"/>
                <a:cs typeface="Times New Roman" panose="02020603050405020304" pitchFamily="18" charset="0"/>
              </a:rPr>
              <a:t>Sau</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cúng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lễ</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người</a:t>
            </a:r>
            <a:r>
              <a:rPr lang="en-US" altLang="en-US" sz="2400" dirty="0">
                <a:latin typeface="Times New Roman" panose="02020603050405020304" pitchFamily="18" charset="0"/>
                <a:cs typeface="Times New Roman" panose="02020603050405020304" pitchFamily="18" charset="0"/>
              </a:rPr>
              <a:t> ta </a:t>
            </a:r>
            <a:r>
              <a:rPr lang="en-US" altLang="en-US" sz="2400" dirty="0" err="1">
                <a:latin typeface="Times New Roman" panose="02020603050405020304" pitchFamily="18" charset="0"/>
                <a:cs typeface="Times New Roman" panose="02020603050405020304" pitchFamily="18" charset="0"/>
              </a:rPr>
              <a:t>ăn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cỗ</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thịt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thịt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lợn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bánh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chưng</a:t>
            </a:r>
            <a:r>
              <a:rPr lang="en-US" altLang="en-US" sz="2400" dirty="0">
                <a:latin typeface="Times New Roman" panose="02020603050405020304" pitchFamily="18" charset="0"/>
                <a:cs typeface="Times New Roman" panose="02020603050405020304" pitchFamily="18" charset="0"/>
              </a:rPr>
              <a:t>, …</a:t>
            </a:r>
          </a:p>
        </p:txBody>
      </p:sp>
      <p:sp>
        <p:nvSpPr>
          <p:cNvPr id="19" name="TextBox 18"/>
          <p:cNvSpPr txBox="1">
            <a:spLocks noChangeArrowheads="1"/>
          </p:cNvSpPr>
          <p:nvPr/>
        </p:nvSpPr>
        <p:spPr bwMode="auto">
          <a:xfrm>
            <a:off x="9958554" y="3514448"/>
            <a:ext cx="205073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en-US" sz="2400" dirty="0" err="1">
                <a:latin typeface="Times New Roman" panose="02020603050405020304" pitchFamily="18" charset="0"/>
                <a:cs typeface="Times New Roman" panose="02020603050405020304" pitchFamily="18" charset="0"/>
              </a:rPr>
              <a:t>Trò</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chơi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dân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gian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đánh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vật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kéo</a:t>
            </a:r>
            <a:r>
              <a:rPr lang="en-US" altLang="en-US" sz="2400" dirty="0">
                <a:latin typeface="Times New Roman" panose="02020603050405020304" pitchFamily="18" charset="0"/>
                <a:cs typeface="Times New Roman" panose="02020603050405020304" pitchFamily="18" charset="0"/>
              </a:rPr>
              <a:t> co, </a:t>
            </a:r>
            <a:r>
              <a:rPr lang="en-US" altLang="en-US" sz="2400" dirty="0" err="1">
                <a:latin typeface="Times New Roman" panose="02020603050405020304" pitchFamily="18" charset="0"/>
                <a:cs typeface="Times New Roman" panose="02020603050405020304" pitchFamily="18" charset="0"/>
              </a:rPr>
              <a:t>thi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bắn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múa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sư</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tử</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lượn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lồng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tồng</a:t>
            </a:r>
            <a:r>
              <a:rPr lang="en-US" altLang="en-US" sz="2400" dirty="0">
                <a:latin typeface="Times New Roman" panose="02020603050405020304" pitchFamily="18" charset="0"/>
                <a:cs typeface="Times New Roman" panose="02020603050405020304" pitchFamily="18" charset="0"/>
              </a:rPr>
              <a:t>, …</a:t>
            </a:r>
            <a:endParaRPr lang="en-US" altLang="en-US" sz="2400" dirty="0"/>
          </a:p>
        </p:txBody>
      </p:sp>
      <p:sp>
        <p:nvSpPr>
          <p:cNvPr id="20" name="TextBox 19"/>
          <p:cNvSpPr txBox="1"/>
          <p:nvPr/>
        </p:nvSpPr>
        <p:spPr>
          <a:xfrm>
            <a:off x="195314" y="4292981"/>
            <a:ext cx="2500051" cy="1938992"/>
          </a:xfrm>
          <a:prstGeom prst="rect">
            <a:avLst/>
          </a:prstGeom>
          <a:noFill/>
        </p:spPr>
        <p:txBody>
          <a:bodyPr wrap="square" rtlCol="0">
            <a:spAutoFit/>
          </a:bodyPr>
          <a:lstStyle/>
          <a:p>
            <a:pPr algn="just"/>
            <a:r>
              <a:rPr lang="en-US" sz="2400" dirty="0">
                <a:solidFill>
                  <a:schemeClr val="accent6"/>
                </a:solidFill>
                <a:latin typeface="Times New Roman" panose="02020603050405020304" pitchFamily="18" charset="0"/>
                <a:cs typeface="Times New Roman" panose="02020603050405020304" pitchFamily="18" charset="0"/>
              </a:rPr>
              <a:t>(</a:t>
            </a:r>
            <a:r>
              <a:rPr lang="en-US" sz="2400" dirty="0" err="1" smtClean="0">
                <a:solidFill>
                  <a:schemeClr val="accent6"/>
                </a:solidFill>
                <a:latin typeface="Times New Roman" panose="02020603050405020304" pitchFamily="18" charset="0"/>
                <a:cs typeface="Times New Roman" panose="02020603050405020304" pitchFamily="18" charset="0"/>
              </a:rPr>
              <a:t>Tên</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lễ</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hội</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lồng</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tồng</a:t>
            </a:r>
            <a:r>
              <a:rPr lang="en-US" sz="2400" dirty="0" smtClean="0">
                <a:solidFill>
                  <a:schemeClr val="accent6"/>
                </a:solidFill>
                <a:latin typeface="Times New Roman" panose="02020603050405020304" pitchFamily="18" charset="0"/>
                <a:cs typeface="Times New Roman" panose="02020603050405020304" pitchFamily="18" charset="0"/>
              </a:rPr>
              <a:t>”: Theo </a:t>
            </a:r>
            <a:r>
              <a:rPr lang="en-US" sz="2400" dirty="0" err="1" smtClean="0">
                <a:solidFill>
                  <a:schemeClr val="accent6"/>
                </a:solidFill>
                <a:latin typeface="Times New Roman" panose="02020603050405020304" pitchFamily="18" charset="0"/>
                <a:cs typeface="Times New Roman" panose="02020603050405020304" pitchFamily="18" charset="0"/>
              </a:rPr>
              <a:t>tiếng</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Tày</a:t>
            </a:r>
            <a:r>
              <a:rPr lang="en-US" sz="2400" dirty="0" smtClean="0">
                <a:solidFill>
                  <a:schemeClr val="accent6"/>
                </a:solidFill>
                <a:latin typeface="Times New Roman" panose="02020603050405020304" pitchFamily="18" charset="0"/>
                <a:cs typeface="Times New Roman" panose="02020603050405020304" pitchFamily="18" charset="0"/>
              </a:rPr>
              <a:t> - </a:t>
            </a:r>
            <a:r>
              <a:rPr lang="en-US" sz="2400" dirty="0" err="1" smtClean="0">
                <a:solidFill>
                  <a:schemeClr val="accent6"/>
                </a:solidFill>
                <a:latin typeface="Times New Roman" panose="02020603050405020304" pitchFamily="18" charset="0"/>
                <a:cs typeface="Times New Roman" panose="02020603050405020304" pitchFamily="18" charset="0"/>
              </a:rPr>
              <a:t>Nùng</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lồng</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tồng</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có</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nghĩa</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là</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xuống</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đồng</a:t>
            </a:r>
            <a:r>
              <a:rPr lang="en-US" sz="2400" dirty="0" smtClean="0">
                <a:solidFill>
                  <a:schemeClr val="accent6"/>
                </a:solidFill>
                <a:latin typeface="Times New Roman" panose="02020603050405020304" pitchFamily="18" charset="0"/>
                <a:cs typeface="Times New Roman" panose="02020603050405020304" pitchFamily="18" charset="0"/>
              </a:rPr>
              <a:t>”)</a:t>
            </a:r>
          </a:p>
        </p:txBody>
      </p:sp>
      <p:pic>
        <p:nvPicPr>
          <p:cNvPr id="21" name="图片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28" y="113426"/>
            <a:ext cx="3812760" cy="2565730"/>
          </a:xfrm>
          <a:prstGeom prst="rect">
            <a:avLst/>
          </a:prstGeom>
        </p:spPr>
      </p:pic>
      <p:grpSp>
        <p:nvGrpSpPr>
          <p:cNvPr id="22" name="Google Shape;4090;p70"/>
          <p:cNvGrpSpPr/>
          <p:nvPr/>
        </p:nvGrpSpPr>
        <p:grpSpPr>
          <a:xfrm>
            <a:off x="10712205" y="80962"/>
            <a:ext cx="844091" cy="1199995"/>
            <a:chOff x="3253406" y="487641"/>
            <a:chExt cx="735612" cy="1045777"/>
          </a:xfrm>
        </p:grpSpPr>
        <p:sp>
          <p:nvSpPr>
            <p:cNvPr id="23" name="Google Shape;4091;p70"/>
            <p:cNvSpPr/>
            <p:nvPr/>
          </p:nvSpPr>
          <p:spPr>
            <a:xfrm>
              <a:off x="3533534" y="487641"/>
              <a:ext cx="205062" cy="27172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121900" tIns="121900" rIns="121900" bIns="121900" anchor="ctr" anchorCtr="0">
              <a:noAutofit/>
            </a:bodyPr>
            <a:lstStyle/>
            <a:p>
              <a:endParaRPr sz="2400"/>
            </a:p>
          </p:txBody>
        </p:sp>
        <p:sp>
          <p:nvSpPr>
            <p:cNvPr id="24" name="Google Shape;4092;p70"/>
            <p:cNvSpPr/>
            <p:nvPr/>
          </p:nvSpPr>
          <p:spPr>
            <a:xfrm>
              <a:off x="3556214" y="589868"/>
              <a:ext cx="182382" cy="169493"/>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121900" tIns="121900" rIns="121900" bIns="121900" anchor="ctr" anchorCtr="0">
              <a:noAutofit/>
            </a:bodyPr>
            <a:lstStyle/>
            <a:p>
              <a:endParaRPr sz="2400"/>
            </a:p>
          </p:txBody>
        </p:sp>
        <p:sp>
          <p:nvSpPr>
            <p:cNvPr id="25" name="Google Shape;4093;p70"/>
            <p:cNvSpPr/>
            <p:nvPr/>
          </p:nvSpPr>
          <p:spPr>
            <a:xfrm>
              <a:off x="3712818" y="539971"/>
              <a:ext cx="248044" cy="240631"/>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121900" tIns="121900" rIns="121900" bIns="121900" anchor="ctr" anchorCtr="0">
              <a:noAutofit/>
            </a:bodyPr>
            <a:lstStyle/>
            <a:p>
              <a:endParaRPr sz="2400"/>
            </a:p>
          </p:txBody>
        </p:sp>
        <p:sp>
          <p:nvSpPr>
            <p:cNvPr id="26" name="Google Shape;4094;p70"/>
            <p:cNvSpPr/>
            <p:nvPr/>
          </p:nvSpPr>
          <p:spPr>
            <a:xfrm>
              <a:off x="3712818" y="591361"/>
              <a:ext cx="173476" cy="189241"/>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121900" tIns="121900" rIns="121900" bIns="121900" anchor="ctr" anchorCtr="0">
              <a:noAutofit/>
            </a:bodyPr>
            <a:lstStyle/>
            <a:p>
              <a:endParaRPr sz="2400"/>
            </a:p>
          </p:txBody>
        </p:sp>
        <p:sp>
          <p:nvSpPr>
            <p:cNvPr id="27" name="Google Shape;4095;p70"/>
            <p:cNvSpPr/>
            <p:nvPr/>
          </p:nvSpPr>
          <p:spPr>
            <a:xfrm>
              <a:off x="3720729" y="749459"/>
              <a:ext cx="268290" cy="216900"/>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121900" tIns="121900" rIns="121900" bIns="121900" anchor="ctr" anchorCtr="0">
              <a:noAutofit/>
            </a:bodyPr>
            <a:lstStyle/>
            <a:p>
              <a:endParaRPr sz="2400"/>
            </a:p>
          </p:txBody>
        </p:sp>
        <p:sp>
          <p:nvSpPr>
            <p:cNvPr id="28" name="Google Shape;4096;p70"/>
            <p:cNvSpPr/>
            <p:nvPr/>
          </p:nvSpPr>
          <p:spPr>
            <a:xfrm>
              <a:off x="3720729" y="749459"/>
              <a:ext cx="182326" cy="173420"/>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121900" tIns="121900" rIns="121900" bIns="121900" anchor="ctr" anchorCtr="0">
              <a:noAutofit/>
            </a:bodyPr>
            <a:lstStyle/>
            <a:p>
              <a:endParaRPr sz="2400"/>
            </a:p>
          </p:txBody>
        </p:sp>
        <p:sp>
          <p:nvSpPr>
            <p:cNvPr id="29" name="Google Shape;4097;p70"/>
            <p:cNvSpPr/>
            <p:nvPr/>
          </p:nvSpPr>
          <p:spPr>
            <a:xfrm>
              <a:off x="3588354" y="791444"/>
              <a:ext cx="188743" cy="283558"/>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121900" tIns="121900" rIns="121900" bIns="121900" anchor="ctr" anchorCtr="0">
              <a:noAutofit/>
            </a:bodyPr>
            <a:lstStyle/>
            <a:p>
              <a:endParaRPr sz="2400"/>
            </a:p>
          </p:txBody>
        </p:sp>
        <p:sp>
          <p:nvSpPr>
            <p:cNvPr id="30" name="Google Shape;4098;p70"/>
            <p:cNvSpPr/>
            <p:nvPr/>
          </p:nvSpPr>
          <p:spPr>
            <a:xfrm>
              <a:off x="3603677" y="791444"/>
              <a:ext cx="173420" cy="166506"/>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121900" tIns="121900" rIns="121900" bIns="121900" anchor="ctr" anchorCtr="0">
              <a:noAutofit/>
            </a:bodyPr>
            <a:lstStyle/>
            <a:p>
              <a:endParaRPr sz="2400"/>
            </a:p>
          </p:txBody>
        </p:sp>
        <p:sp>
          <p:nvSpPr>
            <p:cNvPr id="31" name="Google Shape;4099;p70"/>
            <p:cNvSpPr/>
            <p:nvPr/>
          </p:nvSpPr>
          <p:spPr>
            <a:xfrm>
              <a:off x="3408517" y="714830"/>
              <a:ext cx="284111" cy="17939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121900" tIns="121900" rIns="121900" bIns="121900" anchor="ctr" anchorCtr="0">
              <a:noAutofit/>
            </a:bodyPr>
            <a:lstStyle/>
            <a:p>
              <a:endParaRPr sz="2400"/>
            </a:p>
          </p:txBody>
        </p:sp>
        <p:sp>
          <p:nvSpPr>
            <p:cNvPr id="32" name="Google Shape;4100;p70"/>
            <p:cNvSpPr/>
            <p:nvPr/>
          </p:nvSpPr>
          <p:spPr>
            <a:xfrm>
              <a:off x="3529053" y="714830"/>
              <a:ext cx="163574" cy="174969"/>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121900" tIns="121900" rIns="121900" bIns="121900" anchor="ctr" anchorCtr="0">
              <a:noAutofit/>
            </a:bodyPr>
            <a:lstStyle/>
            <a:p>
              <a:endParaRPr sz="2400"/>
            </a:p>
          </p:txBody>
        </p:sp>
        <p:sp>
          <p:nvSpPr>
            <p:cNvPr id="33" name="Google Shape;4101;p70"/>
            <p:cNvSpPr/>
            <p:nvPr/>
          </p:nvSpPr>
          <p:spPr>
            <a:xfrm>
              <a:off x="3633327" y="699562"/>
              <a:ext cx="159093" cy="148749"/>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121900" tIns="121900" rIns="121900" bIns="121900" anchor="ctr" anchorCtr="0">
              <a:noAutofit/>
            </a:bodyPr>
            <a:lstStyle/>
            <a:p>
              <a:endParaRPr sz="2400"/>
            </a:p>
          </p:txBody>
        </p:sp>
        <p:grpSp>
          <p:nvGrpSpPr>
            <p:cNvPr id="34" name="Google Shape;4102;p70"/>
            <p:cNvGrpSpPr/>
            <p:nvPr/>
          </p:nvGrpSpPr>
          <p:grpSpPr>
            <a:xfrm>
              <a:off x="3253406" y="1141162"/>
              <a:ext cx="405145" cy="392256"/>
              <a:chOff x="3253406" y="1141162"/>
              <a:chExt cx="405145" cy="392256"/>
            </a:xfrm>
          </p:grpSpPr>
          <p:sp>
            <p:nvSpPr>
              <p:cNvPr id="35" name="Google Shape;4103;p70"/>
              <p:cNvSpPr/>
              <p:nvPr/>
            </p:nvSpPr>
            <p:spPr>
              <a:xfrm>
                <a:off x="3361110" y="1141162"/>
                <a:ext cx="97857" cy="18824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121900" tIns="121900" rIns="121900" bIns="121900" anchor="ctr" anchorCtr="0">
                <a:noAutofit/>
              </a:bodyPr>
              <a:lstStyle/>
              <a:p>
                <a:endParaRPr sz="2400"/>
              </a:p>
            </p:txBody>
          </p:sp>
          <p:sp>
            <p:nvSpPr>
              <p:cNvPr id="36" name="Google Shape;4104;p70"/>
              <p:cNvSpPr/>
              <p:nvPr/>
            </p:nvSpPr>
            <p:spPr>
              <a:xfrm>
                <a:off x="3391755" y="1209313"/>
                <a:ext cx="62785" cy="121090"/>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121900" tIns="121900" rIns="121900" bIns="121900" anchor="ctr" anchorCtr="0">
                <a:noAutofit/>
              </a:bodyPr>
              <a:lstStyle/>
              <a:p>
                <a:endParaRPr sz="2400"/>
              </a:p>
            </p:txBody>
          </p:sp>
          <p:sp>
            <p:nvSpPr>
              <p:cNvPr id="37" name="Google Shape;4105;p70"/>
              <p:cNvSpPr/>
              <p:nvPr/>
            </p:nvSpPr>
            <p:spPr>
              <a:xfrm>
                <a:off x="3457417" y="1172803"/>
                <a:ext cx="144323" cy="159591"/>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121900" tIns="121900" rIns="121900" bIns="121900" anchor="ctr" anchorCtr="0">
                <a:noAutofit/>
              </a:bodyPr>
              <a:lstStyle/>
              <a:p>
                <a:endParaRPr sz="2400"/>
              </a:p>
            </p:txBody>
          </p:sp>
          <p:sp>
            <p:nvSpPr>
              <p:cNvPr id="38" name="Google Shape;4106;p70"/>
              <p:cNvSpPr/>
              <p:nvPr/>
            </p:nvSpPr>
            <p:spPr>
              <a:xfrm>
                <a:off x="3456975" y="1227623"/>
                <a:ext cx="92878" cy="102282"/>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121900" tIns="121900" rIns="121900" bIns="121900" anchor="ctr" anchorCtr="0">
                <a:noAutofit/>
              </a:bodyPr>
              <a:lstStyle/>
              <a:p>
                <a:endParaRPr sz="2400"/>
              </a:p>
            </p:txBody>
          </p:sp>
          <p:sp>
            <p:nvSpPr>
              <p:cNvPr id="39" name="Google Shape;4107;p70"/>
              <p:cNvSpPr/>
              <p:nvPr/>
            </p:nvSpPr>
            <p:spPr>
              <a:xfrm>
                <a:off x="3464830" y="1313089"/>
                <a:ext cx="193722" cy="90444"/>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121900" tIns="121900" rIns="121900" bIns="121900" anchor="ctr" anchorCtr="0">
                <a:noAutofit/>
              </a:bodyPr>
              <a:lstStyle/>
              <a:p>
                <a:endParaRPr sz="2400"/>
              </a:p>
            </p:txBody>
          </p:sp>
          <p:sp>
            <p:nvSpPr>
              <p:cNvPr id="40" name="Google Shape;4108;p70"/>
              <p:cNvSpPr/>
              <p:nvPr/>
            </p:nvSpPr>
            <p:spPr>
              <a:xfrm>
                <a:off x="3465328" y="1320003"/>
                <a:ext cx="124077" cy="57807"/>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121900" tIns="121900" rIns="121900" bIns="121900" anchor="ctr" anchorCtr="0">
                <a:noAutofit/>
              </a:bodyPr>
              <a:lstStyle/>
              <a:p>
                <a:endParaRPr sz="2400"/>
              </a:p>
            </p:txBody>
          </p:sp>
          <p:sp>
            <p:nvSpPr>
              <p:cNvPr id="41" name="Google Shape;4109;p70"/>
              <p:cNvSpPr/>
              <p:nvPr/>
            </p:nvSpPr>
            <p:spPr>
              <a:xfrm>
                <a:off x="3452992" y="1345173"/>
                <a:ext cx="97359" cy="18824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121900" tIns="121900" rIns="121900" bIns="121900" anchor="ctr" anchorCtr="0">
                <a:noAutofit/>
              </a:bodyPr>
              <a:lstStyle/>
              <a:p>
                <a:endParaRPr sz="2400"/>
              </a:p>
            </p:txBody>
          </p:sp>
          <p:sp>
            <p:nvSpPr>
              <p:cNvPr id="42" name="Google Shape;4110;p70"/>
              <p:cNvSpPr/>
              <p:nvPr/>
            </p:nvSpPr>
            <p:spPr>
              <a:xfrm>
                <a:off x="3457417" y="1344177"/>
                <a:ext cx="62343" cy="121090"/>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121900" tIns="121900" rIns="121900" bIns="121900" anchor="ctr" anchorCtr="0">
                <a:noAutofit/>
              </a:bodyPr>
              <a:lstStyle/>
              <a:p>
                <a:endParaRPr sz="2400"/>
              </a:p>
            </p:txBody>
          </p:sp>
          <p:sp>
            <p:nvSpPr>
              <p:cNvPr id="43" name="Google Shape;4111;p70"/>
              <p:cNvSpPr/>
              <p:nvPr/>
            </p:nvSpPr>
            <p:spPr>
              <a:xfrm>
                <a:off x="3309277" y="1342241"/>
                <a:ext cx="145264" cy="159093"/>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121900" tIns="121900" rIns="121900" bIns="121900" anchor="ctr" anchorCtr="0">
                <a:noAutofit/>
              </a:bodyPr>
              <a:lstStyle/>
              <a:p>
                <a:endParaRPr sz="2400"/>
              </a:p>
            </p:txBody>
          </p:sp>
          <p:sp>
            <p:nvSpPr>
              <p:cNvPr id="44" name="Google Shape;4112;p70"/>
              <p:cNvSpPr/>
              <p:nvPr/>
            </p:nvSpPr>
            <p:spPr>
              <a:xfrm>
                <a:off x="3361607" y="1344675"/>
                <a:ext cx="93431" cy="101840"/>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121900" tIns="121900" rIns="121900" bIns="121900" anchor="ctr" anchorCtr="0">
                <a:noAutofit/>
              </a:bodyPr>
              <a:lstStyle/>
              <a:p>
                <a:endParaRPr sz="2400"/>
              </a:p>
            </p:txBody>
          </p:sp>
          <p:sp>
            <p:nvSpPr>
              <p:cNvPr id="45" name="Google Shape;4113;p70"/>
              <p:cNvSpPr/>
              <p:nvPr/>
            </p:nvSpPr>
            <p:spPr>
              <a:xfrm>
                <a:off x="3253406" y="1270107"/>
                <a:ext cx="193722" cy="91440"/>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121900" tIns="121900" rIns="121900" bIns="121900" anchor="ctr" anchorCtr="0">
                <a:noAutofit/>
              </a:bodyPr>
              <a:lstStyle/>
              <a:p>
                <a:endParaRPr sz="2400"/>
              </a:p>
            </p:txBody>
          </p:sp>
          <p:sp>
            <p:nvSpPr>
              <p:cNvPr id="46" name="Google Shape;4114;p70"/>
              <p:cNvSpPr/>
              <p:nvPr/>
            </p:nvSpPr>
            <p:spPr>
              <a:xfrm>
                <a:off x="3322609" y="1296272"/>
                <a:ext cx="124022" cy="58360"/>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121900" tIns="121900" rIns="121900" bIns="121900" anchor="ctr" anchorCtr="0">
                <a:noAutofit/>
              </a:bodyPr>
              <a:lstStyle/>
              <a:p>
                <a:endParaRPr sz="2400"/>
              </a:p>
            </p:txBody>
          </p:sp>
          <p:sp>
            <p:nvSpPr>
              <p:cNvPr id="47" name="Google Shape;4115;p70"/>
              <p:cNvSpPr/>
              <p:nvPr/>
            </p:nvSpPr>
            <p:spPr>
              <a:xfrm>
                <a:off x="3424835" y="1306174"/>
                <a:ext cx="62288" cy="62288"/>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121900" tIns="121900" rIns="121900" bIns="121900" anchor="ctr" anchorCtr="0">
                <a:noAutofit/>
              </a:bodyPr>
              <a:lstStyle/>
              <a:p>
                <a:endParaRPr sz="2400"/>
              </a:p>
            </p:txBody>
          </p:sp>
        </p:grpSp>
      </p:grpSp>
      <p:grpSp>
        <p:nvGrpSpPr>
          <p:cNvPr id="48" name="Google Shape;4169;p70"/>
          <p:cNvGrpSpPr/>
          <p:nvPr/>
        </p:nvGrpSpPr>
        <p:grpSpPr>
          <a:xfrm>
            <a:off x="11100916" y="1475286"/>
            <a:ext cx="844067" cy="859877"/>
            <a:chOff x="3432100" y="4216000"/>
            <a:chExt cx="324325" cy="330400"/>
          </a:xfrm>
        </p:grpSpPr>
        <p:sp>
          <p:nvSpPr>
            <p:cNvPr id="49" name="Google Shape;4170;p70"/>
            <p:cNvSpPr/>
            <p:nvPr/>
          </p:nvSpPr>
          <p:spPr>
            <a:xfrm>
              <a:off x="3589350" y="4216000"/>
              <a:ext cx="149375" cy="141900"/>
            </a:xfrm>
            <a:custGeom>
              <a:avLst/>
              <a:gdLst/>
              <a:ahLst/>
              <a:cxnLst/>
              <a:rect l="l" t="t" r="r" b="b"/>
              <a:pathLst>
                <a:path w="5975" h="5676" extrusionOk="0">
                  <a:moveTo>
                    <a:pt x="2489" y="1"/>
                  </a:moveTo>
                  <a:lnTo>
                    <a:pt x="1967" y="94"/>
                  </a:lnTo>
                  <a:lnTo>
                    <a:pt x="1473" y="289"/>
                  </a:lnTo>
                  <a:lnTo>
                    <a:pt x="1026" y="578"/>
                  </a:lnTo>
                  <a:lnTo>
                    <a:pt x="830" y="755"/>
                  </a:lnTo>
                  <a:lnTo>
                    <a:pt x="681" y="914"/>
                  </a:lnTo>
                  <a:lnTo>
                    <a:pt x="439" y="1268"/>
                  </a:lnTo>
                  <a:lnTo>
                    <a:pt x="336" y="1454"/>
                  </a:lnTo>
                  <a:lnTo>
                    <a:pt x="262" y="1622"/>
                  </a:lnTo>
                  <a:lnTo>
                    <a:pt x="206" y="1790"/>
                  </a:lnTo>
                  <a:lnTo>
                    <a:pt x="112" y="2088"/>
                  </a:lnTo>
                  <a:lnTo>
                    <a:pt x="1" y="2684"/>
                  </a:lnTo>
                  <a:lnTo>
                    <a:pt x="1" y="2992"/>
                  </a:lnTo>
                  <a:lnTo>
                    <a:pt x="10" y="3132"/>
                  </a:lnTo>
                  <a:lnTo>
                    <a:pt x="38" y="3272"/>
                  </a:lnTo>
                  <a:lnTo>
                    <a:pt x="38" y="3439"/>
                  </a:lnTo>
                  <a:lnTo>
                    <a:pt x="84" y="3775"/>
                  </a:lnTo>
                  <a:lnTo>
                    <a:pt x="168" y="4092"/>
                  </a:lnTo>
                  <a:lnTo>
                    <a:pt x="308" y="4399"/>
                  </a:lnTo>
                  <a:lnTo>
                    <a:pt x="392" y="4539"/>
                  </a:lnTo>
                  <a:lnTo>
                    <a:pt x="532" y="4725"/>
                  </a:lnTo>
                  <a:lnTo>
                    <a:pt x="858" y="5042"/>
                  </a:lnTo>
                  <a:lnTo>
                    <a:pt x="1249" y="5294"/>
                  </a:lnTo>
                  <a:lnTo>
                    <a:pt x="1669" y="5480"/>
                  </a:lnTo>
                  <a:lnTo>
                    <a:pt x="1892" y="5546"/>
                  </a:lnTo>
                  <a:lnTo>
                    <a:pt x="2116" y="5611"/>
                  </a:lnTo>
                  <a:lnTo>
                    <a:pt x="2591" y="5676"/>
                  </a:lnTo>
                  <a:lnTo>
                    <a:pt x="3067" y="5676"/>
                  </a:lnTo>
                  <a:lnTo>
                    <a:pt x="3533" y="5620"/>
                  </a:lnTo>
                  <a:lnTo>
                    <a:pt x="3989" y="5499"/>
                  </a:lnTo>
                  <a:lnTo>
                    <a:pt x="4427" y="5313"/>
                  </a:lnTo>
                  <a:lnTo>
                    <a:pt x="4828" y="5070"/>
                  </a:lnTo>
                  <a:lnTo>
                    <a:pt x="5182" y="4772"/>
                  </a:lnTo>
                  <a:lnTo>
                    <a:pt x="5341" y="4595"/>
                  </a:lnTo>
                  <a:lnTo>
                    <a:pt x="5518" y="4371"/>
                  </a:lnTo>
                  <a:lnTo>
                    <a:pt x="5779" y="3859"/>
                  </a:lnTo>
                  <a:lnTo>
                    <a:pt x="5937" y="3309"/>
                  </a:lnTo>
                  <a:lnTo>
                    <a:pt x="5974" y="2740"/>
                  </a:lnTo>
                  <a:lnTo>
                    <a:pt x="5946" y="2461"/>
                  </a:lnTo>
                  <a:lnTo>
                    <a:pt x="5918" y="2274"/>
                  </a:lnTo>
                  <a:lnTo>
                    <a:pt x="5825" y="1920"/>
                  </a:lnTo>
                  <a:lnTo>
                    <a:pt x="5667" y="1585"/>
                  </a:lnTo>
                  <a:lnTo>
                    <a:pt x="5462" y="1277"/>
                  </a:lnTo>
                  <a:lnTo>
                    <a:pt x="5341" y="1137"/>
                  </a:lnTo>
                  <a:lnTo>
                    <a:pt x="5182" y="970"/>
                  </a:lnTo>
                  <a:lnTo>
                    <a:pt x="4809" y="699"/>
                  </a:lnTo>
                  <a:lnTo>
                    <a:pt x="4204" y="383"/>
                  </a:lnTo>
                  <a:lnTo>
                    <a:pt x="3766" y="234"/>
                  </a:lnTo>
                  <a:lnTo>
                    <a:pt x="3523" y="150"/>
                  </a:lnTo>
                  <a:lnTo>
                    <a:pt x="3011" y="28"/>
                  </a:lnTo>
                  <a:lnTo>
                    <a:pt x="2750" y="10"/>
                  </a:lnTo>
                  <a:lnTo>
                    <a:pt x="2489"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0" name="Google Shape;4171;p70"/>
            <p:cNvSpPr/>
            <p:nvPr/>
          </p:nvSpPr>
          <p:spPr>
            <a:xfrm>
              <a:off x="3589350" y="4252350"/>
              <a:ext cx="149375" cy="105550"/>
            </a:xfrm>
            <a:custGeom>
              <a:avLst/>
              <a:gdLst/>
              <a:ahLst/>
              <a:cxnLst/>
              <a:rect l="l" t="t" r="r" b="b"/>
              <a:pathLst>
                <a:path w="5975" h="4222" extrusionOk="0">
                  <a:moveTo>
                    <a:pt x="336" y="0"/>
                  </a:moveTo>
                  <a:lnTo>
                    <a:pt x="262" y="168"/>
                  </a:lnTo>
                  <a:lnTo>
                    <a:pt x="206" y="336"/>
                  </a:lnTo>
                  <a:lnTo>
                    <a:pt x="112" y="634"/>
                  </a:lnTo>
                  <a:lnTo>
                    <a:pt x="1" y="1230"/>
                  </a:lnTo>
                  <a:lnTo>
                    <a:pt x="1" y="1538"/>
                  </a:lnTo>
                  <a:lnTo>
                    <a:pt x="10" y="1678"/>
                  </a:lnTo>
                  <a:lnTo>
                    <a:pt x="38" y="1818"/>
                  </a:lnTo>
                  <a:lnTo>
                    <a:pt x="38" y="1985"/>
                  </a:lnTo>
                  <a:lnTo>
                    <a:pt x="84" y="2321"/>
                  </a:lnTo>
                  <a:lnTo>
                    <a:pt x="168" y="2638"/>
                  </a:lnTo>
                  <a:lnTo>
                    <a:pt x="308" y="2945"/>
                  </a:lnTo>
                  <a:lnTo>
                    <a:pt x="392" y="3085"/>
                  </a:lnTo>
                  <a:lnTo>
                    <a:pt x="532" y="3271"/>
                  </a:lnTo>
                  <a:lnTo>
                    <a:pt x="858" y="3588"/>
                  </a:lnTo>
                  <a:lnTo>
                    <a:pt x="1249" y="3840"/>
                  </a:lnTo>
                  <a:lnTo>
                    <a:pt x="1669" y="4026"/>
                  </a:lnTo>
                  <a:lnTo>
                    <a:pt x="1892" y="4092"/>
                  </a:lnTo>
                  <a:lnTo>
                    <a:pt x="2116" y="4157"/>
                  </a:lnTo>
                  <a:lnTo>
                    <a:pt x="2591" y="4222"/>
                  </a:lnTo>
                  <a:lnTo>
                    <a:pt x="3067" y="4222"/>
                  </a:lnTo>
                  <a:lnTo>
                    <a:pt x="3533" y="4166"/>
                  </a:lnTo>
                  <a:lnTo>
                    <a:pt x="3989" y="4045"/>
                  </a:lnTo>
                  <a:lnTo>
                    <a:pt x="4427" y="3859"/>
                  </a:lnTo>
                  <a:lnTo>
                    <a:pt x="4828" y="3616"/>
                  </a:lnTo>
                  <a:lnTo>
                    <a:pt x="5182" y="3318"/>
                  </a:lnTo>
                  <a:lnTo>
                    <a:pt x="5341" y="3141"/>
                  </a:lnTo>
                  <a:lnTo>
                    <a:pt x="5518" y="2917"/>
                  </a:lnTo>
                  <a:lnTo>
                    <a:pt x="5779" y="2405"/>
                  </a:lnTo>
                  <a:lnTo>
                    <a:pt x="5937" y="1855"/>
                  </a:lnTo>
                  <a:lnTo>
                    <a:pt x="5974" y="1286"/>
                  </a:lnTo>
                  <a:lnTo>
                    <a:pt x="5946" y="1007"/>
                  </a:lnTo>
                  <a:lnTo>
                    <a:pt x="5769" y="1463"/>
                  </a:lnTo>
                  <a:lnTo>
                    <a:pt x="5294" y="2321"/>
                  </a:lnTo>
                  <a:lnTo>
                    <a:pt x="5042" y="2740"/>
                  </a:lnTo>
                  <a:lnTo>
                    <a:pt x="4931" y="2917"/>
                  </a:lnTo>
                  <a:lnTo>
                    <a:pt x="4791" y="3066"/>
                  </a:lnTo>
                  <a:lnTo>
                    <a:pt x="4670" y="3160"/>
                  </a:lnTo>
                  <a:lnTo>
                    <a:pt x="4399" y="3271"/>
                  </a:lnTo>
                  <a:lnTo>
                    <a:pt x="4260" y="3309"/>
                  </a:lnTo>
                  <a:lnTo>
                    <a:pt x="4036" y="3374"/>
                  </a:lnTo>
                  <a:lnTo>
                    <a:pt x="3579" y="3467"/>
                  </a:lnTo>
                  <a:lnTo>
                    <a:pt x="3356" y="3486"/>
                  </a:lnTo>
                  <a:lnTo>
                    <a:pt x="3123" y="3486"/>
                  </a:lnTo>
                  <a:lnTo>
                    <a:pt x="2787" y="3402"/>
                  </a:lnTo>
                  <a:lnTo>
                    <a:pt x="2582" y="3290"/>
                  </a:lnTo>
                  <a:lnTo>
                    <a:pt x="2489" y="3216"/>
                  </a:lnTo>
                  <a:lnTo>
                    <a:pt x="2312" y="3029"/>
                  </a:lnTo>
                  <a:lnTo>
                    <a:pt x="2107" y="2880"/>
                  </a:lnTo>
                  <a:lnTo>
                    <a:pt x="1995" y="2833"/>
                  </a:lnTo>
                  <a:lnTo>
                    <a:pt x="1753" y="2815"/>
                  </a:lnTo>
                  <a:lnTo>
                    <a:pt x="1361" y="2843"/>
                  </a:lnTo>
                  <a:lnTo>
                    <a:pt x="1119" y="2815"/>
                  </a:lnTo>
                  <a:lnTo>
                    <a:pt x="1026" y="2787"/>
                  </a:lnTo>
                  <a:lnTo>
                    <a:pt x="858" y="2694"/>
                  </a:lnTo>
                  <a:lnTo>
                    <a:pt x="662" y="2489"/>
                  </a:lnTo>
                  <a:lnTo>
                    <a:pt x="569" y="2312"/>
                  </a:lnTo>
                  <a:lnTo>
                    <a:pt x="485" y="2125"/>
                  </a:lnTo>
                  <a:lnTo>
                    <a:pt x="439" y="1920"/>
                  </a:lnTo>
                  <a:lnTo>
                    <a:pt x="411" y="1752"/>
                  </a:lnTo>
                  <a:lnTo>
                    <a:pt x="383" y="1575"/>
                  </a:lnTo>
                  <a:lnTo>
                    <a:pt x="327" y="1212"/>
                  </a:lnTo>
                  <a:lnTo>
                    <a:pt x="317" y="839"/>
                  </a:lnTo>
                  <a:lnTo>
                    <a:pt x="327" y="727"/>
                  </a:lnTo>
                  <a:lnTo>
                    <a:pt x="345" y="615"/>
                  </a:lnTo>
                  <a:lnTo>
                    <a:pt x="355" y="457"/>
                  </a:lnTo>
                  <a:lnTo>
                    <a:pt x="364" y="149"/>
                  </a:lnTo>
                  <a:lnTo>
                    <a:pt x="336" y="0"/>
                  </a:lnTo>
                  <a:close/>
                </a:path>
              </a:pathLst>
            </a:custGeom>
            <a:solidFill>
              <a:srgbClr val="F8A335"/>
            </a:solidFill>
            <a:ln>
              <a:noFill/>
            </a:ln>
          </p:spPr>
          <p:txBody>
            <a:bodyPr spcFirstLastPara="1" wrap="square" lIns="121900" tIns="121900" rIns="121900" bIns="121900" anchor="ctr" anchorCtr="0">
              <a:noAutofit/>
            </a:bodyPr>
            <a:lstStyle/>
            <a:p>
              <a:endParaRPr sz="2400"/>
            </a:p>
          </p:txBody>
        </p:sp>
        <p:sp>
          <p:nvSpPr>
            <p:cNvPr id="51" name="Google Shape;4172;p70"/>
            <p:cNvSpPr/>
            <p:nvPr/>
          </p:nvSpPr>
          <p:spPr>
            <a:xfrm>
              <a:off x="3634550" y="4231150"/>
              <a:ext cx="25200" cy="21675"/>
            </a:xfrm>
            <a:custGeom>
              <a:avLst/>
              <a:gdLst/>
              <a:ahLst/>
              <a:cxnLst/>
              <a:rect l="l" t="t" r="r" b="b"/>
              <a:pathLst>
                <a:path w="1008" h="867" extrusionOk="0">
                  <a:moveTo>
                    <a:pt x="522" y="0"/>
                  </a:moveTo>
                  <a:lnTo>
                    <a:pt x="280" y="75"/>
                  </a:lnTo>
                  <a:lnTo>
                    <a:pt x="84" y="233"/>
                  </a:lnTo>
                  <a:lnTo>
                    <a:pt x="1" y="392"/>
                  </a:lnTo>
                  <a:lnTo>
                    <a:pt x="1" y="504"/>
                  </a:lnTo>
                  <a:lnTo>
                    <a:pt x="19" y="559"/>
                  </a:lnTo>
                  <a:lnTo>
                    <a:pt x="66" y="653"/>
                  </a:lnTo>
                  <a:lnTo>
                    <a:pt x="150" y="727"/>
                  </a:lnTo>
                  <a:lnTo>
                    <a:pt x="234" y="792"/>
                  </a:lnTo>
                  <a:lnTo>
                    <a:pt x="336" y="839"/>
                  </a:lnTo>
                  <a:lnTo>
                    <a:pt x="504" y="867"/>
                  </a:lnTo>
                  <a:lnTo>
                    <a:pt x="672" y="839"/>
                  </a:lnTo>
                  <a:lnTo>
                    <a:pt x="746" y="820"/>
                  </a:lnTo>
                  <a:lnTo>
                    <a:pt x="895" y="764"/>
                  </a:lnTo>
                  <a:lnTo>
                    <a:pt x="951" y="718"/>
                  </a:lnTo>
                  <a:lnTo>
                    <a:pt x="1007" y="615"/>
                  </a:lnTo>
                  <a:lnTo>
                    <a:pt x="1007" y="392"/>
                  </a:lnTo>
                  <a:lnTo>
                    <a:pt x="905" y="177"/>
                  </a:lnTo>
                  <a:lnTo>
                    <a:pt x="727" y="28"/>
                  </a:lnTo>
                  <a:lnTo>
                    <a:pt x="625" y="0"/>
                  </a:lnTo>
                  <a:close/>
                </a:path>
              </a:pathLst>
            </a:custGeom>
            <a:solidFill>
              <a:srgbClr val="F8A335"/>
            </a:solidFill>
            <a:ln>
              <a:noFill/>
            </a:ln>
          </p:spPr>
          <p:txBody>
            <a:bodyPr spcFirstLastPara="1" wrap="square" lIns="121900" tIns="121900" rIns="121900" bIns="121900" anchor="ctr" anchorCtr="0">
              <a:noAutofit/>
            </a:bodyPr>
            <a:lstStyle/>
            <a:p>
              <a:endParaRPr sz="2400"/>
            </a:p>
          </p:txBody>
        </p:sp>
        <p:sp>
          <p:nvSpPr>
            <p:cNvPr id="52" name="Google Shape;4173;p70"/>
            <p:cNvSpPr/>
            <p:nvPr/>
          </p:nvSpPr>
          <p:spPr>
            <a:xfrm>
              <a:off x="3432100" y="4299400"/>
              <a:ext cx="148650" cy="146125"/>
            </a:xfrm>
            <a:custGeom>
              <a:avLst/>
              <a:gdLst/>
              <a:ahLst/>
              <a:cxnLst/>
              <a:rect l="l" t="t" r="r" b="b"/>
              <a:pathLst>
                <a:path w="5946" h="5845" extrusionOk="0">
                  <a:moveTo>
                    <a:pt x="3178" y="1"/>
                  </a:moveTo>
                  <a:lnTo>
                    <a:pt x="2498" y="122"/>
                  </a:lnTo>
                  <a:lnTo>
                    <a:pt x="2060" y="252"/>
                  </a:lnTo>
                  <a:lnTo>
                    <a:pt x="1808" y="336"/>
                  </a:lnTo>
                  <a:lnTo>
                    <a:pt x="1333" y="551"/>
                  </a:lnTo>
                  <a:lnTo>
                    <a:pt x="1109" y="690"/>
                  </a:lnTo>
                  <a:lnTo>
                    <a:pt x="895" y="849"/>
                  </a:lnTo>
                  <a:lnTo>
                    <a:pt x="531" y="1231"/>
                  </a:lnTo>
                  <a:lnTo>
                    <a:pt x="252" y="1688"/>
                  </a:lnTo>
                  <a:lnTo>
                    <a:pt x="75" y="2182"/>
                  </a:lnTo>
                  <a:lnTo>
                    <a:pt x="28" y="2443"/>
                  </a:lnTo>
                  <a:lnTo>
                    <a:pt x="0" y="2657"/>
                  </a:lnTo>
                  <a:lnTo>
                    <a:pt x="19" y="3086"/>
                  </a:lnTo>
                  <a:lnTo>
                    <a:pt x="56" y="3300"/>
                  </a:lnTo>
                  <a:lnTo>
                    <a:pt x="93" y="3477"/>
                  </a:lnTo>
                  <a:lnTo>
                    <a:pt x="149" y="3645"/>
                  </a:lnTo>
                  <a:lnTo>
                    <a:pt x="252" y="3934"/>
                  </a:lnTo>
                  <a:lnTo>
                    <a:pt x="522" y="4483"/>
                  </a:lnTo>
                  <a:lnTo>
                    <a:pt x="708" y="4726"/>
                  </a:lnTo>
                  <a:lnTo>
                    <a:pt x="801" y="4828"/>
                  </a:lnTo>
                  <a:lnTo>
                    <a:pt x="904" y="4931"/>
                  </a:lnTo>
                  <a:lnTo>
                    <a:pt x="1007" y="5061"/>
                  </a:lnTo>
                  <a:lnTo>
                    <a:pt x="1239" y="5304"/>
                  </a:lnTo>
                  <a:lnTo>
                    <a:pt x="1500" y="5509"/>
                  </a:lnTo>
                  <a:lnTo>
                    <a:pt x="1799" y="5667"/>
                  </a:lnTo>
                  <a:lnTo>
                    <a:pt x="1948" y="5723"/>
                  </a:lnTo>
                  <a:lnTo>
                    <a:pt x="2171" y="5797"/>
                  </a:lnTo>
                  <a:lnTo>
                    <a:pt x="2628" y="5844"/>
                  </a:lnTo>
                  <a:lnTo>
                    <a:pt x="3085" y="5816"/>
                  </a:lnTo>
                  <a:lnTo>
                    <a:pt x="3532" y="5714"/>
                  </a:lnTo>
                  <a:lnTo>
                    <a:pt x="3746" y="5630"/>
                  </a:lnTo>
                  <a:lnTo>
                    <a:pt x="3970" y="5546"/>
                  </a:lnTo>
                  <a:lnTo>
                    <a:pt x="4389" y="5313"/>
                  </a:lnTo>
                  <a:lnTo>
                    <a:pt x="4772" y="5033"/>
                  </a:lnTo>
                  <a:lnTo>
                    <a:pt x="5107" y="4698"/>
                  </a:lnTo>
                  <a:lnTo>
                    <a:pt x="5405" y="4325"/>
                  </a:lnTo>
                  <a:lnTo>
                    <a:pt x="5638" y="3924"/>
                  </a:lnTo>
                  <a:lnTo>
                    <a:pt x="5815" y="3486"/>
                  </a:lnTo>
                  <a:lnTo>
                    <a:pt x="5918" y="3030"/>
                  </a:lnTo>
                  <a:lnTo>
                    <a:pt x="5936" y="2797"/>
                  </a:lnTo>
                  <a:lnTo>
                    <a:pt x="5946" y="2508"/>
                  </a:lnTo>
                  <a:lnTo>
                    <a:pt x="5853" y="1949"/>
                  </a:lnTo>
                  <a:lnTo>
                    <a:pt x="5638" y="1417"/>
                  </a:lnTo>
                  <a:lnTo>
                    <a:pt x="5331" y="933"/>
                  </a:lnTo>
                  <a:lnTo>
                    <a:pt x="5135" y="728"/>
                  </a:lnTo>
                  <a:lnTo>
                    <a:pt x="5005" y="597"/>
                  </a:lnTo>
                  <a:lnTo>
                    <a:pt x="4716" y="374"/>
                  </a:lnTo>
                  <a:lnTo>
                    <a:pt x="4389" y="197"/>
                  </a:lnTo>
                  <a:lnTo>
                    <a:pt x="4035" y="66"/>
                  </a:lnTo>
                  <a:lnTo>
                    <a:pt x="3858" y="29"/>
                  </a:lnTo>
                  <a:lnTo>
                    <a:pt x="3625"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3" name="Google Shape;4174;p70"/>
            <p:cNvSpPr/>
            <p:nvPr/>
          </p:nvSpPr>
          <p:spPr>
            <a:xfrm>
              <a:off x="3433475" y="4317575"/>
              <a:ext cx="147275" cy="127950"/>
            </a:xfrm>
            <a:custGeom>
              <a:avLst/>
              <a:gdLst/>
              <a:ahLst/>
              <a:cxnLst/>
              <a:rect l="l" t="t" r="r" b="b"/>
              <a:pathLst>
                <a:path w="5891" h="5118" extrusionOk="0">
                  <a:moveTo>
                    <a:pt x="5080" y="1"/>
                  </a:moveTo>
                  <a:lnTo>
                    <a:pt x="5210" y="476"/>
                  </a:lnTo>
                  <a:lnTo>
                    <a:pt x="5360" y="1445"/>
                  </a:lnTo>
                  <a:lnTo>
                    <a:pt x="5406" y="1939"/>
                  </a:lnTo>
                  <a:lnTo>
                    <a:pt x="5425" y="2144"/>
                  </a:lnTo>
                  <a:lnTo>
                    <a:pt x="5397" y="2349"/>
                  </a:lnTo>
                  <a:lnTo>
                    <a:pt x="5360" y="2489"/>
                  </a:lnTo>
                  <a:lnTo>
                    <a:pt x="5210" y="2741"/>
                  </a:lnTo>
                  <a:lnTo>
                    <a:pt x="5117" y="2852"/>
                  </a:lnTo>
                  <a:lnTo>
                    <a:pt x="4977" y="3039"/>
                  </a:lnTo>
                  <a:lnTo>
                    <a:pt x="4679" y="3393"/>
                  </a:lnTo>
                  <a:lnTo>
                    <a:pt x="4502" y="3542"/>
                  </a:lnTo>
                  <a:lnTo>
                    <a:pt x="4325" y="3673"/>
                  </a:lnTo>
                  <a:lnTo>
                    <a:pt x="3934" y="3831"/>
                  </a:lnTo>
                  <a:lnTo>
                    <a:pt x="3719" y="3850"/>
                  </a:lnTo>
                  <a:lnTo>
                    <a:pt x="3654" y="3850"/>
                  </a:lnTo>
                  <a:lnTo>
                    <a:pt x="3449" y="3822"/>
                  </a:lnTo>
                  <a:lnTo>
                    <a:pt x="3244" y="3794"/>
                  </a:lnTo>
                  <a:lnTo>
                    <a:pt x="3188" y="3803"/>
                  </a:lnTo>
                  <a:lnTo>
                    <a:pt x="3142" y="3803"/>
                  </a:lnTo>
                  <a:lnTo>
                    <a:pt x="3020" y="3831"/>
                  </a:lnTo>
                  <a:lnTo>
                    <a:pt x="2815" y="3961"/>
                  </a:lnTo>
                  <a:lnTo>
                    <a:pt x="2526" y="4222"/>
                  </a:lnTo>
                  <a:lnTo>
                    <a:pt x="2312" y="4344"/>
                  </a:lnTo>
                  <a:lnTo>
                    <a:pt x="2172" y="4390"/>
                  </a:lnTo>
                  <a:lnTo>
                    <a:pt x="2033" y="4399"/>
                  </a:lnTo>
                  <a:lnTo>
                    <a:pt x="1911" y="4399"/>
                  </a:lnTo>
                  <a:lnTo>
                    <a:pt x="1678" y="4334"/>
                  </a:lnTo>
                  <a:lnTo>
                    <a:pt x="1576" y="4278"/>
                  </a:lnTo>
                  <a:lnTo>
                    <a:pt x="1390" y="4176"/>
                  </a:lnTo>
                  <a:lnTo>
                    <a:pt x="1231" y="4036"/>
                  </a:lnTo>
                  <a:lnTo>
                    <a:pt x="1101" y="3924"/>
                  </a:lnTo>
                  <a:lnTo>
                    <a:pt x="979" y="3803"/>
                  </a:lnTo>
                  <a:lnTo>
                    <a:pt x="719" y="3542"/>
                  </a:lnTo>
                  <a:lnTo>
                    <a:pt x="486" y="3253"/>
                  </a:lnTo>
                  <a:lnTo>
                    <a:pt x="430" y="3151"/>
                  </a:lnTo>
                  <a:lnTo>
                    <a:pt x="364" y="3057"/>
                  </a:lnTo>
                  <a:lnTo>
                    <a:pt x="290" y="2918"/>
                  </a:lnTo>
                  <a:lnTo>
                    <a:pt x="103" y="2666"/>
                  </a:lnTo>
                  <a:lnTo>
                    <a:pt x="1" y="2573"/>
                  </a:lnTo>
                  <a:lnTo>
                    <a:pt x="1" y="2573"/>
                  </a:lnTo>
                  <a:lnTo>
                    <a:pt x="38" y="2750"/>
                  </a:lnTo>
                  <a:lnTo>
                    <a:pt x="94" y="2918"/>
                  </a:lnTo>
                  <a:lnTo>
                    <a:pt x="197" y="3207"/>
                  </a:lnTo>
                  <a:lnTo>
                    <a:pt x="467" y="3756"/>
                  </a:lnTo>
                  <a:lnTo>
                    <a:pt x="653" y="3999"/>
                  </a:lnTo>
                  <a:lnTo>
                    <a:pt x="746" y="4101"/>
                  </a:lnTo>
                  <a:lnTo>
                    <a:pt x="849" y="4204"/>
                  </a:lnTo>
                  <a:lnTo>
                    <a:pt x="952" y="4334"/>
                  </a:lnTo>
                  <a:lnTo>
                    <a:pt x="1184" y="4577"/>
                  </a:lnTo>
                  <a:lnTo>
                    <a:pt x="1445" y="4782"/>
                  </a:lnTo>
                  <a:lnTo>
                    <a:pt x="1744" y="4940"/>
                  </a:lnTo>
                  <a:lnTo>
                    <a:pt x="1893" y="4996"/>
                  </a:lnTo>
                  <a:lnTo>
                    <a:pt x="2070" y="5052"/>
                  </a:lnTo>
                  <a:lnTo>
                    <a:pt x="2433" y="5117"/>
                  </a:lnTo>
                  <a:lnTo>
                    <a:pt x="2620" y="5117"/>
                  </a:lnTo>
                  <a:lnTo>
                    <a:pt x="2899" y="5108"/>
                  </a:lnTo>
                  <a:lnTo>
                    <a:pt x="3440" y="4996"/>
                  </a:lnTo>
                  <a:lnTo>
                    <a:pt x="3691" y="4903"/>
                  </a:lnTo>
                  <a:lnTo>
                    <a:pt x="3915" y="4819"/>
                  </a:lnTo>
                  <a:lnTo>
                    <a:pt x="4334" y="4586"/>
                  </a:lnTo>
                  <a:lnTo>
                    <a:pt x="4717" y="4306"/>
                  </a:lnTo>
                  <a:lnTo>
                    <a:pt x="5052" y="3971"/>
                  </a:lnTo>
                  <a:lnTo>
                    <a:pt x="5350" y="3598"/>
                  </a:lnTo>
                  <a:lnTo>
                    <a:pt x="5583" y="3197"/>
                  </a:lnTo>
                  <a:lnTo>
                    <a:pt x="5760" y="2759"/>
                  </a:lnTo>
                  <a:lnTo>
                    <a:pt x="5863" y="2303"/>
                  </a:lnTo>
                  <a:lnTo>
                    <a:pt x="5881" y="2070"/>
                  </a:lnTo>
                  <a:lnTo>
                    <a:pt x="5891" y="2004"/>
                  </a:lnTo>
                  <a:lnTo>
                    <a:pt x="5891" y="1939"/>
                  </a:lnTo>
                  <a:lnTo>
                    <a:pt x="5881" y="1669"/>
                  </a:lnTo>
                  <a:lnTo>
                    <a:pt x="5770" y="1138"/>
                  </a:lnTo>
                  <a:lnTo>
                    <a:pt x="5565" y="644"/>
                  </a:lnTo>
                  <a:lnTo>
                    <a:pt x="5266" y="196"/>
                  </a:lnTo>
                  <a:lnTo>
                    <a:pt x="5080" y="1"/>
                  </a:lnTo>
                  <a:close/>
                </a:path>
              </a:pathLst>
            </a:custGeom>
            <a:solidFill>
              <a:srgbClr val="D8862D"/>
            </a:solidFill>
            <a:ln>
              <a:noFill/>
            </a:ln>
          </p:spPr>
          <p:txBody>
            <a:bodyPr spcFirstLastPara="1" wrap="square" lIns="121900" tIns="121900" rIns="121900" bIns="121900" anchor="ctr" anchorCtr="0">
              <a:noAutofit/>
            </a:bodyPr>
            <a:lstStyle/>
            <a:p>
              <a:endParaRPr sz="2400"/>
            </a:p>
          </p:txBody>
        </p:sp>
        <p:sp>
          <p:nvSpPr>
            <p:cNvPr id="54" name="Google Shape;4175;p70"/>
            <p:cNvSpPr/>
            <p:nvPr/>
          </p:nvSpPr>
          <p:spPr>
            <a:xfrm>
              <a:off x="3470075" y="4312925"/>
              <a:ext cx="43825" cy="30075"/>
            </a:xfrm>
            <a:custGeom>
              <a:avLst/>
              <a:gdLst/>
              <a:ahLst/>
              <a:cxnLst/>
              <a:rect l="l" t="t" r="r" b="b"/>
              <a:pathLst>
                <a:path w="1753" h="1203" extrusionOk="0">
                  <a:moveTo>
                    <a:pt x="895" y="0"/>
                  </a:moveTo>
                  <a:lnTo>
                    <a:pt x="774" y="10"/>
                  </a:lnTo>
                  <a:lnTo>
                    <a:pt x="643" y="56"/>
                  </a:lnTo>
                  <a:lnTo>
                    <a:pt x="559" y="94"/>
                  </a:lnTo>
                  <a:lnTo>
                    <a:pt x="382" y="224"/>
                  </a:lnTo>
                  <a:lnTo>
                    <a:pt x="140" y="494"/>
                  </a:lnTo>
                  <a:lnTo>
                    <a:pt x="9" y="802"/>
                  </a:lnTo>
                  <a:lnTo>
                    <a:pt x="0" y="979"/>
                  </a:lnTo>
                  <a:lnTo>
                    <a:pt x="84" y="1119"/>
                  </a:lnTo>
                  <a:lnTo>
                    <a:pt x="270" y="1193"/>
                  </a:lnTo>
                  <a:lnTo>
                    <a:pt x="419" y="1203"/>
                  </a:lnTo>
                  <a:lnTo>
                    <a:pt x="699" y="1203"/>
                  </a:lnTo>
                  <a:lnTo>
                    <a:pt x="1230" y="1165"/>
                  </a:lnTo>
                  <a:lnTo>
                    <a:pt x="1482" y="1100"/>
                  </a:lnTo>
                  <a:lnTo>
                    <a:pt x="1603" y="1063"/>
                  </a:lnTo>
                  <a:lnTo>
                    <a:pt x="1696" y="988"/>
                  </a:lnTo>
                  <a:lnTo>
                    <a:pt x="1752" y="886"/>
                  </a:lnTo>
                  <a:lnTo>
                    <a:pt x="1733" y="662"/>
                  </a:lnTo>
                  <a:lnTo>
                    <a:pt x="1622" y="438"/>
                  </a:lnTo>
                  <a:lnTo>
                    <a:pt x="1473" y="252"/>
                  </a:lnTo>
                  <a:lnTo>
                    <a:pt x="1389" y="187"/>
                  </a:lnTo>
                  <a:lnTo>
                    <a:pt x="1277" y="112"/>
                  </a:lnTo>
                  <a:lnTo>
                    <a:pt x="1025" y="10"/>
                  </a:lnTo>
                  <a:lnTo>
                    <a:pt x="895" y="0"/>
                  </a:lnTo>
                  <a:close/>
                </a:path>
              </a:pathLst>
            </a:custGeom>
            <a:solidFill>
              <a:srgbClr val="D8862D"/>
            </a:solidFill>
            <a:ln>
              <a:noFill/>
            </a:ln>
          </p:spPr>
          <p:txBody>
            <a:bodyPr spcFirstLastPara="1" wrap="square" lIns="121900" tIns="121900" rIns="121900" bIns="121900" anchor="ctr" anchorCtr="0">
              <a:noAutofit/>
            </a:bodyPr>
            <a:lstStyle/>
            <a:p>
              <a:endParaRPr sz="2400"/>
            </a:p>
          </p:txBody>
        </p:sp>
        <p:sp>
          <p:nvSpPr>
            <p:cNvPr id="55" name="Google Shape;4176;p70"/>
            <p:cNvSpPr/>
            <p:nvPr/>
          </p:nvSpPr>
          <p:spPr>
            <a:xfrm>
              <a:off x="3523875" y="4339250"/>
              <a:ext cx="20525" cy="23325"/>
            </a:xfrm>
            <a:custGeom>
              <a:avLst/>
              <a:gdLst/>
              <a:ahLst/>
              <a:cxnLst/>
              <a:rect l="l" t="t" r="r" b="b"/>
              <a:pathLst>
                <a:path w="821" h="933" extrusionOk="0">
                  <a:moveTo>
                    <a:pt x="392" y="0"/>
                  </a:moveTo>
                  <a:lnTo>
                    <a:pt x="318" y="10"/>
                  </a:lnTo>
                  <a:lnTo>
                    <a:pt x="243" y="28"/>
                  </a:lnTo>
                  <a:lnTo>
                    <a:pt x="169" y="66"/>
                  </a:lnTo>
                  <a:lnTo>
                    <a:pt x="66" y="168"/>
                  </a:lnTo>
                  <a:lnTo>
                    <a:pt x="10" y="308"/>
                  </a:lnTo>
                  <a:lnTo>
                    <a:pt x="1" y="457"/>
                  </a:lnTo>
                  <a:lnTo>
                    <a:pt x="75" y="681"/>
                  </a:lnTo>
                  <a:lnTo>
                    <a:pt x="225" y="849"/>
                  </a:lnTo>
                  <a:lnTo>
                    <a:pt x="364" y="923"/>
                  </a:lnTo>
                  <a:lnTo>
                    <a:pt x="439" y="932"/>
                  </a:lnTo>
                  <a:lnTo>
                    <a:pt x="457" y="932"/>
                  </a:lnTo>
                  <a:lnTo>
                    <a:pt x="541" y="923"/>
                  </a:lnTo>
                  <a:lnTo>
                    <a:pt x="700" y="830"/>
                  </a:lnTo>
                  <a:lnTo>
                    <a:pt x="756" y="765"/>
                  </a:lnTo>
                  <a:lnTo>
                    <a:pt x="812" y="643"/>
                  </a:lnTo>
                  <a:lnTo>
                    <a:pt x="821" y="392"/>
                  </a:lnTo>
                  <a:lnTo>
                    <a:pt x="709" y="159"/>
                  </a:lnTo>
                  <a:lnTo>
                    <a:pt x="513" y="19"/>
                  </a:lnTo>
                  <a:lnTo>
                    <a:pt x="392" y="0"/>
                  </a:lnTo>
                  <a:close/>
                </a:path>
              </a:pathLst>
            </a:custGeom>
            <a:solidFill>
              <a:srgbClr val="D8862D"/>
            </a:solidFill>
            <a:ln>
              <a:noFill/>
            </a:ln>
          </p:spPr>
          <p:txBody>
            <a:bodyPr spcFirstLastPara="1" wrap="square" lIns="121900" tIns="121900" rIns="121900" bIns="121900" anchor="ctr" anchorCtr="0">
              <a:noAutofit/>
            </a:bodyPr>
            <a:lstStyle/>
            <a:p>
              <a:endParaRPr sz="2400"/>
            </a:p>
          </p:txBody>
        </p:sp>
        <p:sp>
          <p:nvSpPr>
            <p:cNvPr id="56" name="Google Shape;4177;p70"/>
            <p:cNvSpPr/>
            <p:nvPr/>
          </p:nvSpPr>
          <p:spPr>
            <a:xfrm>
              <a:off x="3521550" y="4313150"/>
              <a:ext cx="20075" cy="16800"/>
            </a:xfrm>
            <a:custGeom>
              <a:avLst/>
              <a:gdLst/>
              <a:ahLst/>
              <a:cxnLst/>
              <a:rect l="l" t="t" r="r" b="b"/>
              <a:pathLst>
                <a:path w="803" h="672" extrusionOk="0">
                  <a:moveTo>
                    <a:pt x="345" y="1"/>
                  </a:moveTo>
                  <a:lnTo>
                    <a:pt x="271" y="10"/>
                  </a:lnTo>
                  <a:lnTo>
                    <a:pt x="150" y="47"/>
                  </a:lnTo>
                  <a:lnTo>
                    <a:pt x="29" y="168"/>
                  </a:lnTo>
                  <a:lnTo>
                    <a:pt x="1" y="383"/>
                  </a:lnTo>
                  <a:lnTo>
                    <a:pt x="94" y="532"/>
                  </a:lnTo>
                  <a:lnTo>
                    <a:pt x="196" y="606"/>
                  </a:lnTo>
                  <a:lnTo>
                    <a:pt x="271" y="634"/>
                  </a:lnTo>
                  <a:lnTo>
                    <a:pt x="383" y="662"/>
                  </a:lnTo>
                  <a:lnTo>
                    <a:pt x="495" y="672"/>
                  </a:lnTo>
                  <a:lnTo>
                    <a:pt x="532" y="672"/>
                  </a:lnTo>
                  <a:lnTo>
                    <a:pt x="569" y="662"/>
                  </a:lnTo>
                  <a:lnTo>
                    <a:pt x="653" y="644"/>
                  </a:lnTo>
                  <a:lnTo>
                    <a:pt x="756" y="578"/>
                  </a:lnTo>
                  <a:lnTo>
                    <a:pt x="802" y="476"/>
                  </a:lnTo>
                  <a:lnTo>
                    <a:pt x="793" y="364"/>
                  </a:lnTo>
                  <a:lnTo>
                    <a:pt x="709" y="187"/>
                  </a:lnTo>
                  <a:lnTo>
                    <a:pt x="485" y="19"/>
                  </a:lnTo>
                  <a:lnTo>
                    <a:pt x="355" y="1"/>
                  </a:lnTo>
                  <a:close/>
                </a:path>
              </a:pathLst>
            </a:custGeom>
            <a:solidFill>
              <a:srgbClr val="D8862D"/>
            </a:solidFill>
            <a:ln>
              <a:noFill/>
            </a:ln>
          </p:spPr>
          <p:txBody>
            <a:bodyPr spcFirstLastPara="1" wrap="square" lIns="121900" tIns="121900" rIns="121900" bIns="121900" anchor="ctr" anchorCtr="0">
              <a:noAutofit/>
            </a:bodyPr>
            <a:lstStyle/>
            <a:p>
              <a:endParaRPr sz="2400"/>
            </a:p>
          </p:txBody>
        </p:sp>
        <p:sp>
          <p:nvSpPr>
            <p:cNvPr id="57" name="Google Shape;4178;p70"/>
            <p:cNvSpPr/>
            <p:nvPr/>
          </p:nvSpPr>
          <p:spPr>
            <a:xfrm>
              <a:off x="3584925" y="4382575"/>
              <a:ext cx="171500" cy="163825"/>
            </a:xfrm>
            <a:custGeom>
              <a:avLst/>
              <a:gdLst/>
              <a:ahLst/>
              <a:cxnLst/>
              <a:rect l="l" t="t" r="r" b="b"/>
              <a:pathLst>
                <a:path w="6860" h="6553" extrusionOk="0">
                  <a:moveTo>
                    <a:pt x="3747" y="1"/>
                  </a:moveTo>
                  <a:lnTo>
                    <a:pt x="3272" y="47"/>
                  </a:lnTo>
                  <a:lnTo>
                    <a:pt x="2796" y="169"/>
                  </a:lnTo>
                  <a:lnTo>
                    <a:pt x="2340" y="346"/>
                  </a:lnTo>
                  <a:lnTo>
                    <a:pt x="1892" y="579"/>
                  </a:lnTo>
                  <a:lnTo>
                    <a:pt x="1482" y="858"/>
                  </a:lnTo>
                  <a:lnTo>
                    <a:pt x="1287" y="1017"/>
                  </a:lnTo>
                  <a:lnTo>
                    <a:pt x="1119" y="1166"/>
                  </a:lnTo>
                  <a:lnTo>
                    <a:pt x="811" y="1492"/>
                  </a:lnTo>
                  <a:lnTo>
                    <a:pt x="541" y="1837"/>
                  </a:lnTo>
                  <a:lnTo>
                    <a:pt x="317" y="2210"/>
                  </a:lnTo>
                  <a:lnTo>
                    <a:pt x="224" y="2396"/>
                  </a:lnTo>
                  <a:lnTo>
                    <a:pt x="150" y="2564"/>
                  </a:lnTo>
                  <a:lnTo>
                    <a:pt x="47" y="2908"/>
                  </a:lnTo>
                  <a:lnTo>
                    <a:pt x="1" y="3263"/>
                  </a:lnTo>
                  <a:lnTo>
                    <a:pt x="10" y="3617"/>
                  </a:lnTo>
                  <a:lnTo>
                    <a:pt x="47" y="3794"/>
                  </a:lnTo>
                  <a:lnTo>
                    <a:pt x="103" y="3990"/>
                  </a:lnTo>
                  <a:lnTo>
                    <a:pt x="289" y="4353"/>
                  </a:lnTo>
                  <a:lnTo>
                    <a:pt x="672" y="4847"/>
                  </a:lnTo>
                  <a:lnTo>
                    <a:pt x="960" y="5145"/>
                  </a:lnTo>
                  <a:lnTo>
                    <a:pt x="1259" y="5462"/>
                  </a:lnTo>
                  <a:lnTo>
                    <a:pt x="1753" y="5900"/>
                  </a:lnTo>
                  <a:lnTo>
                    <a:pt x="2107" y="6152"/>
                  </a:lnTo>
                  <a:lnTo>
                    <a:pt x="2302" y="6254"/>
                  </a:lnTo>
                  <a:lnTo>
                    <a:pt x="2554" y="6366"/>
                  </a:lnTo>
                  <a:lnTo>
                    <a:pt x="3104" y="6506"/>
                  </a:lnTo>
                  <a:lnTo>
                    <a:pt x="3663" y="6552"/>
                  </a:lnTo>
                  <a:lnTo>
                    <a:pt x="4231" y="6534"/>
                  </a:lnTo>
                  <a:lnTo>
                    <a:pt x="4511" y="6506"/>
                  </a:lnTo>
                  <a:lnTo>
                    <a:pt x="4716" y="6478"/>
                  </a:lnTo>
                  <a:lnTo>
                    <a:pt x="5108" y="6394"/>
                  </a:lnTo>
                  <a:lnTo>
                    <a:pt x="5294" y="6310"/>
                  </a:lnTo>
                  <a:lnTo>
                    <a:pt x="5490" y="6208"/>
                  </a:lnTo>
                  <a:lnTo>
                    <a:pt x="5825" y="5909"/>
                  </a:lnTo>
                  <a:lnTo>
                    <a:pt x="5965" y="5742"/>
                  </a:lnTo>
                  <a:lnTo>
                    <a:pt x="6114" y="5555"/>
                  </a:lnTo>
                  <a:lnTo>
                    <a:pt x="6375" y="5154"/>
                  </a:lnTo>
                  <a:lnTo>
                    <a:pt x="6580" y="4726"/>
                  </a:lnTo>
                  <a:lnTo>
                    <a:pt x="6729" y="4269"/>
                  </a:lnTo>
                  <a:lnTo>
                    <a:pt x="6785" y="4036"/>
                  </a:lnTo>
                  <a:lnTo>
                    <a:pt x="6841" y="3710"/>
                  </a:lnTo>
                  <a:lnTo>
                    <a:pt x="6860" y="3039"/>
                  </a:lnTo>
                  <a:lnTo>
                    <a:pt x="6813" y="2703"/>
                  </a:lnTo>
                  <a:lnTo>
                    <a:pt x="6776" y="2508"/>
                  </a:lnTo>
                  <a:lnTo>
                    <a:pt x="6655" y="2116"/>
                  </a:lnTo>
                  <a:lnTo>
                    <a:pt x="6496" y="1744"/>
                  </a:lnTo>
                  <a:lnTo>
                    <a:pt x="6291" y="1389"/>
                  </a:lnTo>
                  <a:lnTo>
                    <a:pt x="6039" y="1063"/>
                  </a:lnTo>
                  <a:lnTo>
                    <a:pt x="5760" y="774"/>
                  </a:lnTo>
                  <a:lnTo>
                    <a:pt x="5443" y="523"/>
                  </a:lnTo>
                  <a:lnTo>
                    <a:pt x="5098" y="308"/>
                  </a:lnTo>
                  <a:lnTo>
                    <a:pt x="4912" y="225"/>
                  </a:lnTo>
                  <a:lnTo>
                    <a:pt x="4688" y="131"/>
                  </a:lnTo>
                  <a:lnTo>
                    <a:pt x="4222" y="29"/>
                  </a:lnTo>
                  <a:lnTo>
                    <a:pt x="3747"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8" name="Google Shape;4179;p70"/>
            <p:cNvSpPr/>
            <p:nvPr/>
          </p:nvSpPr>
          <p:spPr>
            <a:xfrm>
              <a:off x="3584925" y="4407975"/>
              <a:ext cx="169625" cy="138425"/>
            </a:xfrm>
            <a:custGeom>
              <a:avLst/>
              <a:gdLst/>
              <a:ahLst/>
              <a:cxnLst/>
              <a:rect l="l" t="t" r="r" b="b"/>
              <a:pathLst>
                <a:path w="6785" h="5537" extrusionOk="0">
                  <a:moveTo>
                    <a:pt x="1287" y="1"/>
                  </a:moveTo>
                  <a:lnTo>
                    <a:pt x="1119" y="150"/>
                  </a:lnTo>
                  <a:lnTo>
                    <a:pt x="811" y="476"/>
                  </a:lnTo>
                  <a:lnTo>
                    <a:pt x="541" y="821"/>
                  </a:lnTo>
                  <a:lnTo>
                    <a:pt x="317" y="1194"/>
                  </a:lnTo>
                  <a:lnTo>
                    <a:pt x="224" y="1380"/>
                  </a:lnTo>
                  <a:lnTo>
                    <a:pt x="131" y="1613"/>
                  </a:lnTo>
                  <a:lnTo>
                    <a:pt x="10" y="2107"/>
                  </a:lnTo>
                  <a:lnTo>
                    <a:pt x="1" y="2358"/>
                  </a:lnTo>
                  <a:lnTo>
                    <a:pt x="1" y="2573"/>
                  </a:lnTo>
                  <a:lnTo>
                    <a:pt x="47" y="2778"/>
                  </a:lnTo>
                  <a:lnTo>
                    <a:pt x="103" y="2974"/>
                  </a:lnTo>
                  <a:lnTo>
                    <a:pt x="289" y="3337"/>
                  </a:lnTo>
                  <a:lnTo>
                    <a:pt x="672" y="3831"/>
                  </a:lnTo>
                  <a:lnTo>
                    <a:pt x="960" y="4129"/>
                  </a:lnTo>
                  <a:lnTo>
                    <a:pt x="1259" y="4446"/>
                  </a:lnTo>
                  <a:lnTo>
                    <a:pt x="1753" y="4884"/>
                  </a:lnTo>
                  <a:lnTo>
                    <a:pt x="2107" y="5136"/>
                  </a:lnTo>
                  <a:lnTo>
                    <a:pt x="2302" y="5238"/>
                  </a:lnTo>
                  <a:lnTo>
                    <a:pt x="2470" y="5313"/>
                  </a:lnTo>
                  <a:lnTo>
                    <a:pt x="2834" y="5424"/>
                  </a:lnTo>
                  <a:lnTo>
                    <a:pt x="3393" y="5527"/>
                  </a:lnTo>
                  <a:lnTo>
                    <a:pt x="3775" y="5536"/>
                  </a:lnTo>
                  <a:lnTo>
                    <a:pt x="4148" y="5527"/>
                  </a:lnTo>
                  <a:lnTo>
                    <a:pt x="4511" y="5490"/>
                  </a:lnTo>
                  <a:lnTo>
                    <a:pt x="4716" y="5462"/>
                  </a:lnTo>
                  <a:lnTo>
                    <a:pt x="5108" y="5378"/>
                  </a:lnTo>
                  <a:lnTo>
                    <a:pt x="5294" y="5294"/>
                  </a:lnTo>
                  <a:lnTo>
                    <a:pt x="5490" y="5192"/>
                  </a:lnTo>
                  <a:lnTo>
                    <a:pt x="5825" y="4893"/>
                  </a:lnTo>
                  <a:lnTo>
                    <a:pt x="5965" y="4726"/>
                  </a:lnTo>
                  <a:lnTo>
                    <a:pt x="6114" y="4539"/>
                  </a:lnTo>
                  <a:lnTo>
                    <a:pt x="6375" y="4138"/>
                  </a:lnTo>
                  <a:lnTo>
                    <a:pt x="6580" y="3710"/>
                  </a:lnTo>
                  <a:lnTo>
                    <a:pt x="6729" y="3253"/>
                  </a:lnTo>
                  <a:lnTo>
                    <a:pt x="6785" y="3020"/>
                  </a:lnTo>
                  <a:lnTo>
                    <a:pt x="6431" y="3328"/>
                  </a:lnTo>
                  <a:lnTo>
                    <a:pt x="6077" y="3607"/>
                  </a:lnTo>
                  <a:lnTo>
                    <a:pt x="5946" y="3691"/>
                  </a:lnTo>
                  <a:lnTo>
                    <a:pt x="5657" y="3812"/>
                  </a:lnTo>
                  <a:lnTo>
                    <a:pt x="5210" y="3905"/>
                  </a:lnTo>
                  <a:lnTo>
                    <a:pt x="4893" y="3915"/>
                  </a:lnTo>
                  <a:lnTo>
                    <a:pt x="4390" y="3896"/>
                  </a:lnTo>
                  <a:lnTo>
                    <a:pt x="3887" y="3822"/>
                  </a:lnTo>
                  <a:lnTo>
                    <a:pt x="3551" y="3775"/>
                  </a:lnTo>
                  <a:lnTo>
                    <a:pt x="2890" y="3626"/>
                  </a:lnTo>
                  <a:lnTo>
                    <a:pt x="2573" y="3505"/>
                  </a:lnTo>
                  <a:lnTo>
                    <a:pt x="2377" y="3412"/>
                  </a:lnTo>
                  <a:lnTo>
                    <a:pt x="2013" y="3160"/>
                  </a:lnTo>
                  <a:lnTo>
                    <a:pt x="1697" y="2852"/>
                  </a:lnTo>
                  <a:lnTo>
                    <a:pt x="1436" y="2489"/>
                  </a:lnTo>
                  <a:lnTo>
                    <a:pt x="1240" y="2088"/>
                  </a:lnTo>
                  <a:lnTo>
                    <a:pt x="1110" y="1659"/>
                  </a:lnTo>
                  <a:lnTo>
                    <a:pt x="1054" y="1221"/>
                  </a:lnTo>
                  <a:lnTo>
                    <a:pt x="1072" y="774"/>
                  </a:lnTo>
                  <a:lnTo>
                    <a:pt x="1119" y="560"/>
                  </a:lnTo>
                  <a:lnTo>
                    <a:pt x="1203" y="280"/>
                  </a:lnTo>
                  <a:lnTo>
                    <a:pt x="1287" y="1"/>
                  </a:lnTo>
                  <a:close/>
                </a:path>
              </a:pathLst>
            </a:custGeom>
            <a:solidFill>
              <a:srgbClr val="D8862D"/>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152543219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9">
                                            <p:txEl>
                                              <p:pRg st="0" end="0"/>
                                            </p:txEl>
                                          </p:spTgt>
                                        </p:tgtEl>
                                        <p:attrNameLst>
                                          <p:attrName>style.visibility</p:attrName>
                                        </p:attrNameLst>
                                      </p:cBhvr>
                                      <p:to>
                                        <p:strVal val="visible"/>
                                      </p:to>
                                    </p:set>
                                    <p:animEffect transition="in" filter="barn(inVertical)">
                                      <p:cBhvr>
                                        <p:cTn id="32"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7"/>
        <p:cNvGrpSpPr/>
        <p:nvPr/>
      </p:nvGrpSpPr>
      <p:grpSpPr>
        <a:xfrm>
          <a:off x="0" y="0"/>
          <a:ext cx="0" cy="0"/>
          <a:chOff x="0" y="0"/>
          <a:chExt cx="0" cy="0"/>
        </a:xfrm>
      </p:grpSpPr>
      <p:grpSp>
        <p:nvGrpSpPr>
          <p:cNvPr id="2270" name="Google Shape;2270;p38"/>
          <p:cNvGrpSpPr/>
          <p:nvPr/>
        </p:nvGrpSpPr>
        <p:grpSpPr>
          <a:xfrm>
            <a:off x="3594747" y="1038515"/>
            <a:ext cx="980816" cy="1394369"/>
            <a:chOff x="3253406" y="487641"/>
            <a:chExt cx="735612" cy="1045777"/>
          </a:xfrm>
        </p:grpSpPr>
        <p:sp>
          <p:nvSpPr>
            <p:cNvPr id="2271" name="Google Shape;2271;p38"/>
            <p:cNvSpPr/>
            <p:nvPr/>
          </p:nvSpPr>
          <p:spPr>
            <a:xfrm>
              <a:off x="3533534" y="487641"/>
              <a:ext cx="205062" cy="27172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121900" tIns="121900" rIns="121900" bIns="121900" anchor="ctr" anchorCtr="0">
              <a:noAutofit/>
            </a:bodyPr>
            <a:lstStyle/>
            <a:p>
              <a:endParaRPr sz="2400"/>
            </a:p>
          </p:txBody>
        </p:sp>
        <p:sp>
          <p:nvSpPr>
            <p:cNvPr id="2272" name="Google Shape;2272;p38"/>
            <p:cNvSpPr/>
            <p:nvPr/>
          </p:nvSpPr>
          <p:spPr>
            <a:xfrm>
              <a:off x="3556214" y="589868"/>
              <a:ext cx="182382" cy="169493"/>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121900" tIns="121900" rIns="121900" bIns="121900" anchor="ctr" anchorCtr="0">
              <a:noAutofit/>
            </a:bodyPr>
            <a:lstStyle/>
            <a:p>
              <a:endParaRPr sz="2400"/>
            </a:p>
          </p:txBody>
        </p:sp>
        <p:sp>
          <p:nvSpPr>
            <p:cNvPr id="2273" name="Google Shape;2273;p38"/>
            <p:cNvSpPr/>
            <p:nvPr/>
          </p:nvSpPr>
          <p:spPr>
            <a:xfrm>
              <a:off x="3712818" y="539971"/>
              <a:ext cx="248044" cy="240631"/>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121900" tIns="121900" rIns="121900" bIns="121900" anchor="ctr" anchorCtr="0">
              <a:noAutofit/>
            </a:bodyPr>
            <a:lstStyle/>
            <a:p>
              <a:endParaRPr sz="2400"/>
            </a:p>
          </p:txBody>
        </p:sp>
        <p:sp>
          <p:nvSpPr>
            <p:cNvPr id="2274" name="Google Shape;2274;p38"/>
            <p:cNvSpPr/>
            <p:nvPr/>
          </p:nvSpPr>
          <p:spPr>
            <a:xfrm>
              <a:off x="3712818" y="591361"/>
              <a:ext cx="173476" cy="189241"/>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121900" tIns="121900" rIns="121900" bIns="121900" anchor="ctr" anchorCtr="0">
              <a:noAutofit/>
            </a:bodyPr>
            <a:lstStyle/>
            <a:p>
              <a:endParaRPr sz="2400"/>
            </a:p>
          </p:txBody>
        </p:sp>
        <p:sp>
          <p:nvSpPr>
            <p:cNvPr id="2275" name="Google Shape;2275;p38"/>
            <p:cNvSpPr/>
            <p:nvPr/>
          </p:nvSpPr>
          <p:spPr>
            <a:xfrm>
              <a:off x="3720729" y="749459"/>
              <a:ext cx="268290" cy="216900"/>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121900" tIns="121900" rIns="121900" bIns="121900" anchor="ctr" anchorCtr="0">
              <a:noAutofit/>
            </a:bodyPr>
            <a:lstStyle/>
            <a:p>
              <a:endParaRPr sz="2400"/>
            </a:p>
          </p:txBody>
        </p:sp>
        <p:sp>
          <p:nvSpPr>
            <p:cNvPr id="2276" name="Google Shape;2276;p38"/>
            <p:cNvSpPr/>
            <p:nvPr/>
          </p:nvSpPr>
          <p:spPr>
            <a:xfrm>
              <a:off x="3720729" y="749459"/>
              <a:ext cx="182326" cy="173420"/>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121900" tIns="121900" rIns="121900" bIns="121900" anchor="ctr" anchorCtr="0">
              <a:noAutofit/>
            </a:bodyPr>
            <a:lstStyle/>
            <a:p>
              <a:endParaRPr sz="2400"/>
            </a:p>
          </p:txBody>
        </p:sp>
        <p:sp>
          <p:nvSpPr>
            <p:cNvPr id="2277" name="Google Shape;2277;p38"/>
            <p:cNvSpPr/>
            <p:nvPr/>
          </p:nvSpPr>
          <p:spPr>
            <a:xfrm>
              <a:off x="3588354" y="791444"/>
              <a:ext cx="188743" cy="283558"/>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121900" tIns="121900" rIns="121900" bIns="121900" anchor="ctr" anchorCtr="0">
              <a:noAutofit/>
            </a:bodyPr>
            <a:lstStyle/>
            <a:p>
              <a:endParaRPr sz="2400"/>
            </a:p>
          </p:txBody>
        </p:sp>
        <p:sp>
          <p:nvSpPr>
            <p:cNvPr id="2278" name="Google Shape;2278;p38"/>
            <p:cNvSpPr/>
            <p:nvPr/>
          </p:nvSpPr>
          <p:spPr>
            <a:xfrm>
              <a:off x="3603677" y="791444"/>
              <a:ext cx="173420" cy="166506"/>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121900" tIns="121900" rIns="121900" bIns="121900" anchor="ctr" anchorCtr="0">
              <a:noAutofit/>
            </a:bodyPr>
            <a:lstStyle/>
            <a:p>
              <a:endParaRPr sz="2400"/>
            </a:p>
          </p:txBody>
        </p:sp>
        <p:sp>
          <p:nvSpPr>
            <p:cNvPr id="2279" name="Google Shape;2279;p38"/>
            <p:cNvSpPr/>
            <p:nvPr/>
          </p:nvSpPr>
          <p:spPr>
            <a:xfrm>
              <a:off x="3408517" y="714830"/>
              <a:ext cx="284111" cy="17939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121900" tIns="121900" rIns="121900" bIns="121900" anchor="ctr" anchorCtr="0">
              <a:noAutofit/>
            </a:bodyPr>
            <a:lstStyle/>
            <a:p>
              <a:endParaRPr sz="2400"/>
            </a:p>
          </p:txBody>
        </p:sp>
        <p:sp>
          <p:nvSpPr>
            <p:cNvPr id="2280" name="Google Shape;2280;p38"/>
            <p:cNvSpPr/>
            <p:nvPr/>
          </p:nvSpPr>
          <p:spPr>
            <a:xfrm>
              <a:off x="3529053" y="714830"/>
              <a:ext cx="163574" cy="174969"/>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121900" tIns="121900" rIns="121900" bIns="121900" anchor="ctr" anchorCtr="0">
              <a:noAutofit/>
            </a:bodyPr>
            <a:lstStyle/>
            <a:p>
              <a:endParaRPr sz="2400"/>
            </a:p>
          </p:txBody>
        </p:sp>
        <p:sp>
          <p:nvSpPr>
            <p:cNvPr id="2281" name="Google Shape;2281;p38"/>
            <p:cNvSpPr/>
            <p:nvPr/>
          </p:nvSpPr>
          <p:spPr>
            <a:xfrm>
              <a:off x="3633327" y="699562"/>
              <a:ext cx="159093" cy="148749"/>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121900" tIns="121900" rIns="121900" bIns="121900" anchor="ctr" anchorCtr="0">
              <a:noAutofit/>
            </a:bodyPr>
            <a:lstStyle/>
            <a:p>
              <a:endParaRPr sz="2400"/>
            </a:p>
          </p:txBody>
        </p:sp>
        <p:grpSp>
          <p:nvGrpSpPr>
            <p:cNvPr id="2282" name="Google Shape;2282;p38"/>
            <p:cNvGrpSpPr/>
            <p:nvPr/>
          </p:nvGrpSpPr>
          <p:grpSpPr>
            <a:xfrm>
              <a:off x="3253406" y="1141162"/>
              <a:ext cx="405145" cy="392256"/>
              <a:chOff x="3253406" y="1141162"/>
              <a:chExt cx="405145" cy="392256"/>
            </a:xfrm>
          </p:grpSpPr>
          <p:sp>
            <p:nvSpPr>
              <p:cNvPr id="2283" name="Google Shape;2283;p38"/>
              <p:cNvSpPr/>
              <p:nvPr/>
            </p:nvSpPr>
            <p:spPr>
              <a:xfrm>
                <a:off x="3361110" y="1141162"/>
                <a:ext cx="97857" cy="18824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121900" tIns="121900" rIns="121900" bIns="121900" anchor="ctr" anchorCtr="0">
                <a:noAutofit/>
              </a:bodyPr>
              <a:lstStyle/>
              <a:p>
                <a:endParaRPr sz="2400"/>
              </a:p>
            </p:txBody>
          </p:sp>
          <p:sp>
            <p:nvSpPr>
              <p:cNvPr id="2284" name="Google Shape;2284;p38"/>
              <p:cNvSpPr/>
              <p:nvPr/>
            </p:nvSpPr>
            <p:spPr>
              <a:xfrm>
                <a:off x="3391755" y="1209313"/>
                <a:ext cx="62785" cy="121090"/>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121900" tIns="121900" rIns="121900" bIns="121900" anchor="ctr" anchorCtr="0">
                <a:noAutofit/>
              </a:bodyPr>
              <a:lstStyle/>
              <a:p>
                <a:endParaRPr sz="2400"/>
              </a:p>
            </p:txBody>
          </p:sp>
          <p:sp>
            <p:nvSpPr>
              <p:cNvPr id="2285" name="Google Shape;2285;p38"/>
              <p:cNvSpPr/>
              <p:nvPr/>
            </p:nvSpPr>
            <p:spPr>
              <a:xfrm>
                <a:off x="3457417" y="1172803"/>
                <a:ext cx="144323" cy="159591"/>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121900" tIns="121900" rIns="121900" bIns="121900" anchor="ctr" anchorCtr="0">
                <a:noAutofit/>
              </a:bodyPr>
              <a:lstStyle/>
              <a:p>
                <a:endParaRPr sz="2400"/>
              </a:p>
            </p:txBody>
          </p:sp>
          <p:sp>
            <p:nvSpPr>
              <p:cNvPr id="2286" name="Google Shape;2286;p38"/>
              <p:cNvSpPr/>
              <p:nvPr/>
            </p:nvSpPr>
            <p:spPr>
              <a:xfrm>
                <a:off x="3456975" y="1227623"/>
                <a:ext cx="92878" cy="102282"/>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121900" tIns="121900" rIns="121900" bIns="121900" anchor="ctr" anchorCtr="0">
                <a:noAutofit/>
              </a:bodyPr>
              <a:lstStyle/>
              <a:p>
                <a:endParaRPr sz="2400"/>
              </a:p>
            </p:txBody>
          </p:sp>
          <p:sp>
            <p:nvSpPr>
              <p:cNvPr id="2287" name="Google Shape;2287;p38"/>
              <p:cNvSpPr/>
              <p:nvPr/>
            </p:nvSpPr>
            <p:spPr>
              <a:xfrm>
                <a:off x="3464830" y="1313089"/>
                <a:ext cx="193722" cy="90444"/>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121900" tIns="121900" rIns="121900" bIns="121900" anchor="ctr" anchorCtr="0">
                <a:noAutofit/>
              </a:bodyPr>
              <a:lstStyle/>
              <a:p>
                <a:endParaRPr sz="2400"/>
              </a:p>
            </p:txBody>
          </p:sp>
          <p:sp>
            <p:nvSpPr>
              <p:cNvPr id="2288" name="Google Shape;2288;p38"/>
              <p:cNvSpPr/>
              <p:nvPr/>
            </p:nvSpPr>
            <p:spPr>
              <a:xfrm>
                <a:off x="3465328" y="1320003"/>
                <a:ext cx="124077" cy="57807"/>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121900" tIns="121900" rIns="121900" bIns="121900" anchor="ctr" anchorCtr="0">
                <a:noAutofit/>
              </a:bodyPr>
              <a:lstStyle/>
              <a:p>
                <a:endParaRPr sz="2400"/>
              </a:p>
            </p:txBody>
          </p:sp>
          <p:sp>
            <p:nvSpPr>
              <p:cNvPr id="2289" name="Google Shape;2289;p38"/>
              <p:cNvSpPr/>
              <p:nvPr/>
            </p:nvSpPr>
            <p:spPr>
              <a:xfrm>
                <a:off x="3452992" y="1345173"/>
                <a:ext cx="97359" cy="18824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121900" tIns="121900" rIns="121900" bIns="121900" anchor="ctr" anchorCtr="0">
                <a:noAutofit/>
              </a:bodyPr>
              <a:lstStyle/>
              <a:p>
                <a:endParaRPr sz="2400"/>
              </a:p>
            </p:txBody>
          </p:sp>
          <p:sp>
            <p:nvSpPr>
              <p:cNvPr id="2290" name="Google Shape;2290;p38"/>
              <p:cNvSpPr/>
              <p:nvPr/>
            </p:nvSpPr>
            <p:spPr>
              <a:xfrm>
                <a:off x="3457417" y="1344177"/>
                <a:ext cx="62343" cy="121090"/>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121900" tIns="121900" rIns="121900" bIns="121900" anchor="ctr" anchorCtr="0">
                <a:noAutofit/>
              </a:bodyPr>
              <a:lstStyle/>
              <a:p>
                <a:endParaRPr sz="2400"/>
              </a:p>
            </p:txBody>
          </p:sp>
          <p:sp>
            <p:nvSpPr>
              <p:cNvPr id="2291" name="Google Shape;2291;p38"/>
              <p:cNvSpPr/>
              <p:nvPr/>
            </p:nvSpPr>
            <p:spPr>
              <a:xfrm>
                <a:off x="3309277" y="1342241"/>
                <a:ext cx="145264" cy="159093"/>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121900" tIns="121900" rIns="121900" bIns="121900" anchor="ctr" anchorCtr="0">
                <a:noAutofit/>
              </a:bodyPr>
              <a:lstStyle/>
              <a:p>
                <a:endParaRPr sz="2400"/>
              </a:p>
            </p:txBody>
          </p:sp>
          <p:sp>
            <p:nvSpPr>
              <p:cNvPr id="2292" name="Google Shape;2292;p38"/>
              <p:cNvSpPr/>
              <p:nvPr/>
            </p:nvSpPr>
            <p:spPr>
              <a:xfrm>
                <a:off x="3361607" y="1344675"/>
                <a:ext cx="93431" cy="101840"/>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121900" tIns="121900" rIns="121900" bIns="121900" anchor="ctr" anchorCtr="0">
                <a:noAutofit/>
              </a:bodyPr>
              <a:lstStyle/>
              <a:p>
                <a:endParaRPr sz="2400"/>
              </a:p>
            </p:txBody>
          </p:sp>
          <p:sp>
            <p:nvSpPr>
              <p:cNvPr id="2293" name="Google Shape;2293;p38"/>
              <p:cNvSpPr/>
              <p:nvPr/>
            </p:nvSpPr>
            <p:spPr>
              <a:xfrm>
                <a:off x="3253406" y="1270107"/>
                <a:ext cx="193722" cy="91440"/>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121900" tIns="121900" rIns="121900" bIns="121900" anchor="ctr" anchorCtr="0">
                <a:noAutofit/>
              </a:bodyPr>
              <a:lstStyle/>
              <a:p>
                <a:endParaRPr sz="2400"/>
              </a:p>
            </p:txBody>
          </p:sp>
          <p:sp>
            <p:nvSpPr>
              <p:cNvPr id="2294" name="Google Shape;2294;p38"/>
              <p:cNvSpPr/>
              <p:nvPr/>
            </p:nvSpPr>
            <p:spPr>
              <a:xfrm>
                <a:off x="3322609" y="1296272"/>
                <a:ext cx="124022" cy="58360"/>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121900" tIns="121900" rIns="121900" bIns="121900" anchor="ctr" anchorCtr="0">
                <a:noAutofit/>
              </a:bodyPr>
              <a:lstStyle/>
              <a:p>
                <a:endParaRPr sz="2400"/>
              </a:p>
            </p:txBody>
          </p:sp>
          <p:sp>
            <p:nvSpPr>
              <p:cNvPr id="2295" name="Google Shape;2295;p38"/>
              <p:cNvSpPr/>
              <p:nvPr/>
            </p:nvSpPr>
            <p:spPr>
              <a:xfrm>
                <a:off x="3424835" y="1306174"/>
                <a:ext cx="62288" cy="62288"/>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121900" tIns="121900" rIns="121900" bIns="121900" anchor="ctr" anchorCtr="0">
                <a:noAutofit/>
              </a:bodyPr>
              <a:lstStyle/>
              <a:p>
                <a:endParaRPr sz="2400"/>
              </a:p>
            </p:txBody>
          </p:sp>
        </p:grpSp>
      </p:grpSp>
      <p:grpSp>
        <p:nvGrpSpPr>
          <p:cNvPr id="2296" name="Google Shape;2296;p38"/>
          <p:cNvGrpSpPr/>
          <p:nvPr/>
        </p:nvGrpSpPr>
        <p:grpSpPr>
          <a:xfrm>
            <a:off x="10837055" y="1494308"/>
            <a:ext cx="1203479" cy="1718207"/>
            <a:chOff x="4524775" y="3187375"/>
            <a:chExt cx="622575" cy="888850"/>
          </a:xfrm>
        </p:grpSpPr>
        <p:sp>
          <p:nvSpPr>
            <p:cNvPr id="2297" name="Google Shape;2297;p38"/>
            <p:cNvSpPr/>
            <p:nvPr/>
          </p:nvSpPr>
          <p:spPr>
            <a:xfrm>
              <a:off x="4936475" y="3836925"/>
              <a:ext cx="89475" cy="239300"/>
            </a:xfrm>
            <a:custGeom>
              <a:avLst/>
              <a:gdLst/>
              <a:ahLst/>
              <a:cxnLst/>
              <a:rect l="l" t="t" r="r" b="b"/>
              <a:pathLst>
                <a:path w="3579" h="9572" extrusionOk="0">
                  <a:moveTo>
                    <a:pt x="3495" y="1"/>
                  </a:moveTo>
                  <a:lnTo>
                    <a:pt x="3420" y="38"/>
                  </a:lnTo>
                  <a:lnTo>
                    <a:pt x="3327" y="131"/>
                  </a:lnTo>
                  <a:lnTo>
                    <a:pt x="3243" y="327"/>
                  </a:lnTo>
                  <a:lnTo>
                    <a:pt x="3122" y="765"/>
                  </a:lnTo>
                  <a:lnTo>
                    <a:pt x="2861" y="1287"/>
                  </a:lnTo>
                  <a:lnTo>
                    <a:pt x="2572" y="1744"/>
                  </a:lnTo>
                  <a:lnTo>
                    <a:pt x="2367" y="2005"/>
                  </a:lnTo>
                  <a:lnTo>
                    <a:pt x="2050" y="2424"/>
                  </a:lnTo>
                  <a:lnTo>
                    <a:pt x="1426" y="3291"/>
                  </a:lnTo>
                  <a:lnTo>
                    <a:pt x="857" y="4195"/>
                  </a:lnTo>
                  <a:lnTo>
                    <a:pt x="401" y="5145"/>
                  </a:lnTo>
                  <a:lnTo>
                    <a:pt x="224" y="5648"/>
                  </a:lnTo>
                  <a:lnTo>
                    <a:pt x="149" y="5900"/>
                  </a:lnTo>
                  <a:lnTo>
                    <a:pt x="47" y="6431"/>
                  </a:lnTo>
                  <a:lnTo>
                    <a:pt x="0" y="6972"/>
                  </a:lnTo>
                  <a:lnTo>
                    <a:pt x="28" y="7503"/>
                  </a:lnTo>
                  <a:lnTo>
                    <a:pt x="112" y="8025"/>
                  </a:lnTo>
                  <a:lnTo>
                    <a:pt x="280" y="8528"/>
                  </a:lnTo>
                  <a:lnTo>
                    <a:pt x="513" y="8985"/>
                  </a:lnTo>
                  <a:lnTo>
                    <a:pt x="839" y="9395"/>
                  </a:lnTo>
                  <a:lnTo>
                    <a:pt x="1025" y="9572"/>
                  </a:lnTo>
                  <a:lnTo>
                    <a:pt x="1566" y="9097"/>
                  </a:lnTo>
                  <a:lnTo>
                    <a:pt x="2116" y="8621"/>
                  </a:lnTo>
                  <a:lnTo>
                    <a:pt x="1929" y="8528"/>
                  </a:lnTo>
                  <a:lnTo>
                    <a:pt x="1612" y="8267"/>
                  </a:lnTo>
                  <a:lnTo>
                    <a:pt x="1361" y="7950"/>
                  </a:lnTo>
                  <a:lnTo>
                    <a:pt x="1174" y="7578"/>
                  </a:lnTo>
                  <a:lnTo>
                    <a:pt x="1062" y="7177"/>
                  </a:lnTo>
                  <a:lnTo>
                    <a:pt x="1007" y="6748"/>
                  </a:lnTo>
                  <a:lnTo>
                    <a:pt x="1007" y="6310"/>
                  </a:lnTo>
                  <a:lnTo>
                    <a:pt x="1072" y="5881"/>
                  </a:lnTo>
                  <a:lnTo>
                    <a:pt x="1128" y="5676"/>
                  </a:lnTo>
                  <a:lnTo>
                    <a:pt x="1268" y="5276"/>
                  </a:lnTo>
                  <a:lnTo>
                    <a:pt x="1650" y="4521"/>
                  </a:lnTo>
                  <a:lnTo>
                    <a:pt x="2349" y="3458"/>
                  </a:lnTo>
                  <a:lnTo>
                    <a:pt x="2805" y="2741"/>
                  </a:lnTo>
                  <a:lnTo>
                    <a:pt x="2982" y="2443"/>
                  </a:lnTo>
                  <a:lnTo>
                    <a:pt x="3308" y="1781"/>
                  </a:lnTo>
                  <a:lnTo>
                    <a:pt x="3476" y="1240"/>
                  </a:lnTo>
                  <a:lnTo>
                    <a:pt x="3551" y="877"/>
                  </a:lnTo>
                  <a:lnTo>
                    <a:pt x="3579" y="514"/>
                  </a:lnTo>
                  <a:lnTo>
                    <a:pt x="3541" y="169"/>
                  </a:lnTo>
                  <a:lnTo>
                    <a:pt x="3495" y="1"/>
                  </a:lnTo>
                  <a:close/>
                </a:path>
              </a:pathLst>
            </a:custGeom>
            <a:solidFill>
              <a:srgbClr val="F8A335"/>
            </a:solidFill>
            <a:ln>
              <a:noFill/>
            </a:ln>
          </p:spPr>
          <p:txBody>
            <a:bodyPr spcFirstLastPara="1" wrap="square" lIns="121900" tIns="121900" rIns="121900" bIns="121900" anchor="ctr" anchorCtr="0">
              <a:noAutofit/>
            </a:bodyPr>
            <a:lstStyle/>
            <a:p>
              <a:endParaRPr sz="2400"/>
            </a:p>
          </p:txBody>
        </p:sp>
        <p:sp>
          <p:nvSpPr>
            <p:cNvPr id="2298" name="Google Shape;2298;p38"/>
            <p:cNvSpPr/>
            <p:nvPr/>
          </p:nvSpPr>
          <p:spPr>
            <a:xfrm>
              <a:off x="5014050" y="3827150"/>
              <a:ext cx="133300" cy="218100"/>
            </a:xfrm>
            <a:custGeom>
              <a:avLst/>
              <a:gdLst/>
              <a:ahLst/>
              <a:cxnLst/>
              <a:rect l="l" t="t" r="r" b="b"/>
              <a:pathLst>
                <a:path w="5332" h="8724" extrusionOk="0">
                  <a:moveTo>
                    <a:pt x="951" y="1"/>
                  </a:moveTo>
                  <a:lnTo>
                    <a:pt x="839" y="56"/>
                  </a:lnTo>
                  <a:lnTo>
                    <a:pt x="765" y="178"/>
                  </a:lnTo>
                  <a:lnTo>
                    <a:pt x="746" y="243"/>
                  </a:lnTo>
                  <a:lnTo>
                    <a:pt x="746" y="373"/>
                  </a:lnTo>
                  <a:lnTo>
                    <a:pt x="811" y="597"/>
                  </a:lnTo>
                  <a:lnTo>
                    <a:pt x="942" y="988"/>
                  </a:lnTo>
                  <a:lnTo>
                    <a:pt x="970" y="1370"/>
                  </a:lnTo>
                  <a:lnTo>
                    <a:pt x="932" y="1687"/>
                  </a:lnTo>
                  <a:lnTo>
                    <a:pt x="886" y="1874"/>
                  </a:lnTo>
                  <a:lnTo>
                    <a:pt x="718" y="2545"/>
                  </a:lnTo>
                  <a:lnTo>
                    <a:pt x="532" y="3206"/>
                  </a:lnTo>
                  <a:lnTo>
                    <a:pt x="383" y="3598"/>
                  </a:lnTo>
                  <a:lnTo>
                    <a:pt x="122" y="4381"/>
                  </a:lnTo>
                  <a:lnTo>
                    <a:pt x="38" y="4791"/>
                  </a:lnTo>
                  <a:lnTo>
                    <a:pt x="0" y="5033"/>
                  </a:lnTo>
                  <a:lnTo>
                    <a:pt x="0" y="5536"/>
                  </a:lnTo>
                  <a:lnTo>
                    <a:pt x="75" y="6021"/>
                  </a:lnTo>
                  <a:lnTo>
                    <a:pt x="215" y="6496"/>
                  </a:lnTo>
                  <a:lnTo>
                    <a:pt x="410" y="6953"/>
                  </a:lnTo>
                  <a:lnTo>
                    <a:pt x="681" y="7372"/>
                  </a:lnTo>
                  <a:lnTo>
                    <a:pt x="998" y="7745"/>
                  </a:lnTo>
                  <a:lnTo>
                    <a:pt x="1370" y="8071"/>
                  </a:lnTo>
                  <a:lnTo>
                    <a:pt x="1575" y="8211"/>
                  </a:lnTo>
                  <a:lnTo>
                    <a:pt x="1790" y="8341"/>
                  </a:lnTo>
                  <a:lnTo>
                    <a:pt x="2246" y="8537"/>
                  </a:lnTo>
                  <a:lnTo>
                    <a:pt x="2722" y="8668"/>
                  </a:lnTo>
                  <a:lnTo>
                    <a:pt x="3216" y="8723"/>
                  </a:lnTo>
                  <a:lnTo>
                    <a:pt x="3710" y="8714"/>
                  </a:lnTo>
                  <a:lnTo>
                    <a:pt x="4203" y="8640"/>
                  </a:lnTo>
                  <a:lnTo>
                    <a:pt x="4679" y="8490"/>
                  </a:lnTo>
                  <a:lnTo>
                    <a:pt x="5117" y="8276"/>
                  </a:lnTo>
                  <a:lnTo>
                    <a:pt x="5331" y="8146"/>
                  </a:lnTo>
                  <a:lnTo>
                    <a:pt x="5266" y="8062"/>
                  </a:lnTo>
                  <a:lnTo>
                    <a:pt x="5163" y="7885"/>
                  </a:lnTo>
                  <a:lnTo>
                    <a:pt x="5089" y="7568"/>
                  </a:lnTo>
                  <a:lnTo>
                    <a:pt x="5061" y="7363"/>
                  </a:lnTo>
                  <a:lnTo>
                    <a:pt x="5033" y="6888"/>
                  </a:lnTo>
                  <a:lnTo>
                    <a:pt x="5079" y="5937"/>
                  </a:lnTo>
                  <a:lnTo>
                    <a:pt x="5145" y="5462"/>
                  </a:lnTo>
                  <a:lnTo>
                    <a:pt x="5052" y="5611"/>
                  </a:lnTo>
                  <a:lnTo>
                    <a:pt x="4763" y="5825"/>
                  </a:lnTo>
                  <a:lnTo>
                    <a:pt x="4418" y="5946"/>
                  </a:lnTo>
                  <a:lnTo>
                    <a:pt x="4036" y="6012"/>
                  </a:lnTo>
                  <a:lnTo>
                    <a:pt x="3849" y="6021"/>
                  </a:lnTo>
                  <a:lnTo>
                    <a:pt x="3598" y="6039"/>
                  </a:lnTo>
                  <a:lnTo>
                    <a:pt x="3094" y="6058"/>
                  </a:lnTo>
                  <a:lnTo>
                    <a:pt x="2601" y="5993"/>
                  </a:lnTo>
                  <a:lnTo>
                    <a:pt x="2153" y="5825"/>
                  </a:lnTo>
                  <a:lnTo>
                    <a:pt x="1957" y="5676"/>
                  </a:lnTo>
                  <a:lnTo>
                    <a:pt x="1846" y="5574"/>
                  </a:lnTo>
                  <a:lnTo>
                    <a:pt x="1669" y="5341"/>
                  </a:lnTo>
                  <a:lnTo>
                    <a:pt x="1547" y="5070"/>
                  </a:lnTo>
                  <a:lnTo>
                    <a:pt x="1464" y="4781"/>
                  </a:lnTo>
                  <a:lnTo>
                    <a:pt x="1445" y="4632"/>
                  </a:lnTo>
                  <a:lnTo>
                    <a:pt x="1417" y="4343"/>
                  </a:lnTo>
                  <a:lnTo>
                    <a:pt x="1464" y="3747"/>
                  </a:lnTo>
                  <a:lnTo>
                    <a:pt x="1510" y="3449"/>
                  </a:lnTo>
                  <a:lnTo>
                    <a:pt x="1613" y="2806"/>
                  </a:lnTo>
                  <a:lnTo>
                    <a:pt x="1678" y="2153"/>
                  </a:lnTo>
                  <a:lnTo>
                    <a:pt x="1687" y="1995"/>
                  </a:lnTo>
                  <a:lnTo>
                    <a:pt x="1650" y="1622"/>
                  </a:lnTo>
                  <a:lnTo>
                    <a:pt x="1519" y="988"/>
                  </a:lnTo>
                  <a:lnTo>
                    <a:pt x="1305" y="411"/>
                  </a:lnTo>
                  <a:lnTo>
                    <a:pt x="1147" y="131"/>
                  </a:lnTo>
                  <a:lnTo>
                    <a:pt x="1026" y="29"/>
                  </a:lnTo>
                  <a:lnTo>
                    <a:pt x="951" y="1"/>
                  </a:lnTo>
                  <a:close/>
                </a:path>
              </a:pathLst>
            </a:custGeom>
            <a:solidFill>
              <a:srgbClr val="F8A335"/>
            </a:solidFill>
            <a:ln>
              <a:noFill/>
            </a:ln>
          </p:spPr>
          <p:txBody>
            <a:bodyPr spcFirstLastPara="1" wrap="square" lIns="121900" tIns="121900" rIns="121900" bIns="121900" anchor="ctr" anchorCtr="0">
              <a:noAutofit/>
            </a:bodyPr>
            <a:lstStyle/>
            <a:p>
              <a:endParaRPr sz="2400"/>
            </a:p>
          </p:txBody>
        </p:sp>
        <p:sp>
          <p:nvSpPr>
            <p:cNvPr id="2299" name="Google Shape;2299;p38"/>
            <p:cNvSpPr/>
            <p:nvPr/>
          </p:nvSpPr>
          <p:spPr>
            <a:xfrm>
              <a:off x="4547625" y="3189000"/>
              <a:ext cx="492550" cy="643300"/>
            </a:xfrm>
            <a:custGeom>
              <a:avLst/>
              <a:gdLst/>
              <a:ahLst/>
              <a:cxnLst/>
              <a:rect l="l" t="t" r="r" b="b"/>
              <a:pathLst>
                <a:path w="19702" h="25732" extrusionOk="0">
                  <a:moveTo>
                    <a:pt x="2619" y="1"/>
                  </a:moveTo>
                  <a:lnTo>
                    <a:pt x="2190" y="3086"/>
                  </a:lnTo>
                  <a:lnTo>
                    <a:pt x="1827" y="5779"/>
                  </a:lnTo>
                  <a:lnTo>
                    <a:pt x="1342" y="9264"/>
                  </a:lnTo>
                  <a:lnTo>
                    <a:pt x="0" y="19031"/>
                  </a:lnTo>
                  <a:lnTo>
                    <a:pt x="19040" y="25732"/>
                  </a:lnTo>
                  <a:lnTo>
                    <a:pt x="19701" y="5956"/>
                  </a:lnTo>
                  <a:lnTo>
                    <a:pt x="12441" y="3421"/>
                  </a:lnTo>
                  <a:lnTo>
                    <a:pt x="9357" y="2349"/>
                  </a:lnTo>
                  <a:lnTo>
                    <a:pt x="5909" y="1147"/>
                  </a:lnTo>
                  <a:lnTo>
                    <a:pt x="2619"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300" name="Google Shape;2300;p38"/>
            <p:cNvSpPr/>
            <p:nvPr/>
          </p:nvSpPr>
          <p:spPr>
            <a:xfrm>
              <a:off x="4581175" y="3189000"/>
              <a:ext cx="277975" cy="294750"/>
            </a:xfrm>
            <a:custGeom>
              <a:avLst/>
              <a:gdLst/>
              <a:ahLst/>
              <a:cxnLst/>
              <a:rect l="l" t="t" r="r" b="b"/>
              <a:pathLst>
                <a:path w="11119" h="11790" extrusionOk="0">
                  <a:moveTo>
                    <a:pt x="1277" y="1"/>
                  </a:moveTo>
                  <a:lnTo>
                    <a:pt x="848" y="3086"/>
                  </a:lnTo>
                  <a:lnTo>
                    <a:pt x="485" y="5779"/>
                  </a:lnTo>
                  <a:lnTo>
                    <a:pt x="0" y="9264"/>
                  </a:lnTo>
                  <a:lnTo>
                    <a:pt x="531" y="9488"/>
                  </a:lnTo>
                  <a:lnTo>
                    <a:pt x="1594" y="9898"/>
                  </a:lnTo>
                  <a:lnTo>
                    <a:pt x="3243" y="10429"/>
                  </a:lnTo>
                  <a:lnTo>
                    <a:pt x="5480" y="11007"/>
                  </a:lnTo>
                  <a:lnTo>
                    <a:pt x="7744" y="11492"/>
                  </a:lnTo>
                  <a:lnTo>
                    <a:pt x="8881" y="11715"/>
                  </a:lnTo>
                  <a:lnTo>
                    <a:pt x="9096" y="11762"/>
                  </a:lnTo>
                  <a:lnTo>
                    <a:pt x="9422" y="11790"/>
                  </a:lnTo>
                  <a:lnTo>
                    <a:pt x="9636" y="11762"/>
                  </a:lnTo>
                  <a:lnTo>
                    <a:pt x="9739" y="11734"/>
                  </a:lnTo>
                  <a:lnTo>
                    <a:pt x="9916" y="11650"/>
                  </a:lnTo>
                  <a:lnTo>
                    <a:pt x="10186" y="11389"/>
                  </a:lnTo>
                  <a:lnTo>
                    <a:pt x="10373" y="11044"/>
                  </a:lnTo>
                  <a:lnTo>
                    <a:pt x="10503" y="10662"/>
                  </a:lnTo>
                  <a:lnTo>
                    <a:pt x="10540" y="10467"/>
                  </a:lnTo>
                  <a:lnTo>
                    <a:pt x="10727" y="9600"/>
                  </a:lnTo>
                  <a:lnTo>
                    <a:pt x="10969" y="7848"/>
                  </a:lnTo>
                  <a:lnTo>
                    <a:pt x="11099" y="6086"/>
                  </a:lnTo>
                  <a:lnTo>
                    <a:pt x="11118" y="4316"/>
                  </a:lnTo>
                  <a:lnTo>
                    <a:pt x="11099" y="3421"/>
                  </a:lnTo>
                  <a:lnTo>
                    <a:pt x="8015" y="2349"/>
                  </a:lnTo>
                  <a:lnTo>
                    <a:pt x="4567" y="1147"/>
                  </a:lnTo>
                  <a:lnTo>
                    <a:pt x="1277"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301" name="Google Shape;2301;p38"/>
            <p:cNvSpPr/>
            <p:nvPr/>
          </p:nvSpPr>
          <p:spPr>
            <a:xfrm>
              <a:off x="4593275" y="3189000"/>
              <a:ext cx="188275" cy="188275"/>
            </a:xfrm>
            <a:custGeom>
              <a:avLst/>
              <a:gdLst/>
              <a:ahLst/>
              <a:cxnLst/>
              <a:rect l="l" t="t" r="r" b="b"/>
              <a:pathLst>
                <a:path w="7531" h="7531" extrusionOk="0">
                  <a:moveTo>
                    <a:pt x="793" y="1"/>
                  </a:moveTo>
                  <a:lnTo>
                    <a:pt x="364" y="3086"/>
                  </a:lnTo>
                  <a:lnTo>
                    <a:pt x="1" y="5779"/>
                  </a:lnTo>
                  <a:lnTo>
                    <a:pt x="541" y="6040"/>
                  </a:lnTo>
                  <a:lnTo>
                    <a:pt x="1650" y="6515"/>
                  </a:lnTo>
                  <a:lnTo>
                    <a:pt x="2787" y="6934"/>
                  </a:lnTo>
                  <a:lnTo>
                    <a:pt x="3933" y="7279"/>
                  </a:lnTo>
                  <a:lnTo>
                    <a:pt x="4521" y="7419"/>
                  </a:lnTo>
                  <a:lnTo>
                    <a:pt x="4819" y="7475"/>
                  </a:lnTo>
                  <a:lnTo>
                    <a:pt x="5425" y="7531"/>
                  </a:lnTo>
                  <a:lnTo>
                    <a:pt x="5872" y="7494"/>
                  </a:lnTo>
                  <a:lnTo>
                    <a:pt x="6151" y="7419"/>
                  </a:lnTo>
                  <a:lnTo>
                    <a:pt x="6394" y="7298"/>
                  </a:lnTo>
                  <a:lnTo>
                    <a:pt x="6617" y="7121"/>
                  </a:lnTo>
                  <a:lnTo>
                    <a:pt x="6701" y="7009"/>
                  </a:lnTo>
                  <a:lnTo>
                    <a:pt x="6832" y="6813"/>
                  </a:lnTo>
                  <a:lnTo>
                    <a:pt x="6972" y="6375"/>
                  </a:lnTo>
                  <a:lnTo>
                    <a:pt x="7018" y="6152"/>
                  </a:lnTo>
                  <a:lnTo>
                    <a:pt x="7205" y="5210"/>
                  </a:lnTo>
                  <a:lnTo>
                    <a:pt x="7456" y="3309"/>
                  </a:lnTo>
                  <a:lnTo>
                    <a:pt x="7531" y="2349"/>
                  </a:lnTo>
                  <a:lnTo>
                    <a:pt x="4083" y="1147"/>
                  </a:lnTo>
                  <a:lnTo>
                    <a:pt x="793"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302" name="Google Shape;2302;p38"/>
            <p:cNvSpPr/>
            <p:nvPr/>
          </p:nvSpPr>
          <p:spPr>
            <a:xfrm>
              <a:off x="4602375" y="3189000"/>
              <a:ext cx="92975" cy="77150"/>
            </a:xfrm>
            <a:custGeom>
              <a:avLst/>
              <a:gdLst/>
              <a:ahLst/>
              <a:cxnLst/>
              <a:rect l="l" t="t" r="r" b="b"/>
              <a:pathLst>
                <a:path w="3719" h="3086" extrusionOk="0">
                  <a:moveTo>
                    <a:pt x="429" y="1"/>
                  </a:moveTo>
                  <a:lnTo>
                    <a:pt x="0" y="3086"/>
                  </a:lnTo>
                  <a:lnTo>
                    <a:pt x="121" y="3086"/>
                  </a:lnTo>
                  <a:lnTo>
                    <a:pt x="392" y="3076"/>
                  </a:lnTo>
                  <a:lnTo>
                    <a:pt x="923" y="2992"/>
                  </a:lnTo>
                  <a:lnTo>
                    <a:pt x="1454" y="2834"/>
                  </a:lnTo>
                  <a:lnTo>
                    <a:pt x="1957" y="2620"/>
                  </a:lnTo>
                  <a:lnTo>
                    <a:pt x="2199" y="2498"/>
                  </a:lnTo>
                  <a:lnTo>
                    <a:pt x="2432" y="2377"/>
                  </a:lnTo>
                  <a:lnTo>
                    <a:pt x="2870" y="2098"/>
                  </a:lnTo>
                  <a:lnTo>
                    <a:pt x="3271" y="1762"/>
                  </a:lnTo>
                  <a:lnTo>
                    <a:pt x="3597" y="1371"/>
                  </a:lnTo>
                  <a:lnTo>
                    <a:pt x="3719" y="1147"/>
                  </a:lnTo>
                  <a:lnTo>
                    <a:pt x="429"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303" name="Google Shape;2303;p38"/>
            <p:cNvSpPr/>
            <p:nvPr/>
          </p:nvSpPr>
          <p:spPr>
            <a:xfrm>
              <a:off x="4705800" y="3342075"/>
              <a:ext cx="203200" cy="275175"/>
            </a:xfrm>
            <a:custGeom>
              <a:avLst/>
              <a:gdLst/>
              <a:ahLst/>
              <a:cxnLst/>
              <a:rect l="l" t="t" r="r" b="b"/>
              <a:pathLst>
                <a:path w="8128" h="11007" extrusionOk="0">
                  <a:moveTo>
                    <a:pt x="541" y="1"/>
                  </a:moveTo>
                  <a:lnTo>
                    <a:pt x="1" y="7745"/>
                  </a:lnTo>
                  <a:lnTo>
                    <a:pt x="7615" y="11007"/>
                  </a:lnTo>
                  <a:lnTo>
                    <a:pt x="8127" y="2237"/>
                  </a:lnTo>
                  <a:lnTo>
                    <a:pt x="541"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304" name="Google Shape;2304;p38"/>
            <p:cNvSpPr/>
            <p:nvPr/>
          </p:nvSpPr>
          <p:spPr>
            <a:xfrm>
              <a:off x="4611925" y="3187375"/>
              <a:ext cx="413575" cy="645400"/>
            </a:xfrm>
            <a:custGeom>
              <a:avLst/>
              <a:gdLst/>
              <a:ahLst/>
              <a:cxnLst/>
              <a:rect l="l" t="t" r="r" b="b"/>
              <a:pathLst>
                <a:path w="16543" h="25816" extrusionOk="0">
                  <a:moveTo>
                    <a:pt x="84" y="1"/>
                  </a:moveTo>
                  <a:lnTo>
                    <a:pt x="0" y="131"/>
                  </a:lnTo>
                  <a:lnTo>
                    <a:pt x="112" y="196"/>
                  </a:lnTo>
                  <a:lnTo>
                    <a:pt x="1147" y="951"/>
                  </a:lnTo>
                  <a:lnTo>
                    <a:pt x="2461" y="2042"/>
                  </a:lnTo>
                  <a:lnTo>
                    <a:pt x="3504" y="2992"/>
                  </a:lnTo>
                  <a:lnTo>
                    <a:pt x="4679" y="4138"/>
                  </a:lnTo>
                  <a:lnTo>
                    <a:pt x="5937" y="5480"/>
                  </a:lnTo>
                  <a:lnTo>
                    <a:pt x="6598" y="6235"/>
                  </a:lnTo>
                  <a:lnTo>
                    <a:pt x="7213" y="6972"/>
                  </a:lnTo>
                  <a:lnTo>
                    <a:pt x="8518" y="8658"/>
                  </a:lnTo>
                  <a:lnTo>
                    <a:pt x="9860" y="10587"/>
                  </a:lnTo>
                  <a:lnTo>
                    <a:pt x="11221" y="12777"/>
                  </a:lnTo>
                  <a:lnTo>
                    <a:pt x="12218" y="14595"/>
                  </a:lnTo>
                  <a:lnTo>
                    <a:pt x="12861" y="15881"/>
                  </a:lnTo>
                  <a:lnTo>
                    <a:pt x="13495" y="17232"/>
                  </a:lnTo>
                  <a:lnTo>
                    <a:pt x="14100" y="18649"/>
                  </a:lnTo>
                  <a:lnTo>
                    <a:pt x="14678" y="20121"/>
                  </a:lnTo>
                  <a:lnTo>
                    <a:pt x="15219" y="21668"/>
                  </a:lnTo>
                  <a:lnTo>
                    <a:pt x="15722" y="23280"/>
                  </a:lnTo>
                  <a:lnTo>
                    <a:pt x="16179" y="24949"/>
                  </a:lnTo>
                  <a:lnTo>
                    <a:pt x="16393" y="25815"/>
                  </a:lnTo>
                  <a:lnTo>
                    <a:pt x="16542" y="25778"/>
                  </a:lnTo>
                  <a:lnTo>
                    <a:pt x="16337" y="24911"/>
                  </a:lnTo>
                  <a:lnTo>
                    <a:pt x="15871" y="23234"/>
                  </a:lnTo>
                  <a:lnTo>
                    <a:pt x="15368" y="21622"/>
                  </a:lnTo>
                  <a:lnTo>
                    <a:pt x="14818" y="20065"/>
                  </a:lnTo>
                  <a:lnTo>
                    <a:pt x="14240" y="18583"/>
                  </a:lnTo>
                  <a:lnTo>
                    <a:pt x="13634" y="17167"/>
                  </a:lnTo>
                  <a:lnTo>
                    <a:pt x="13001" y="15806"/>
                  </a:lnTo>
                  <a:lnTo>
                    <a:pt x="12348" y="14520"/>
                  </a:lnTo>
                  <a:lnTo>
                    <a:pt x="11351" y="12694"/>
                  </a:lnTo>
                  <a:lnTo>
                    <a:pt x="9991" y="10504"/>
                  </a:lnTo>
                  <a:lnTo>
                    <a:pt x="8639" y="8556"/>
                  </a:lnTo>
                  <a:lnTo>
                    <a:pt x="7335" y="6869"/>
                  </a:lnTo>
                  <a:lnTo>
                    <a:pt x="6710" y="6133"/>
                  </a:lnTo>
                  <a:lnTo>
                    <a:pt x="6048" y="5369"/>
                  </a:lnTo>
                  <a:lnTo>
                    <a:pt x="4781" y="4017"/>
                  </a:lnTo>
                  <a:lnTo>
                    <a:pt x="3607" y="2871"/>
                  </a:lnTo>
                  <a:lnTo>
                    <a:pt x="2554" y="1911"/>
                  </a:lnTo>
                  <a:lnTo>
                    <a:pt x="1230" y="821"/>
                  </a:lnTo>
                  <a:lnTo>
                    <a:pt x="196" y="66"/>
                  </a:lnTo>
                  <a:lnTo>
                    <a:pt x="84"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305" name="Google Shape;2305;p38"/>
            <p:cNvSpPr/>
            <p:nvPr/>
          </p:nvSpPr>
          <p:spPr>
            <a:xfrm>
              <a:off x="4546225" y="3336025"/>
              <a:ext cx="494175" cy="329925"/>
            </a:xfrm>
            <a:custGeom>
              <a:avLst/>
              <a:gdLst/>
              <a:ahLst/>
              <a:cxnLst/>
              <a:rect l="l" t="t" r="r" b="b"/>
              <a:pathLst>
                <a:path w="19767" h="13197" extrusionOk="0">
                  <a:moveTo>
                    <a:pt x="19739" y="0"/>
                  </a:moveTo>
                  <a:lnTo>
                    <a:pt x="19263" y="84"/>
                  </a:lnTo>
                  <a:lnTo>
                    <a:pt x="18303" y="308"/>
                  </a:lnTo>
                  <a:lnTo>
                    <a:pt x="17353" y="578"/>
                  </a:lnTo>
                  <a:lnTo>
                    <a:pt x="16412" y="886"/>
                  </a:lnTo>
                  <a:lnTo>
                    <a:pt x="15014" y="1436"/>
                  </a:lnTo>
                  <a:lnTo>
                    <a:pt x="13206" y="2293"/>
                  </a:lnTo>
                  <a:lnTo>
                    <a:pt x="11463" y="3271"/>
                  </a:lnTo>
                  <a:lnTo>
                    <a:pt x="9795" y="4334"/>
                  </a:lnTo>
                  <a:lnTo>
                    <a:pt x="8211" y="5452"/>
                  </a:lnTo>
                  <a:lnTo>
                    <a:pt x="6738" y="6598"/>
                  </a:lnTo>
                  <a:lnTo>
                    <a:pt x="5377" y="7735"/>
                  </a:lnTo>
                  <a:lnTo>
                    <a:pt x="4138" y="8844"/>
                  </a:lnTo>
                  <a:lnTo>
                    <a:pt x="2516" y="10382"/>
                  </a:lnTo>
                  <a:lnTo>
                    <a:pt x="326" y="12712"/>
                  </a:lnTo>
                  <a:lnTo>
                    <a:pt x="0" y="13094"/>
                  </a:lnTo>
                  <a:lnTo>
                    <a:pt x="121" y="13197"/>
                  </a:lnTo>
                  <a:lnTo>
                    <a:pt x="438" y="12805"/>
                  </a:lnTo>
                  <a:lnTo>
                    <a:pt x="2628" y="10494"/>
                  </a:lnTo>
                  <a:lnTo>
                    <a:pt x="4240" y="8956"/>
                  </a:lnTo>
                  <a:lnTo>
                    <a:pt x="5471" y="7857"/>
                  </a:lnTo>
                  <a:lnTo>
                    <a:pt x="6831" y="6720"/>
                  </a:lnTo>
                  <a:lnTo>
                    <a:pt x="8294" y="5583"/>
                  </a:lnTo>
                  <a:lnTo>
                    <a:pt x="9869" y="4464"/>
                  </a:lnTo>
                  <a:lnTo>
                    <a:pt x="11528" y="3411"/>
                  </a:lnTo>
                  <a:lnTo>
                    <a:pt x="13271" y="2433"/>
                  </a:lnTo>
                  <a:lnTo>
                    <a:pt x="15070" y="1585"/>
                  </a:lnTo>
                  <a:lnTo>
                    <a:pt x="16449" y="1035"/>
                  </a:lnTo>
                  <a:lnTo>
                    <a:pt x="17390" y="727"/>
                  </a:lnTo>
                  <a:lnTo>
                    <a:pt x="18341" y="457"/>
                  </a:lnTo>
                  <a:lnTo>
                    <a:pt x="19291" y="243"/>
                  </a:lnTo>
                  <a:lnTo>
                    <a:pt x="19767" y="150"/>
                  </a:lnTo>
                  <a:lnTo>
                    <a:pt x="19739"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306" name="Google Shape;2306;p38"/>
            <p:cNvSpPr/>
            <p:nvPr/>
          </p:nvSpPr>
          <p:spPr>
            <a:xfrm>
              <a:off x="4524775" y="3636350"/>
              <a:ext cx="57350" cy="52200"/>
            </a:xfrm>
            <a:custGeom>
              <a:avLst/>
              <a:gdLst/>
              <a:ahLst/>
              <a:cxnLst/>
              <a:rect l="l" t="t" r="r" b="b"/>
              <a:pathLst>
                <a:path w="2294" h="2088" extrusionOk="0">
                  <a:moveTo>
                    <a:pt x="1324" y="0"/>
                  </a:moveTo>
                  <a:lnTo>
                    <a:pt x="905" y="28"/>
                  </a:lnTo>
                  <a:lnTo>
                    <a:pt x="532" y="177"/>
                  </a:lnTo>
                  <a:lnTo>
                    <a:pt x="234" y="429"/>
                  </a:lnTo>
                  <a:lnTo>
                    <a:pt x="38" y="755"/>
                  </a:lnTo>
                  <a:lnTo>
                    <a:pt x="1" y="1044"/>
                  </a:lnTo>
                  <a:lnTo>
                    <a:pt x="19" y="1239"/>
                  </a:lnTo>
                  <a:lnTo>
                    <a:pt x="94" y="1445"/>
                  </a:lnTo>
                  <a:lnTo>
                    <a:pt x="224" y="1650"/>
                  </a:lnTo>
                  <a:lnTo>
                    <a:pt x="308" y="1752"/>
                  </a:lnTo>
                  <a:lnTo>
                    <a:pt x="439" y="1873"/>
                  </a:lnTo>
                  <a:lnTo>
                    <a:pt x="765" y="2041"/>
                  </a:lnTo>
                  <a:lnTo>
                    <a:pt x="1128" y="2088"/>
                  </a:lnTo>
                  <a:lnTo>
                    <a:pt x="1483" y="2013"/>
                  </a:lnTo>
                  <a:lnTo>
                    <a:pt x="1641" y="1929"/>
                  </a:lnTo>
                  <a:lnTo>
                    <a:pt x="1762" y="1845"/>
                  </a:lnTo>
                  <a:lnTo>
                    <a:pt x="1958" y="1631"/>
                  </a:lnTo>
                  <a:lnTo>
                    <a:pt x="2051" y="1510"/>
                  </a:lnTo>
                  <a:lnTo>
                    <a:pt x="2163" y="1351"/>
                  </a:lnTo>
                  <a:lnTo>
                    <a:pt x="2275" y="1072"/>
                  </a:lnTo>
                  <a:lnTo>
                    <a:pt x="2293" y="885"/>
                  </a:lnTo>
                  <a:lnTo>
                    <a:pt x="2284" y="792"/>
                  </a:lnTo>
                  <a:lnTo>
                    <a:pt x="2247" y="643"/>
                  </a:lnTo>
                  <a:lnTo>
                    <a:pt x="2060" y="382"/>
                  </a:lnTo>
                  <a:lnTo>
                    <a:pt x="1939" y="280"/>
                  </a:lnTo>
                  <a:lnTo>
                    <a:pt x="1846" y="205"/>
                  </a:lnTo>
                  <a:lnTo>
                    <a:pt x="1641" y="93"/>
                  </a:lnTo>
                  <a:lnTo>
                    <a:pt x="1324"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307" name="Google Shape;2307;p38"/>
            <p:cNvSpPr/>
            <p:nvPr/>
          </p:nvSpPr>
          <p:spPr>
            <a:xfrm>
              <a:off x="5015900" y="3312250"/>
              <a:ext cx="49425" cy="47550"/>
            </a:xfrm>
            <a:custGeom>
              <a:avLst/>
              <a:gdLst/>
              <a:ahLst/>
              <a:cxnLst/>
              <a:rect l="l" t="t" r="r" b="b"/>
              <a:pathLst>
                <a:path w="1977" h="1902" extrusionOk="0">
                  <a:moveTo>
                    <a:pt x="961" y="1"/>
                  </a:moveTo>
                  <a:lnTo>
                    <a:pt x="625" y="47"/>
                  </a:lnTo>
                  <a:lnTo>
                    <a:pt x="458" y="150"/>
                  </a:lnTo>
                  <a:lnTo>
                    <a:pt x="281" y="271"/>
                  </a:lnTo>
                  <a:lnTo>
                    <a:pt x="76" y="579"/>
                  </a:lnTo>
                  <a:lnTo>
                    <a:pt x="1" y="923"/>
                  </a:lnTo>
                  <a:lnTo>
                    <a:pt x="57" y="1259"/>
                  </a:lnTo>
                  <a:lnTo>
                    <a:pt x="225" y="1548"/>
                  </a:lnTo>
                  <a:lnTo>
                    <a:pt x="476" y="1781"/>
                  </a:lnTo>
                  <a:lnTo>
                    <a:pt x="802" y="1902"/>
                  </a:lnTo>
                  <a:lnTo>
                    <a:pt x="1185" y="1893"/>
                  </a:lnTo>
                  <a:lnTo>
                    <a:pt x="1399" y="1818"/>
                  </a:lnTo>
                  <a:lnTo>
                    <a:pt x="1576" y="1734"/>
                  </a:lnTo>
                  <a:lnTo>
                    <a:pt x="1734" y="1604"/>
                  </a:lnTo>
                  <a:lnTo>
                    <a:pt x="1865" y="1464"/>
                  </a:lnTo>
                  <a:lnTo>
                    <a:pt x="1977" y="1147"/>
                  </a:lnTo>
                  <a:lnTo>
                    <a:pt x="1958" y="821"/>
                  </a:lnTo>
                  <a:lnTo>
                    <a:pt x="1818" y="513"/>
                  </a:lnTo>
                  <a:lnTo>
                    <a:pt x="1585" y="252"/>
                  </a:lnTo>
                  <a:lnTo>
                    <a:pt x="1296" y="75"/>
                  </a:lnTo>
                  <a:lnTo>
                    <a:pt x="961"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308" name="Google Shape;2308;p38"/>
            <p:cNvSpPr/>
            <p:nvPr/>
          </p:nvSpPr>
          <p:spPr>
            <a:xfrm>
              <a:off x="4997050" y="3801525"/>
              <a:ext cx="50800" cy="49175"/>
            </a:xfrm>
            <a:custGeom>
              <a:avLst/>
              <a:gdLst/>
              <a:ahLst/>
              <a:cxnLst/>
              <a:rect l="l" t="t" r="r" b="b"/>
              <a:pathLst>
                <a:path w="2032" h="1967" extrusionOk="0">
                  <a:moveTo>
                    <a:pt x="969" y="0"/>
                  </a:moveTo>
                  <a:lnTo>
                    <a:pt x="736" y="19"/>
                  </a:lnTo>
                  <a:lnTo>
                    <a:pt x="522" y="94"/>
                  </a:lnTo>
                  <a:lnTo>
                    <a:pt x="336" y="205"/>
                  </a:lnTo>
                  <a:lnTo>
                    <a:pt x="177" y="364"/>
                  </a:lnTo>
                  <a:lnTo>
                    <a:pt x="65" y="550"/>
                  </a:lnTo>
                  <a:lnTo>
                    <a:pt x="0" y="783"/>
                  </a:lnTo>
                  <a:lnTo>
                    <a:pt x="0" y="904"/>
                  </a:lnTo>
                  <a:lnTo>
                    <a:pt x="0" y="1016"/>
                  </a:lnTo>
                  <a:lnTo>
                    <a:pt x="56" y="1231"/>
                  </a:lnTo>
                  <a:lnTo>
                    <a:pt x="214" y="1529"/>
                  </a:lnTo>
                  <a:lnTo>
                    <a:pt x="364" y="1697"/>
                  </a:lnTo>
                  <a:lnTo>
                    <a:pt x="447" y="1780"/>
                  </a:lnTo>
                  <a:lnTo>
                    <a:pt x="643" y="1911"/>
                  </a:lnTo>
                  <a:lnTo>
                    <a:pt x="755" y="1948"/>
                  </a:lnTo>
                  <a:lnTo>
                    <a:pt x="867" y="1967"/>
                  </a:lnTo>
                  <a:lnTo>
                    <a:pt x="1081" y="1957"/>
                  </a:lnTo>
                  <a:lnTo>
                    <a:pt x="1398" y="1855"/>
                  </a:lnTo>
                  <a:lnTo>
                    <a:pt x="1594" y="1734"/>
                  </a:lnTo>
                  <a:lnTo>
                    <a:pt x="1687" y="1678"/>
                  </a:lnTo>
                  <a:lnTo>
                    <a:pt x="1855" y="1538"/>
                  </a:lnTo>
                  <a:lnTo>
                    <a:pt x="1920" y="1454"/>
                  </a:lnTo>
                  <a:lnTo>
                    <a:pt x="1966" y="1380"/>
                  </a:lnTo>
                  <a:lnTo>
                    <a:pt x="2013" y="1212"/>
                  </a:lnTo>
                  <a:lnTo>
                    <a:pt x="2032" y="951"/>
                  </a:lnTo>
                  <a:lnTo>
                    <a:pt x="1985" y="774"/>
                  </a:lnTo>
                  <a:lnTo>
                    <a:pt x="1948" y="653"/>
                  </a:lnTo>
                  <a:lnTo>
                    <a:pt x="1817" y="438"/>
                  </a:lnTo>
                  <a:lnTo>
                    <a:pt x="1640" y="252"/>
                  </a:lnTo>
                  <a:lnTo>
                    <a:pt x="1426" y="112"/>
                  </a:lnTo>
                  <a:lnTo>
                    <a:pt x="1314" y="66"/>
                  </a:lnTo>
                  <a:lnTo>
                    <a:pt x="1202" y="28"/>
                  </a:lnTo>
                  <a:lnTo>
                    <a:pt x="969"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grpSp>
        <p:nvGrpSpPr>
          <p:cNvPr id="2335" name="Google Shape;2335;p38"/>
          <p:cNvGrpSpPr/>
          <p:nvPr/>
        </p:nvGrpSpPr>
        <p:grpSpPr>
          <a:xfrm rot="3600018">
            <a:off x="2751425" y="4520602"/>
            <a:ext cx="1000113" cy="1427861"/>
            <a:chOff x="4524775" y="3187375"/>
            <a:chExt cx="622575" cy="888850"/>
          </a:xfrm>
        </p:grpSpPr>
        <p:sp>
          <p:nvSpPr>
            <p:cNvPr id="2336" name="Google Shape;2336;p38"/>
            <p:cNvSpPr/>
            <p:nvPr/>
          </p:nvSpPr>
          <p:spPr>
            <a:xfrm>
              <a:off x="4936475" y="3836925"/>
              <a:ext cx="89475" cy="239300"/>
            </a:xfrm>
            <a:custGeom>
              <a:avLst/>
              <a:gdLst/>
              <a:ahLst/>
              <a:cxnLst/>
              <a:rect l="l" t="t" r="r" b="b"/>
              <a:pathLst>
                <a:path w="3579" h="9572" extrusionOk="0">
                  <a:moveTo>
                    <a:pt x="3495" y="1"/>
                  </a:moveTo>
                  <a:lnTo>
                    <a:pt x="3420" y="38"/>
                  </a:lnTo>
                  <a:lnTo>
                    <a:pt x="3327" y="131"/>
                  </a:lnTo>
                  <a:lnTo>
                    <a:pt x="3243" y="327"/>
                  </a:lnTo>
                  <a:lnTo>
                    <a:pt x="3122" y="765"/>
                  </a:lnTo>
                  <a:lnTo>
                    <a:pt x="2861" y="1287"/>
                  </a:lnTo>
                  <a:lnTo>
                    <a:pt x="2572" y="1744"/>
                  </a:lnTo>
                  <a:lnTo>
                    <a:pt x="2367" y="2005"/>
                  </a:lnTo>
                  <a:lnTo>
                    <a:pt x="2050" y="2424"/>
                  </a:lnTo>
                  <a:lnTo>
                    <a:pt x="1426" y="3291"/>
                  </a:lnTo>
                  <a:lnTo>
                    <a:pt x="857" y="4195"/>
                  </a:lnTo>
                  <a:lnTo>
                    <a:pt x="401" y="5145"/>
                  </a:lnTo>
                  <a:lnTo>
                    <a:pt x="224" y="5648"/>
                  </a:lnTo>
                  <a:lnTo>
                    <a:pt x="149" y="5900"/>
                  </a:lnTo>
                  <a:lnTo>
                    <a:pt x="47" y="6431"/>
                  </a:lnTo>
                  <a:lnTo>
                    <a:pt x="0" y="6972"/>
                  </a:lnTo>
                  <a:lnTo>
                    <a:pt x="28" y="7503"/>
                  </a:lnTo>
                  <a:lnTo>
                    <a:pt x="112" y="8025"/>
                  </a:lnTo>
                  <a:lnTo>
                    <a:pt x="280" y="8528"/>
                  </a:lnTo>
                  <a:lnTo>
                    <a:pt x="513" y="8985"/>
                  </a:lnTo>
                  <a:lnTo>
                    <a:pt x="839" y="9395"/>
                  </a:lnTo>
                  <a:lnTo>
                    <a:pt x="1025" y="9572"/>
                  </a:lnTo>
                  <a:lnTo>
                    <a:pt x="1566" y="9097"/>
                  </a:lnTo>
                  <a:lnTo>
                    <a:pt x="2116" y="8621"/>
                  </a:lnTo>
                  <a:lnTo>
                    <a:pt x="1929" y="8528"/>
                  </a:lnTo>
                  <a:lnTo>
                    <a:pt x="1612" y="8267"/>
                  </a:lnTo>
                  <a:lnTo>
                    <a:pt x="1361" y="7950"/>
                  </a:lnTo>
                  <a:lnTo>
                    <a:pt x="1174" y="7578"/>
                  </a:lnTo>
                  <a:lnTo>
                    <a:pt x="1062" y="7177"/>
                  </a:lnTo>
                  <a:lnTo>
                    <a:pt x="1007" y="6748"/>
                  </a:lnTo>
                  <a:lnTo>
                    <a:pt x="1007" y="6310"/>
                  </a:lnTo>
                  <a:lnTo>
                    <a:pt x="1072" y="5881"/>
                  </a:lnTo>
                  <a:lnTo>
                    <a:pt x="1128" y="5676"/>
                  </a:lnTo>
                  <a:lnTo>
                    <a:pt x="1268" y="5276"/>
                  </a:lnTo>
                  <a:lnTo>
                    <a:pt x="1650" y="4521"/>
                  </a:lnTo>
                  <a:lnTo>
                    <a:pt x="2349" y="3458"/>
                  </a:lnTo>
                  <a:lnTo>
                    <a:pt x="2805" y="2741"/>
                  </a:lnTo>
                  <a:lnTo>
                    <a:pt x="2982" y="2443"/>
                  </a:lnTo>
                  <a:lnTo>
                    <a:pt x="3308" y="1781"/>
                  </a:lnTo>
                  <a:lnTo>
                    <a:pt x="3476" y="1240"/>
                  </a:lnTo>
                  <a:lnTo>
                    <a:pt x="3551" y="877"/>
                  </a:lnTo>
                  <a:lnTo>
                    <a:pt x="3579" y="514"/>
                  </a:lnTo>
                  <a:lnTo>
                    <a:pt x="3541" y="169"/>
                  </a:lnTo>
                  <a:lnTo>
                    <a:pt x="3495" y="1"/>
                  </a:lnTo>
                  <a:close/>
                </a:path>
              </a:pathLst>
            </a:custGeom>
            <a:solidFill>
              <a:srgbClr val="F8A335"/>
            </a:solidFill>
            <a:ln>
              <a:noFill/>
            </a:ln>
          </p:spPr>
          <p:txBody>
            <a:bodyPr spcFirstLastPara="1" wrap="square" lIns="121900" tIns="121900" rIns="121900" bIns="121900" anchor="ctr" anchorCtr="0">
              <a:noAutofit/>
            </a:bodyPr>
            <a:lstStyle/>
            <a:p>
              <a:endParaRPr sz="2400"/>
            </a:p>
          </p:txBody>
        </p:sp>
        <p:sp>
          <p:nvSpPr>
            <p:cNvPr id="2337" name="Google Shape;2337;p38"/>
            <p:cNvSpPr/>
            <p:nvPr/>
          </p:nvSpPr>
          <p:spPr>
            <a:xfrm>
              <a:off x="5014050" y="3827150"/>
              <a:ext cx="133300" cy="218100"/>
            </a:xfrm>
            <a:custGeom>
              <a:avLst/>
              <a:gdLst/>
              <a:ahLst/>
              <a:cxnLst/>
              <a:rect l="l" t="t" r="r" b="b"/>
              <a:pathLst>
                <a:path w="5332" h="8724" extrusionOk="0">
                  <a:moveTo>
                    <a:pt x="951" y="1"/>
                  </a:moveTo>
                  <a:lnTo>
                    <a:pt x="839" y="56"/>
                  </a:lnTo>
                  <a:lnTo>
                    <a:pt x="765" y="178"/>
                  </a:lnTo>
                  <a:lnTo>
                    <a:pt x="746" y="243"/>
                  </a:lnTo>
                  <a:lnTo>
                    <a:pt x="746" y="373"/>
                  </a:lnTo>
                  <a:lnTo>
                    <a:pt x="811" y="597"/>
                  </a:lnTo>
                  <a:lnTo>
                    <a:pt x="942" y="988"/>
                  </a:lnTo>
                  <a:lnTo>
                    <a:pt x="970" y="1370"/>
                  </a:lnTo>
                  <a:lnTo>
                    <a:pt x="932" y="1687"/>
                  </a:lnTo>
                  <a:lnTo>
                    <a:pt x="886" y="1874"/>
                  </a:lnTo>
                  <a:lnTo>
                    <a:pt x="718" y="2545"/>
                  </a:lnTo>
                  <a:lnTo>
                    <a:pt x="532" y="3206"/>
                  </a:lnTo>
                  <a:lnTo>
                    <a:pt x="383" y="3598"/>
                  </a:lnTo>
                  <a:lnTo>
                    <a:pt x="122" y="4381"/>
                  </a:lnTo>
                  <a:lnTo>
                    <a:pt x="38" y="4791"/>
                  </a:lnTo>
                  <a:lnTo>
                    <a:pt x="0" y="5033"/>
                  </a:lnTo>
                  <a:lnTo>
                    <a:pt x="0" y="5536"/>
                  </a:lnTo>
                  <a:lnTo>
                    <a:pt x="75" y="6021"/>
                  </a:lnTo>
                  <a:lnTo>
                    <a:pt x="215" y="6496"/>
                  </a:lnTo>
                  <a:lnTo>
                    <a:pt x="410" y="6953"/>
                  </a:lnTo>
                  <a:lnTo>
                    <a:pt x="681" y="7372"/>
                  </a:lnTo>
                  <a:lnTo>
                    <a:pt x="998" y="7745"/>
                  </a:lnTo>
                  <a:lnTo>
                    <a:pt x="1370" y="8071"/>
                  </a:lnTo>
                  <a:lnTo>
                    <a:pt x="1575" y="8211"/>
                  </a:lnTo>
                  <a:lnTo>
                    <a:pt x="1790" y="8341"/>
                  </a:lnTo>
                  <a:lnTo>
                    <a:pt x="2246" y="8537"/>
                  </a:lnTo>
                  <a:lnTo>
                    <a:pt x="2722" y="8668"/>
                  </a:lnTo>
                  <a:lnTo>
                    <a:pt x="3216" y="8723"/>
                  </a:lnTo>
                  <a:lnTo>
                    <a:pt x="3710" y="8714"/>
                  </a:lnTo>
                  <a:lnTo>
                    <a:pt x="4203" y="8640"/>
                  </a:lnTo>
                  <a:lnTo>
                    <a:pt x="4679" y="8490"/>
                  </a:lnTo>
                  <a:lnTo>
                    <a:pt x="5117" y="8276"/>
                  </a:lnTo>
                  <a:lnTo>
                    <a:pt x="5331" y="8146"/>
                  </a:lnTo>
                  <a:lnTo>
                    <a:pt x="5266" y="8062"/>
                  </a:lnTo>
                  <a:lnTo>
                    <a:pt x="5163" y="7885"/>
                  </a:lnTo>
                  <a:lnTo>
                    <a:pt x="5089" y="7568"/>
                  </a:lnTo>
                  <a:lnTo>
                    <a:pt x="5061" y="7363"/>
                  </a:lnTo>
                  <a:lnTo>
                    <a:pt x="5033" y="6888"/>
                  </a:lnTo>
                  <a:lnTo>
                    <a:pt x="5079" y="5937"/>
                  </a:lnTo>
                  <a:lnTo>
                    <a:pt x="5145" y="5462"/>
                  </a:lnTo>
                  <a:lnTo>
                    <a:pt x="5052" y="5611"/>
                  </a:lnTo>
                  <a:lnTo>
                    <a:pt x="4763" y="5825"/>
                  </a:lnTo>
                  <a:lnTo>
                    <a:pt x="4418" y="5946"/>
                  </a:lnTo>
                  <a:lnTo>
                    <a:pt x="4036" y="6012"/>
                  </a:lnTo>
                  <a:lnTo>
                    <a:pt x="3849" y="6021"/>
                  </a:lnTo>
                  <a:lnTo>
                    <a:pt x="3598" y="6039"/>
                  </a:lnTo>
                  <a:lnTo>
                    <a:pt x="3094" y="6058"/>
                  </a:lnTo>
                  <a:lnTo>
                    <a:pt x="2601" y="5993"/>
                  </a:lnTo>
                  <a:lnTo>
                    <a:pt x="2153" y="5825"/>
                  </a:lnTo>
                  <a:lnTo>
                    <a:pt x="1957" y="5676"/>
                  </a:lnTo>
                  <a:lnTo>
                    <a:pt x="1846" y="5574"/>
                  </a:lnTo>
                  <a:lnTo>
                    <a:pt x="1669" y="5341"/>
                  </a:lnTo>
                  <a:lnTo>
                    <a:pt x="1547" y="5070"/>
                  </a:lnTo>
                  <a:lnTo>
                    <a:pt x="1464" y="4781"/>
                  </a:lnTo>
                  <a:lnTo>
                    <a:pt x="1445" y="4632"/>
                  </a:lnTo>
                  <a:lnTo>
                    <a:pt x="1417" y="4343"/>
                  </a:lnTo>
                  <a:lnTo>
                    <a:pt x="1464" y="3747"/>
                  </a:lnTo>
                  <a:lnTo>
                    <a:pt x="1510" y="3449"/>
                  </a:lnTo>
                  <a:lnTo>
                    <a:pt x="1613" y="2806"/>
                  </a:lnTo>
                  <a:lnTo>
                    <a:pt x="1678" y="2153"/>
                  </a:lnTo>
                  <a:lnTo>
                    <a:pt x="1687" y="1995"/>
                  </a:lnTo>
                  <a:lnTo>
                    <a:pt x="1650" y="1622"/>
                  </a:lnTo>
                  <a:lnTo>
                    <a:pt x="1519" y="988"/>
                  </a:lnTo>
                  <a:lnTo>
                    <a:pt x="1305" y="411"/>
                  </a:lnTo>
                  <a:lnTo>
                    <a:pt x="1147" y="131"/>
                  </a:lnTo>
                  <a:lnTo>
                    <a:pt x="1026" y="29"/>
                  </a:lnTo>
                  <a:lnTo>
                    <a:pt x="951" y="1"/>
                  </a:lnTo>
                  <a:close/>
                </a:path>
              </a:pathLst>
            </a:custGeom>
            <a:solidFill>
              <a:srgbClr val="F8A335"/>
            </a:solidFill>
            <a:ln>
              <a:noFill/>
            </a:ln>
          </p:spPr>
          <p:txBody>
            <a:bodyPr spcFirstLastPara="1" wrap="square" lIns="121900" tIns="121900" rIns="121900" bIns="121900" anchor="ctr" anchorCtr="0">
              <a:noAutofit/>
            </a:bodyPr>
            <a:lstStyle/>
            <a:p>
              <a:endParaRPr sz="2400"/>
            </a:p>
          </p:txBody>
        </p:sp>
        <p:sp>
          <p:nvSpPr>
            <p:cNvPr id="2338" name="Google Shape;2338;p38"/>
            <p:cNvSpPr/>
            <p:nvPr/>
          </p:nvSpPr>
          <p:spPr>
            <a:xfrm>
              <a:off x="4547625" y="3189000"/>
              <a:ext cx="492550" cy="643300"/>
            </a:xfrm>
            <a:custGeom>
              <a:avLst/>
              <a:gdLst/>
              <a:ahLst/>
              <a:cxnLst/>
              <a:rect l="l" t="t" r="r" b="b"/>
              <a:pathLst>
                <a:path w="19702" h="25732" extrusionOk="0">
                  <a:moveTo>
                    <a:pt x="2619" y="1"/>
                  </a:moveTo>
                  <a:lnTo>
                    <a:pt x="2190" y="3086"/>
                  </a:lnTo>
                  <a:lnTo>
                    <a:pt x="1827" y="5779"/>
                  </a:lnTo>
                  <a:lnTo>
                    <a:pt x="1342" y="9264"/>
                  </a:lnTo>
                  <a:lnTo>
                    <a:pt x="0" y="19031"/>
                  </a:lnTo>
                  <a:lnTo>
                    <a:pt x="19040" y="25732"/>
                  </a:lnTo>
                  <a:lnTo>
                    <a:pt x="19701" y="5956"/>
                  </a:lnTo>
                  <a:lnTo>
                    <a:pt x="12441" y="3421"/>
                  </a:lnTo>
                  <a:lnTo>
                    <a:pt x="9357" y="2349"/>
                  </a:lnTo>
                  <a:lnTo>
                    <a:pt x="5909" y="1147"/>
                  </a:lnTo>
                  <a:lnTo>
                    <a:pt x="2619"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339" name="Google Shape;2339;p38"/>
            <p:cNvSpPr/>
            <p:nvPr/>
          </p:nvSpPr>
          <p:spPr>
            <a:xfrm>
              <a:off x="4581175" y="3189000"/>
              <a:ext cx="277975" cy="294750"/>
            </a:xfrm>
            <a:custGeom>
              <a:avLst/>
              <a:gdLst/>
              <a:ahLst/>
              <a:cxnLst/>
              <a:rect l="l" t="t" r="r" b="b"/>
              <a:pathLst>
                <a:path w="11119" h="11790" extrusionOk="0">
                  <a:moveTo>
                    <a:pt x="1277" y="1"/>
                  </a:moveTo>
                  <a:lnTo>
                    <a:pt x="848" y="3086"/>
                  </a:lnTo>
                  <a:lnTo>
                    <a:pt x="485" y="5779"/>
                  </a:lnTo>
                  <a:lnTo>
                    <a:pt x="0" y="9264"/>
                  </a:lnTo>
                  <a:lnTo>
                    <a:pt x="531" y="9488"/>
                  </a:lnTo>
                  <a:lnTo>
                    <a:pt x="1594" y="9898"/>
                  </a:lnTo>
                  <a:lnTo>
                    <a:pt x="3243" y="10429"/>
                  </a:lnTo>
                  <a:lnTo>
                    <a:pt x="5480" y="11007"/>
                  </a:lnTo>
                  <a:lnTo>
                    <a:pt x="7744" y="11492"/>
                  </a:lnTo>
                  <a:lnTo>
                    <a:pt x="8881" y="11715"/>
                  </a:lnTo>
                  <a:lnTo>
                    <a:pt x="9096" y="11762"/>
                  </a:lnTo>
                  <a:lnTo>
                    <a:pt x="9422" y="11790"/>
                  </a:lnTo>
                  <a:lnTo>
                    <a:pt x="9636" y="11762"/>
                  </a:lnTo>
                  <a:lnTo>
                    <a:pt x="9739" y="11734"/>
                  </a:lnTo>
                  <a:lnTo>
                    <a:pt x="9916" y="11650"/>
                  </a:lnTo>
                  <a:lnTo>
                    <a:pt x="10186" y="11389"/>
                  </a:lnTo>
                  <a:lnTo>
                    <a:pt x="10373" y="11044"/>
                  </a:lnTo>
                  <a:lnTo>
                    <a:pt x="10503" y="10662"/>
                  </a:lnTo>
                  <a:lnTo>
                    <a:pt x="10540" y="10467"/>
                  </a:lnTo>
                  <a:lnTo>
                    <a:pt x="10727" y="9600"/>
                  </a:lnTo>
                  <a:lnTo>
                    <a:pt x="10969" y="7848"/>
                  </a:lnTo>
                  <a:lnTo>
                    <a:pt x="11099" y="6086"/>
                  </a:lnTo>
                  <a:lnTo>
                    <a:pt x="11118" y="4316"/>
                  </a:lnTo>
                  <a:lnTo>
                    <a:pt x="11099" y="3421"/>
                  </a:lnTo>
                  <a:lnTo>
                    <a:pt x="8015" y="2349"/>
                  </a:lnTo>
                  <a:lnTo>
                    <a:pt x="4567" y="1147"/>
                  </a:lnTo>
                  <a:lnTo>
                    <a:pt x="1277"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340" name="Google Shape;2340;p38"/>
            <p:cNvSpPr/>
            <p:nvPr/>
          </p:nvSpPr>
          <p:spPr>
            <a:xfrm>
              <a:off x="4593275" y="3189000"/>
              <a:ext cx="188275" cy="188275"/>
            </a:xfrm>
            <a:custGeom>
              <a:avLst/>
              <a:gdLst/>
              <a:ahLst/>
              <a:cxnLst/>
              <a:rect l="l" t="t" r="r" b="b"/>
              <a:pathLst>
                <a:path w="7531" h="7531" extrusionOk="0">
                  <a:moveTo>
                    <a:pt x="793" y="1"/>
                  </a:moveTo>
                  <a:lnTo>
                    <a:pt x="364" y="3086"/>
                  </a:lnTo>
                  <a:lnTo>
                    <a:pt x="1" y="5779"/>
                  </a:lnTo>
                  <a:lnTo>
                    <a:pt x="541" y="6040"/>
                  </a:lnTo>
                  <a:lnTo>
                    <a:pt x="1650" y="6515"/>
                  </a:lnTo>
                  <a:lnTo>
                    <a:pt x="2787" y="6934"/>
                  </a:lnTo>
                  <a:lnTo>
                    <a:pt x="3933" y="7279"/>
                  </a:lnTo>
                  <a:lnTo>
                    <a:pt x="4521" y="7419"/>
                  </a:lnTo>
                  <a:lnTo>
                    <a:pt x="4819" y="7475"/>
                  </a:lnTo>
                  <a:lnTo>
                    <a:pt x="5425" y="7531"/>
                  </a:lnTo>
                  <a:lnTo>
                    <a:pt x="5872" y="7494"/>
                  </a:lnTo>
                  <a:lnTo>
                    <a:pt x="6151" y="7419"/>
                  </a:lnTo>
                  <a:lnTo>
                    <a:pt x="6394" y="7298"/>
                  </a:lnTo>
                  <a:lnTo>
                    <a:pt x="6617" y="7121"/>
                  </a:lnTo>
                  <a:lnTo>
                    <a:pt x="6701" y="7009"/>
                  </a:lnTo>
                  <a:lnTo>
                    <a:pt x="6832" y="6813"/>
                  </a:lnTo>
                  <a:lnTo>
                    <a:pt x="6972" y="6375"/>
                  </a:lnTo>
                  <a:lnTo>
                    <a:pt x="7018" y="6152"/>
                  </a:lnTo>
                  <a:lnTo>
                    <a:pt x="7205" y="5210"/>
                  </a:lnTo>
                  <a:lnTo>
                    <a:pt x="7456" y="3309"/>
                  </a:lnTo>
                  <a:lnTo>
                    <a:pt x="7531" y="2349"/>
                  </a:lnTo>
                  <a:lnTo>
                    <a:pt x="4083" y="1147"/>
                  </a:lnTo>
                  <a:lnTo>
                    <a:pt x="793"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341" name="Google Shape;2341;p38"/>
            <p:cNvSpPr/>
            <p:nvPr/>
          </p:nvSpPr>
          <p:spPr>
            <a:xfrm>
              <a:off x="4602375" y="3189000"/>
              <a:ext cx="92975" cy="77150"/>
            </a:xfrm>
            <a:custGeom>
              <a:avLst/>
              <a:gdLst/>
              <a:ahLst/>
              <a:cxnLst/>
              <a:rect l="l" t="t" r="r" b="b"/>
              <a:pathLst>
                <a:path w="3719" h="3086" extrusionOk="0">
                  <a:moveTo>
                    <a:pt x="429" y="1"/>
                  </a:moveTo>
                  <a:lnTo>
                    <a:pt x="0" y="3086"/>
                  </a:lnTo>
                  <a:lnTo>
                    <a:pt x="121" y="3086"/>
                  </a:lnTo>
                  <a:lnTo>
                    <a:pt x="392" y="3076"/>
                  </a:lnTo>
                  <a:lnTo>
                    <a:pt x="923" y="2992"/>
                  </a:lnTo>
                  <a:lnTo>
                    <a:pt x="1454" y="2834"/>
                  </a:lnTo>
                  <a:lnTo>
                    <a:pt x="1957" y="2620"/>
                  </a:lnTo>
                  <a:lnTo>
                    <a:pt x="2199" y="2498"/>
                  </a:lnTo>
                  <a:lnTo>
                    <a:pt x="2432" y="2377"/>
                  </a:lnTo>
                  <a:lnTo>
                    <a:pt x="2870" y="2098"/>
                  </a:lnTo>
                  <a:lnTo>
                    <a:pt x="3271" y="1762"/>
                  </a:lnTo>
                  <a:lnTo>
                    <a:pt x="3597" y="1371"/>
                  </a:lnTo>
                  <a:lnTo>
                    <a:pt x="3719" y="1147"/>
                  </a:lnTo>
                  <a:lnTo>
                    <a:pt x="429"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342" name="Google Shape;2342;p38"/>
            <p:cNvSpPr/>
            <p:nvPr/>
          </p:nvSpPr>
          <p:spPr>
            <a:xfrm>
              <a:off x="4705800" y="3342075"/>
              <a:ext cx="203200" cy="275175"/>
            </a:xfrm>
            <a:custGeom>
              <a:avLst/>
              <a:gdLst/>
              <a:ahLst/>
              <a:cxnLst/>
              <a:rect l="l" t="t" r="r" b="b"/>
              <a:pathLst>
                <a:path w="8128" h="11007" extrusionOk="0">
                  <a:moveTo>
                    <a:pt x="541" y="1"/>
                  </a:moveTo>
                  <a:lnTo>
                    <a:pt x="1" y="7745"/>
                  </a:lnTo>
                  <a:lnTo>
                    <a:pt x="7615" y="11007"/>
                  </a:lnTo>
                  <a:lnTo>
                    <a:pt x="8127" y="2237"/>
                  </a:lnTo>
                  <a:lnTo>
                    <a:pt x="541"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343" name="Google Shape;2343;p38"/>
            <p:cNvSpPr/>
            <p:nvPr/>
          </p:nvSpPr>
          <p:spPr>
            <a:xfrm>
              <a:off x="4611925" y="3187375"/>
              <a:ext cx="413575" cy="645400"/>
            </a:xfrm>
            <a:custGeom>
              <a:avLst/>
              <a:gdLst/>
              <a:ahLst/>
              <a:cxnLst/>
              <a:rect l="l" t="t" r="r" b="b"/>
              <a:pathLst>
                <a:path w="16543" h="25816" extrusionOk="0">
                  <a:moveTo>
                    <a:pt x="84" y="1"/>
                  </a:moveTo>
                  <a:lnTo>
                    <a:pt x="0" y="131"/>
                  </a:lnTo>
                  <a:lnTo>
                    <a:pt x="112" y="196"/>
                  </a:lnTo>
                  <a:lnTo>
                    <a:pt x="1147" y="951"/>
                  </a:lnTo>
                  <a:lnTo>
                    <a:pt x="2461" y="2042"/>
                  </a:lnTo>
                  <a:lnTo>
                    <a:pt x="3504" y="2992"/>
                  </a:lnTo>
                  <a:lnTo>
                    <a:pt x="4679" y="4138"/>
                  </a:lnTo>
                  <a:lnTo>
                    <a:pt x="5937" y="5480"/>
                  </a:lnTo>
                  <a:lnTo>
                    <a:pt x="6598" y="6235"/>
                  </a:lnTo>
                  <a:lnTo>
                    <a:pt x="7213" y="6972"/>
                  </a:lnTo>
                  <a:lnTo>
                    <a:pt x="8518" y="8658"/>
                  </a:lnTo>
                  <a:lnTo>
                    <a:pt x="9860" y="10587"/>
                  </a:lnTo>
                  <a:lnTo>
                    <a:pt x="11221" y="12777"/>
                  </a:lnTo>
                  <a:lnTo>
                    <a:pt x="12218" y="14595"/>
                  </a:lnTo>
                  <a:lnTo>
                    <a:pt x="12861" y="15881"/>
                  </a:lnTo>
                  <a:lnTo>
                    <a:pt x="13495" y="17232"/>
                  </a:lnTo>
                  <a:lnTo>
                    <a:pt x="14100" y="18649"/>
                  </a:lnTo>
                  <a:lnTo>
                    <a:pt x="14678" y="20121"/>
                  </a:lnTo>
                  <a:lnTo>
                    <a:pt x="15219" y="21668"/>
                  </a:lnTo>
                  <a:lnTo>
                    <a:pt x="15722" y="23280"/>
                  </a:lnTo>
                  <a:lnTo>
                    <a:pt x="16179" y="24949"/>
                  </a:lnTo>
                  <a:lnTo>
                    <a:pt x="16393" y="25815"/>
                  </a:lnTo>
                  <a:lnTo>
                    <a:pt x="16542" y="25778"/>
                  </a:lnTo>
                  <a:lnTo>
                    <a:pt x="16337" y="24911"/>
                  </a:lnTo>
                  <a:lnTo>
                    <a:pt x="15871" y="23234"/>
                  </a:lnTo>
                  <a:lnTo>
                    <a:pt x="15368" y="21622"/>
                  </a:lnTo>
                  <a:lnTo>
                    <a:pt x="14818" y="20065"/>
                  </a:lnTo>
                  <a:lnTo>
                    <a:pt x="14240" y="18583"/>
                  </a:lnTo>
                  <a:lnTo>
                    <a:pt x="13634" y="17167"/>
                  </a:lnTo>
                  <a:lnTo>
                    <a:pt x="13001" y="15806"/>
                  </a:lnTo>
                  <a:lnTo>
                    <a:pt x="12348" y="14520"/>
                  </a:lnTo>
                  <a:lnTo>
                    <a:pt x="11351" y="12694"/>
                  </a:lnTo>
                  <a:lnTo>
                    <a:pt x="9991" y="10504"/>
                  </a:lnTo>
                  <a:lnTo>
                    <a:pt x="8639" y="8556"/>
                  </a:lnTo>
                  <a:lnTo>
                    <a:pt x="7335" y="6869"/>
                  </a:lnTo>
                  <a:lnTo>
                    <a:pt x="6710" y="6133"/>
                  </a:lnTo>
                  <a:lnTo>
                    <a:pt x="6048" y="5369"/>
                  </a:lnTo>
                  <a:lnTo>
                    <a:pt x="4781" y="4017"/>
                  </a:lnTo>
                  <a:lnTo>
                    <a:pt x="3607" y="2871"/>
                  </a:lnTo>
                  <a:lnTo>
                    <a:pt x="2554" y="1911"/>
                  </a:lnTo>
                  <a:lnTo>
                    <a:pt x="1230" y="821"/>
                  </a:lnTo>
                  <a:lnTo>
                    <a:pt x="196" y="66"/>
                  </a:lnTo>
                  <a:lnTo>
                    <a:pt x="84"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344" name="Google Shape;2344;p38"/>
            <p:cNvSpPr/>
            <p:nvPr/>
          </p:nvSpPr>
          <p:spPr>
            <a:xfrm>
              <a:off x="4546225" y="3336025"/>
              <a:ext cx="494175" cy="329925"/>
            </a:xfrm>
            <a:custGeom>
              <a:avLst/>
              <a:gdLst/>
              <a:ahLst/>
              <a:cxnLst/>
              <a:rect l="l" t="t" r="r" b="b"/>
              <a:pathLst>
                <a:path w="19767" h="13197" extrusionOk="0">
                  <a:moveTo>
                    <a:pt x="19739" y="0"/>
                  </a:moveTo>
                  <a:lnTo>
                    <a:pt x="19263" y="84"/>
                  </a:lnTo>
                  <a:lnTo>
                    <a:pt x="18303" y="308"/>
                  </a:lnTo>
                  <a:lnTo>
                    <a:pt x="17353" y="578"/>
                  </a:lnTo>
                  <a:lnTo>
                    <a:pt x="16412" y="886"/>
                  </a:lnTo>
                  <a:lnTo>
                    <a:pt x="15014" y="1436"/>
                  </a:lnTo>
                  <a:lnTo>
                    <a:pt x="13206" y="2293"/>
                  </a:lnTo>
                  <a:lnTo>
                    <a:pt x="11463" y="3271"/>
                  </a:lnTo>
                  <a:lnTo>
                    <a:pt x="9795" y="4334"/>
                  </a:lnTo>
                  <a:lnTo>
                    <a:pt x="8211" y="5452"/>
                  </a:lnTo>
                  <a:lnTo>
                    <a:pt x="6738" y="6598"/>
                  </a:lnTo>
                  <a:lnTo>
                    <a:pt x="5377" y="7735"/>
                  </a:lnTo>
                  <a:lnTo>
                    <a:pt x="4138" y="8844"/>
                  </a:lnTo>
                  <a:lnTo>
                    <a:pt x="2516" y="10382"/>
                  </a:lnTo>
                  <a:lnTo>
                    <a:pt x="326" y="12712"/>
                  </a:lnTo>
                  <a:lnTo>
                    <a:pt x="0" y="13094"/>
                  </a:lnTo>
                  <a:lnTo>
                    <a:pt x="121" y="13197"/>
                  </a:lnTo>
                  <a:lnTo>
                    <a:pt x="438" y="12805"/>
                  </a:lnTo>
                  <a:lnTo>
                    <a:pt x="2628" y="10494"/>
                  </a:lnTo>
                  <a:lnTo>
                    <a:pt x="4240" y="8956"/>
                  </a:lnTo>
                  <a:lnTo>
                    <a:pt x="5471" y="7857"/>
                  </a:lnTo>
                  <a:lnTo>
                    <a:pt x="6831" y="6720"/>
                  </a:lnTo>
                  <a:lnTo>
                    <a:pt x="8294" y="5583"/>
                  </a:lnTo>
                  <a:lnTo>
                    <a:pt x="9869" y="4464"/>
                  </a:lnTo>
                  <a:lnTo>
                    <a:pt x="11528" y="3411"/>
                  </a:lnTo>
                  <a:lnTo>
                    <a:pt x="13271" y="2433"/>
                  </a:lnTo>
                  <a:lnTo>
                    <a:pt x="15070" y="1585"/>
                  </a:lnTo>
                  <a:lnTo>
                    <a:pt x="16449" y="1035"/>
                  </a:lnTo>
                  <a:lnTo>
                    <a:pt x="17390" y="727"/>
                  </a:lnTo>
                  <a:lnTo>
                    <a:pt x="18341" y="457"/>
                  </a:lnTo>
                  <a:lnTo>
                    <a:pt x="19291" y="243"/>
                  </a:lnTo>
                  <a:lnTo>
                    <a:pt x="19767" y="150"/>
                  </a:lnTo>
                  <a:lnTo>
                    <a:pt x="19739"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345" name="Google Shape;2345;p38"/>
            <p:cNvSpPr/>
            <p:nvPr/>
          </p:nvSpPr>
          <p:spPr>
            <a:xfrm>
              <a:off x="4524775" y="3636350"/>
              <a:ext cx="57350" cy="52200"/>
            </a:xfrm>
            <a:custGeom>
              <a:avLst/>
              <a:gdLst/>
              <a:ahLst/>
              <a:cxnLst/>
              <a:rect l="l" t="t" r="r" b="b"/>
              <a:pathLst>
                <a:path w="2294" h="2088" extrusionOk="0">
                  <a:moveTo>
                    <a:pt x="1324" y="0"/>
                  </a:moveTo>
                  <a:lnTo>
                    <a:pt x="905" y="28"/>
                  </a:lnTo>
                  <a:lnTo>
                    <a:pt x="532" y="177"/>
                  </a:lnTo>
                  <a:lnTo>
                    <a:pt x="234" y="429"/>
                  </a:lnTo>
                  <a:lnTo>
                    <a:pt x="38" y="755"/>
                  </a:lnTo>
                  <a:lnTo>
                    <a:pt x="1" y="1044"/>
                  </a:lnTo>
                  <a:lnTo>
                    <a:pt x="19" y="1239"/>
                  </a:lnTo>
                  <a:lnTo>
                    <a:pt x="94" y="1445"/>
                  </a:lnTo>
                  <a:lnTo>
                    <a:pt x="224" y="1650"/>
                  </a:lnTo>
                  <a:lnTo>
                    <a:pt x="308" y="1752"/>
                  </a:lnTo>
                  <a:lnTo>
                    <a:pt x="439" y="1873"/>
                  </a:lnTo>
                  <a:lnTo>
                    <a:pt x="765" y="2041"/>
                  </a:lnTo>
                  <a:lnTo>
                    <a:pt x="1128" y="2088"/>
                  </a:lnTo>
                  <a:lnTo>
                    <a:pt x="1483" y="2013"/>
                  </a:lnTo>
                  <a:lnTo>
                    <a:pt x="1641" y="1929"/>
                  </a:lnTo>
                  <a:lnTo>
                    <a:pt x="1762" y="1845"/>
                  </a:lnTo>
                  <a:lnTo>
                    <a:pt x="1958" y="1631"/>
                  </a:lnTo>
                  <a:lnTo>
                    <a:pt x="2051" y="1510"/>
                  </a:lnTo>
                  <a:lnTo>
                    <a:pt x="2163" y="1351"/>
                  </a:lnTo>
                  <a:lnTo>
                    <a:pt x="2275" y="1072"/>
                  </a:lnTo>
                  <a:lnTo>
                    <a:pt x="2293" y="885"/>
                  </a:lnTo>
                  <a:lnTo>
                    <a:pt x="2284" y="792"/>
                  </a:lnTo>
                  <a:lnTo>
                    <a:pt x="2247" y="643"/>
                  </a:lnTo>
                  <a:lnTo>
                    <a:pt x="2060" y="382"/>
                  </a:lnTo>
                  <a:lnTo>
                    <a:pt x="1939" y="280"/>
                  </a:lnTo>
                  <a:lnTo>
                    <a:pt x="1846" y="205"/>
                  </a:lnTo>
                  <a:lnTo>
                    <a:pt x="1641" y="93"/>
                  </a:lnTo>
                  <a:lnTo>
                    <a:pt x="1324"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346" name="Google Shape;2346;p38"/>
            <p:cNvSpPr/>
            <p:nvPr/>
          </p:nvSpPr>
          <p:spPr>
            <a:xfrm>
              <a:off x="5015900" y="3312250"/>
              <a:ext cx="49425" cy="47550"/>
            </a:xfrm>
            <a:custGeom>
              <a:avLst/>
              <a:gdLst/>
              <a:ahLst/>
              <a:cxnLst/>
              <a:rect l="l" t="t" r="r" b="b"/>
              <a:pathLst>
                <a:path w="1977" h="1902" extrusionOk="0">
                  <a:moveTo>
                    <a:pt x="961" y="1"/>
                  </a:moveTo>
                  <a:lnTo>
                    <a:pt x="625" y="47"/>
                  </a:lnTo>
                  <a:lnTo>
                    <a:pt x="458" y="150"/>
                  </a:lnTo>
                  <a:lnTo>
                    <a:pt x="281" y="271"/>
                  </a:lnTo>
                  <a:lnTo>
                    <a:pt x="76" y="579"/>
                  </a:lnTo>
                  <a:lnTo>
                    <a:pt x="1" y="923"/>
                  </a:lnTo>
                  <a:lnTo>
                    <a:pt x="57" y="1259"/>
                  </a:lnTo>
                  <a:lnTo>
                    <a:pt x="225" y="1548"/>
                  </a:lnTo>
                  <a:lnTo>
                    <a:pt x="476" y="1781"/>
                  </a:lnTo>
                  <a:lnTo>
                    <a:pt x="802" y="1902"/>
                  </a:lnTo>
                  <a:lnTo>
                    <a:pt x="1185" y="1893"/>
                  </a:lnTo>
                  <a:lnTo>
                    <a:pt x="1399" y="1818"/>
                  </a:lnTo>
                  <a:lnTo>
                    <a:pt x="1576" y="1734"/>
                  </a:lnTo>
                  <a:lnTo>
                    <a:pt x="1734" y="1604"/>
                  </a:lnTo>
                  <a:lnTo>
                    <a:pt x="1865" y="1464"/>
                  </a:lnTo>
                  <a:lnTo>
                    <a:pt x="1977" y="1147"/>
                  </a:lnTo>
                  <a:lnTo>
                    <a:pt x="1958" y="821"/>
                  </a:lnTo>
                  <a:lnTo>
                    <a:pt x="1818" y="513"/>
                  </a:lnTo>
                  <a:lnTo>
                    <a:pt x="1585" y="252"/>
                  </a:lnTo>
                  <a:lnTo>
                    <a:pt x="1296" y="75"/>
                  </a:lnTo>
                  <a:lnTo>
                    <a:pt x="961"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347" name="Google Shape;2347;p38"/>
            <p:cNvSpPr/>
            <p:nvPr/>
          </p:nvSpPr>
          <p:spPr>
            <a:xfrm>
              <a:off x="4997050" y="3801525"/>
              <a:ext cx="50800" cy="49175"/>
            </a:xfrm>
            <a:custGeom>
              <a:avLst/>
              <a:gdLst/>
              <a:ahLst/>
              <a:cxnLst/>
              <a:rect l="l" t="t" r="r" b="b"/>
              <a:pathLst>
                <a:path w="2032" h="1967" extrusionOk="0">
                  <a:moveTo>
                    <a:pt x="969" y="0"/>
                  </a:moveTo>
                  <a:lnTo>
                    <a:pt x="736" y="19"/>
                  </a:lnTo>
                  <a:lnTo>
                    <a:pt x="522" y="94"/>
                  </a:lnTo>
                  <a:lnTo>
                    <a:pt x="336" y="205"/>
                  </a:lnTo>
                  <a:lnTo>
                    <a:pt x="177" y="364"/>
                  </a:lnTo>
                  <a:lnTo>
                    <a:pt x="65" y="550"/>
                  </a:lnTo>
                  <a:lnTo>
                    <a:pt x="0" y="783"/>
                  </a:lnTo>
                  <a:lnTo>
                    <a:pt x="0" y="904"/>
                  </a:lnTo>
                  <a:lnTo>
                    <a:pt x="0" y="1016"/>
                  </a:lnTo>
                  <a:lnTo>
                    <a:pt x="56" y="1231"/>
                  </a:lnTo>
                  <a:lnTo>
                    <a:pt x="214" y="1529"/>
                  </a:lnTo>
                  <a:lnTo>
                    <a:pt x="364" y="1697"/>
                  </a:lnTo>
                  <a:lnTo>
                    <a:pt x="447" y="1780"/>
                  </a:lnTo>
                  <a:lnTo>
                    <a:pt x="643" y="1911"/>
                  </a:lnTo>
                  <a:lnTo>
                    <a:pt x="755" y="1948"/>
                  </a:lnTo>
                  <a:lnTo>
                    <a:pt x="867" y="1967"/>
                  </a:lnTo>
                  <a:lnTo>
                    <a:pt x="1081" y="1957"/>
                  </a:lnTo>
                  <a:lnTo>
                    <a:pt x="1398" y="1855"/>
                  </a:lnTo>
                  <a:lnTo>
                    <a:pt x="1594" y="1734"/>
                  </a:lnTo>
                  <a:lnTo>
                    <a:pt x="1687" y="1678"/>
                  </a:lnTo>
                  <a:lnTo>
                    <a:pt x="1855" y="1538"/>
                  </a:lnTo>
                  <a:lnTo>
                    <a:pt x="1920" y="1454"/>
                  </a:lnTo>
                  <a:lnTo>
                    <a:pt x="1966" y="1380"/>
                  </a:lnTo>
                  <a:lnTo>
                    <a:pt x="2013" y="1212"/>
                  </a:lnTo>
                  <a:lnTo>
                    <a:pt x="2032" y="951"/>
                  </a:lnTo>
                  <a:lnTo>
                    <a:pt x="1985" y="774"/>
                  </a:lnTo>
                  <a:lnTo>
                    <a:pt x="1948" y="653"/>
                  </a:lnTo>
                  <a:lnTo>
                    <a:pt x="1817" y="438"/>
                  </a:lnTo>
                  <a:lnTo>
                    <a:pt x="1640" y="252"/>
                  </a:lnTo>
                  <a:lnTo>
                    <a:pt x="1426" y="112"/>
                  </a:lnTo>
                  <a:lnTo>
                    <a:pt x="1314" y="66"/>
                  </a:lnTo>
                  <a:lnTo>
                    <a:pt x="1202" y="28"/>
                  </a:lnTo>
                  <a:lnTo>
                    <a:pt x="969"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grpSp>
        <p:nvGrpSpPr>
          <p:cNvPr id="2348" name="Google Shape;2348;p38"/>
          <p:cNvGrpSpPr/>
          <p:nvPr/>
        </p:nvGrpSpPr>
        <p:grpSpPr>
          <a:xfrm>
            <a:off x="2221456" y="3182489"/>
            <a:ext cx="774003" cy="783148"/>
            <a:chOff x="1610542" y="2953441"/>
            <a:chExt cx="580502" cy="587361"/>
          </a:xfrm>
        </p:grpSpPr>
        <p:sp>
          <p:nvSpPr>
            <p:cNvPr id="2349" name="Google Shape;2349;p38"/>
            <p:cNvSpPr/>
            <p:nvPr/>
          </p:nvSpPr>
          <p:spPr>
            <a:xfrm>
              <a:off x="1735559" y="2953441"/>
              <a:ext cx="205062" cy="27172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350" name="Google Shape;2350;p38"/>
            <p:cNvSpPr/>
            <p:nvPr/>
          </p:nvSpPr>
          <p:spPr>
            <a:xfrm>
              <a:off x="1758239" y="3055668"/>
              <a:ext cx="182382" cy="169493"/>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351" name="Google Shape;2351;p38"/>
            <p:cNvSpPr/>
            <p:nvPr/>
          </p:nvSpPr>
          <p:spPr>
            <a:xfrm>
              <a:off x="1914843" y="3005771"/>
              <a:ext cx="248044" cy="240631"/>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352" name="Google Shape;2352;p38"/>
            <p:cNvSpPr/>
            <p:nvPr/>
          </p:nvSpPr>
          <p:spPr>
            <a:xfrm>
              <a:off x="1914843" y="3057161"/>
              <a:ext cx="173476" cy="189241"/>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353" name="Google Shape;2353;p38"/>
            <p:cNvSpPr/>
            <p:nvPr/>
          </p:nvSpPr>
          <p:spPr>
            <a:xfrm>
              <a:off x="1922754" y="3215259"/>
              <a:ext cx="268290" cy="216900"/>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354" name="Google Shape;2354;p38"/>
            <p:cNvSpPr/>
            <p:nvPr/>
          </p:nvSpPr>
          <p:spPr>
            <a:xfrm>
              <a:off x="1922754" y="3215259"/>
              <a:ext cx="182326" cy="173420"/>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355" name="Google Shape;2355;p38"/>
            <p:cNvSpPr/>
            <p:nvPr/>
          </p:nvSpPr>
          <p:spPr>
            <a:xfrm>
              <a:off x="1790379" y="3257244"/>
              <a:ext cx="188743" cy="283558"/>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356" name="Google Shape;2356;p38"/>
            <p:cNvSpPr/>
            <p:nvPr/>
          </p:nvSpPr>
          <p:spPr>
            <a:xfrm>
              <a:off x="1805702" y="3257244"/>
              <a:ext cx="173420" cy="166506"/>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357" name="Google Shape;2357;p38"/>
            <p:cNvSpPr/>
            <p:nvPr/>
          </p:nvSpPr>
          <p:spPr>
            <a:xfrm>
              <a:off x="1610542" y="3180630"/>
              <a:ext cx="284111" cy="17939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358" name="Google Shape;2358;p38"/>
            <p:cNvSpPr/>
            <p:nvPr/>
          </p:nvSpPr>
          <p:spPr>
            <a:xfrm>
              <a:off x="1731078" y="3180630"/>
              <a:ext cx="163574" cy="174969"/>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359" name="Google Shape;2359;p38"/>
            <p:cNvSpPr/>
            <p:nvPr/>
          </p:nvSpPr>
          <p:spPr>
            <a:xfrm>
              <a:off x="1835352" y="3165362"/>
              <a:ext cx="159093" cy="148749"/>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grpSp>
      <p:sp>
        <p:nvSpPr>
          <p:cNvPr id="96" name="TextBox 95"/>
          <p:cNvSpPr txBox="1">
            <a:spLocks noChangeArrowheads="1"/>
          </p:cNvSpPr>
          <p:nvPr/>
        </p:nvSpPr>
        <p:spPr bwMode="auto">
          <a:xfrm>
            <a:off x="4748392" y="4751561"/>
            <a:ext cx="7001601"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vi-VN" altLang="en-US" sz="28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altLang="en-US" sz="2800" dirty="0" smtClean="0">
                <a:latin typeface="Times New Roman" panose="02020603050405020304" pitchFamily="18" charset="0"/>
                <a:cs typeface="Times New Roman" panose="02020603050405020304" pitchFamily="18" charset="0"/>
                <a:sym typeface="Wingdings" panose="05000000000000000000" pitchFamily="2" charset="2"/>
              </a:rPr>
              <a:t>NT: </a:t>
            </a:r>
            <a:r>
              <a:rPr lang="en-US" altLang="en-US" sz="2800" dirty="0" err="1" smtClean="0">
                <a:latin typeface="Times New Roman" panose="02020603050405020304" pitchFamily="18" charset="0"/>
                <a:cs typeface="Times New Roman" panose="02020603050405020304" pitchFamily="18" charset="0"/>
                <a:sym typeface="Wingdings" panose="05000000000000000000" pitchFamily="2" charset="2"/>
              </a:rPr>
              <a:t>thuyết</a:t>
            </a:r>
            <a:r>
              <a:rPr lang="en-US" altLang="en-US" sz="2800" dirty="0" smtClean="0">
                <a:latin typeface="Times New Roman" panose="02020603050405020304" pitchFamily="18" charset="0"/>
                <a:cs typeface="Times New Roman" panose="02020603050405020304" pitchFamily="18" charset="0"/>
                <a:sym typeface="Wingdings" panose="05000000000000000000" pitchFamily="2" charset="2"/>
              </a:rPr>
              <a:t> minh </a:t>
            </a:r>
            <a:r>
              <a:rPr lang="en-US" altLang="en-US" sz="2800" dirty="0" err="1" smtClean="0">
                <a:latin typeface="Times New Roman" panose="02020603050405020304" pitchFamily="18" charset="0"/>
                <a:cs typeface="Times New Roman" panose="02020603050405020304" pitchFamily="18" charset="0"/>
                <a:sym typeface="Wingdings" panose="05000000000000000000" pitchFamily="2" charset="2"/>
              </a:rPr>
              <a:t>cụ</a:t>
            </a:r>
            <a:r>
              <a:rPr lang="en-US" alt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cs typeface="Times New Roman" panose="02020603050405020304" pitchFamily="18" charset="0"/>
                <a:sym typeface="Wingdings" panose="05000000000000000000" pitchFamily="2" charset="2"/>
              </a:rPr>
              <a:t>thể</a:t>
            </a:r>
            <a:r>
              <a:rPr lang="en-US" altLang="en-US" sz="2800" dirty="0" smtClean="0">
                <a:latin typeface="Times New Roman" panose="02020603050405020304" pitchFamily="18" charset="0"/>
                <a:cs typeface="Times New Roman" panose="02020603050405020304" pitchFamily="18" charset="0"/>
                <a:sym typeface="Wingdings" panose="05000000000000000000" pitchFamily="2" charset="2"/>
              </a:rPr>
              <a:t> chi </a:t>
            </a:r>
            <a:r>
              <a:rPr lang="en-US" altLang="en-US" sz="2800" dirty="0" err="1" smtClean="0">
                <a:latin typeface="Times New Roman" panose="02020603050405020304" pitchFamily="18" charset="0"/>
                <a:cs typeface="Times New Roman" panose="02020603050405020304" pitchFamily="18" charset="0"/>
                <a:sym typeface="Wingdings" panose="05000000000000000000" pitchFamily="2" charset="2"/>
              </a:rPr>
              <a:t>tiết</a:t>
            </a:r>
            <a:r>
              <a:rPr lang="en-US" alt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vi-VN" altLang="en-US" sz="2800" dirty="0" smtClean="0">
                <a:latin typeface="Times New Roman" panose="02020603050405020304" pitchFamily="18" charset="0"/>
                <a:cs typeface="Times New Roman" panose="02020603050405020304" pitchFamily="18" charset="0"/>
              </a:rPr>
              <a:t>Lễ </a:t>
            </a:r>
            <a:r>
              <a:rPr lang="vi-VN" altLang="en-US" sz="2800" dirty="0">
                <a:latin typeface="Times New Roman" panose="02020603050405020304" pitchFamily="18" charset="0"/>
                <a:cs typeface="Times New Roman" panose="02020603050405020304" pitchFamily="18" charset="0"/>
              </a:rPr>
              <a:t>hội Lồng Tồng là hoạt động sinh hoạt văn hóa tín ngưỡng dân gian, gắn liền với nền nông nghiệp trồng trọt của bà con đồng bào các dân tộc thiểu số</a:t>
            </a:r>
            <a:endParaRPr lang="en-US" altLang="en-US" sz="2800" dirty="0">
              <a:latin typeface="Times New Roman" panose="02020603050405020304" pitchFamily="18" charset="0"/>
              <a:cs typeface="Times New Roman" panose="02020603050405020304" pitchFamily="18" charset="0"/>
            </a:endParaRPr>
          </a:p>
        </p:txBody>
      </p:sp>
      <p:pic>
        <p:nvPicPr>
          <p:cNvPr id="97" name="Picture 9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7462" y="638268"/>
            <a:ext cx="5255510" cy="35036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3762609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barn(inVertical)">
                                      <p:cBhvr>
                                        <p:cTn id="10"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3078;p51"/>
          <p:cNvPicPr preferRelativeResize="0"/>
          <p:nvPr/>
        </p:nvPicPr>
        <p:blipFill>
          <a:blip r:embed="rId2">
            <a:extLst>
              <a:ext uri="{28A0092B-C50C-407E-A947-70E740481C1C}">
                <a14:useLocalDpi xmlns:a14="http://schemas.microsoft.com/office/drawing/2010/main" val="0"/>
              </a:ext>
            </a:extLst>
          </a:blip>
          <a:stretch>
            <a:fillRect/>
          </a:stretch>
        </p:blipFill>
        <p:spPr>
          <a:xfrm>
            <a:off x="222068" y="2717074"/>
            <a:ext cx="2965269" cy="3138176"/>
          </a:xfrm>
          <a:prstGeom prst="ellipse">
            <a:avLst/>
          </a:prstGeom>
          <a:noFill/>
          <a:ln>
            <a:noFill/>
          </a:ln>
        </p:spPr>
      </p:pic>
      <p:pic>
        <p:nvPicPr>
          <p:cNvPr id="7" name="Google Shape;3078;p51"/>
          <p:cNvPicPr preferRelativeResize="0"/>
          <p:nvPr/>
        </p:nvPicPr>
        <p:blipFill>
          <a:blip r:embed="rId3">
            <a:extLst>
              <a:ext uri="{28A0092B-C50C-407E-A947-70E740481C1C}">
                <a14:useLocalDpi xmlns:a14="http://schemas.microsoft.com/office/drawing/2010/main" val="0"/>
              </a:ext>
            </a:extLst>
          </a:blip>
          <a:stretch>
            <a:fillRect/>
          </a:stretch>
        </p:blipFill>
        <p:spPr>
          <a:xfrm>
            <a:off x="3862251" y="2233748"/>
            <a:ext cx="3883196" cy="3621502"/>
          </a:xfrm>
          <a:prstGeom prst="ellipse">
            <a:avLst/>
          </a:prstGeom>
          <a:noFill/>
          <a:ln>
            <a:noFill/>
          </a:ln>
        </p:spPr>
      </p:pic>
      <p:pic>
        <p:nvPicPr>
          <p:cNvPr id="8" name="Google Shape;3078;p51"/>
          <p:cNvPicPr preferRelativeResize="0"/>
          <p:nvPr/>
        </p:nvPicPr>
        <p:blipFill>
          <a:blip r:embed="rId4">
            <a:extLst>
              <a:ext uri="{28A0092B-C50C-407E-A947-70E740481C1C}">
                <a14:useLocalDpi xmlns:a14="http://schemas.microsoft.com/office/drawing/2010/main" val="0"/>
              </a:ext>
            </a:extLst>
          </a:blip>
          <a:stretch>
            <a:fillRect/>
          </a:stretch>
        </p:blipFill>
        <p:spPr>
          <a:xfrm>
            <a:off x="8653973" y="2717074"/>
            <a:ext cx="2965269" cy="3138176"/>
          </a:xfrm>
          <a:prstGeom prst="ellipse">
            <a:avLst/>
          </a:prstGeom>
          <a:noFill/>
          <a:ln>
            <a:noFill/>
          </a:ln>
        </p:spPr>
      </p:pic>
      <p:pic>
        <p:nvPicPr>
          <p:cNvPr id="9" name="图片 19"/>
          <p:cNvPicPr>
            <a:picLocks noChangeAspect="1"/>
          </p:cNvPicPr>
          <p:nvPr/>
        </p:nvPicPr>
        <p:blipFill rotWithShape="1">
          <a:blip r:embed="rId5" cstate="print">
            <a:extLst>
              <a:ext uri="{28A0092B-C50C-407E-A947-70E740481C1C}">
                <a14:useLocalDpi xmlns:a14="http://schemas.microsoft.com/office/drawing/2010/main" val="0"/>
              </a:ext>
            </a:extLst>
          </a:blip>
          <a:srcRect l="1905" t="81828"/>
          <a:stretch/>
        </p:blipFill>
        <p:spPr>
          <a:xfrm>
            <a:off x="8161590" y="5943600"/>
            <a:ext cx="3950034" cy="1035056"/>
          </a:xfrm>
          <a:prstGeom prst="rect">
            <a:avLst/>
          </a:prstGeom>
        </p:spPr>
      </p:pic>
      <p:grpSp>
        <p:nvGrpSpPr>
          <p:cNvPr id="62" name="Group 61"/>
          <p:cNvGrpSpPr/>
          <p:nvPr/>
        </p:nvGrpSpPr>
        <p:grpSpPr>
          <a:xfrm>
            <a:off x="4838014" y="1557185"/>
            <a:ext cx="1836700" cy="739784"/>
            <a:chOff x="4838014" y="1557185"/>
            <a:chExt cx="1836700" cy="739784"/>
          </a:xfrm>
        </p:grpSpPr>
        <p:grpSp>
          <p:nvGrpSpPr>
            <p:cNvPr id="10" name="Google Shape;2270;p38"/>
            <p:cNvGrpSpPr/>
            <p:nvPr/>
          </p:nvGrpSpPr>
          <p:grpSpPr>
            <a:xfrm rot="4092511">
              <a:off x="5039196" y="1356003"/>
              <a:ext cx="739784" cy="1142148"/>
              <a:chOff x="3253406" y="487641"/>
              <a:chExt cx="735612" cy="1045777"/>
            </a:xfrm>
          </p:grpSpPr>
          <p:sp>
            <p:nvSpPr>
              <p:cNvPr id="11" name="Google Shape;2271;p38"/>
              <p:cNvSpPr/>
              <p:nvPr/>
            </p:nvSpPr>
            <p:spPr>
              <a:xfrm>
                <a:off x="3533534" y="487641"/>
                <a:ext cx="205062" cy="27172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121900" tIns="121900" rIns="121900" bIns="121900" anchor="ctr" anchorCtr="0">
                <a:noAutofit/>
              </a:bodyPr>
              <a:lstStyle/>
              <a:p>
                <a:endParaRPr sz="2400"/>
              </a:p>
            </p:txBody>
          </p:sp>
          <p:sp>
            <p:nvSpPr>
              <p:cNvPr id="12" name="Google Shape;2272;p38"/>
              <p:cNvSpPr/>
              <p:nvPr/>
            </p:nvSpPr>
            <p:spPr>
              <a:xfrm>
                <a:off x="3556214" y="589868"/>
                <a:ext cx="182382" cy="169493"/>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121900" tIns="121900" rIns="121900" bIns="121900" anchor="ctr" anchorCtr="0">
                <a:noAutofit/>
              </a:bodyPr>
              <a:lstStyle/>
              <a:p>
                <a:endParaRPr sz="2400"/>
              </a:p>
            </p:txBody>
          </p:sp>
          <p:sp>
            <p:nvSpPr>
              <p:cNvPr id="13" name="Google Shape;2273;p38"/>
              <p:cNvSpPr/>
              <p:nvPr/>
            </p:nvSpPr>
            <p:spPr>
              <a:xfrm>
                <a:off x="3712818" y="539971"/>
                <a:ext cx="248044" cy="240631"/>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121900" tIns="121900" rIns="121900" bIns="121900" anchor="ctr" anchorCtr="0">
                <a:noAutofit/>
              </a:bodyPr>
              <a:lstStyle/>
              <a:p>
                <a:endParaRPr sz="2400"/>
              </a:p>
            </p:txBody>
          </p:sp>
          <p:sp>
            <p:nvSpPr>
              <p:cNvPr id="14" name="Google Shape;2274;p38"/>
              <p:cNvSpPr/>
              <p:nvPr/>
            </p:nvSpPr>
            <p:spPr>
              <a:xfrm>
                <a:off x="3712818" y="591361"/>
                <a:ext cx="173476" cy="189241"/>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121900" tIns="121900" rIns="121900" bIns="121900" anchor="ctr" anchorCtr="0">
                <a:noAutofit/>
              </a:bodyPr>
              <a:lstStyle/>
              <a:p>
                <a:endParaRPr sz="2400"/>
              </a:p>
            </p:txBody>
          </p:sp>
          <p:sp>
            <p:nvSpPr>
              <p:cNvPr id="15" name="Google Shape;2275;p38"/>
              <p:cNvSpPr/>
              <p:nvPr/>
            </p:nvSpPr>
            <p:spPr>
              <a:xfrm>
                <a:off x="3720729" y="749459"/>
                <a:ext cx="268290" cy="216900"/>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121900" tIns="121900" rIns="121900" bIns="121900" anchor="ctr" anchorCtr="0">
                <a:noAutofit/>
              </a:bodyPr>
              <a:lstStyle/>
              <a:p>
                <a:endParaRPr sz="2400"/>
              </a:p>
            </p:txBody>
          </p:sp>
          <p:sp>
            <p:nvSpPr>
              <p:cNvPr id="16" name="Google Shape;2276;p38"/>
              <p:cNvSpPr/>
              <p:nvPr/>
            </p:nvSpPr>
            <p:spPr>
              <a:xfrm>
                <a:off x="3720729" y="749459"/>
                <a:ext cx="182326" cy="173420"/>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121900" tIns="121900" rIns="121900" bIns="121900" anchor="ctr" anchorCtr="0">
                <a:noAutofit/>
              </a:bodyPr>
              <a:lstStyle/>
              <a:p>
                <a:endParaRPr sz="2400"/>
              </a:p>
            </p:txBody>
          </p:sp>
          <p:sp>
            <p:nvSpPr>
              <p:cNvPr id="17" name="Google Shape;2277;p38"/>
              <p:cNvSpPr/>
              <p:nvPr/>
            </p:nvSpPr>
            <p:spPr>
              <a:xfrm>
                <a:off x="3588354" y="791444"/>
                <a:ext cx="188743" cy="283558"/>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121900" tIns="121900" rIns="121900" bIns="121900" anchor="ctr" anchorCtr="0">
                <a:noAutofit/>
              </a:bodyPr>
              <a:lstStyle/>
              <a:p>
                <a:endParaRPr sz="2400"/>
              </a:p>
            </p:txBody>
          </p:sp>
          <p:sp>
            <p:nvSpPr>
              <p:cNvPr id="18" name="Google Shape;2278;p38"/>
              <p:cNvSpPr/>
              <p:nvPr/>
            </p:nvSpPr>
            <p:spPr>
              <a:xfrm>
                <a:off x="3603677" y="791444"/>
                <a:ext cx="173420" cy="166506"/>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121900" tIns="121900" rIns="121900" bIns="121900" anchor="ctr" anchorCtr="0">
                <a:noAutofit/>
              </a:bodyPr>
              <a:lstStyle/>
              <a:p>
                <a:endParaRPr sz="2400"/>
              </a:p>
            </p:txBody>
          </p:sp>
          <p:sp>
            <p:nvSpPr>
              <p:cNvPr id="19" name="Google Shape;2279;p38"/>
              <p:cNvSpPr/>
              <p:nvPr/>
            </p:nvSpPr>
            <p:spPr>
              <a:xfrm>
                <a:off x="3408517" y="714830"/>
                <a:ext cx="284111" cy="17939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121900" tIns="121900" rIns="121900" bIns="121900" anchor="ctr" anchorCtr="0">
                <a:noAutofit/>
              </a:bodyPr>
              <a:lstStyle/>
              <a:p>
                <a:endParaRPr sz="2400"/>
              </a:p>
            </p:txBody>
          </p:sp>
          <p:sp>
            <p:nvSpPr>
              <p:cNvPr id="20" name="Google Shape;2280;p38"/>
              <p:cNvSpPr/>
              <p:nvPr/>
            </p:nvSpPr>
            <p:spPr>
              <a:xfrm>
                <a:off x="3529053" y="714830"/>
                <a:ext cx="163574" cy="174969"/>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121900" tIns="121900" rIns="121900" bIns="121900" anchor="ctr" anchorCtr="0">
                <a:noAutofit/>
              </a:bodyPr>
              <a:lstStyle/>
              <a:p>
                <a:endParaRPr sz="2400"/>
              </a:p>
            </p:txBody>
          </p:sp>
          <p:sp>
            <p:nvSpPr>
              <p:cNvPr id="21" name="Google Shape;2281;p38"/>
              <p:cNvSpPr/>
              <p:nvPr/>
            </p:nvSpPr>
            <p:spPr>
              <a:xfrm>
                <a:off x="3633327" y="699562"/>
                <a:ext cx="159093" cy="148749"/>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121900" tIns="121900" rIns="121900" bIns="121900" anchor="ctr" anchorCtr="0">
                <a:noAutofit/>
              </a:bodyPr>
              <a:lstStyle/>
              <a:p>
                <a:endParaRPr sz="2400"/>
              </a:p>
            </p:txBody>
          </p:sp>
          <p:grpSp>
            <p:nvGrpSpPr>
              <p:cNvPr id="22" name="Google Shape;2282;p38"/>
              <p:cNvGrpSpPr/>
              <p:nvPr/>
            </p:nvGrpSpPr>
            <p:grpSpPr>
              <a:xfrm>
                <a:off x="3253406" y="1141162"/>
                <a:ext cx="405145" cy="392256"/>
                <a:chOff x="3253406" y="1141162"/>
                <a:chExt cx="405145" cy="392256"/>
              </a:xfrm>
            </p:grpSpPr>
            <p:sp>
              <p:nvSpPr>
                <p:cNvPr id="23" name="Google Shape;2283;p38"/>
                <p:cNvSpPr/>
                <p:nvPr/>
              </p:nvSpPr>
              <p:spPr>
                <a:xfrm>
                  <a:off x="3361110" y="1141162"/>
                  <a:ext cx="97857" cy="18824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121900" tIns="121900" rIns="121900" bIns="121900" anchor="ctr" anchorCtr="0">
                  <a:noAutofit/>
                </a:bodyPr>
                <a:lstStyle/>
                <a:p>
                  <a:endParaRPr sz="2400"/>
                </a:p>
              </p:txBody>
            </p:sp>
            <p:sp>
              <p:nvSpPr>
                <p:cNvPr id="24" name="Google Shape;2284;p38"/>
                <p:cNvSpPr/>
                <p:nvPr/>
              </p:nvSpPr>
              <p:spPr>
                <a:xfrm>
                  <a:off x="3391755" y="1209313"/>
                  <a:ext cx="62785" cy="121090"/>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121900" tIns="121900" rIns="121900" bIns="121900" anchor="ctr" anchorCtr="0">
                  <a:noAutofit/>
                </a:bodyPr>
                <a:lstStyle/>
                <a:p>
                  <a:endParaRPr sz="2400"/>
                </a:p>
              </p:txBody>
            </p:sp>
            <p:sp>
              <p:nvSpPr>
                <p:cNvPr id="25" name="Google Shape;2285;p38"/>
                <p:cNvSpPr/>
                <p:nvPr/>
              </p:nvSpPr>
              <p:spPr>
                <a:xfrm>
                  <a:off x="3457417" y="1172803"/>
                  <a:ext cx="144323" cy="159591"/>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121900" tIns="121900" rIns="121900" bIns="121900" anchor="ctr" anchorCtr="0">
                  <a:noAutofit/>
                </a:bodyPr>
                <a:lstStyle/>
                <a:p>
                  <a:endParaRPr sz="2400"/>
                </a:p>
              </p:txBody>
            </p:sp>
            <p:sp>
              <p:nvSpPr>
                <p:cNvPr id="26" name="Google Shape;2286;p38"/>
                <p:cNvSpPr/>
                <p:nvPr/>
              </p:nvSpPr>
              <p:spPr>
                <a:xfrm>
                  <a:off x="3456975" y="1227623"/>
                  <a:ext cx="92878" cy="102282"/>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121900" tIns="121900" rIns="121900" bIns="121900" anchor="ctr" anchorCtr="0">
                  <a:noAutofit/>
                </a:bodyPr>
                <a:lstStyle/>
                <a:p>
                  <a:endParaRPr sz="2400"/>
                </a:p>
              </p:txBody>
            </p:sp>
            <p:sp>
              <p:nvSpPr>
                <p:cNvPr id="27" name="Google Shape;2287;p38"/>
                <p:cNvSpPr/>
                <p:nvPr/>
              </p:nvSpPr>
              <p:spPr>
                <a:xfrm>
                  <a:off x="3464830" y="1313089"/>
                  <a:ext cx="193722" cy="90444"/>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121900" tIns="121900" rIns="121900" bIns="121900" anchor="ctr" anchorCtr="0">
                  <a:noAutofit/>
                </a:bodyPr>
                <a:lstStyle/>
                <a:p>
                  <a:endParaRPr sz="2400"/>
                </a:p>
              </p:txBody>
            </p:sp>
            <p:sp>
              <p:nvSpPr>
                <p:cNvPr id="28" name="Google Shape;2288;p38"/>
                <p:cNvSpPr/>
                <p:nvPr/>
              </p:nvSpPr>
              <p:spPr>
                <a:xfrm>
                  <a:off x="3465328" y="1320003"/>
                  <a:ext cx="124077" cy="57807"/>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121900" tIns="121900" rIns="121900" bIns="121900" anchor="ctr" anchorCtr="0">
                  <a:noAutofit/>
                </a:bodyPr>
                <a:lstStyle/>
                <a:p>
                  <a:endParaRPr sz="2400"/>
                </a:p>
              </p:txBody>
            </p:sp>
            <p:sp>
              <p:nvSpPr>
                <p:cNvPr id="29" name="Google Shape;2289;p38"/>
                <p:cNvSpPr/>
                <p:nvPr/>
              </p:nvSpPr>
              <p:spPr>
                <a:xfrm>
                  <a:off x="3452992" y="1345173"/>
                  <a:ext cx="97359" cy="18824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121900" tIns="121900" rIns="121900" bIns="121900" anchor="ctr" anchorCtr="0">
                  <a:noAutofit/>
                </a:bodyPr>
                <a:lstStyle/>
                <a:p>
                  <a:endParaRPr sz="2400"/>
                </a:p>
              </p:txBody>
            </p:sp>
            <p:sp>
              <p:nvSpPr>
                <p:cNvPr id="30" name="Google Shape;2290;p38"/>
                <p:cNvSpPr/>
                <p:nvPr/>
              </p:nvSpPr>
              <p:spPr>
                <a:xfrm>
                  <a:off x="3457417" y="1344177"/>
                  <a:ext cx="62343" cy="121090"/>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121900" tIns="121900" rIns="121900" bIns="121900" anchor="ctr" anchorCtr="0">
                  <a:noAutofit/>
                </a:bodyPr>
                <a:lstStyle/>
                <a:p>
                  <a:endParaRPr sz="2400"/>
                </a:p>
              </p:txBody>
            </p:sp>
            <p:sp>
              <p:nvSpPr>
                <p:cNvPr id="31" name="Google Shape;2291;p38"/>
                <p:cNvSpPr/>
                <p:nvPr/>
              </p:nvSpPr>
              <p:spPr>
                <a:xfrm>
                  <a:off x="3309277" y="1342241"/>
                  <a:ext cx="145264" cy="159093"/>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121900" tIns="121900" rIns="121900" bIns="121900" anchor="ctr" anchorCtr="0">
                  <a:noAutofit/>
                </a:bodyPr>
                <a:lstStyle/>
                <a:p>
                  <a:endParaRPr sz="2400"/>
                </a:p>
              </p:txBody>
            </p:sp>
            <p:sp>
              <p:nvSpPr>
                <p:cNvPr id="32" name="Google Shape;2292;p38"/>
                <p:cNvSpPr/>
                <p:nvPr/>
              </p:nvSpPr>
              <p:spPr>
                <a:xfrm>
                  <a:off x="3361607" y="1344675"/>
                  <a:ext cx="93431" cy="101840"/>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121900" tIns="121900" rIns="121900" bIns="121900" anchor="ctr" anchorCtr="0">
                  <a:noAutofit/>
                </a:bodyPr>
                <a:lstStyle/>
                <a:p>
                  <a:endParaRPr sz="2400"/>
                </a:p>
              </p:txBody>
            </p:sp>
            <p:sp>
              <p:nvSpPr>
                <p:cNvPr id="33" name="Google Shape;2293;p38"/>
                <p:cNvSpPr/>
                <p:nvPr/>
              </p:nvSpPr>
              <p:spPr>
                <a:xfrm>
                  <a:off x="3253406" y="1270107"/>
                  <a:ext cx="193722" cy="91440"/>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121900" tIns="121900" rIns="121900" bIns="121900" anchor="ctr" anchorCtr="0">
                  <a:noAutofit/>
                </a:bodyPr>
                <a:lstStyle/>
                <a:p>
                  <a:endParaRPr sz="2400"/>
                </a:p>
              </p:txBody>
            </p:sp>
            <p:sp>
              <p:nvSpPr>
                <p:cNvPr id="34" name="Google Shape;2294;p38"/>
                <p:cNvSpPr/>
                <p:nvPr/>
              </p:nvSpPr>
              <p:spPr>
                <a:xfrm>
                  <a:off x="3322609" y="1296272"/>
                  <a:ext cx="124022" cy="58360"/>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121900" tIns="121900" rIns="121900" bIns="121900" anchor="ctr" anchorCtr="0">
                  <a:noAutofit/>
                </a:bodyPr>
                <a:lstStyle/>
                <a:p>
                  <a:endParaRPr sz="2400"/>
                </a:p>
              </p:txBody>
            </p:sp>
            <p:sp>
              <p:nvSpPr>
                <p:cNvPr id="35" name="Google Shape;2295;p38"/>
                <p:cNvSpPr/>
                <p:nvPr/>
              </p:nvSpPr>
              <p:spPr>
                <a:xfrm>
                  <a:off x="3424835" y="1306174"/>
                  <a:ext cx="62288" cy="62288"/>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121900" tIns="121900" rIns="121900" bIns="121900" anchor="ctr" anchorCtr="0">
                  <a:noAutofit/>
                </a:bodyPr>
                <a:lstStyle/>
                <a:p>
                  <a:endParaRPr sz="2400"/>
                </a:p>
              </p:txBody>
            </p:sp>
          </p:grpSp>
        </p:grpSp>
        <p:grpSp>
          <p:nvGrpSpPr>
            <p:cNvPr id="48" name="Google Shape;2282;p38"/>
            <p:cNvGrpSpPr/>
            <p:nvPr/>
          </p:nvGrpSpPr>
          <p:grpSpPr>
            <a:xfrm rot="4092511">
              <a:off x="6256791" y="1726015"/>
              <a:ext cx="407443" cy="428403"/>
              <a:chOff x="3253406" y="1141162"/>
              <a:chExt cx="405145" cy="392256"/>
            </a:xfrm>
          </p:grpSpPr>
          <p:sp>
            <p:nvSpPr>
              <p:cNvPr id="49" name="Google Shape;2283;p38"/>
              <p:cNvSpPr/>
              <p:nvPr/>
            </p:nvSpPr>
            <p:spPr>
              <a:xfrm>
                <a:off x="3361110" y="1141162"/>
                <a:ext cx="97857" cy="18824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121900" tIns="121900" rIns="121900" bIns="121900" anchor="ctr" anchorCtr="0">
                <a:noAutofit/>
              </a:bodyPr>
              <a:lstStyle/>
              <a:p>
                <a:endParaRPr sz="2400"/>
              </a:p>
            </p:txBody>
          </p:sp>
          <p:sp>
            <p:nvSpPr>
              <p:cNvPr id="50" name="Google Shape;2284;p38"/>
              <p:cNvSpPr/>
              <p:nvPr/>
            </p:nvSpPr>
            <p:spPr>
              <a:xfrm>
                <a:off x="3391755" y="1209313"/>
                <a:ext cx="62785" cy="121090"/>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121900" tIns="121900" rIns="121900" bIns="121900" anchor="ctr" anchorCtr="0">
                <a:noAutofit/>
              </a:bodyPr>
              <a:lstStyle/>
              <a:p>
                <a:endParaRPr sz="2400"/>
              </a:p>
            </p:txBody>
          </p:sp>
          <p:sp>
            <p:nvSpPr>
              <p:cNvPr id="51" name="Google Shape;2285;p38"/>
              <p:cNvSpPr/>
              <p:nvPr/>
            </p:nvSpPr>
            <p:spPr>
              <a:xfrm>
                <a:off x="3457417" y="1172803"/>
                <a:ext cx="144323" cy="159591"/>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121900" tIns="121900" rIns="121900" bIns="121900" anchor="ctr" anchorCtr="0">
                <a:noAutofit/>
              </a:bodyPr>
              <a:lstStyle/>
              <a:p>
                <a:endParaRPr sz="2400"/>
              </a:p>
            </p:txBody>
          </p:sp>
          <p:sp>
            <p:nvSpPr>
              <p:cNvPr id="52" name="Google Shape;2286;p38"/>
              <p:cNvSpPr/>
              <p:nvPr/>
            </p:nvSpPr>
            <p:spPr>
              <a:xfrm>
                <a:off x="3456975" y="1227623"/>
                <a:ext cx="92878" cy="102282"/>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121900" tIns="121900" rIns="121900" bIns="121900" anchor="ctr" anchorCtr="0">
                <a:noAutofit/>
              </a:bodyPr>
              <a:lstStyle/>
              <a:p>
                <a:endParaRPr sz="2400"/>
              </a:p>
            </p:txBody>
          </p:sp>
          <p:sp>
            <p:nvSpPr>
              <p:cNvPr id="53" name="Google Shape;2287;p38"/>
              <p:cNvSpPr/>
              <p:nvPr/>
            </p:nvSpPr>
            <p:spPr>
              <a:xfrm>
                <a:off x="3464830" y="1313089"/>
                <a:ext cx="193722" cy="90444"/>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121900" tIns="121900" rIns="121900" bIns="121900" anchor="ctr" anchorCtr="0">
                <a:noAutofit/>
              </a:bodyPr>
              <a:lstStyle/>
              <a:p>
                <a:endParaRPr sz="2400"/>
              </a:p>
            </p:txBody>
          </p:sp>
          <p:sp>
            <p:nvSpPr>
              <p:cNvPr id="54" name="Google Shape;2288;p38"/>
              <p:cNvSpPr/>
              <p:nvPr/>
            </p:nvSpPr>
            <p:spPr>
              <a:xfrm>
                <a:off x="3465328" y="1320003"/>
                <a:ext cx="124077" cy="57807"/>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121900" tIns="121900" rIns="121900" bIns="121900" anchor="ctr" anchorCtr="0">
                <a:noAutofit/>
              </a:bodyPr>
              <a:lstStyle/>
              <a:p>
                <a:endParaRPr sz="2400"/>
              </a:p>
            </p:txBody>
          </p:sp>
          <p:sp>
            <p:nvSpPr>
              <p:cNvPr id="55" name="Google Shape;2289;p38"/>
              <p:cNvSpPr/>
              <p:nvPr/>
            </p:nvSpPr>
            <p:spPr>
              <a:xfrm>
                <a:off x="3452992" y="1345173"/>
                <a:ext cx="97359" cy="18824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121900" tIns="121900" rIns="121900" bIns="121900" anchor="ctr" anchorCtr="0">
                <a:noAutofit/>
              </a:bodyPr>
              <a:lstStyle/>
              <a:p>
                <a:endParaRPr sz="2400"/>
              </a:p>
            </p:txBody>
          </p:sp>
          <p:sp>
            <p:nvSpPr>
              <p:cNvPr id="56" name="Google Shape;2290;p38"/>
              <p:cNvSpPr/>
              <p:nvPr/>
            </p:nvSpPr>
            <p:spPr>
              <a:xfrm>
                <a:off x="3457417" y="1344177"/>
                <a:ext cx="62343" cy="121090"/>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121900" tIns="121900" rIns="121900" bIns="121900" anchor="ctr" anchorCtr="0">
                <a:noAutofit/>
              </a:bodyPr>
              <a:lstStyle/>
              <a:p>
                <a:endParaRPr sz="2400"/>
              </a:p>
            </p:txBody>
          </p:sp>
          <p:sp>
            <p:nvSpPr>
              <p:cNvPr id="57" name="Google Shape;2291;p38"/>
              <p:cNvSpPr/>
              <p:nvPr/>
            </p:nvSpPr>
            <p:spPr>
              <a:xfrm>
                <a:off x="3309277" y="1342241"/>
                <a:ext cx="145264" cy="159093"/>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121900" tIns="121900" rIns="121900" bIns="121900" anchor="ctr" anchorCtr="0">
                <a:noAutofit/>
              </a:bodyPr>
              <a:lstStyle/>
              <a:p>
                <a:endParaRPr sz="2400"/>
              </a:p>
            </p:txBody>
          </p:sp>
          <p:sp>
            <p:nvSpPr>
              <p:cNvPr id="58" name="Google Shape;2292;p38"/>
              <p:cNvSpPr/>
              <p:nvPr/>
            </p:nvSpPr>
            <p:spPr>
              <a:xfrm>
                <a:off x="3361607" y="1344675"/>
                <a:ext cx="93431" cy="101840"/>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121900" tIns="121900" rIns="121900" bIns="121900" anchor="ctr" anchorCtr="0">
                <a:noAutofit/>
              </a:bodyPr>
              <a:lstStyle/>
              <a:p>
                <a:endParaRPr sz="2400"/>
              </a:p>
            </p:txBody>
          </p:sp>
          <p:sp>
            <p:nvSpPr>
              <p:cNvPr id="59" name="Google Shape;2293;p38"/>
              <p:cNvSpPr/>
              <p:nvPr/>
            </p:nvSpPr>
            <p:spPr>
              <a:xfrm>
                <a:off x="3253406" y="1270107"/>
                <a:ext cx="193722" cy="91440"/>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121900" tIns="121900" rIns="121900" bIns="121900" anchor="ctr" anchorCtr="0">
                <a:noAutofit/>
              </a:bodyPr>
              <a:lstStyle/>
              <a:p>
                <a:endParaRPr sz="2400"/>
              </a:p>
            </p:txBody>
          </p:sp>
          <p:sp>
            <p:nvSpPr>
              <p:cNvPr id="60" name="Google Shape;2294;p38"/>
              <p:cNvSpPr/>
              <p:nvPr/>
            </p:nvSpPr>
            <p:spPr>
              <a:xfrm>
                <a:off x="3322609" y="1296272"/>
                <a:ext cx="124022" cy="58360"/>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121900" tIns="121900" rIns="121900" bIns="121900" anchor="ctr" anchorCtr="0">
                <a:noAutofit/>
              </a:bodyPr>
              <a:lstStyle/>
              <a:p>
                <a:endParaRPr sz="2400"/>
              </a:p>
            </p:txBody>
          </p:sp>
          <p:sp>
            <p:nvSpPr>
              <p:cNvPr id="61" name="Google Shape;2295;p38"/>
              <p:cNvSpPr/>
              <p:nvPr/>
            </p:nvSpPr>
            <p:spPr>
              <a:xfrm>
                <a:off x="3424835" y="1306174"/>
                <a:ext cx="62288" cy="62288"/>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121900" tIns="121900" rIns="121900" bIns="121900" anchor="ctr" anchorCtr="0">
                <a:noAutofit/>
              </a:bodyPr>
              <a:lstStyle/>
              <a:p>
                <a:endParaRPr sz="2400"/>
              </a:p>
            </p:txBody>
          </p:sp>
        </p:grpSp>
      </p:grpSp>
      <p:sp>
        <p:nvSpPr>
          <p:cNvPr id="64" name="Rectangle 63"/>
          <p:cNvSpPr/>
          <p:nvPr/>
        </p:nvSpPr>
        <p:spPr>
          <a:xfrm>
            <a:off x="1313998" y="593751"/>
            <a:ext cx="10149132" cy="523220"/>
          </a:xfrm>
          <a:prstGeom prst="rect">
            <a:avLst/>
          </a:prstGeom>
          <a:solidFill>
            <a:schemeClr val="bg1"/>
          </a:solidFill>
        </p:spPr>
        <p:txBody>
          <a:bodyPr wrap="square">
            <a:spAutoFit/>
          </a:bodyPr>
          <a:lstStyle/>
          <a:p>
            <a:r>
              <a:rPr lang="en-US" sz="2800" b="1" dirty="0" smtClean="0">
                <a:solidFill>
                  <a:schemeClr val="accent6">
                    <a:lumMod val="75000"/>
                  </a:schemeClr>
                </a:solidFill>
                <a:latin typeface="#9Slide07 SVNMomento" panose="00000500000000000000" pitchFamily="2" charset="0"/>
                <a:cs typeface="Times New Roman" panose="02020603050405020304" pitchFamily="18" charset="0"/>
              </a:rPr>
              <a:t>2. </a:t>
            </a:r>
            <a:r>
              <a:rPr lang="en-US" sz="2800" b="1" dirty="0" err="1" smtClean="0">
                <a:solidFill>
                  <a:schemeClr val="accent6">
                    <a:lumMod val="75000"/>
                  </a:schemeClr>
                </a:solidFill>
                <a:latin typeface="#9Slide07 SVNMomento" panose="00000500000000000000" pitchFamily="2" charset="0"/>
                <a:cs typeface="Times New Roman" panose="02020603050405020304" pitchFamily="18" charset="0"/>
              </a:rPr>
              <a:t>Các</a:t>
            </a:r>
            <a:r>
              <a:rPr lang="en-US" sz="2800" b="1" dirty="0" smtClean="0">
                <a:solidFill>
                  <a:schemeClr val="accent6">
                    <a:lumMod val="75000"/>
                  </a:schemeClr>
                </a:solidFill>
                <a:latin typeface="#9Slide07 SVNMomento" panose="00000500000000000000" pitchFamily="2" charset="0"/>
                <a:cs typeface="Times New Roman" panose="02020603050405020304" pitchFamily="18" charset="0"/>
              </a:rPr>
              <a:t> </a:t>
            </a:r>
            <a:r>
              <a:rPr lang="en-US" sz="2800" b="1" dirty="0" err="1" smtClean="0">
                <a:solidFill>
                  <a:schemeClr val="accent6">
                    <a:lumMod val="75000"/>
                  </a:schemeClr>
                </a:solidFill>
                <a:latin typeface="#9Slide07 SVNMomento" panose="00000500000000000000" pitchFamily="2" charset="0"/>
                <a:cs typeface="Times New Roman" panose="02020603050405020304" pitchFamily="18" charset="0"/>
              </a:rPr>
              <a:t>hoạt</a:t>
            </a:r>
            <a:r>
              <a:rPr lang="en-US" sz="2800" b="1" dirty="0" smtClean="0">
                <a:solidFill>
                  <a:schemeClr val="accent6">
                    <a:lumMod val="75000"/>
                  </a:schemeClr>
                </a:solidFill>
                <a:latin typeface="#9Slide07 SVNMomento" panose="00000500000000000000" pitchFamily="2" charset="0"/>
                <a:cs typeface="Times New Roman" panose="02020603050405020304" pitchFamily="18" charset="0"/>
              </a:rPr>
              <a:t> </a:t>
            </a:r>
            <a:r>
              <a:rPr lang="en-US" sz="2800" b="1" dirty="0" err="1" smtClean="0">
                <a:solidFill>
                  <a:schemeClr val="accent6">
                    <a:lumMod val="75000"/>
                  </a:schemeClr>
                </a:solidFill>
                <a:latin typeface="#9Slide07 SVNMomento" panose="00000500000000000000" pitchFamily="2" charset="0"/>
                <a:cs typeface="Times New Roman" panose="02020603050405020304" pitchFamily="18" charset="0"/>
              </a:rPr>
              <a:t>động</a:t>
            </a:r>
            <a:r>
              <a:rPr lang="en-US" sz="2800" b="1" dirty="0" smtClean="0">
                <a:solidFill>
                  <a:schemeClr val="accent6">
                    <a:lumMod val="75000"/>
                  </a:schemeClr>
                </a:solidFill>
                <a:latin typeface="#9Slide07 SVNMomento" panose="00000500000000000000" pitchFamily="2" charset="0"/>
                <a:cs typeface="Times New Roman" panose="02020603050405020304" pitchFamily="18" charset="0"/>
              </a:rPr>
              <a:t> </a:t>
            </a:r>
            <a:r>
              <a:rPr lang="en-US" sz="2800" b="1" dirty="0" err="1" smtClean="0">
                <a:solidFill>
                  <a:schemeClr val="accent6">
                    <a:lumMod val="75000"/>
                  </a:schemeClr>
                </a:solidFill>
                <a:latin typeface="#9Slide07 SVNMomento" panose="00000500000000000000" pitchFamily="2" charset="0"/>
                <a:cs typeface="Times New Roman" panose="02020603050405020304" pitchFamily="18" charset="0"/>
              </a:rPr>
              <a:t>và</a:t>
            </a:r>
            <a:r>
              <a:rPr lang="en-US" sz="2800" b="1" dirty="0" smtClean="0">
                <a:solidFill>
                  <a:schemeClr val="accent6">
                    <a:lumMod val="75000"/>
                  </a:schemeClr>
                </a:solidFill>
                <a:latin typeface="#9Slide07 SVNMomento" panose="00000500000000000000" pitchFamily="2" charset="0"/>
                <a:cs typeface="Times New Roman" panose="02020603050405020304" pitchFamily="18" charset="0"/>
              </a:rPr>
              <a:t> ý </a:t>
            </a:r>
            <a:r>
              <a:rPr lang="en-US" sz="2800" b="1" dirty="0" err="1" smtClean="0">
                <a:solidFill>
                  <a:schemeClr val="accent6">
                    <a:lumMod val="75000"/>
                  </a:schemeClr>
                </a:solidFill>
                <a:latin typeface="#9Slide07 SVNMomento" panose="00000500000000000000" pitchFamily="2" charset="0"/>
                <a:cs typeface="Times New Roman" panose="02020603050405020304" pitchFamily="18" charset="0"/>
              </a:rPr>
              <a:t>nghĩa</a:t>
            </a:r>
            <a:r>
              <a:rPr lang="en-US" sz="2800" b="1" dirty="0" smtClean="0">
                <a:solidFill>
                  <a:schemeClr val="accent6">
                    <a:lumMod val="75000"/>
                  </a:schemeClr>
                </a:solidFill>
                <a:latin typeface="#9Slide07 SVNMomento" panose="00000500000000000000" pitchFamily="2" charset="0"/>
                <a:cs typeface="Times New Roman" panose="02020603050405020304" pitchFamily="18" charset="0"/>
              </a:rPr>
              <a:t> </a:t>
            </a:r>
            <a:r>
              <a:rPr lang="en-US" sz="2800" b="1" dirty="0" err="1" smtClean="0">
                <a:solidFill>
                  <a:schemeClr val="accent6">
                    <a:lumMod val="75000"/>
                  </a:schemeClr>
                </a:solidFill>
                <a:latin typeface="#9Slide07 SVNMomento" panose="00000500000000000000" pitchFamily="2" charset="0"/>
                <a:cs typeface="Times New Roman" panose="02020603050405020304" pitchFamily="18" charset="0"/>
              </a:rPr>
              <a:t>của</a:t>
            </a:r>
            <a:r>
              <a:rPr lang="en-US" sz="2800" b="1" dirty="0" smtClean="0">
                <a:solidFill>
                  <a:schemeClr val="accent6">
                    <a:lumMod val="75000"/>
                  </a:schemeClr>
                </a:solidFill>
                <a:latin typeface="#9Slide07 SVNMomento" panose="00000500000000000000" pitchFamily="2" charset="0"/>
                <a:cs typeface="Times New Roman" panose="02020603050405020304" pitchFamily="18" charset="0"/>
              </a:rPr>
              <a:t> </a:t>
            </a:r>
            <a:r>
              <a:rPr lang="en-US" sz="2800" b="1" dirty="0" err="1" smtClean="0">
                <a:solidFill>
                  <a:schemeClr val="accent6">
                    <a:lumMod val="75000"/>
                  </a:schemeClr>
                </a:solidFill>
                <a:latin typeface="#9Slide07 SVNMomento" panose="00000500000000000000" pitchFamily="2" charset="0"/>
                <a:cs typeface="Times New Roman" panose="02020603050405020304" pitchFamily="18" charset="0"/>
              </a:rPr>
              <a:t>hội</a:t>
            </a:r>
            <a:r>
              <a:rPr lang="en-US" sz="2800" b="1" dirty="0" smtClean="0">
                <a:solidFill>
                  <a:schemeClr val="accent6">
                    <a:lumMod val="75000"/>
                  </a:schemeClr>
                </a:solidFill>
                <a:latin typeface="#9Slide07 SVNMomento" panose="00000500000000000000" pitchFamily="2" charset="0"/>
                <a:cs typeface="Times New Roman" panose="02020603050405020304" pitchFamily="18" charset="0"/>
              </a:rPr>
              <a:t> </a:t>
            </a:r>
            <a:r>
              <a:rPr lang="en-US" sz="2800" b="1" dirty="0" err="1" smtClean="0">
                <a:solidFill>
                  <a:schemeClr val="accent6">
                    <a:lumMod val="75000"/>
                  </a:schemeClr>
                </a:solidFill>
                <a:latin typeface="#9Slide07 SVNMomento" panose="00000500000000000000" pitchFamily="2" charset="0"/>
                <a:cs typeface="Times New Roman" panose="02020603050405020304" pitchFamily="18" charset="0"/>
              </a:rPr>
              <a:t>lồng</a:t>
            </a:r>
            <a:r>
              <a:rPr lang="en-US" sz="2800" b="1" dirty="0" smtClean="0">
                <a:solidFill>
                  <a:schemeClr val="accent6">
                    <a:lumMod val="75000"/>
                  </a:schemeClr>
                </a:solidFill>
                <a:latin typeface="#9Slide07 SVNMomento" panose="00000500000000000000" pitchFamily="2" charset="0"/>
                <a:cs typeface="Times New Roman" panose="02020603050405020304" pitchFamily="18" charset="0"/>
              </a:rPr>
              <a:t> </a:t>
            </a:r>
            <a:r>
              <a:rPr lang="en-US" sz="2800" b="1" dirty="0" err="1" smtClean="0">
                <a:solidFill>
                  <a:schemeClr val="accent6">
                    <a:lumMod val="75000"/>
                  </a:schemeClr>
                </a:solidFill>
                <a:latin typeface="#9Slide07 SVNMomento" panose="00000500000000000000" pitchFamily="2" charset="0"/>
                <a:cs typeface="Times New Roman" panose="02020603050405020304" pitchFamily="18" charset="0"/>
              </a:rPr>
              <a:t>tồng</a:t>
            </a:r>
            <a:endParaRPr lang="en-US" sz="2800" b="1" dirty="0">
              <a:solidFill>
                <a:schemeClr val="accent6">
                  <a:lumMod val="75000"/>
                </a:schemeClr>
              </a:solidFill>
              <a:latin typeface="#9Slide07 SVNMomento" panose="00000500000000000000" pitchFamily="2" charset="0"/>
              <a:cs typeface="Times New Roman" panose="02020603050405020304" pitchFamily="18" charset="0"/>
            </a:endParaRPr>
          </a:p>
        </p:txBody>
      </p:sp>
    </p:spTree>
    <p:extLst>
      <p:ext uri="{BB962C8B-B14F-4D97-AF65-F5344CB8AC3E}">
        <p14:creationId xmlns:p14="http://schemas.microsoft.com/office/powerpoint/2010/main" val="3981120517"/>
      </p:ext>
    </p:extLst>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61835903"/>
              </p:ext>
            </p:extLst>
          </p:nvPr>
        </p:nvGraphicFramePr>
        <p:xfrm>
          <a:off x="1149308" y="1729607"/>
          <a:ext cx="10290412" cy="4634692"/>
        </p:xfrm>
        <a:graphic>
          <a:graphicData uri="http://schemas.openxmlformats.org/drawingml/2006/table">
            <a:tbl>
              <a:tblPr firstRow="1" firstCol="1" bandRow="1">
                <a:tableStyleId>{5940675A-B579-460E-94D1-54222C63F5DA}</a:tableStyleId>
              </a:tblPr>
              <a:tblGrid>
                <a:gridCol w="5411897"/>
                <a:gridCol w="4878515"/>
              </a:tblGrid>
              <a:tr h="1352325">
                <a:tc>
                  <a:txBody>
                    <a:bodyPr/>
                    <a:lstStyle/>
                    <a:p>
                      <a:pPr algn="just">
                        <a:lnSpc>
                          <a:spcPct val="150000"/>
                        </a:lnSpc>
                        <a:spcAft>
                          <a:spcPts val="0"/>
                        </a:spcAft>
                      </a:pPr>
                      <a:r>
                        <a:rPr lang="en-US" sz="3200" dirty="0" err="1">
                          <a:effectLst/>
                          <a:latin typeface="Times New Roman" panose="02020603050405020304" pitchFamily="18" charset="0"/>
                          <a:cs typeface="Times New Roman" panose="02020603050405020304" pitchFamily="18" charset="0"/>
                        </a:rPr>
                        <a:t>Sản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vật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cúng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tế</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trong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hội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lồng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tồng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algn="just">
                        <a:lnSpc>
                          <a:spcPct val="150000"/>
                        </a:lnSpc>
                        <a:spcAft>
                          <a:spcPts val="0"/>
                        </a:spcAft>
                      </a:pPr>
                      <a:endParaRPr lang="en-US" sz="1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tc>
              </a:tr>
              <a:tr h="1352325">
                <a:tc>
                  <a:txBody>
                    <a:bodyPr/>
                    <a:lstStyle/>
                    <a:p>
                      <a:pPr algn="just">
                        <a:lnSpc>
                          <a:spcPct val="150000"/>
                        </a:lnSpc>
                        <a:spcAft>
                          <a:spcPts val="0"/>
                        </a:spcAft>
                      </a:pPr>
                      <a:r>
                        <a:rPr lang="en-US" sz="3200">
                          <a:effectLst/>
                          <a:latin typeface="Times New Roman" panose="02020603050405020304" pitchFamily="18" charset="0"/>
                          <a:cs typeface="Times New Roman" panose="02020603050405020304" pitchFamily="18" charset="0"/>
                        </a:rPr>
                        <a:t>Hoạt động của cư dân trong phần hội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algn="just">
                        <a:lnSpc>
                          <a:spcPct val="150000"/>
                        </a:lnSpc>
                        <a:spcAft>
                          <a:spcPts val="0"/>
                        </a:spcAft>
                      </a:pPr>
                      <a:r>
                        <a:rPr lang="vi-VN" sz="1400">
                          <a:effectLst/>
                        </a:rPr>
                        <a:t> </a:t>
                      </a:r>
                      <a:endParaRPr lang="en-US" sz="12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tc>
              </a:tr>
              <a:tr h="1796242">
                <a:tc>
                  <a:txBody>
                    <a:bodyPr/>
                    <a:lstStyle/>
                    <a:p>
                      <a:pPr algn="just">
                        <a:lnSpc>
                          <a:spcPct val="150000"/>
                        </a:lnSpc>
                        <a:spcAft>
                          <a:spcPts val="0"/>
                        </a:spcAft>
                      </a:pPr>
                      <a:r>
                        <a:rPr lang="en-US" sz="3200" dirty="0" err="1">
                          <a:effectLst/>
                          <a:latin typeface="Times New Roman" panose="02020603050405020304" pitchFamily="18" charset="0"/>
                          <a:cs typeface="Times New Roman" panose="02020603050405020304" pitchFamily="18" charset="0"/>
                        </a:rPr>
                        <a:t>Mong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ước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của</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người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dân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khi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tổ</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chức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hội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lồng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tồng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algn="just">
                        <a:lnSpc>
                          <a:spcPct val="150000"/>
                        </a:lnSpc>
                        <a:spcAft>
                          <a:spcPts val="0"/>
                        </a:spcAft>
                      </a:pPr>
                      <a:r>
                        <a:rPr lang="vi-VN" sz="1400" dirty="0">
                          <a:effectLst/>
                        </a:rPr>
                        <a:t> </a:t>
                      </a:r>
                      <a:endParaRPr lang="en-US" sz="1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pic>
        <p:nvPicPr>
          <p:cNvPr id="5" name="Picture 4"/>
          <p:cNvPicPr>
            <a:picLocks noChangeAspect="1"/>
          </p:cNvPicPr>
          <p:nvPr/>
        </p:nvPicPr>
        <p:blipFill>
          <a:blip r:embed="rId2"/>
          <a:stretch>
            <a:fillRect/>
          </a:stretch>
        </p:blipFill>
        <p:spPr>
          <a:xfrm>
            <a:off x="2870900" y="-298052"/>
            <a:ext cx="7443861" cy="2566638"/>
          </a:xfrm>
          <a:prstGeom prst="rect">
            <a:avLst/>
          </a:prstGeom>
        </p:spPr>
      </p:pic>
      <p:grpSp>
        <p:nvGrpSpPr>
          <p:cNvPr id="6" name="Google Shape;4142;p70"/>
          <p:cNvGrpSpPr/>
          <p:nvPr/>
        </p:nvGrpSpPr>
        <p:grpSpPr>
          <a:xfrm rot="3599945">
            <a:off x="168734" y="114695"/>
            <a:ext cx="1408353" cy="1980586"/>
            <a:chOff x="4524775" y="3187375"/>
            <a:chExt cx="622575" cy="888850"/>
          </a:xfrm>
        </p:grpSpPr>
        <p:sp>
          <p:nvSpPr>
            <p:cNvPr id="7" name="Google Shape;4143;p70"/>
            <p:cNvSpPr/>
            <p:nvPr/>
          </p:nvSpPr>
          <p:spPr>
            <a:xfrm>
              <a:off x="4936475" y="3836925"/>
              <a:ext cx="89475" cy="239300"/>
            </a:xfrm>
            <a:custGeom>
              <a:avLst/>
              <a:gdLst/>
              <a:ahLst/>
              <a:cxnLst/>
              <a:rect l="l" t="t" r="r" b="b"/>
              <a:pathLst>
                <a:path w="3579" h="9572" extrusionOk="0">
                  <a:moveTo>
                    <a:pt x="3495" y="1"/>
                  </a:moveTo>
                  <a:lnTo>
                    <a:pt x="3420" y="38"/>
                  </a:lnTo>
                  <a:lnTo>
                    <a:pt x="3327" y="131"/>
                  </a:lnTo>
                  <a:lnTo>
                    <a:pt x="3243" y="327"/>
                  </a:lnTo>
                  <a:lnTo>
                    <a:pt x="3122" y="765"/>
                  </a:lnTo>
                  <a:lnTo>
                    <a:pt x="2861" y="1287"/>
                  </a:lnTo>
                  <a:lnTo>
                    <a:pt x="2572" y="1744"/>
                  </a:lnTo>
                  <a:lnTo>
                    <a:pt x="2367" y="2005"/>
                  </a:lnTo>
                  <a:lnTo>
                    <a:pt x="2050" y="2424"/>
                  </a:lnTo>
                  <a:lnTo>
                    <a:pt x="1426" y="3291"/>
                  </a:lnTo>
                  <a:lnTo>
                    <a:pt x="857" y="4195"/>
                  </a:lnTo>
                  <a:lnTo>
                    <a:pt x="401" y="5145"/>
                  </a:lnTo>
                  <a:lnTo>
                    <a:pt x="224" y="5648"/>
                  </a:lnTo>
                  <a:lnTo>
                    <a:pt x="149" y="5900"/>
                  </a:lnTo>
                  <a:lnTo>
                    <a:pt x="47" y="6431"/>
                  </a:lnTo>
                  <a:lnTo>
                    <a:pt x="0" y="6972"/>
                  </a:lnTo>
                  <a:lnTo>
                    <a:pt x="28" y="7503"/>
                  </a:lnTo>
                  <a:lnTo>
                    <a:pt x="112" y="8025"/>
                  </a:lnTo>
                  <a:lnTo>
                    <a:pt x="280" y="8528"/>
                  </a:lnTo>
                  <a:lnTo>
                    <a:pt x="513" y="8985"/>
                  </a:lnTo>
                  <a:lnTo>
                    <a:pt x="839" y="9395"/>
                  </a:lnTo>
                  <a:lnTo>
                    <a:pt x="1025" y="9572"/>
                  </a:lnTo>
                  <a:lnTo>
                    <a:pt x="1566" y="9097"/>
                  </a:lnTo>
                  <a:lnTo>
                    <a:pt x="2116" y="8621"/>
                  </a:lnTo>
                  <a:lnTo>
                    <a:pt x="1929" y="8528"/>
                  </a:lnTo>
                  <a:lnTo>
                    <a:pt x="1612" y="8267"/>
                  </a:lnTo>
                  <a:lnTo>
                    <a:pt x="1361" y="7950"/>
                  </a:lnTo>
                  <a:lnTo>
                    <a:pt x="1174" y="7578"/>
                  </a:lnTo>
                  <a:lnTo>
                    <a:pt x="1062" y="7177"/>
                  </a:lnTo>
                  <a:lnTo>
                    <a:pt x="1007" y="6748"/>
                  </a:lnTo>
                  <a:lnTo>
                    <a:pt x="1007" y="6310"/>
                  </a:lnTo>
                  <a:lnTo>
                    <a:pt x="1072" y="5881"/>
                  </a:lnTo>
                  <a:lnTo>
                    <a:pt x="1128" y="5676"/>
                  </a:lnTo>
                  <a:lnTo>
                    <a:pt x="1268" y="5276"/>
                  </a:lnTo>
                  <a:lnTo>
                    <a:pt x="1650" y="4521"/>
                  </a:lnTo>
                  <a:lnTo>
                    <a:pt x="2349" y="3458"/>
                  </a:lnTo>
                  <a:lnTo>
                    <a:pt x="2805" y="2741"/>
                  </a:lnTo>
                  <a:lnTo>
                    <a:pt x="2982" y="2443"/>
                  </a:lnTo>
                  <a:lnTo>
                    <a:pt x="3308" y="1781"/>
                  </a:lnTo>
                  <a:lnTo>
                    <a:pt x="3476" y="1240"/>
                  </a:lnTo>
                  <a:lnTo>
                    <a:pt x="3551" y="877"/>
                  </a:lnTo>
                  <a:lnTo>
                    <a:pt x="3579" y="514"/>
                  </a:lnTo>
                  <a:lnTo>
                    <a:pt x="3541" y="169"/>
                  </a:lnTo>
                  <a:lnTo>
                    <a:pt x="3495" y="1"/>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 name="Google Shape;4144;p70"/>
            <p:cNvSpPr/>
            <p:nvPr/>
          </p:nvSpPr>
          <p:spPr>
            <a:xfrm>
              <a:off x="5014050" y="3827150"/>
              <a:ext cx="133300" cy="218100"/>
            </a:xfrm>
            <a:custGeom>
              <a:avLst/>
              <a:gdLst/>
              <a:ahLst/>
              <a:cxnLst/>
              <a:rect l="l" t="t" r="r" b="b"/>
              <a:pathLst>
                <a:path w="5332" h="8724" extrusionOk="0">
                  <a:moveTo>
                    <a:pt x="951" y="1"/>
                  </a:moveTo>
                  <a:lnTo>
                    <a:pt x="839" y="56"/>
                  </a:lnTo>
                  <a:lnTo>
                    <a:pt x="765" y="178"/>
                  </a:lnTo>
                  <a:lnTo>
                    <a:pt x="746" y="243"/>
                  </a:lnTo>
                  <a:lnTo>
                    <a:pt x="746" y="373"/>
                  </a:lnTo>
                  <a:lnTo>
                    <a:pt x="811" y="597"/>
                  </a:lnTo>
                  <a:lnTo>
                    <a:pt x="942" y="988"/>
                  </a:lnTo>
                  <a:lnTo>
                    <a:pt x="970" y="1370"/>
                  </a:lnTo>
                  <a:lnTo>
                    <a:pt x="932" y="1687"/>
                  </a:lnTo>
                  <a:lnTo>
                    <a:pt x="886" y="1874"/>
                  </a:lnTo>
                  <a:lnTo>
                    <a:pt x="718" y="2545"/>
                  </a:lnTo>
                  <a:lnTo>
                    <a:pt x="532" y="3206"/>
                  </a:lnTo>
                  <a:lnTo>
                    <a:pt x="383" y="3598"/>
                  </a:lnTo>
                  <a:lnTo>
                    <a:pt x="122" y="4381"/>
                  </a:lnTo>
                  <a:lnTo>
                    <a:pt x="38" y="4791"/>
                  </a:lnTo>
                  <a:lnTo>
                    <a:pt x="0" y="5033"/>
                  </a:lnTo>
                  <a:lnTo>
                    <a:pt x="0" y="5536"/>
                  </a:lnTo>
                  <a:lnTo>
                    <a:pt x="75" y="6021"/>
                  </a:lnTo>
                  <a:lnTo>
                    <a:pt x="215" y="6496"/>
                  </a:lnTo>
                  <a:lnTo>
                    <a:pt x="410" y="6953"/>
                  </a:lnTo>
                  <a:lnTo>
                    <a:pt x="681" y="7372"/>
                  </a:lnTo>
                  <a:lnTo>
                    <a:pt x="998" y="7745"/>
                  </a:lnTo>
                  <a:lnTo>
                    <a:pt x="1370" y="8071"/>
                  </a:lnTo>
                  <a:lnTo>
                    <a:pt x="1575" y="8211"/>
                  </a:lnTo>
                  <a:lnTo>
                    <a:pt x="1790" y="8341"/>
                  </a:lnTo>
                  <a:lnTo>
                    <a:pt x="2246" y="8537"/>
                  </a:lnTo>
                  <a:lnTo>
                    <a:pt x="2722" y="8668"/>
                  </a:lnTo>
                  <a:lnTo>
                    <a:pt x="3216" y="8723"/>
                  </a:lnTo>
                  <a:lnTo>
                    <a:pt x="3710" y="8714"/>
                  </a:lnTo>
                  <a:lnTo>
                    <a:pt x="4203" y="8640"/>
                  </a:lnTo>
                  <a:lnTo>
                    <a:pt x="4679" y="8490"/>
                  </a:lnTo>
                  <a:lnTo>
                    <a:pt x="5117" y="8276"/>
                  </a:lnTo>
                  <a:lnTo>
                    <a:pt x="5331" y="8146"/>
                  </a:lnTo>
                  <a:lnTo>
                    <a:pt x="5266" y="8062"/>
                  </a:lnTo>
                  <a:lnTo>
                    <a:pt x="5163" y="7885"/>
                  </a:lnTo>
                  <a:lnTo>
                    <a:pt x="5089" y="7568"/>
                  </a:lnTo>
                  <a:lnTo>
                    <a:pt x="5061" y="7363"/>
                  </a:lnTo>
                  <a:lnTo>
                    <a:pt x="5033" y="6888"/>
                  </a:lnTo>
                  <a:lnTo>
                    <a:pt x="5079" y="5937"/>
                  </a:lnTo>
                  <a:lnTo>
                    <a:pt x="5145" y="5462"/>
                  </a:lnTo>
                  <a:lnTo>
                    <a:pt x="5052" y="5611"/>
                  </a:lnTo>
                  <a:lnTo>
                    <a:pt x="4763" y="5825"/>
                  </a:lnTo>
                  <a:lnTo>
                    <a:pt x="4418" y="5946"/>
                  </a:lnTo>
                  <a:lnTo>
                    <a:pt x="4036" y="6012"/>
                  </a:lnTo>
                  <a:lnTo>
                    <a:pt x="3849" y="6021"/>
                  </a:lnTo>
                  <a:lnTo>
                    <a:pt x="3598" y="6039"/>
                  </a:lnTo>
                  <a:lnTo>
                    <a:pt x="3094" y="6058"/>
                  </a:lnTo>
                  <a:lnTo>
                    <a:pt x="2601" y="5993"/>
                  </a:lnTo>
                  <a:lnTo>
                    <a:pt x="2153" y="5825"/>
                  </a:lnTo>
                  <a:lnTo>
                    <a:pt x="1957" y="5676"/>
                  </a:lnTo>
                  <a:lnTo>
                    <a:pt x="1846" y="5574"/>
                  </a:lnTo>
                  <a:lnTo>
                    <a:pt x="1669" y="5341"/>
                  </a:lnTo>
                  <a:lnTo>
                    <a:pt x="1547" y="5070"/>
                  </a:lnTo>
                  <a:lnTo>
                    <a:pt x="1464" y="4781"/>
                  </a:lnTo>
                  <a:lnTo>
                    <a:pt x="1445" y="4632"/>
                  </a:lnTo>
                  <a:lnTo>
                    <a:pt x="1417" y="4343"/>
                  </a:lnTo>
                  <a:lnTo>
                    <a:pt x="1464" y="3747"/>
                  </a:lnTo>
                  <a:lnTo>
                    <a:pt x="1510" y="3449"/>
                  </a:lnTo>
                  <a:lnTo>
                    <a:pt x="1613" y="2806"/>
                  </a:lnTo>
                  <a:lnTo>
                    <a:pt x="1678" y="2153"/>
                  </a:lnTo>
                  <a:lnTo>
                    <a:pt x="1687" y="1995"/>
                  </a:lnTo>
                  <a:lnTo>
                    <a:pt x="1650" y="1622"/>
                  </a:lnTo>
                  <a:lnTo>
                    <a:pt x="1519" y="988"/>
                  </a:lnTo>
                  <a:lnTo>
                    <a:pt x="1305" y="411"/>
                  </a:lnTo>
                  <a:lnTo>
                    <a:pt x="1147" y="131"/>
                  </a:lnTo>
                  <a:lnTo>
                    <a:pt x="1026" y="29"/>
                  </a:lnTo>
                  <a:lnTo>
                    <a:pt x="951" y="1"/>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 name="Google Shape;4145;p70"/>
            <p:cNvSpPr/>
            <p:nvPr/>
          </p:nvSpPr>
          <p:spPr>
            <a:xfrm>
              <a:off x="4547625" y="3189000"/>
              <a:ext cx="492550" cy="643300"/>
            </a:xfrm>
            <a:custGeom>
              <a:avLst/>
              <a:gdLst/>
              <a:ahLst/>
              <a:cxnLst/>
              <a:rect l="l" t="t" r="r" b="b"/>
              <a:pathLst>
                <a:path w="19702" h="25732" extrusionOk="0">
                  <a:moveTo>
                    <a:pt x="2619" y="1"/>
                  </a:moveTo>
                  <a:lnTo>
                    <a:pt x="2190" y="3086"/>
                  </a:lnTo>
                  <a:lnTo>
                    <a:pt x="1827" y="5779"/>
                  </a:lnTo>
                  <a:lnTo>
                    <a:pt x="1342" y="9264"/>
                  </a:lnTo>
                  <a:lnTo>
                    <a:pt x="0" y="19031"/>
                  </a:lnTo>
                  <a:lnTo>
                    <a:pt x="19040" y="25732"/>
                  </a:lnTo>
                  <a:lnTo>
                    <a:pt x="19701" y="5956"/>
                  </a:lnTo>
                  <a:lnTo>
                    <a:pt x="12441" y="3421"/>
                  </a:lnTo>
                  <a:lnTo>
                    <a:pt x="9357" y="2349"/>
                  </a:lnTo>
                  <a:lnTo>
                    <a:pt x="5909" y="1147"/>
                  </a:lnTo>
                  <a:lnTo>
                    <a:pt x="2619" y="1"/>
                  </a:lnTo>
                  <a:close/>
                </a:path>
              </a:pathLst>
            </a:custGeom>
            <a:solidFill>
              <a:schemeClr val="accent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 name="Google Shape;4146;p70"/>
            <p:cNvSpPr/>
            <p:nvPr/>
          </p:nvSpPr>
          <p:spPr>
            <a:xfrm>
              <a:off x="4581175" y="3189000"/>
              <a:ext cx="277975" cy="294750"/>
            </a:xfrm>
            <a:custGeom>
              <a:avLst/>
              <a:gdLst/>
              <a:ahLst/>
              <a:cxnLst/>
              <a:rect l="l" t="t" r="r" b="b"/>
              <a:pathLst>
                <a:path w="11119" h="11790" extrusionOk="0">
                  <a:moveTo>
                    <a:pt x="1277" y="1"/>
                  </a:moveTo>
                  <a:lnTo>
                    <a:pt x="848" y="3086"/>
                  </a:lnTo>
                  <a:lnTo>
                    <a:pt x="485" y="5779"/>
                  </a:lnTo>
                  <a:lnTo>
                    <a:pt x="0" y="9264"/>
                  </a:lnTo>
                  <a:lnTo>
                    <a:pt x="531" y="9488"/>
                  </a:lnTo>
                  <a:lnTo>
                    <a:pt x="1594" y="9898"/>
                  </a:lnTo>
                  <a:lnTo>
                    <a:pt x="3243" y="10429"/>
                  </a:lnTo>
                  <a:lnTo>
                    <a:pt x="5480" y="11007"/>
                  </a:lnTo>
                  <a:lnTo>
                    <a:pt x="7744" y="11492"/>
                  </a:lnTo>
                  <a:lnTo>
                    <a:pt x="8881" y="11715"/>
                  </a:lnTo>
                  <a:lnTo>
                    <a:pt x="9096" y="11762"/>
                  </a:lnTo>
                  <a:lnTo>
                    <a:pt x="9422" y="11790"/>
                  </a:lnTo>
                  <a:lnTo>
                    <a:pt x="9636" y="11762"/>
                  </a:lnTo>
                  <a:lnTo>
                    <a:pt x="9739" y="11734"/>
                  </a:lnTo>
                  <a:lnTo>
                    <a:pt x="9916" y="11650"/>
                  </a:lnTo>
                  <a:lnTo>
                    <a:pt x="10186" y="11389"/>
                  </a:lnTo>
                  <a:lnTo>
                    <a:pt x="10373" y="11044"/>
                  </a:lnTo>
                  <a:lnTo>
                    <a:pt x="10503" y="10662"/>
                  </a:lnTo>
                  <a:lnTo>
                    <a:pt x="10540" y="10467"/>
                  </a:lnTo>
                  <a:lnTo>
                    <a:pt x="10727" y="9600"/>
                  </a:lnTo>
                  <a:lnTo>
                    <a:pt x="10969" y="7848"/>
                  </a:lnTo>
                  <a:lnTo>
                    <a:pt x="11099" y="6086"/>
                  </a:lnTo>
                  <a:lnTo>
                    <a:pt x="11118" y="4316"/>
                  </a:lnTo>
                  <a:lnTo>
                    <a:pt x="11099" y="3421"/>
                  </a:lnTo>
                  <a:lnTo>
                    <a:pt x="8015" y="2349"/>
                  </a:lnTo>
                  <a:lnTo>
                    <a:pt x="4567" y="1147"/>
                  </a:lnTo>
                  <a:lnTo>
                    <a:pt x="1277" y="1"/>
                  </a:ln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 name="Google Shape;4147;p70"/>
            <p:cNvSpPr/>
            <p:nvPr/>
          </p:nvSpPr>
          <p:spPr>
            <a:xfrm>
              <a:off x="4593275" y="3189000"/>
              <a:ext cx="188275" cy="188275"/>
            </a:xfrm>
            <a:custGeom>
              <a:avLst/>
              <a:gdLst/>
              <a:ahLst/>
              <a:cxnLst/>
              <a:rect l="l" t="t" r="r" b="b"/>
              <a:pathLst>
                <a:path w="7531" h="7531" extrusionOk="0">
                  <a:moveTo>
                    <a:pt x="793" y="1"/>
                  </a:moveTo>
                  <a:lnTo>
                    <a:pt x="364" y="3086"/>
                  </a:lnTo>
                  <a:lnTo>
                    <a:pt x="1" y="5779"/>
                  </a:lnTo>
                  <a:lnTo>
                    <a:pt x="541" y="6040"/>
                  </a:lnTo>
                  <a:lnTo>
                    <a:pt x="1650" y="6515"/>
                  </a:lnTo>
                  <a:lnTo>
                    <a:pt x="2787" y="6934"/>
                  </a:lnTo>
                  <a:lnTo>
                    <a:pt x="3933" y="7279"/>
                  </a:lnTo>
                  <a:lnTo>
                    <a:pt x="4521" y="7419"/>
                  </a:lnTo>
                  <a:lnTo>
                    <a:pt x="4819" y="7475"/>
                  </a:lnTo>
                  <a:lnTo>
                    <a:pt x="5425" y="7531"/>
                  </a:lnTo>
                  <a:lnTo>
                    <a:pt x="5872" y="7494"/>
                  </a:lnTo>
                  <a:lnTo>
                    <a:pt x="6151" y="7419"/>
                  </a:lnTo>
                  <a:lnTo>
                    <a:pt x="6394" y="7298"/>
                  </a:lnTo>
                  <a:lnTo>
                    <a:pt x="6617" y="7121"/>
                  </a:lnTo>
                  <a:lnTo>
                    <a:pt x="6701" y="7009"/>
                  </a:lnTo>
                  <a:lnTo>
                    <a:pt x="6832" y="6813"/>
                  </a:lnTo>
                  <a:lnTo>
                    <a:pt x="6972" y="6375"/>
                  </a:lnTo>
                  <a:lnTo>
                    <a:pt x="7018" y="6152"/>
                  </a:lnTo>
                  <a:lnTo>
                    <a:pt x="7205" y="5210"/>
                  </a:lnTo>
                  <a:lnTo>
                    <a:pt x="7456" y="3309"/>
                  </a:lnTo>
                  <a:lnTo>
                    <a:pt x="7531" y="2349"/>
                  </a:lnTo>
                  <a:lnTo>
                    <a:pt x="4083" y="1147"/>
                  </a:lnTo>
                  <a:lnTo>
                    <a:pt x="793" y="1"/>
                  </a:ln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 name="Google Shape;4148;p70"/>
            <p:cNvSpPr/>
            <p:nvPr/>
          </p:nvSpPr>
          <p:spPr>
            <a:xfrm>
              <a:off x="4602375" y="3189000"/>
              <a:ext cx="92975" cy="77150"/>
            </a:xfrm>
            <a:custGeom>
              <a:avLst/>
              <a:gdLst/>
              <a:ahLst/>
              <a:cxnLst/>
              <a:rect l="l" t="t" r="r" b="b"/>
              <a:pathLst>
                <a:path w="3719" h="3086" extrusionOk="0">
                  <a:moveTo>
                    <a:pt x="429" y="1"/>
                  </a:moveTo>
                  <a:lnTo>
                    <a:pt x="0" y="3086"/>
                  </a:lnTo>
                  <a:lnTo>
                    <a:pt x="121" y="3086"/>
                  </a:lnTo>
                  <a:lnTo>
                    <a:pt x="392" y="3076"/>
                  </a:lnTo>
                  <a:lnTo>
                    <a:pt x="923" y="2992"/>
                  </a:lnTo>
                  <a:lnTo>
                    <a:pt x="1454" y="2834"/>
                  </a:lnTo>
                  <a:lnTo>
                    <a:pt x="1957" y="2620"/>
                  </a:lnTo>
                  <a:lnTo>
                    <a:pt x="2199" y="2498"/>
                  </a:lnTo>
                  <a:lnTo>
                    <a:pt x="2432" y="2377"/>
                  </a:lnTo>
                  <a:lnTo>
                    <a:pt x="2870" y="2098"/>
                  </a:lnTo>
                  <a:lnTo>
                    <a:pt x="3271" y="1762"/>
                  </a:lnTo>
                  <a:lnTo>
                    <a:pt x="3597" y="1371"/>
                  </a:lnTo>
                  <a:lnTo>
                    <a:pt x="3719" y="1147"/>
                  </a:lnTo>
                  <a:lnTo>
                    <a:pt x="429" y="1"/>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 name="Google Shape;4149;p70"/>
            <p:cNvSpPr/>
            <p:nvPr/>
          </p:nvSpPr>
          <p:spPr>
            <a:xfrm>
              <a:off x="4705800" y="3342075"/>
              <a:ext cx="203200" cy="275175"/>
            </a:xfrm>
            <a:custGeom>
              <a:avLst/>
              <a:gdLst/>
              <a:ahLst/>
              <a:cxnLst/>
              <a:rect l="l" t="t" r="r" b="b"/>
              <a:pathLst>
                <a:path w="8128" h="11007" extrusionOk="0">
                  <a:moveTo>
                    <a:pt x="541" y="1"/>
                  </a:moveTo>
                  <a:lnTo>
                    <a:pt x="1" y="7745"/>
                  </a:lnTo>
                  <a:lnTo>
                    <a:pt x="7615" y="11007"/>
                  </a:lnTo>
                  <a:lnTo>
                    <a:pt x="8127" y="2237"/>
                  </a:lnTo>
                  <a:lnTo>
                    <a:pt x="541" y="1"/>
                  </a:lnTo>
                  <a:close/>
                </a:path>
              </a:pathLst>
            </a:custGeom>
            <a:solidFill>
              <a:schemeClr val="accen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 name="Google Shape;4150;p70"/>
            <p:cNvSpPr/>
            <p:nvPr/>
          </p:nvSpPr>
          <p:spPr>
            <a:xfrm>
              <a:off x="4611925" y="3187375"/>
              <a:ext cx="413575" cy="645400"/>
            </a:xfrm>
            <a:custGeom>
              <a:avLst/>
              <a:gdLst/>
              <a:ahLst/>
              <a:cxnLst/>
              <a:rect l="l" t="t" r="r" b="b"/>
              <a:pathLst>
                <a:path w="16543" h="25816" extrusionOk="0">
                  <a:moveTo>
                    <a:pt x="84" y="1"/>
                  </a:moveTo>
                  <a:lnTo>
                    <a:pt x="0" y="131"/>
                  </a:lnTo>
                  <a:lnTo>
                    <a:pt x="112" y="196"/>
                  </a:lnTo>
                  <a:lnTo>
                    <a:pt x="1147" y="951"/>
                  </a:lnTo>
                  <a:lnTo>
                    <a:pt x="2461" y="2042"/>
                  </a:lnTo>
                  <a:lnTo>
                    <a:pt x="3504" y="2992"/>
                  </a:lnTo>
                  <a:lnTo>
                    <a:pt x="4679" y="4138"/>
                  </a:lnTo>
                  <a:lnTo>
                    <a:pt x="5937" y="5480"/>
                  </a:lnTo>
                  <a:lnTo>
                    <a:pt x="6598" y="6235"/>
                  </a:lnTo>
                  <a:lnTo>
                    <a:pt x="7213" y="6972"/>
                  </a:lnTo>
                  <a:lnTo>
                    <a:pt x="8518" y="8658"/>
                  </a:lnTo>
                  <a:lnTo>
                    <a:pt x="9860" y="10587"/>
                  </a:lnTo>
                  <a:lnTo>
                    <a:pt x="11221" y="12777"/>
                  </a:lnTo>
                  <a:lnTo>
                    <a:pt x="12218" y="14595"/>
                  </a:lnTo>
                  <a:lnTo>
                    <a:pt x="12861" y="15881"/>
                  </a:lnTo>
                  <a:lnTo>
                    <a:pt x="13495" y="17232"/>
                  </a:lnTo>
                  <a:lnTo>
                    <a:pt x="14100" y="18649"/>
                  </a:lnTo>
                  <a:lnTo>
                    <a:pt x="14678" y="20121"/>
                  </a:lnTo>
                  <a:lnTo>
                    <a:pt x="15219" y="21668"/>
                  </a:lnTo>
                  <a:lnTo>
                    <a:pt x="15722" y="23280"/>
                  </a:lnTo>
                  <a:lnTo>
                    <a:pt x="16179" y="24949"/>
                  </a:lnTo>
                  <a:lnTo>
                    <a:pt x="16393" y="25815"/>
                  </a:lnTo>
                  <a:lnTo>
                    <a:pt x="16542" y="25778"/>
                  </a:lnTo>
                  <a:lnTo>
                    <a:pt x="16337" y="24911"/>
                  </a:lnTo>
                  <a:lnTo>
                    <a:pt x="15871" y="23234"/>
                  </a:lnTo>
                  <a:lnTo>
                    <a:pt x="15368" y="21622"/>
                  </a:lnTo>
                  <a:lnTo>
                    <a:pt x="14818" y="20065"/>
                  </a:lnTo>
                  <a:lnTo>
                    <a:pt x="14240" y="18583"/>
                  </a:lnTo>
                  <a:lnTo>
                    <a:pt x="13634" y="17167"/>
                  </a:lnTo>
                  <a:lnTo>
                    <a:pt x="13001" y="15806"/>
                  </a:lnTo>
                  <a:lnTo>
                    <a:pt x="12348" y="14520"/>
                  </a:lnTo>
                  <a:lnTo>
                    <a:pt x="11351" y="12694"/>
                  </a:lnTo>
                  <a:lnTo>
                    <a:pt x="9991" y="10504"/>
                  </a:lnTo>
                  <a:lnTo>
                    <a:pt x="8639" y="8556"/>
                  </a:lnTo>
                  <a:lnTo>
                    <a:pt x="7335" y="6869"/>
                  </a:lnTo>
                  <a:lnTo>
                    <a:pt x="6710" y="6133"/>
                  </a:lnTo>
                  <a:lnTo>
                    <a:pt x="6048" y="5369"/>
                  </a:lnTo>
                  <a:lnTo>
                    <a:pt x="4781" y="4017"/>
                  </a:lnTo>
                  <a:lnTo>
                    <a:pt x="3607" y="2871"/>
                  </a:lnTo>
                  <a:lnTo>
                    <a:pt x="2554" y="1911"/>
                  </a:lnTo>
                  <a:lnTo>
                    <a:pt x="1230" y="821"/>
                  </a:lnTo>
                  <a:lnTo>
                    <a:pt x="196" y="66"/>
                  </a:lnTo>
                  <a:lnTo>
                    <a:pt x="84"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 name="Google Shape;4151;p70"/>
            <p:cNvSpPr/>
            <p:nvPr/>
          </p:nvSpPr>
          <p:spPr>
            <a:xfrm>
              <a:off x="4546225" y="3336025"/>
              <a:ext cx="494175" cy="329925"/>
            </a:xfrm>
            <a:custGeom>
              <a:avLst/>
              <a:gdLst/>
              <a:ahLst/>
              <a:cxnLst/>
              <a:rect l="l" t="t" r="r" b="b"/>
              <a:pathLst>
                <a:path w="19767" h="13197" extrusionOk="0">
                  <a:moveTo>
                    <a:pt x="19739" y="0"/>
                  </a:moveTo>
                  <a:lnTo>
                    <a:pt x="19263" y="84"/>
                  </a:lnTo>
                  <a:lnTo>
                    <a:pt x="18303" y="308"/>
                  </a:lnTo>
                  <a:lnTo>
                    <a:pt x="17353" y="578"/>
                  </a:lnTo>
                  <a:lnTo>
                    <a:pt x="16412" y="886"/>
                  </a:lnTo>
                  <a:lnTo>
                    <a:pt x="15014" y="1436"/>
                  </a:lnTo>
                  <a:lnTo>
                    <a:pt x="13206" y="2293"/>
                  </a:lnTo>
                  <a:lnTo>
                    <a:pt x="11463" y="3271"/>
                  </a:lnTo>
                  <a:lnTo>
                    <a:pt x="9795" y="4334"/>
                  </a:lnTo>
                  <a:lnTo>
                    <a:pt x="8211" y="5452"/>
                  </a:lnTo>
                  <a:lnTo>
                    <a:pt x="6738" y="6598"/>
                  </a:lnTo>
                  <a:lnTo>
                    <a:pt x="5377" y="7735"/>
                  </a:lnTo>
                  <a:lnTo>
                    <a:pt x="4138" y="8844"/>
                  </a:lnTo>
                  <a:lnTo>
                    <a:pt x="2516" y="10382"/>
                  </a:lnTo>
                  <a:lnTo>
                    <a:pt x="326" y="12712"/>
                  </a:lnTo>
                  <a:lnTo>
                    <a:pt x="0" y="13094"/>
                  </a:lnTo>
                  <a:lnTo>
                    <a:pt x="121" y="13197"/>
                  </a:lnTo>
                  <a:lnTo>
                    <a:pt x="438" y="12805"/>
                  </a:lnTo>
                  <a:lnTo>
                    <a:pt x="2628" y="10494"/>
                  </a:lnTo>
                  <a:lnTo>
                    <a:pt x="4240" y="8956"/>
                  </a:lnTo>
                  <a:lnTo>
                    <a:pt x="5471" y="7857"/>
                  </a:lnTo>
                  <a:lnTo>
                    <a:pt x="6831" y="6720"/>
                  </a:lnTo>
                  <a:lnTo>
                    <a:pt x="8294" y="5583"/>
                  </a:lnTo>
                  <a:lnTo>
                    <a:pt x="9869" y="4464"/>
                  </a:lnTo>
                  <a:lnTo>
                    <a:pt x="11528" y="3411"/>
                  </a:lnTo>
                  <a:lnTo>
                    <a:pt x="13271" y="2433"/>
                  </a:lnTo>
                  <a:lnTo>
                    <a:pt x="15070" y="1585"/>
                  </a:lnTo>
                  <a:lnTo>
                    <a:pt x="16449" y="1035"/>
                  </a:lnTo>
                  <a:lnTo>
                    <a:pt x="17390" y="727"/>
                  </a:lnTo>
                  <a:lnTo>
                    <a:pt x="18341" y="457"/>
                  </a:lnTo>
                  <a:lnTo>
                    <a:pt x="19291" y="243"/>
                  </a:lnTo>
                  <a:lnTo>
                    <a:pt x="19767" y="150"/>
                  </a:lnTo>
                  <a:lnTo>
                    <a:pt x="19739"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 name="Google Shape;4152;p70"/>
            <p:cNvSpPr/>
            <p:nvPr/>
          </p:nvSpPr>
          <p:spPr>
            <a:xfrm>
              <a:off x="4524775" y="3636350"/>
              <a:ext cx="57350" cy="52200"/>
            </a:xfrm>
            <a:custGeom>
              <a:avLst/>
              <a:gdLst/>
              <a:ahLst/>
              <a:cxnLst/>
              <a:rect l="l" t="t" r="r" b="b"/>
              <a:pathLst>
                <a:path w="2294" h="2088" extrusionOk="0">
                  <a:moveTo>
                    <a:pt x="1324" y="0"/>
                  </a:moveTo>
                  <a:lnTo>
                    <a:pt x="905" y="28"/>
                  </a:lnTo>
                  <a:lnTo>
                    <a:pt x="532" y="177"/>
                  </a:lnTo>
                  <a:lnTo>
                    <a:pt x="234" y="429"/>
                  </a:lnTo>
                  <a:lnTo>
                    <a:pt x="38" y="755"/>
                  </a:lnTo>
                  <a:lnTo>
                    <a:pt x="1" y="1044"/>
                  </a:lnTo>
                  <a:lnTo>
                    <a:pt x="19" y="1239"/>
                  </a:lnTo>
                  <a:lnTo>
                    <a:pt x="94" y="1445"/>
                  </a:lnTo>
                  <a:lnTo>
                    <a:pt x="224" y="1650"/>
                  </a:lnTo>
                  <a:lnTo>
                    <a:pt x="308" y="1752"/>
                  </a:lnTo>
                  <a:lnTo>
                    <a:pt x="439" y="1873"/>
                  </a:lnTo>
                  <a:lnTo>
                    <a:pt x="765" y="2041"/>
                  </a:lnTo>
                  <a:lnTo>
                    <a:pt x="1128" y="2088"/>
                  </a:lnTo>
                  <a:lnTo>
                    <a:pt x="1483" y="2013"/>
                  </a:lnTo>
                  <a:lnTo>
                    <a:pt x="1641" y="1929"/>
                  </a:lnTo>
                  <a:lnTo>
                    <a:pt x="1762" y="1845"/>
                  </a:lnTo>
                  <a:lnTo>
                    <a:pt x="1958" y="1631"/>
                  </a:lnTo>
                  <a:lnTo>
                    <a:pt x="2051" y="1510"/>
                  </a:lnTo>
                  <a:lnTo>
                    <a:pt x="2163" y="1351"/>
                  </a:lnTo>
                  <a:lnTo>
                    <a:pt x="2275" y="1072"/>
                  </a:lnTo>
                  <a:lnTo>
                    <a:pt x="2293" y="885"/>
                  </a:lnTo>
                  <a:lnTo>
                    <a:pt x="2284" y="792"/>
                  </a:lnTo>
                  <a:lnTo>
                    <a:pt x="2247" y="643"/>
                  </a:lnTo>
                  <a:lnTo>
                    <a:pt x="2060" y="382"/>
                  </a:lnTo>
                  <a:lnTo>
                    <a:pt x="1939" y="280"/>
                  </a:lnTo>
                  <a:lnTo>
                    <a:pt x="1846" y="205"/>
                  </a:lnTo>
                  <a:lnTo>
                    <a:pt x="1641" y="93"/>
                  </a:lnTo>
                  <a:lnTo>
                    <a:pt x="1324" y="0"/>
                  </a:lnTo>
                  <a:close/>
                </a:path>
              </a:pathLst>
            </a:custGeom>
            <a:solidFill>
              <a:schemeClr val="accent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 name="Google Shape;4153;p70"/>
            <p:cNvSpPr/>
            <p:nvPr/>
          </p:nvSpPr>
          <p:spPr>
            <a:xfrm>
              <a:off x="5015900" y="3312250"/>
              <a:ext cx="49425" cy="47550"/>
            </a:xfrm>
            <a:custGeom>
              <a:avLst/>
              <a:gdLst/>
              <a:ahLst/>
              <a:cxnLst/>
              <a:rect l="l" t="t" r="r" b="b"/>
              <a:pathLst>
                <a:path w="1977" h="1902" extrusionOk="0">
                  <a:moveTo>
                    <a:pt x="961" y="1"/>
                  </a:moveTo>
                  <a:lnTo>
                    <a:pt x="625" y="47"/>
                  </a:lnTo>
                  <a:lnTo>
                    <a:pt x="458" y="150"/>
                  </a:lnTo>
                  <a:lnTo>
                    <a:pt x="281" y="271"/>
                  </a:lnTo>
                  <a:lnTo>
                    <a:pt x="76" y="579"/>
                  </a:lnTo>
                  <a:lnTo>
                    <a:pt x="1" y="923"/>
                  </a:lnTo>
                  <a:lnTo>
                    <a:pt x="57" y="1259"/>
                  </a:lnTo>
                  <a:lnTo>
                    <a:pt x="225" y="1548"/>
                  </a:lnTo>
                  <a:lnTo>
                    <a:pt x="476" y="1781"/>
                  </a:lnTo>
                  <a:lnTo>
                    <a:pt x="802" y="1902"/>
                  </a:lnTo>
                  <a:lnTo>
                    <a:pt x="1185" y="1893"/>
                  </a:lnTo>
                  <a:lnTo>
                    <a:pt x="1399" y="1818"/>
                  </a:lnTo>
                  <a:lnTo>
                    <a:pt x="1576" y="1734"/>
                  </a:lnTo>
                  <a:lnTo>
                    <a:pt x="1734" y="1604"/>
                  </a:lnTo>
                  <a:lnTo>
                    <a:pt x="1865" y="1464"/>
                  </a:lnTo>
                  <a:lnTo>
                    <a:pt x="1977" y="1147"/>
                  </a:lnTo>
                  <a:lnTo>
                    <a:pt x="1958" y="821"/>
                  </a:lnTo>
                  <a:lnTo>
                    <a:pt x="1818" y="513"/>
                  </a:lnTo>
                  <a:lnTo>
                    <a:pt x="1585" y="252"/>
                  </a:lnTo>
                  <a:lnTo>
                    <a:pt x="1296" y="75"/>
                  </a:lnTo>
                  <a:lnTo>
                    <a:pt x="961" y="1"/>
                  </a:lnTo>
                  <a:close/>
                </a:path>
              </a:pathLst>
            </a:custGeom>
            <a:solidFill>
              <a:schemeClr val="accent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8" name="Google Shape;4154;p70"/>
            <p:cNvSpPr/>
            <p:nvPr/>
          </p:nvSpPr>
          <p:spPr>
            <a:xfrm>
              <a:off x="4997050" y="3801525"/>
              <a:ext cx="50800" cy="49175"/>
            </a:xfrm>
            <a:custGeom>
              <a:avLst/>
              <a:gdLst/>
              <a:ahLst/>
              <a:cxnLst/>
              <a:rect l="l" t="t" r="r" b="b"/>
              <a:pathLst>
                <a:path w="2032" h="1967" extrusionOk="0">
                  <a:moveTo>
                    <a:pt x="969" y="0"/>
                  </a:moveTo>
                  <a:lnTo>
                    <a:pt x="736" y="19"/>
                  </a:lnTo>
                  <a:lnTo>
                    <a:pt x="522" y="94"/>
                  </a:lnTo>
                  <a:lnTo>
                    <a:pt x="336" y="205"/>
                  </a:lnTo>
                  <a:lnTo>
                    <a:pt x="177" y="364"/>
                  </a:lnTo>
                  <a:lnTo>
                    <a:pt x="65" y="550"/>
                  </a:lnTo>
                  <a:lnTo>
                    <a:pt x="0" y="783"/>
                  </a:lnTo>
                  <a:lnTo>
                    <a:pt x="0" y="904"/>
                  </a:lnTo>
                  <a:lnTo>
                    <a:pt x="0" y="1016"/>
                  </a:lnTo>
                  <a:lnTo>
                    <a:pt x="56" y="1231"/>
                  </a:lnTo>
                  <a:lnTo>
                    <a:pt x="214" y="1529"/>
                  </a:lnTo>
                  <a:lnTo>
                    <a:pt x="364" y="1697"/>
                  </a:lnTo>
                  <a:lnTo>
                    <a:pt x="447" y="1780"/>
                  </a:lnTo>
                  <a:lnTo>
                    <a:pt x="643" y="1911"/>
                  </a:lnTo>
                  <a:lnTo>
                    <a:pt x="755" y="1948"/>
                  </a:lnTo>
                  <a:lnTo>
                    <a:pt x="867" y="1967"/>
                  </a:lnTo>
                  <a:lnTo>
                    <a:pt x="1081" y="1957"/>
                  </a:lnTo>
                  <a:lnTo>
                    <a:pt x="1398" y="1855"/>
                  </a:lnTo>
                  <a:lnTo>
                    <a:pt x="1594" y="1734"/>
                  </a:lnTo>
                  <a:lnTo>
                    <a:pt x="1687" y="1678"/>
                  </a:lnTo>
                  <a:lnTo>
                    <a:pt x="1855" y="1538"/>
                  </a:lnTo>
                  <a:lnTo>
                    <a:pt x="1920" y="1454"/>
                  </a:lnTo>
                  <a:lnTo>
                    <a:pt x="1966" y="1380"/>
                  </a:lnTo>
                  <a:lnTo>
                    <a:pt x="2013" y="1212"/>
                  </a:lnTo>
                  <a:lnTo>
                    <a:pt x="2032" y="951"/>
                  </a:lnTo>
                  <a:lnTo>
                    <a:pt x="1985" y="774"/>
                  </a:lnTo>
                  <a:lnTo>
                    <a:pt x="1948" y="653"/>
                  </a:lnTo>
                  <a:lnTo>
                    <a:pt x="1817" y="438"/>
                  </a:lnTo>
                  <a:lnTo>
                    <a:pt x="1640" y="252"/>
                  </a:lnTo>
                  <a:lnTo>
                    <a:pt x="1426" y="112"/>
                  </a:lnTo>
                  <a:lnTo>
                    <a:pt x="1314" y="66"/>
                  </a:lnTo>
                  <a:lnTo>
                    <a:pt x="1202" y="28"/>
                  </a:lnTo>
                  <a:lnTo>
                    <a:pt x="969" y="0"/>
                  </a:lnTo>
                  <a:close/>
                </a:path>
              </a:pathLst>
            </a:custGeom>
            <a:solidFill>
              <a:schemeClr val="accent5"/>
            </a:solidFill>
            <a:ln>
              <a:noFill/>
            </a:ln>
          </p:spPr>
          <p:txBody>
            <a:bodyPr spcFirstLastPara="1" wrap="square" lIns="121900" tIns="121900" rIns="121900" bIns="121900" anchor="ctr" anchorCtr="0">
              <a:noAutofit/>
            </a:bodyPr>
            <a:lstStyle/>
            <a:p>
              <a:endParaRPr sz="2400">
                <a:solidFill>
                  <a:prstClr val="black"/>
                </a:solidFill>
              </a:endParaRPr>
            </a:p>
          </p:txBody>
        </p:sp>
      </p:grpSp>
    </p:spTree>
    <p:extLst>
      <p:ext uri="{BB962C8B-B14F-4D97-AF65-F5344CB8AC3E}">
        <p14:creationId xmlns:p14="http://schemas.microsoft.com/office/powerpoint/2010/main" val="3464081010"/>
      </p:ext>
    </p:ext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9269" y="274413"/>
            <a:ext cx="10763794" cy="584775"/>
          </a:xfrm>
          <a:prstGeom prst="rect">
            <a:avLst/>
          </a:prstGeom>
          <a:noFill/>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a. </a:t>
            </a:r>
            <a:r>
              <a:rPr lang="en-US" sz="3200" b="1" dirty="0" err="1" smtClean="0">
                <a:latin typeface="Times New Roman" panose="02020603050405020304" pitchFamily="18" charset="0"/>
                <a:cs typeface="Times New Roman" panose="02020603050405020304" pitchFamily="18" charset="0"/>
              </a:rPr>
              <a:t>Những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sản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vật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cúng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tế</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trong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hội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lồng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tồng</a:t>
            </a:r>
            <a:endParaRPr lang="en-US" sz="32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82222" y="1320228"/>
            <a:ext cx="5081451" cy="2600199"/>
          </a:xfrm>
          <a:prstGeom prst="rect">
            <a:avLst/>
          </a:prstGeom>
          <a:noFill/>
        </p:spPr>
        <p:txBody>
          <a:bodyPr wrap="square" rtlCol="0">
            <a:spAutoFit/>
          </a:bodyPr>
          <a:lstStyle/>
          <a:p>
            <a:pPr algn="just">
              <a:lnSpc>
                <a:spcPct val="150000"/>
              </a:lnSpc>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Sản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vật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cúng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tế</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hội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lồng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tồng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liên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mật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thiết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mục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đích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mở</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hội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tục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thờ</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thần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đồng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Tày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Nùng</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82221" y="4293719"/>
            <a:ext cx="5081451" cy="1953868"/>
          </a:xfrm>
          <a:prstGeom prst="rect">
            <a:avLst/>
          </a:prstGeom>
          <a:noFill/>
        </p:spPr>
        <p:txBody>
          <a:bodyPr wrap="square" rtlCol="0">
            <a:spAutoFit/>
          </a:bodyPr>
          <a:lstStyle/>
          <a:p>
            <a:pPr algn="just">
              <a:lnSpc>
                <a:spcPct val="150000"/>
              </a:lnSpc>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Lễ</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hội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xuống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đồng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ý </a:t>
            </a:r>
            <a:r>
              <a:rPr lang="en-US" sz="2800" dirty="0" err="1" smtClean="0">
                <a:latin typeface="Times New Roman" panose="02020603050405020304" pitchFamily="18" charset="0"/>
                <a:cs typeface="Times New Roman" panose="02020603050405020304" pitchFamily="18" charset="0"/>
              </a:rPr>
              <a:t>nghĩa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cầu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mùa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cầu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năm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mưa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thuận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hòa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việc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thuận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lợi</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6253" y="1787632"/>
            <a:ext cx="5332005" cy="4265590"/>
          </a:xfrm>
          <a:prstGeom prst="rect">
            <a:avLst/>
          </a:prstGeom>
        </p:spPr>
      </p:pic>
    </p:spTree>
    <p:extLst>
      <p:ext uri="{BB962C8B-B14F-4D97-AF65-F5344CB8AC3E}">
        <p14:creationId xmlns:p14="http://schemas.microsoft.com/office/powerpoint/2010/main" val="231900335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9269" y="274413"/>
            <a:ext cx="10763794" cy="584775"/>
          </a:xfrm>
          <a:prstGeom prst="rect">
            <a:avLst/>
          </a:prstGeom>
          <a:noFill/>
        </p:spPr>
        <p:txBody>
          <a:bodyPr wrap="square" rtlCol="0">
            <a:spAutoFit/>
          </a:bodyPr>
          <a:lstStyle/>
          <a:p>
            <a:pPr algn="ctr"/>
            <a:r>
              <a:rPr lang="en-US" sz="3200" b="1" dirty="0" smtClean="0">
                <a:solidFill>
                  <a:prstClr val="black"/>
                </a:solidFill>
                <a:latin typeface="Times New Roman" panose="02020603050405020304" pitchFamily="18" charset="0"/>
                <a:cs typeface="Times New Roman" panose="02020603050405020304" pitchFamily="18" charset="0"/>
              </a:rPr>
              <a:t>a. </a:t>
            </a:r>
            <a:r>
              <a:rPr lang="en-US" sz="3200" b="1" dirty="0" err="1" smtClean="0">
                <a:solidFill>
                  <a:prstClr val="black"/>
                </a:solidFill>
                <a:latin typeface="Times New Roman" panose="02020603050405020304" pitchFamily="18" charset="0"/>
                <a:cs typeface="Times New Roman" panose="02020603050405020304" pitchFamily="18" charset="0"/>
              </a:rPr>
              <a:t>Những</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sản</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vật</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cúng</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tế</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trong</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hội</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lồng</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tồng</a:t>
            </a:r>
            <a:endParaRPr lang="en-US" sz="3200" b="1" dirty="0">
              <a:solidFill>
                <a:prstClr val="black"/>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76518" y="1075747"/>
            <a:ext cx="11500650" cy="1953868"/>
          </a:xfrm>
          <a:prstGeom prst="rect">
            <a:avLst/>
          </a:prstGeom>
          <a:noFill/>
        </p:spPr>
        <p:txBody>
          <a:bodyPr wrap="square" rtlCol="0">
            <a:spAutoFit/>
          </a:bodyPr>
          <a:lstStyle/>
          <a:p>
            <a:pPr algn="just">
              <a:lnSpc>
                <a:spcPct val="150000"/>
              </a:lnSpc>
            </a:pP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Hội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lồng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tồng</a:t>
            </a:r>
            <a:r>
              <a:rPr lang="en-US" sz="2800" dirty="0" smtClean="0">
                <a:solidFill>
                  <a:prstClr val="black"/>
                </a:solidFill>
                <a:latin typeface="Times New Roman" panose="02020603050405020304" pitchFamily="18" charset="0"/>
                <a:cs typeface="Times New Roman" panose="02020603050405020304" pitchFamily="18" charset="0"/>
              </a:rPr>
              <a:t> ở </a:t>
            </a:r>
            <a:r>
              <a:rPr lang="en-US" sz="2800" dirty="0" err="1" smtClean="0">
                <a:solidFill>
                  <a:prstClr val="black"/>
                </a:solidFill>
                <a:latin typeface="Times New Roman" panose="02020603050405020304" pitchFamily="18" charset="0"/>
                <a:cs typeface="Times New Roman" panose="02020603050405020304" pitchFamily="18" charset="0"/>
              </a:rPr>
              <a:t>Việt</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Bắc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gắn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với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tục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thờ</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thần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nông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Thần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nông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được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tôn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làm</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thành</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hoàng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làng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cũng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có</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nghĩa</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là</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thần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nông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được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cho</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là</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vó</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vai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trò</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giúp</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dân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khai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mở</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đất</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đai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xây</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dựng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và</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bảo</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vệ</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bản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mường</a:t>
            </a:r>
            <a:r>
              <a:rPr lang="en-US" sz="2800" dirty="0" smtClean="0">
                <a:solidFill>
                  <a:prstClr val="black"/>
                </a:solidFill>
                <a:latin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280338" y="3246174"/>
            <a:ext cx="6696830" cy="3246530"/>
          </a:xfrm>
          <a:prstGeom prst="rect">
            <a:avLst/>
          </a:prstGeom>
          <a:noFill/>
        </p:spPr>
        <p:txBody>
          <a:bodyPr wrap="square" rtlCol="0">
            <a:spAutoFit/>
          </a:bodyPr>
          <a:lstStyle/>
          <a:p>
            <a:pPr algn="just">
              <a:lnSpc>
                <a:spcPct val="150000"/>
              </a:lnSpc>
            </a:pP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Những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lễ</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vật</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như</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gà</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thiến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béo</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lợn</a:t>
            </a:r>
            <a:r>
              <a:rPr lang="en-US" sz="2800" dirty="0" smtClean="0">
                <a:solidFill>
                  <a:prstClr val="black"/>
                </a:solidFill>
                <a:latin typeface="Times New Roman" panose="02020603050405020304" pitchFamily="18" charset="0"/>
                <a:cs typeface="Times New Roman" panose="02020603050405020304" pitchFamily="18" charset="0"/>
              </a:rPr>
              <a:t> quay, </a:t>
            </a:r>
            <a:r>
              <a:rPr lang="en-US" sz="2800" dirty="0" err="1" smtClean="0">
                <a:solidFill>
                  <a:prstClr val="black"/>
                </a:solidFill>
                <a:latin typeface="Times New Roman" panose="02020603050405020304" pitchFamily="18" charset="0"/>
                <a:cs typeface="Times New Roman" panose="02020603050405020304" pitchFamily="18" charset="0"/>
              </a:rPr>
              <a:t>các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thứ</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bánh</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trái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như</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bánh</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chưng</a:t>
            </a:r>
            <a:r>
              <a:rPr lang="en-US" sz="2800" dirty="0" smtClean="0">
                <a:solidFill>
                  <a:prstClr val="black"/>
                </a:solidFill>
                <a:latin typeface="Times New Roman" panose="02020603050405020304" pitchFamily="18" charset="0"/>
                <a:cs typeface="Times New Roman" panose="02020603050405020304" pitchFamily="18" charset="0"/>
              </a:rPr>
              <a:t> hay </a:t>
            </a:r>
            <a:r>
              <a:rPr lang="en-US" sz="2800" dirty="0" err="1" smtClean="0">
                <a:solidFill>
                  <a:prstClr val="black"/>
                </a:solidFill>
                <a:latin typeface="Times New Roman" panose="02020603050405020304" pitchFamily="18" charset="0"/>
                <a:cs typeface="Times New Roman" panose="02020603050405020304" pitchFamily="18" charset="0"/>
              </a:rPr>
              <a:t>bánh</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lá</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ngải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xôi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nhuộm</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lá</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cẩm</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rượu</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nếp</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rượu</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mác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mật</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a:t>
            </a:r>
            <a:r>
              <a:rPr lang="en-US" sz="2800" dirty="0" err="1" smtClean="0">
                <a:solidFill>
                  <a:prstClr val="black"/>
                </a:solidFill>
                <a:latin typeface="Times New Roman" panose="02020603050405020304" pitchFamily="18" charset="0"/>
                <a:cs typeface="Times New Roman" panose="02020603050405020304" pitchFamily="18" charset="0"/>
              </a:rPr>
              <a:t>ều</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là</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những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sản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vật</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nông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nghiệp</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của</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cư</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dân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được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dâng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lên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tế</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thần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nông</a:t>
            </a:r>
            <a:r>
              <a:rPr lang="en-US" sz="2800" dirty="0" smtClean="0">
                <a:solidFill>
                  <a:prstClr val="black"/>
                </a:solidFill>
                <a:latin typeface="Times New Roman" panose="02020603050405020304" pitchFamily="18" charset="0"/>
                <a:cs typeface="Times New Roman" panose="02020603050405020304" pitchFamily="18" charset="0"/>
              </a:rPr>
              <a:t>. </a:t>
            </a:r>
            <a:endParaRPr lang="en-US" sz="2800" dirty="0">
              <a:solidFill>
                <a:prstClr val="black"/>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269" y="3267560"/>
            <a:ext cx="4271678" cy="3203759"/>
          </a:xfrm>
          <a:prstGeom prst="rect">
            <a:avLst/>
          </a:prstGeom>
        </p:spPr>
      </p:pic>
    </p:spTree>
    <p:extLst>
      <p:ext uri="{BB962C8B-B14F-4D97-AF65-F5344CB8AC3E}">
        <p14:creationId xmlns:p14="http://schemas.microsoft.com/office/powerpoint/2010/main" val="371656152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9269" y="274413"/>
            <a:ext cx="10763794" cy="584775"/>
          </a:xfrm>
          <a:prstGeom prst="rect">
            <a:avLst/>
          </a:prstGeom>
          <a:noFill/>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a. </a:t>
            </a:r>
            <a:r>
              <a:rPr lang="en-US" sz="3200" b="1" dirty="0" err="1" smtClean="0">
                <a:latin typeface="Times New Roman" panose="02020603050405020304" pitchFamily="18" charset="0"/>
                <a:cs typeface="Times New Roman" panose="02020603050405020304" pitchFamily="18" charset="0"/>
              </a:rPr>
              <a:t>Những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sản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vật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cúng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tế</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trong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hội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lồng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tồng</a:t>
            </a:r>
            <a:endParaRPr lang="en-US" sz="32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6126480" y="1857430"/>
            <a:ext cx="5316583" cy="3892861"/>
          </a:xfrm>
          <a:prstGeom prst="rect">
            <a:avLst/>
          </a:prstGeom>
          <a:noFill/>
        </p:spPr>
        <p:txBody>
          <a:bodyPr wrap="square" rtlCol="0">
            <a:spAutoFit/>
          </a:bodyPr>
          <a:lstStyle/>
          <a:p>
            <a:pPr algn="just">
              <a:lnSpc>
                <a:spcPct val="150000"/>
              </a:lnSpc>
            </a:pP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Thể</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hiện</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sự</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biết</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ơn</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của</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cư</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dân</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với</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vị</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thần</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cai</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quản</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đời</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sống</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bản</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mường</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cũng</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là</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cách</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thức</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để</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kính</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báo</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về</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công</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việc</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làm</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ăn</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sinh</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sống</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hàng</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năm</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và</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biểu</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thị</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niềm</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mong</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ước</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về</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cuộc</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sống</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no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đủ</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a:t>
            </a:r>
            <a:endParaRPr lang="en-US" sz="28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71" y="1857430"/>
            <a:ext cx="5413392" cy="4060044"/>
          </a:xfrm>
          <a:prstGeom prst="rect">
            <a:avLst/>
          </a:prstGeom>
        </p:spPr>
      </p:pic>
    </p:spTree>
    <p:extLst>
      <p:ext uri="{BB962C8B-B14F-4D97-AF65-F5344CB8AC3E}">
        <p14:creationId xmlns:p14="http://schemas.microsoft.com/office/powerpoint/2010/main" val="80849391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9269" y="274413"/>
            <a:ext cx="10763794" cy="584775"/>
          </a:xfrm>
          <a:prstGeom prst="rect">
            <a:avLst/>
          </a:prstGeom>
          <a:noFill/>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b. </a:t>
            </a:r>
            <a:r>
              <a:rPr lang="en-US" sz="3200" b="1" dirty="0" err="1" smtClean="0">
                <a:latin typeface="Times New Roman" panose="02020603050405020304" pitchFamily="18" charset="0"/>
                <a:cs typeface="Times New Roman" panose="02020603050405020304" pitchFamily="18" charset="0"/>
              </a:rPr>
              <a:t>Các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hoạt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động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diễn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ra</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trong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phần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hội</a:t>
            </a:r>
            <a:endParaRPr lang="en-US" sz="3200" b="1" dirty="0">
              <a:latin typeface="Times New Roman" panose="02020603050405020304" pitchFamily="18" charset="0"/>
              <a:cs typeface="Times New Roman" panose="02020603050405020304" pitchFamily="18" charset="0"/>
            </a:endParaRPr>
          </a:p>
        </p:txBody>
      </p:sp>
      <p:sp>
        <p:nvSpPr>
          <p:cNvPr id="6" name="空心弧 2"/>
          <p:cNvSpPr/>
          <p:nvPr/>
        </p:nvSpPr>
        <p:spPr>
          <a:xfrm rot="483470">
            <a:off x="624982" y="1951020"/>
            <a:ext cx="3724863" cy="3725348"/>
          </a:xfrm>
          <a:prstGeom prst="blockArc">
            <a:avLst>
              <a:gd name="adj1" fmla="val 5692214"/>
              <a:gd name="adj2" fmla="val 42522"/>
              <a:gd name="adj3" fmla="val 1111"/>
            </a:avLst>
          </a:prstGeom>
          <a:solidFill>
            <a:srgbClr val="1888B0"/>
          </a:solidFill>
          <a:ln w="25400" cap="flat" cmpd="sng" algn="ctr">
            <a:solidFill>
              <a:schemeClr val="accent3"/>
            </a:solidFill>
            <a:prstDash val="solid"/>
          </a:ln>
          <a:effectLst/>
        </p:spPr>
        <p:txBody>
          <a:bodyPr lIns="121908" tIns="60955" rIns="121908" bIns="60955" rtlCol="0" anchor="ctr"/>
          <a:lstStyle/>
          <a:p>
            <a:pPr algn="ctr">
              <a:defRPr/>
            </a:pPr>
            <a:endParaRPr lang="zh-CN" altLang="en-US" sz="1500" kern="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7" name="组合 3"/>
          <p:cNvGrpSpPr/>
          <p:nvPr/>
        </p:nvGrpSpPr>
        <p:grpSpPr>
          <a:xfrm>
            <a:off x="3713757" y="1426234"/>
            <a:ext cx="4177139" cy="1074952"/>
            <a:chOff x="4148176" y="1697000"/>
            <a:chExt cx="3133261" cy="806214"/>
          </a:xfrm>
        </p:grpSpPr>
        <p:cxnSp>
          <p:nvCxnSpPr>
            <p:cNvPr id="8" name="直接连接符 4"/>
            <p:cNvCxnSpPr/>
            <p:nvPr/>
          </p:nvCxnSpPr>
          <p:spPr>
            <a:xfrm>
              <a:off x="4959524" y="2089717"/>
              <a:ext cx="2321913" cy="5290"/>
            </a:xfrm>
            <a:prstGeom prst="line">
              <a:avLst/>
            </a:prstGeom>
            <a:noFill/>
            <a:ln w="12700" cap="flat" cmpd="sng" algn="ctr">
              <a:solidFill>
                <a:sysClr val="window" lastClr="FFFFFF">
                  <a:lumMod val="50000"/>
                </a:sysClr>
              </a:solidFill>
              <a:prstDash val="solid"/>
              <a:headEnd type="none" w="med" len="med"/>
              <a:tailEnd type="oval" w="med" len="med"/>
            </a:ln>
            <a:effectLst/>
          </p:spPr>
        </p:cxnSp>
        <p:grpSp>
          <p:nvGrpSpPr>
            <p:cNvPr id="9" name="组合 5"/>
            <p:cNvGrpSpPr/>
            <p:nvPr/>
          </p:nvGrpSpPr>
          <p:grpSpPr>
            <a:xfrm>
              <a:off x="4148176" y="1697000"/>
              <a:ext cx="904292" cy="806214"/>
              <a:chOff x="3835847" y="1395243"/>
              <a:chExt cx="1462116" cy="1303538"/>
            </a:xfrm>
          </p:grpSpPr>
          <p:sp>
            <p:nvSpPr>
              <p:cNvPr id="11" name="同心圆 7"/>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12" name="组合 8"/>
              <p:cNvGrpSpPr/>
              <p:nvPr/>
            </p:nvGrpSpPr>
            <p:grpSpPr>
              <a:xfrm>
                <a:off x="4939609" y="1857832"/>
                <a:ext cx="358354" cy="358354"/>
                <a:chOff x="5917211" y="1835961"/>
                <a:chExt cx="504056" cy="504056"/>
              </a:xfrm>
            </p:grpSpPr>
            <p:sp>
              <p:nvSpPr>
                <p:cNvPr id="14" name="同心圆 10"/>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5" name="椭圆 11"/>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 lastClr="FFFFFF"/>
                    </a:solidFill>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13" name="椭圆 9"/>
              <p:cNvSpPr/>
              <p:nvPr/>
            </p:nvSpPr>
            <p:spPr>
              <a:xfrm>
                <a:off x="4151028" y="1732853"/>
                <a:ext cx="676101" cy="676101"/>
              </a:xfrm>
              <a:prstGeom prst="ellipse">
                <a:avLst/>
              </a:prstGeom>
              <a:solidFill>
                <a:schemeClr val="accent3"/>
              </a:solidFill>
              <a:ln w="25400" cap="flat" cmpd="sng" algn="ctr">
                <a:noFill/>
                <a:prstDash val="solid"/>
              </a:ln>
              <a:effectLst/>
            </p:spPr>
            <p:txBody>
              <a:bodyPr rtlCol="0" anchor="ctr"/>
              <a:lstStyle/>
              <a:p>
                <a:pPr algn="ctr">
                  <a:defRPr/>
                </a:pPr>
                <a:r>
                  <a:rPr lang="en-US" altLang="zh-CN" sz="1900" kern="0" dirty="0">
                    <a:solidFill>
                      <a:sysClr val="window" lastClr="FFFFFF"/>
                    </a:solidFill>
                    <a:latin typeface="Times New Roman" panose="02020603050405020304" pitchFamily="18" charset="0"/>
                    <a:ea typeface="宋体" panose="02010600030101010101" pitchFamily="2" charset="-122"/>
                    <a:cs typeface="Times New Roman" panose="02020603050405020304" pitchFamily="18" charset="0"/>
                  </a:rPr>
                  <a:t>1</a:t>
                </a:r>
              </a:p>
            </p:txBody>
          </p:sp>
        </p:grpSp>
        <p:sp>
          <p:nvSpPr>
            <p:cNvPr id="10" name="TextBox 9"/>
            <p:cNvSpPr txBox="1"/>
            <p:nvPr/>
          </p:nvSpPr>
          <p:spPr>
            <a:xfrm>
              <a:off x="5033489" y="1718366"/>
              <a:ext cx="2180550" cy="392415"/>
            </a:xfrm>
            <a:prstGeom prst="rect">
              <a:avLst/>
            </a:prstGeom>
            <a:noFill/>
          </p:spPr>
          <p:txBody>
            <a:bodyPr wrap="square" rtlCol="0">
              <a:spAutoFit/>
            </a:bodyPr>
            <a:lstStyle/>
            <a:p>
              <a:pPr lvl="0">
                <a:defRPr/>
              </a:pPr>
              <a:r>
                <a:rPr lang="en-US" altLang="zh-CN" sz="2800" b="1" kern="0" dirty="0" err="1" smtClean="0">
                  <a:solidFill>
                    <a:schemeClr val="accent1"/>
                  </a:solidFill>
                  <a:latin typeface="Times New Roman" panose="02020603050405020304" pitchFamily="18" charset="0"/>
                  <a:ea typeface="Elsie" panose="02000000000000000000" charset="0"/>
                  <a:cs typeface="Times New Roman" panose="02020603050405020304" pitchFamily="18" charset="0"/>
                </a:rPr>
                <a:t>Trò</a:t>
              </a:r>
              <a:r>
                <a:rPr lang="en-US" altLang="zh-CN" sz="2800" b="1" kern="0" dirty="0" smtClean="0">
                  <a:solidFill>
                    <a:schemeClr val="accent1"/>
                  </a:solidFill>
                  <a:latin typeface="Times New Roman" panose="02020603050405020304" pitchFamily="18" charset="0"/>
                  <a:ea typeface="Elsie" panose="02000000000000000000" charset="0"/>
                  <a:cs typeface="Times New Roman" panose="02020603050405020304" pitchFamily="18" charset="0"/>
                </a:rPr>
                <a:t> </a:t>
              </a:r>
              <a:r>
                <a:rPr lang="en-US" altLang="zh-CN" sz="2800" b="1" kern="0" dirty="0" err="1" smtClean="0">
                  <a:solidFill>
                    <a:schemeClr val="accent1"/>
                  </a:solidFill>
                  <a:latin typeface="Times New Roman" panose="02020603050405020304" pitchFamily="18" charset="0"/>
                  <a:ea typeface="Elsie" panose="02000000000000000000" charset="0"/>
                  <a:cs typeface="Times New Roman" panose="02020603050405020304" pitchFamily="18" charset="0"/>
                </a:rPr>
                <a:t>chơi</a:t>
              </a:r>
              <a:r>
                <a:rPr lang="en-US" altLang="zh-CN" sz="2800" b="1" kern="0" dirty="0" smtClean="0">
                  <a:solidFill>
                    <a:schemeClr val="accent1"/>
                  </a:solidFill>
                  <a:latin typeface="Times New Roman" panose="02020603050405020304" pitchFamily="18" charset="0"/>
                  <a:ea typeface="Elsie" panose="02000000000000000000" charset="0"/>
                  <a:cs typeface="Times New Roman" panose="02020603050405020304" pitchFamily="18" charset="0"/>
                </a:rPr>
                <a:t> </a:t>
              </a:r>
              <a:r>
                <a:rPr lang="en-US" altLang="zh-CN" sz="2800" b="1" kern="0" dirty="0" err="1" smtClean="0">
                  <a:solidFill>
                    <a:schemeClr val="accent1"/>
                  </a:solidFill>
                  <a:latin typeface="Times New Roman" panose="02020603050405020304" pitchFamily="18" charset="0"/>
                  <a:ea typeface="Elsie" panose="02000000000000000000" charset="0"/>
                  <a:cs typeface="Times New Roman" panose="02020603050405020304" pitchFamily="18" charset="0"/>
                </a:rPr>
                <a:t>ném</a:t>
              </a:r>
              <a:r>
                <a:rPr lang="en-US" altLang="zh-CN" sz="2800" b="1" kern="0" dirty="0" smtClean="0">
                  <a:solidFill>
                    <a:schemeClr val="accent1"/>
                  </a:solidFill>
                  <a:latin typeface="Times New Roman" panose="02020603050405020304" pitchFamily="18" charset="0"/>
                  <a:ea typeface="Elsie" panose="02000000000000000000" charset="0"/>
                  <a:cs typeface="Times New Roman" panose="02020603050405020304" pitchFamily="18" charset="0"/>
                </a:rPr>
                <a:t> </a:t>
              </a:r>
              <a:r>
                <a:rPr lang="en-US" altLang="zh-CN" sz="2800" b="1" kern="0" dirty="0" err="1" smtClean="0">
                  <a:solidFill>
                    <a:schemeClr val="accent1"/>
                  </a:solidFill>
                  <a:latin typeface="Times New Roman" panose="02020603050405020304" pitchFamily="18" charset="0"/>
                  <a:ea typeface="Elsie" panose="02000000000000000000" charset="0"/>
                  <a:cs typeface="Times New Roman" panose="02020603050405020304" pitchFamily="18" charset="0"/>
                </a:rPr>
                <a:t>còn</a:t>
              </a:r>
              <a:endParaRPr lang="zh-CN" altLang="en-US" sz="2800" b="1" kern="0" dirty="0">
                <a:solidFill>
                  <a:schemeClr val="accent1"/>
                </a:solidFill>
                <a:latin typeface="Times New Roman" panose="02020603050405020304" pitchFamily="18" charset="0"/>
                <a:ea typeface="Elsie" panose="02000000000000000000" charset="0"/>
                <a:cs typeface="Times New Roman" panose="02020603050405020304" pitchFamily="18" charset="0"/>
              </a:endParaRPr>
            </a:p>
          </p:txBody>
        </p:sp>
      </p:grpSp>
      <p:grpSp>
        <p:nvGrpSpPr>
          <p:cNvPr id="16" name="组合 12"/>
          <p:cNvGrpSpPr/>
          <p:nvPr/>
        </p:nvGrpSpPr>
        <p:grpSpPr>
          <a:xfrm>
            <a:off x="4421563" y="2836530"/>
            <a:ext cx="4177139" cy="1102915"/>
            <a:chOff x="4679100" y="2754721"/>
            <a:chExt cx="3133261" cy="827186"/>
          </a:xfrm>
        </p:grpSpPr>
        <p:cxnSp>
          <p:nvCxnSpPr>
            <p:cNvPr id="17" name="直接连接符 13"/>
            <p:cNvCxnSpPr/>
            <p:nvPr/>
          </p:nvCxnSpPr>
          <p:spPr>
            <a:xfrm>
              <a:off x="5490448" y="3168410"/>
              <a:ext cx="2321913" cy="5290"/>
            </a:xfrm>
            <a:prstGeom prst="line">
              <a:avLst/>
            </a:prstGeom>
            <a:noFill/>
            <a:ln w="12700" cap="flat" cmpd="sng" algn="ctr">
              <a:solidFill>
                <a:sysClr val="window" lastClr="FFFFFF">
                  <a:lumMod val="50000"/>
                </a:sysClr>
              </a:solidFill>
              <a:prstDash val="solid"/>
              <a:headEnd type="none" w="med" len="med"/>
              <a:tailEnd type="oval" w="med" len="med"/>
            </a:ln>
            <a:effectLst/>
          </p:spPr>
        </p:cxnSp>
        <p:grpSp>
          <p:nvGrpSpPr>
            <p:cNvPr id="18" name="组合 14"/>
            <p:cNvGrpSpPr/>
            <p:nvPr/>
          </p:nvGrpSpPr>
          <p:grpSpPr>
            <a:xfrm>
              <a:off x="4679100" y="2775693"/>
              <a:ext cx="904292" cy="806214"/>
              <a:chOff x="3835847" y="1395243"/>
              <a:chExt cx="1462116" cy="1303538"/>
            </a:xfrm>
          </p:grpSpPr>
          <p:sp>
            <p:nvSpPr>
              <p:cNvPr id="20" name="同心圆 16"/>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21" name="组合 17"/>
              <p:cNvGrpSpPr/>
              <p:nvPr/>
            </p:nvGrpSpPr>
            <p:grpSpPr>
              <a:xfrm>
                <a:off x="4939609" y="1857832"/>
                <a:ext cx="358354" cy="358354"/>
                <a:chOff x="5917211" y="1835961"/>
                <a:chExt cx="504056" cy="504056"/>
              </a:xfrm>
            </p:grpSpPr>
            <p:sp>
              <p:nvSpPr>
                <p:cNvPr id="23" name="同心圆 19"/>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4" name="椭圆 20"/>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 lastClr="FFFFFF"/>
                    </a:solidFill>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22" name="椭圆 18"/>
              <p:cNvSpPr/>
              <p:nvPr/>
            </p:nvSpPr>
            <p:spPr>
              <a:xfrm>
                <a:off x="4151028" y="1732853"/>
                <a:ext cx="676101" cy="676101"/>
              </a:xfrm>
              <a:prstGeom prst="ellipse">
                <a:avLst/>
              </a:prstGeom>
              <a:solidFill>
                <a:schemeClr val="accent2"/>
              </a:solidFill>
              <a:ln w="25400" cap="flat" cmpd="sng" algn="ctr">
                <a:noFill/>
                <a:prstDash val="solid"/>
              </a:ln>
              <a:effectLst/>
            </p:spPr>
            <p:txBody>
              <a:bodyPr rtlCol="0" anchor="ctr"/>
              <a:lstStyle/>
              <a:p>
                <a:pPr algn="ctr">
                  <a:defRPr/>
                </a:pPr>
                <a:r>
                  <a:rPr lang="en-US" altLang="zh-CN" sz="1900" kern="0" dirty="0">
                    <a:solidFill>
                      <a:sysClr val="window" lastClr="FFFFFF"/>
                    </a:solidFill>
                    <a:latin typeface="Times New Roman" panose="02020603050405020304" pitchFamily="18" charset="0"/>
                    <a:ea typeface="宋体" panose="02010600030101010101" pitchFamily="2" charset="-122"/>
                    <a:cs typeface="Times New Roman" panose="02020603050405020304" pitchFamily="18" charset="0"/>
                  </a:rPr>
                  <a:t>2</a:t>
                </a:r>
              </a:p>
            </p:txBody>
          </p:sp>
        </p:grpSp>
        <p:sp>
          <p:nvSpPr>
            <p:cNvPr id="19" name="TextBox 18"/>
            <p:cNvSpPr txBox="1"/>
            <p:nvPr/>
          </p:nvSpPr>
          <p:spPr>
            <a:xfrm>
              <a:off x="5623152" y="2754721"/>
              <a:ext cx="2180550" cy="392415"/>
            </a:xfrm>
            <a:prstGeom prst="rect">
              <a:avLst/>
            </a:prstGeom>
            <a:noFill/>
          </p:spPr>
          <p:txBody>
            <a:bodyPr wrap="square" rtlCol="0">
              <a:spAutoFit/>
            </a:bodyPr>
            <a:lstStyle/>
            <a:p>
              <a:pPr lvl="0">
                <a:defRPr/>
              </a:pPr>
              <a:r>
                <a:rPr lang="en-US" altLang="zh-CN" sz="2800" b="1" kern="0" dirty="0" err="1" smtClean="0">
                  <a:solidFill>
                    <a:schemeClr val="accent1"/>
                  </a:solidFill>
                  <a:latin typeface="Times New Roman" panose="02020603050405020304" pitchFamily="18" charset="0"/>
                  <a:ea typeface="Elsie" panose="02000000000000000000" charset="0"/>
                  <a:cs typeface="Times New Roman" panose="02020603050405020304" pitchFamily="18" charset="0"/>
                </a:rPr>
                <a:t>Múa</a:t>
              </a:r>
              <a:r>
                <a:rPr lang="en-US" altLang="zh-CN" sz="2800" b="1" kern="0" dirty="0" smtClean="0">
                  <a:solidFill>
                    <a:schemeClr val="accent1"/>
                  </a:solidFill>
                  <a:latin typeface="Times New Roman" panose="02020603050405020304" pitchFamily="18" charset="0"/>
                  <a:ea typeface="Elsie" panose="02000000000000000000" charset="0"/>
                  <a:cs typeface="Times New Roman" panose="02020603050405020304" pitchFamily="18" charset="0"/>
                </a:rPr>
                <a:t> </a:t>
              </a:r>
              <a:r>
                <a:rPr lang="en-US" altLang="zh-CN" sz="2800" b="1" kern="0" dirty="0" err="1" smtClean="0">
                  <a:solidFill>
                    <a:schemeClr val="accent1"/>
                  </a:solidFill>
                  <a:latin typeface="Times New Roman" panose="02020603050405020304" pitchFamily="18" charset="0"/>
                  <a:ea typeface="Elsie" panose="02000000000000000000" charset="0"/>
                  <a:cs typeface="Times New Roman" panose="02020603050405020304" pitchFamily="18" charset="0"/>
                </a:rPr>
                <a:t>sư</a:t>
              </a:r>
              <a:r>
                <a:rPr lang="en-US" altLang="zh-CN" sz="2800" b="1" kern="0" dirty="0" smtClean="0">
                  <a:solidFill>
                    <a:schemeClr val="accent1"/>
                  </a:solidFill>
                  <a:latin typeface="Times New Roman" panose="02020603050405020304" pitchFamily="18" charset="0"/>
                  <a:ea typeface="Elsie" panose="02000000000000000000" charset="0"/>
                  <a:cs typeface="Times New Roman" panose="02020603050405020304" pitchFamily="18" charset="0"/>
                </a:rPr>
                <a:t> </a:t>
              </a:r>
              <a:r>
                <a:rPr lang="en-US" altLang="zh-CN" sz="2800" b="1" kern="0" dirty="0" err="1" smtClean="0">
                  <a:solidFill>
                    <a:schemeClr val="accent1"/>
                  </a:solidFill>
                  <a:latin typeface="Times New Roman" panose="02020603050405020304" pitchFamily="18" charset="0"/>
                  <a:ea typeface="Elsie" panose="02000000000000000000" charset="0"/>
                  <a:cs typeface="Times New Roman" panose="02020603050405020304" pitchFamily="18" charset="0"/>
                </a:rPr>
                <a:t>tử</a:t>
              </a:r>
              <a:endParaRPr lang="zh-CN" altLang="en-US" sz="2800" b="1" kern="0" dirty="0">
                <a:solidFill>
                  <a:schemeClr val="accent1"/>
                </a:solidFill>
                <a:latin typeface="Times New Roman" panose="02020603050405020304" pitchFamily="18" charset="0"/>
                <a:ea typeface="Elsie" panose="02000000000000000000" charset="0"/>
                <a:cs typeface="Times New Roman" panose="02020603050405020304" pitchFamily="18" charset="0"/>
              </a:endParaRPr>
            </a:p>
          </p:txBody>
        </p:sp>
      </p:grpSp>
      <p:grpSp>
        <p:nvGrpSpPr>
          <p:cNvPr id="25" name="组合 21"/>
          <p:cNvGrpSpPr/>
          <p:nvPr/>
        </p:nvGrpSpPr>
        <p:grpSpPr>
          <a:xfrm>
            <a:off x="4076674" y="4406535"/>
            <a:ext cx="6269109" cy="1159523"/>
            <a:chOff x="4420400" y="3932224"/>
            <a:chExt cx="4702444" cy="869642"/>
          </a:xfrm>
        </p:grpSpPr>
        <p:cxnSp>
          <p:nvCxnSpPr>
            <p:cNvPr id="26" name="直接连接符 22"/>
            <p:cNvCxnSpPr/>
            <p:nvPr/>
          </p:nvCxnSpPr>
          <p:spPr>
            <a:xfrm>
              <a:off x="5231747" y="4388370"/>
              <a:ext cx="2321913" cy="5290"/>
            </a:xfrm>
            <a:prstGeom prst="line">
              <a:avLst/>
            </a:prstGeom>
            <a:noFill/>
            <a:ln w="12700" cap="flat" cmpd="sng" algn="ctr">
              <a:solidFill>
                <a:sysClr val="window" lastClr="FFFFFF">
                  <a:lumMod val="50000"/>
                </a:sysClr>
              </a:solidFill>
              <a:prstDash val="solid"/>
              <a:headEnd type="none" w="med" len="med"/>
              <a:tailEnd type="oval" w="med" len="med"/>
            </a:ln>
            <a:effectLst/>
          </p:spPr>
        </p:cxnSp>
        <p:grpSp>
          <p:nvGrpSpPr>
            <p:cNvPr id="27" name="组合 23"/>
            <p:cNvGrpSpPr/>
            <p:nvPr/>
          </p:nvGrpSpPr>
          <p:grpSpPr>
            <a:xfrm>
              <a:off x="4420400" y="3995652"/>
              <a:ext cx="904292" cy="806214"/>
              <a:chOff x="3835847" y="1395243"/>
              <a:chExt cx="1462116" cy="1303538"/>
            </a:xfrm>
          </p:grpSpPr>
          <p:sp>
            <p:nvSpPr>
              <p:cNvPr id="29" name="同心圆 25"/>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30" name="组合 26"/>
              <p:cNvGrpSpPr/>
              <p:nvPr/>
            </p:nvGrpSpPr>
            <p:grpSpPr>
              <a:xfrm>
                <a:off x="4939609" y="1857832"/>
                <a:ext cx="358354" cy="358354"/>
                <a:chOff x="5917211" y="1835961"/>
                <a:chExt cx="504056" cy="504056"/>
              </a:xfrm>
            </p:grpSpPr>
            <p:sp>
              <p:nvSpPr>
                <p:cNvPr id="32" name="同心圆 28"/>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3" name="椭圆 29"/>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 lastClr="FFFFFF"/>
                    </a:solidFill>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31" name="椭圆 27"/>
              <p:cNvSpPr/>
              <p:nvPr/>
            </p:nvSpPr>
            <p:spPr>
              <a:xfrm>
                <a:off x="4151028" y="1732853"/>
                <a:ext cx="676101" cy="676101"/>
              </a:xfrm>
              <a:prstGeom prst="ellipse">
                <a:avLst/>
              </a:prstGeom>
              <a:solidFill>
                <a:schemeClr val="accent6">
                  <a:lumMod val="75000"/>
                </a:schemeClr>
              </a:solidFill>
              <a:ln w="25400" cap="flat" cmpd="sng" algn="ctr">
                <a:noFill/>
                <a:prstDash val="solid"/>
              </a:ln>
              <a:effectLst/>
            </p:spPr>
            <p:txBody>
              <a:bodyPr rtlCol="0" anchor="ctr"/>
              <a:lstStyle/>
              <a:p>
                <a:pPr algn="ctr">
                  <a:defRPr/>
                </a:pPr>
                <a:r>
                  <a:rPr lang="en-US" altLang="zh-CN" sz="1900" kern="0" dirty="0">
                    <a:solidFill>
                      <a:sysClr val="window" lastClr="FFFFFF"/>
                    </a:solidFill>
                    <a:latin typeface="Times New Roman" panose="02020603050405020304" pitchFamily="18" charset="0"/>
                    <a:ea typeface="宋体" panose="02010600030101010101" pitchFamily="2" charset="-122"/>
                    <a:cs typeface="Times New Roman" panose="02020603050405020304" pitchFamily="18" charset="0"/>
                  </a:rPr>
                  <a:t>3</a:t>
                </a:r>
              </a:p>
            </p:txBody>
          </p:sp>
        </p:grpSp>
        <p:sp>
          <p:nvSpPr>
            <p:cNvPr id="28" name="TextBox 27"/>
            <p:cNvSpPr txBox="1"/>
            <p:nvPr/>
          </p:nvSpPr>
          <p:spPr>
            <a:xfrm>
              <a:off x="5397972" y="3932224"/>
              <a:ext cx="3724872" cy="553998"/>
            </a:xfrm>
            <a:prstGeom prst="rect">
              <a:avLst/>
            </a:prstGeom>
            <a:noFill/>
          </p:spPr>
          <p:txBody>
            <a:bodyPr wrap="square" rtlCol="0">
              <a:spAutoFit/>
            </a:bodyPr>
            <a:lstStyle/>
            <a:p>
              <a:pPr>
                <a:lnSpc>
                  <a:spcPct val="150000"/>
                </a:lnSpc>
                <a:defRPr/>
              </a:pPr>
              <a:r>
                <a:rPr lang="en-US" altLang="zh-CN" sz="2800" b="1" dirty="0" err="1" smtClean="0">
                  <a:solidFill>
                    <a:schemeClr val="accent1"/>
                  </a:solidFill>
                  <a:latin typeface="Times New Roman" panose="02020603050405020304" pitchFamily="18" charset="0"/>
                  <a:ea typeface="Elsie" panose="02000000000000000000" charset="0"/>
                  <a:cs typeface="Times New Roman" panose="02020603050405020304" pitchFamily="18" charset="0"/>
                </a:rPr>
                <a:t>Hát</a:t>
              </a:r>
              <a:r>
                <a:rPr lang="en-US" altLang="zh-CN" sz="2800" b="1" dirty="0" smtClean="0">
                  <a:solidFill>
                    <a:schemeClr val="accent1"/>
                  </a:solidFill>
                  <a:latin typeface="Times New Roman" panose="02020603050405020304" pitchFamily="18" charset="0"/>
                  <a:ea typeface="Elsie" panose="02000000000000000000" charset="0"/>
                  <a:cs typeface="Times New Roman" panose="02020603050405020304" pitchFamily="18" charset="0"/>
                </a:rPr>
                <a:t> </a:t>
              </a:r>
              <a:r>
                <a:rPr lang="en-US" altLang="zh-CN" sz="2800" b="1" dirty="0" err="1" smtClean="0">
                  <a:solidFill>
                    <a:schemeClr val="accent1"/>
                  </a:solidFill>
                  <a:latin typeface="Times New Roman" panose="02020603050405020304" pitchFamily="18" charset="0"/>
                  <a:ea typeface="Elsie" panose="02000000000000000000" charset="0"/>
                  <a:cs typeface="Times New Roman" panose="02020603050405020304" pitchFamily="18" charset="0"/>
                </a:rPr>
                <a:t>đối</a:t>
              </a:r>
              <a:r>
                <a:rPr lang="en-US" altLang="zh-CN" sz="2800" b="1" dirty="0" smtClean="0">
                  <a:solidFill>
                    <a:schemeClr val="accent1"/>
                  </a:solidFill>
                  <a:latin typeface="Times New Roman" panose="02020603050405020304" pitchFamily="18" charset="0"/>
                  <a:ea typeface="Elsie" panose="02000000000000000000" charset="0"/>
                  <a:cs typeface="Times New Roman" panose="02020603050405020304" pitchFamily="18" charset="0"/>
                </a:rPr>
                <a:t> </a:t>
              </a:r>
              <a:r>
                <a:rPr lang="en-US" altLang="zh-CN" sz="2800" b="1" dirty="0" err="1" smtClean="0">
                  <a:solidFill>
                    <a:schemeClr val="accent1"/>
                  </a:solidFill>
                  <a:latin typeface="Times New Roman" panose="02020603050405020304" pitchFamily="18" charset="0"/>
                  <a:ea typeface="Elsie" panose="02000000000000000000" charset="0"/>
                  <a:cs typeface="Times New Roman" panose="02020603050405020304" pitchFamily="18" charset="0"/>
                </a:rPr>
                <a:t>đáp</a:t>
              </a:r>
              <a:r>
                <a:rPr lang="en-US" altLang="zh-CN" sz="2800" b="1" dirty="0" smtClean="0">
                  <a:solidFill>
                    <a:schemeClr val="accent1"/>
                  </a:solidFill>
                  <a:latin typeface="Times New Roman" panose="02020603050405020304" pitchFamily="18" charset="0"/>
                  <a:ea typeface="Elsie" panose="02000000000000000000" charset="0"/>
                  <a:cs typeface="Times New Roman" panose="02020603050405020304" pitchFamily="18" charset="0"/>
                </a:rPr>
                <a:t> (</a:t>
              </a:r>
              <a:r>
                <a:rPr lang="en-US" altLang="zh-CN" sz="2800" b="1" dirty="0" err="1" smtClean="0">
                  <a:solidFill>
                    <a:schemeClr val="accent1"/>
                  </a:solidFill>
                  <a:latin typeface="Times New Roman" panose="02020603050405020304" pitchFamily="18" charset="0"/>
                  <a:ea typeface="Elsie" panose="02000000000000000000" charset="0"/>
                  <a:cs typeface="Times New Roman" panose="02020603050405020304" pitchFamily="18" charset="0"/>
                </a:rPr>
                <a:t>lượn</a:t>
              </a:r>
              <a:r>
                <a:rPr lang="en-US" altLang="zh-CN" sz="2800" b="1" dirty="0" smtClean="0">
                  <a:solidFill>
                    <a:schemeClr val="accent1"/>
                  </a:solidFill>
                  <a:latin typeface="Times New Roman" panose="02020603050405020304" pitchFamily="18" charset="0"/>
                  <a:ea typeface="Elsie" panose="02000000000000000000" charset="0"/>
                  <a:cs typeface="Times New Roman" panose="02020603050405020304" pitchFamily="18" charset="0"/>
                </a:rPr>
                <a:t> </a:t>
              </a:r>
              <a:r>
                <a:rPr lang="en-US" altLang="zh-CN" sz="2800" b="1" dirty="0" err="1" smtClean="0">
                  <a:solidFill>
                    <a:schemeClr val="accent1"/>
                  </a:solidFill>
                  <a:latin typeface="Times New Roman" panose="02020603050405020304" pitchFamily="18" charset="0"/>
                  <a:ea typeface="Elsie" panose="02000000000000000000" charset="0"/>
                  <a:cs typeface="Times New Roman" panose="02020603050405020304" pitchFamily="18" charset="0"/>
                </a:rPr>
                <a:t>lồng</a:t>
              </a:r>
              <a:r>
                <a:rPr lang="en-US" altLang="zh-CN" sz="2800" b="1" dirty="0" smtClean="0">
                  <a:solidFill>
                    <a:schemeClr val="accent1"/>
                  </a:solidFill>
                  <a:latin typeface="Times New Roman" panose="02020603050405020304" pitchFamily="18" charset="0"/>
                  <a:ea typeface="Elsie" panose="02000000000000000000" charset="0"/>
                  <a:cs typeface="Times New Roman" panose="02020603050405020304" pitchFamily="18" charset="0"/>
                </a:rPr>
                <a:t> </a:t>
              </a:r>
              <a:r>
                <a:rPr lang="en-US" altLang="zh-CN" sz="2800" b="1" dirty="0" err="1" smtClean="0">
                  <a:solidFill>
                    <a:schemeClr val="accent1"/>
                  </a:solidFill>
                  <a:latin typeface="Times New Roman" panose="02020603050405020304" pitchFamily="18" charset="0"/>
                  <a:ea typeface="Elsie" panose="02000000000000000000" charset="0"/>
                  <a:cs typeface="Times New Roman" panose="02020603050405020304" pitchFamily="18" charset="0"/>
                </a:rPr>
                <a:t>tồng</a:t>
              </a:r>
              <a:r>
                <a:rPr lang="en-US" altLang="zh-CN" sz="2800" b="1" dirty="0" smtClean="0">
                  <a:solidFill>
                    <a:schemeClr val="accent1"/>
                  </a:solidFill>
                  <a:latin typeface="Times New Roman" panose="02020603050405020304" pitchFamily="18" charset="0"/>
                  <a:ea typeface="Elsie" panose="02000000000000000000" charset="0"/>
                  <a:cs typeface="Times New Roman" panose="02020603050405020304" pitchFamily="18" charset="0"/>
                </a:rPr>
                <a:t>)</a:t>
              </a:r>
              <a:endParaRPr lang="zh-CN" altLang="en-US" sz="2800" b="1" dirty="0">
                <a:solidFill>
                  <a:schemeClr val="accent1"/>
                </a:solidFill>
                <a:latin typeface="Times New Roman" panose="02020603050405020304" pitchFamily="18" charset="0"/>
                <a:ea typeface="Elsie" panose="02000000000000000000" charset="0"/>
                <a:cs typeface="Times New Roman" panose="02020603050405020304" pitchFamily="18" charset="0"/>
              </a:endParaRPr>
            </a:p>
          </p:txBody>
        </p:sp>
      </p:grpSp>
      <p:grpSp>
        <p:nvGrpSpPr>
          <p:cNvPr id="34" name="组合 39"/>
          <p:cNvGrpSpPr/>
          <p:nvPr/>
        </p:nvGrpSpPr>
        <p:grpSpPr>
          <a:xfrm>
            <a:off x="845923" y="2171990"/>
            <a:ext cx="3282975" cy="3283403"/>
            <a:chOff x="1535382" y="1258858"/>
            <a:chExt cx="2462552" cy="2462552"/>
          </a:xfrm>
        </p:grpSpPr>
        <p:sp>
          <p:nvSpPr>
            <p:cNvPr id="35" name="椭圆 4"/>
            <p:cNvSpPr/>
            <p:nvPr/>
          </p:nvSpPr>
          <p:spPr>
            <a:xfrm>
              <a:off x="1535382" y="1258858"/>
              <a:ext cx="2462552" cy="2462552"/>
            </a:xfrm>
            <a:custGeom>
              <a:avLst/>
              <a:gdLst/>
              <a:ahLst/>
              <a:cxnLst/>
              <a:rect l="l" t="t" r="r" b="b"/>
              <a:pathLst>
                <a:path w="2462552" h="2462552">
                  <a:moveTo>
                    <a:pt x="1227568" y="229220"/>
                  </a:moveTo>
                  <a:cubicBezTo>
                    <a:pt x="682374" y="229220"/>
                    <a:pt x="240407" y="671187"/>
                    <a:pt x="240407" y="1216381"/>
                  </a:cubicBezTo>
                  <a:cubicBezTo>
                    <a:pt x="240407" y="1761575"/>
                    <a:pt x="682374" y="2203542"/>
                    <a:pt x="1227568" y="2203542"/>
                  </a:cubicBezTo>
                  <a:cubicBezTo>
                    <a:pt x="1772762" y="2203542"/>
                    <a:pt x="2214729" y="1761575"/>
                    <a:pt x="2214729" y="1216381"/>
                  </a:cubicBezTo>
                  <a:cubicBezTo>
                    <a:pt x="2214729" y="671187"/>
                    <a:pt x="1772762" y="229220"/>
                    <a:pt x="1227568" y="229220"/>
                  </a:cubicBezTo>
                  <a:close/>
                  <a:moveTo>
                    <a:pt x="1231276" y="0"/>
                  </a:moveTo>
                  <a:cubicBezTo>
                    <a:pt x="1911291" y="0"/>
                    <a:pt x="2462552" y="551261"/>
                    <a:pt x="2462552" y="1231276"/>
                  </a:cubicBezTo>
                  <a:cubicBezTo>
                    <a:pt x="2462552" y="1911291"/>
                    <a:pt x="1911291" y="2462552"/>
                    <a:pt x="1231276" y="2462552"/>
                  </a:cubicBezTo>
                  <a:cubicBezTo>
                    <a:pt x="551261" y="2462552"/>
                    <a:pt x="0" y="1911291"/>
                    <a:pt x="0" y="1231276"/>
                  </a:cubicBezTo>
                  <a:cubicBezTo>
                    <a:pt x="0" y="551261"/>
                    <a:pt x="551261" y="0"/>
                    <a:pt x="123127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700">
                <a:latin typeface="Times New Roman" panose="02020603050405020304" pitchFamily="18" charset="0"/>
                <a:cs typeface="Times New Roman" panose="02020603050405020304" pitchFamily="18" charset="0"/>
              </a:endParaRPr>
            </a:p>
          </p:txBody>
        </p:sp>
        <p:sp>
          <p:nvSpPr>
            <p:cNvPr id="36" name="TextBox 35"/>
            <p:cNvSpPr txBox="1"/>
            <p:nvPr/>
          </p:nvSpPr>
          <p:spPr>
            <a:xfrm>
              <a:off x="1927692" y="2128404"/>
              <a:ext cx="1677934" cy="392415"/>
            </a:xfrm>
            <a:prstGeom prst="rect">
              <a:avLst/>
            </a:prstGeom>
            <a:noFill/>
          </p:spPr>
          <p:txBody>
            <a:bodyPr wrap="square" rtlCol="0">
              <a:spAutoFit/>
            </a:bodyPr>
            <a:lstStyle/>
            <a:p>
              <a:pPr algn="ctr"/>
              <a:r>
                <a:rPr lang="en-US" altLang="zh-CN" sz="2800" dirty="0" err="1" smtClean="0">
                  <a:solidFill>
                    <a:schemeClr val="bg1">
                      <a:lumMod val="65000"/>
                    </a:schemeClr>
                  </a:solidFill>
                  <a:latin typeface="Times New Roman" panose="02020603050405020304" pitchFamily="18" charset="0"/>
                  <a:cs typeface="Times New Roman" panose="02020603050405020304" pitchFamily="18" charset="0"/>
                </a:rPr>
                <a:t>Các</a:t>
              </a:r>
              <a:r>
                <a:rPr lang="en-US" altLang="zh-CN" sz="2800" dirty="0" smtClean="0">
                  <a:solidFill>
                    <a:schemeClr val="bg1">
                      <a:lumMod val="65000"/>
                    </a:schemeClr>
                  </a:solidFill>
                  <a:latin typeface="Times New Roman" panose="02020603050405020304" pitchFamily="18" charset="0"/>
                  <a:cs typeface="Times New Roman" panose="02020603050405020304" pitchFamily="18" charset="0"/>
                </a:rPr>
                <a:t> </a:t>
              </a:r>
              <a:r>
                <a:rPr lang="en-US" altLang="zh-CN" sz="2800" dirty="0" err="1" smtClean="0">
                  <a:solidFill>
                    <a:schemeClr val="bg1">
                      <a:lumMod val="65000"/>
                    </a:schemeClr>
                  </a:solidFill>
                  <a:latin typeface="Times New Roman" panose="02020603050405020304" pitchFamily="18" charset="0"/>
                  <a:cs typeface="Times New Roman" panose="02020603050405020304" pitchFamily="18" charset="0"/>
                </a:rPr>
                <a:t>hoạt</a:t>
              </a:r>
              <a:r>
                <a:rPr lang="en-US" altLang="zh-CN" sz="2800" dirty="0" smtClean="0">
                  <a:solidFill>
                    <a:schemeClr val="bg1">
                      <a:lumMod val="65000"/>
                    </a:schemeClr>
                  </a:solidFill>
                  <a:latin typeface="Times New Roman" panose="02020603050405020304" pitchFamily="18" charset="0"/>
                  <a:cs typeface="Times New Roman" panose="02020603050405020304" pitchFamily="18" charset="0"/>
                </a:rPr>
                <a:t> </a:t>
              </a:r>
              <a:r>
                <a:rPr lang="en-US" altLang="zh-CN" sz="2800" dirty="0" err="1" smtClean="0">
                  <a:solidFill>
                    <a:schemeClr val="bg1">
                      <a:lumMod val="65000"/>
                    </a:schemeClr>
                  </a:solidFill>
                  <a:latin typeface="Times New Roman" panose="02020603050405020304" pitchFamily="18" charset="0"/>
                  <a:cs typeface="Times New Roman" panose="02020603050405020304" pitchFamily="18" charset="0"/>
                </a:rPr>
                <a:t>động</a:t>
              </a:r>
              <a:endParaRPr lang="zh-CN" altLang="en-US" sz="2800" dirty="0">
                <a:solidFill>
                  <a:schemeClr val="bg1">
                    <a:lumMod val="65000"/>
                  </a:schemeClr>
                </a:solidFill>
                <a:latin typeface="Times New Roman" panose="02020603050405020304" pitchFamily="18" charset="0"/>
                <a:cs typeface="Times New Roman" panose="02020603050405020304" pitchFamily="18" charset="0"/>
              </a:endParaRPr>
            </a:p>
          </p:txBody>
        </p:sp>
      </p:grpSp>
      <p:grpSp>
        <p:nvGrpSpPr>
          <p:cNvPr id="37" name="Google Shape;4229;p70"/>
          <p:cNvGrpSpPr/>
          <p:nvPr/>
        </p:nvGrpSpPr>
        <p:grpSpPr>
          <a:xfrm rot="2700000">
            <a:off x="8276837" y="3629487"/>
            <a:ext cx="3248747" cy="4579105"/>
            <a:chOff x="404784" y="3047239"/>
            <a:chExt cx="3058597" cy="4311091"/>
          </a:xfrm>
        </p:grpSpPr>
        <p:sp>
          <p:nvSpPr>
            <p:cNvPr id="38" name="Google Shape;4230;p70"/>
            <p:cNvSpPr/>
            <p:nvPr/>
          </p:nvSpPr>
          <p:spPr>
            <a:xfrm rot="1505271">
              <a:off x="1937504" y="4436985"/>
              <a:ext cx="498036" cy="337591"/>
            </a:xfrm>
            <a:custGeom>
              <a:avLst/>
              <a:gdLst/>
              <a:ahLst/>
              <a:cxnLst/>
              <a:rect l="l" t="t" r="r" b="b"/>
              <a:pathLst>
                <a:path w="24749" h="16776" extrusionOk="0">
                  <a:moveTo>
                    <a:pt x="23792" y="1"/>
                  </a:moveTo>
                  <a:lnTo>
                    <a:pt x="23692" y="101"/>
                  </a:lnTo>
                  <a:lnTo>
                    <a:pt x="23189" y="881"/>
                  </a:lnTo>
                  <a:lnTo>
                    <a:pt x="22007" y="2390"/>
                  </a:lnTo>
                  <a:lnTo>
                    <a:pt x="20674" y="3798"/>
                  </a:lnTo>
                  <a:lnTo>
                    <a:pt x="19190" y="5106"/>
                  </a:lnTo>
                  <a:lnTo>
                    <a:pt x="17606" y="6288"/>
                  </a:lnTo>
                  <a:lnTo>
                    <a:pt x="15946" y="7294"/>
                  </a:lnTo>
                  <a:lnTo>
                    <a:pt x="14210" y="8124"/>
                  </a:lnTo>
                  <a:lnTo>
                    <a:pt x="12450" y="8728"/>
                  </a:lnTo>
                  <a:lnTo>
                    <a:pt x="11570" y="8954"/>
                  </a:lnTo>
                  <a:lnTo>
                    <a:pt x="10513" y="9155"/>
                  </a:lnTo>
                  <a:lnTo>
                    <a:pt x="8426" y="9382"/>
                  </a:lnTo>
                  <a:lnTo>
                    <a:pt x="6439" y="9382"/>
                  </a:lnTo>
                  <a:lnTo>
                    <a:pt x="4628" y="9256"/>
                  </a:lnTo>
                  <a:lnTo>
                    <a:pt x="931" y="8652"/>
                  </a:lnTo>
                  <a:lnTo>
                    <a:pt x="51" y="8426"/>
                  </a:lnTo>
                  <a:lnTo>
                    <a:pt x="1" y="8501"/>
                  </a:lnTo>
                  <a:lnTo>
                    <a:pt x="227" y="9205"/>
                  </a:lnTo>
                  <a:lnTo>
                    <a:pt x="830" y="10438"/>
                  </a:lnTo>
                  <a:lnTo>
                    <a:pt x="1862" y="11947"/>
                  </a:lnTo>
                  <a:lnTo>
                    <a:pt x="3320" y="13556"/>
                  </a:lnTo>
                  <a:lnTo>
                    <a:pt x="4754" y="14688"/>
                  </a:lnTo>
                  <a:lnTo>
                    <a:pt x="5835" y="15342"/>
                  </a:lnTo>
                  <a:lnTo>
                    <a:pt x="7043" y="15921"/>
                  </a:lnTo>
                  <a:lnTo>
                    <a:pt x="8401" y="16348"/>
                  </a:lnTo>
                  <a:lnTo>
                    <a:pt x="9884" y="16650"/>
                  </a:lnTo>
                  <a:lnTo>
                    <a:pt x="11519" y="16776"/>
                  </a:lnTo>
                  <a:lnTo>
                    <a:pt x="12399" y="16750"/>
                  </a:lnTo>
                  <a:lnTo>
                    <a:pt x="12626" y="16700"/>
                  </a:lnTo>
                  <a:lnTo>
                    <a:pt x="13657" y="16222"/>
                  </a:lnTo>
                  <a:lnTo>
                    <a:pt x="15141" y="15292"/>
                  </a:lnTo>
                  <a:lnTo>
                    <a:pt x="16952" y="13833"/>
                  </a:lnTo>
                  <a:lnTo>
                    <a:pt x="18913" y="11871"/>
                  </a:lnTo>
                  <a:lnTo>
                    <a:pt x="20900" y="9331"/>
                  </a:lnTo>
                  <a:lnTo>
                    <a:pt x="22283" y="7043"/>
                  </a:lnTo>
                  <a:lnTo>
                    <a:pt x="23113" y="5332"/>
                  </a:lnTo>
                  <a:lnTo>
                    <a:pt x="23843" y="3471"/>
                  </a:lnTo>
                  <a:lnTo>
                    <a:pt x="24497" y="1459"/>
                  </a:lnTo>
                  <a:lnTo>
                    <a:pt x="24748" y="378"/>
                  </a:lnTo>
                  <a:lnTo>
                    <a:pt x="24648" y="302"/>
                  </a:lnTo>
                  <a:lnTo>
                    <a:pt x="24119" y="26"/>
                  </a:lnTo>
                  <a:lnTo>
                    <a:pt x="23792"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9" name="Google Shape;4231;p70"/>
            <p:cNvSpPr/>
            <p:nvPr/>
          </p:nvSpPr>
          <p:spPr>
            <a:xfrm rot="1505271">
              <a:off x="2148192" y="4518724"/>
              <a:ext cx="262189" cy="300645"/>
            </a:xfrm>
            <a:custGeom>
              <a:avLst/>
              <a:gdLst/>
              <a:ahLst/>
              <a:cxnLst/>
              <a:rect l="l" t="t" r="r" b="b"/>
              <a:pathLst>
                <a:path w="13029" h="14940" extrusionOk="0">
                  <a:moveTo>
                    <a:pt x="302" y="14939"/>
                  </a:moveTo>
                  <a:lnTo>
                    <a:pt x="252" y="14939"/>
                  </a:lnTo>
                  <a:lnTo>
                    <a:pt x="302" y="14939"/>
                  </a:lnTo>
                  <a:lnTo>
                    <a:pt x="654" y="14939"/>
                  </a:lnTo>
                  <a:lnTo>
                    <a:pt x="1031" y="14939"/>
                  </a:lnTo>
                  <a:lnTo>
                    <a:pt x="1258" y="14889"/>
                  </a:lnTo>
                  <a:lnTo>
                    <a:pt x="2214" y="14462"/>
                  </a:lnTo>
                  <a:lnTo>
                    <a:pt x="3597" y="13607"/>
                  </a:lnTo>
                  <a:lnTo>
                    <a:pt x="5307" y="12274"/>
                  </a:lnTo>
                  <a:lnTo>
                    <a:pt x="7168" y="10463"/>
                  </a:lnTo>
                  <a:lnTo>
                    <a:pt x="9080" y="8174"/>
                  </a:lnTo>
                  <a:lnTo>
                    <a:pt x="10438" y="6062"/>
                  </a:lnTo>
                  <a:lnTo>
                    <a:pt x="11268" y="4502"/>
                  </a:lnTo>
                  <a:lnTo>
                    <a:pt x="12047" y="2817"/>
                  </a:lnTo>
                  <a:lnTo>
                    <a:pt x="12726" y="981"/>
                  </a:lnTo>
                  <a:lnTo>
                    <a:pt x="13028" y="0"/>
                  </a:lnTo>
                  <a:lnTo>
                    <a:pt x="13028" y="0"/>
                  </a:lnTo>
                  <a:lnTo>
                    <a:pt x="12726" y="981"/>
                  </a:lnTo>
                  <a:lnTo>
                    <a:pt x="12047" y="2817"/>
                  </a:lnTo>
                  <a:lnTo>
                    <a:pt x="11268" y="4502"/>
                  </a:lnTo>
                  <a:lnTo>
                    <a:pt x="10438" y="6062"/>
                  </a:lnTo>
                  <a:lnTo>
                    <a:pt x="9080" y="8174"/>
                  </a:lnTo>
                  <a:lnTo>
                    <a:pt x="7168" y="10463"/>
                  </a:lnTo>
                  <a:lnTo>
                    <a:pt x="5307" y="12274"/>
                  </a:lnTo>
                  <a:lnTo>
                    <a:pt x="3597" y="13607"/>
                  </a:lnTo>
                  <a:lnTo>
                    <a:pt x="2214" y="14462"/>
                  </a:lnTo>
                  <a:lnTo>
                    <a:pt x="1258" y="14889"/>
                  </a:lnTo>
                  <a:lnTo>
                    <a:pt x="1031" y="14939"/>
                  </a:lnTo>
                  <a:lnTo>
                    <a:pt x="654" y="14939"/>
                  </a:lnTo>
                  <a:close/>
                  <a:moveTo>
                    <a:pt x="302" y="14939"/>
                  </a:moveTo>
                  <a:lnTo>
                    <a:pt x="252" y="14939"/>
                  </a:lnTo>
                  <a:lnTo>
                    <a:pt x="252" y="14939"/>
                  </a:lnTo>
                  <a:lnTo>
                    <a:pt x="227" y="14939"/>
                  </a:lnTo>
                  <a:close/>
                  <a:moveTo>
                    <a:pt x="252" y="14939"/>
                  </a:moveTo>
                  <a:lnTo>
                    <a:pt x="252" y="14939"/>
                  </a:lnTo>
                  <a:lnTo>
                    <a:pt x="227" y="14939"/>
                  </a:lnTo>
                  <a:lnTo>
                    <a:pt x="202" y="14939"/>
                  </a:lnTo>
                  <a:close/>
                  <a:moveTo>
                    <a:pt x="151" y="14939"/>
                  </a:moveTo>
                  <a:lnTo>
                    <a:pt x="202" y="14939"/>
                  </a:lnTo>
                  <a:lnTo>
                    <a:pt x="227" y="14939"/>
                  </a:lnTo>
                  <a:lnTo>
                    <a:pt x="151" y="14939"/>
                  </a:lnTo>
                  <a:close/>
                  <a:moveTo>
                    <a:pt x="151" y="14939"/>
                  </a:moveTo>
                  <a:lnTo>
                    <a:pt x="126" y="14939"/>
                  </a:lnTo>
                  <a:lnTo>
                    <a:pt x="151" y="14939"/>
                  </a:lnTo>
                  <a:lnTo>
                    <a:pt x="151" y="14939"/>
                  </a:lnTo>
                  <a:close/>
                  <a:moveTo>
                    <a:pt x="126" y="14939"/>
                  </a:moveTo>
                  <a:lnTo>
                    <a:pt x="126" y="14939"/>
                  </a:lnTo>
                  <a:close/>
                  <a:moveTo>
                    <a:pt x="101" y="14939"/>
                  </a:moveTo>
                  <a:lnTo>
                    <a:pt x="126" y="14939"/>
                  </a:lnTo>
                  <a:lnTo>
                    <a:pt x="126" y="14939"/>
                  </a:lnTo>
                  <a:lnTo>
                    <a:pt x="101" y="14939"/>
                  </a:lnTo>
                  <a:close/>
                  <a:moveTo>
                    <a:pt x="76" y="14939"/>
                  </a:moveTo>
                  <a:lnTo>
                    <a:pt x="101" y="14939"/>
                  </a:lnTo>
                  <a:lnTo>
                    <a:pt x="76" y="14939"/>
                  </a:lnTo>
                  <a:lnTo>
                    <a:pt x="76" y="14939"/>
                  </a:lnTo>
                  <a:close/>
                  <a:moveTo>
                    <a:pt x="51" y="14939"/>
                  </a:moveTo>
                  <a:lnTo>
                    <a:pt x="76" y="14939"/>
                  </a:lnTo>
                  <a:lnTo>
                    <a:pt x="76" y="14939"/>
                  </a:lnTo>
                  <a:lnTo>
                    <a:pt x="51" y="14939"/>
                  </a:lnTo>
                  <a:close/>
                  <a:moveTo>
                    <a:pt x="51" y="14939"/>
                  </a:moveTo>
                  <a:lnTo>
                    <a:pt x="25" y="14939"/>
                  </a:lnTo>
                  <a:close/>
                  <a:moveTo>
                    <a:pt x="51" y="14939"/>
                  </a:moveTo>
                  <a:lnTo>
                    <a:pt x="51" y="14939"/>
                  </a:lnTo>
                  <a:close/>
                  <a:moveTo>
                    <a:pt x="25" y="14939"/>
                  </a:moveTo>
                  <a:lnTo>
                    <a:pt x="25" y="14939"/>
                  </a:lnTo>
                  <a:close/>
                  <a:moveTo>
                    <a:pt x="0" y="14939"/>
                  </a:moveTo>
                  <a:lnTo>
                    <a:pt x="25" y="14939"/>
                  </a:lnTo>
                  <a:close/>
                </a:path>
              </a:pathLst>
            </a:custGeom>
            <a:solidFill>
              <a:srgbClr val="F79439"/>
            </a:solidFill>
            <a:ln>
              <a:noFill/>
            </a:ln>
          </p:spPr>
          <p:txBody>
            <a:bodyPr spcFirstLastPara="1" wrap="square" lIns="121900" tIns="121900" rIns="121900" bIns="121900" anchor="ctr" anchorCtr="0">
              <a:noAutofit/>
            </a:bodyPr>
            <a:lstStyle/>
            <a:p>
              <a:endParaRPr sz="2400"/>
            </a:p>
          </p:txBody>
        </p:sp>
        <p:sp>
          <p:nvSpPr>
            <p:cNvPr id="40" name="Google Shape;4232;p70"/>
            <p:cNvSpPr/>
            <p:nvPr/>
          </p:nvSpPr>
          <p:spPr>
            <a:xfrm rot="1505271">
              <a:off x="1996401" y="4484452"/>
              <a:ext cx="421607" cy="301148"/>
            </a:xfrm>
            <a:custGeom>
              <a:avLst/>
              <a:gdLst/>
              <a:ahLst/>
              <a:cxnLst/>
              <a:rect l="l" t="t" r="r" b="b"/>
              <a:pathLst>
                <a:path w="20951" h="14965" extrusionOk="0">
                  <a:moveTo>
                    <a:pt x="20548" y="0"/>
                  </a:moveTo>
                  <a:lnTo>
                    <a:pt x="19793" y="1358"/>
                  </a:lnTo>
                  <a:lnTo>
                    <a:pt x="18033" y="3924"/>
                  </a:lnTo>
                  <a:lnTo>
                    <a:pt x="16499" y="5659"/>
                  </a:lnTo>
                  <a:lnTo>
                    <a:pt x="15342" y="6715"/>
                  </a:lnTo>
                  <a:lnTo>
                    <a:pt x="14109" y="7696"/>
                  </a:lnTo>
                  <a:lnTo>
                    <a:pt x="12776" y="8551"/>
                  </a:lnTo>
                  <a:lnTo>
                    <a:pt x="12047" y="8954"/>
                  </a:lnTo>
                  <a:lnTo>
                    <a:pt x="10613" y="9658"/>
                  </a:lnTo>
                  <a:lnTo>
                    <a:pt x="7671" y="10689"/>
                  </a:lnTo>
                  <a:lnTo>
                    <a:pt x="4653" y="11368"/>
                  </a:lnTo>
                  <a:lnTo>
                    <a:pt x="1559" y="11745"/>
                  </a:lnTo>
                  <a:lnTo>
                    <a:pt x="0" y="11846"/>
                  </a:lnTo>
                  <a:lnTo>
                    <a:pt x="704" y="12449"/>
                  </a:lnTo>
                  <a:lnTo>
                    <a:pt x="2314" y="13531"/>
                  </a:lnTo>
                  <a:lnTo>
                    <a:pt x="4250" y="14361"/>
                  </a:lnTo>
                  <a:lnTo>
                    <a:pt x="6514" y="14889"/>
                  </a:lnTo>
                  <a:lnTo>
                    <a:pt x="7797" y="14964"/>
                  </a:lnTo>
                  <a:lnTo>
                    <a:pt x="8953" y="14964"/>
                  </a:lnTo>
                  <a:lnTo>
                    <a:pt x="9180" y="14914"/>
                  </a:lnTo>
                  <a:lnTo>
                    <a:pt x="10136" y="14487"/>
                  </a:lnTo>
                  <a:lnTo>
                    <a:pt x="11519" y="13632"/>
                  </a:lnTo>
                  <a:lnTo>
                    <a:pt x="13229" y="12299"/>
                  </a:lnTo>
                  <a:lnTo>
                    <a:pt x="15090" y="10488"/>
                  </a:lnTo>
                  <a:lnTo>
                    <a:pt x="17002" y="8199"/>
                  </a:lnTo>
                  <a:lnTo>
                    <a:pt x="18360" y="6087"/>
                  </a:lnTo>
                  <a:lnTo>
                    <a:pt x="19190" y="4527"/>
                  </a:lnTo>
                  <a:lnTo>
                    <a:pt x="19969" y="2842"/>
                  </a:lnTo>
                  <a:lnTo>
                    <a:pt x="20648" y="1006"/>
                  </a:lnTo>
                  <a:lnTo>
                    <a:pt x="20950" y="25"/>
                  </a:lnTo>
                  <a:lnTo>
                    <a:pt x="20699" y="25"/>
                  </a:lnTo>
                  <a:lnTo>
                    <a:pt x="20548"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1" name="Google Shape;4233;p70"/>
            <p:cNvSpPr/>
            <p:nvPr/>
          </p:nvSpPr>
          <p:spPr>
            <a:xfrm rot="1505271">
              <a:off x="971157" y="4291574"/>
              <a:ext cx="1229343" cy="2945050"/>
            </a:xfrm>
            <a:custGeom>
              <a:avLst/>
              <a:gdLst/>
              <a:ahLst/>
              <a:cxnLst/>
              <a:rect l="l" t="t" r="r" b="b"/>
              <a:pathLst>
                <a:path w="61090" h="146349" extrusionOk="0">
                  <a:moveTo>
                    <a:pt x="44189" y="1"/>
                  </a:moveTo>
                  <a:lnTo>
                    <a:pt x="44315" y="202"/>
                  </a:lnTo>
                  <a:lnTo>
                    <a:pt x="45623" y="2616"/>
                  </a:lnTo>
                  <a:lnTo>
                    <a:pt x="47132" y="6037"/>
                  </a:lnTo>
                  <a:lnTo>
                    <a:pt x="48238" y="8979"/>
                  </a:lnTo>
                  <a:lnTo>
                    <a:pt x="49395" y="12450"/>
                  </a:lnTo>
                  <a:lnTo>
                    <a:pt x="50477" y="16474"/>
                  </a:lnTo>
                  <a:lnTo>
                    <a:pt x="51483" y="21026"/>
                  </a:lnTo>
                  <a:lnTo>
                    <a:pt x="52287" y="26106"/>
                  </a:lnTo>
                  <a:lnTo>
                    <a:pt x="52841" y="31690"/>
                  </a:lnTo>
                  <a:lnTo>
                    <a:pt x="53117" y="37751"/>
                  </a:lnTo>
                  <a:lnTo>
                    <a:pt x="52992" y="44315"/>
                  </a:lnTo>
                  <a:lnTo>
                    <a:pt x="52413" y="51332"/>
                  </a:lnTo>
                  <a:lnTo>
                    <a:pt x="51633" y="56915"/>
                  </a:lnTo>
                  <a:lnTo>
                    <a:pt x="50954" y="60763"/>
                  </a:lnTo>
                  <a:lnTo>
                    <a:pt x="50150" y="64737"/>
                  </a:lnTo>
                  <a:lnTo>
                    <a:pt x="49144" y="68811"/>
                  </a:lnTo>
                  <a:lnTo>
                    <a:pt x="48590" y="70873"/>
                  </a:lnTo>
                  <a:lnTo>
                    <a:pt x="48213" y="72231"/>
                  </a:lnTo>
                  <a:lnTo>
                    <a:pt x="47283" y="74973"/>
                  </a:lnTo>
                  <a:lnTo>
                    <a:pt x="46201" y="77689"/>
                  </a:lnTo>
                  <a:lnTo>
                    <a:pt x="44969" y="80380"/>
                  </a:lnTo>
                  <a:lnTo>
                    <a:pt x="42881" y="84429"/>
                  </a:lnTo>
                  <a:lnTo>
                    <a:pt x="39662" y="89761"/>
                  </a:lnTo>
                  <a:lnTo>
                    <a:pt x="36091" y="94942"/>
                  </a:lnTo>
                  <a:lnTo>
                    <a:pt x="32243" y="99947"/>
                  </a:lnTo>
                  <a:lnTo>
                    <a:pt x="28244" y="104750"/>
                  </a:lnTo>
                  <a:lnTo>
                    <a:pt x="24195" y="109277"/>
                  </a:lnTo>
                  <a:lnTo>
                    <a:pt x="20171" y="113477"/>
                  </a:lnTo>
                  <a:lnTo>
                    <a:pt x="16273" y="117300"/>
                  </a:lnTo>
                  <a:lnTo>
                    <a:pt x="10916" y="122355"/>
                  </a:lnTo>
                  <a:lnTo>
                    <a:pt x="2918" y="129247"/>
                  </a:lnTo>
                  <a:lnTo>
                    <a:pt x="1711" y="130202"/>
                  </a:lnTo>
                  <a:lnTo>
                    <a:pt x="1384" y="132063"/>
                  </a:lnTo>
                  <a:lnTo>
                    <a:pt x="202" y="140715"/>
                  </a:lnTo>
                  <a:lnTo>
                    <a:pt x="0" y="144387"/>
                  </a:lnTo>
                  <a:lnTo>
                    <a:pt x="101" y="145644"/>
                  </a:lnTo>
                  <a:lnTo>
                    <a:pt x="252" y="146173"/>
                  </a:lnTo>
                  <a:lnTo>
                    <a:pt x="353" y="146323"/>
                  </a:lnTo>
                  <a:lnTo>
                    <a:pt x="453" y="146349"/>
                  </a:lnTo>
                  <a:lnTo>
                    <a:pt x="906" y="146273"/>
                  </a:lnTo>
                  <a:lnTo>
                    <a:pt x="2163" y="145795"/>
                  </a:lnTo>
                  <a:lnTo>
                    <a:pt x="4905" y="144387"/>
                  </a:lnTo>
                  <a:lnTo>
                    <a:pt x="8602" y="142149"/>
                  </a:lnTo>
                  <a:lnTo>
                    <a:pt x="13104" y="139055"/>
                  </a:lnTo>
                  <a:lnTo>
                    <a:pt x="18184" y="135107"/>
                  </a:lnTo>
                  <a:lnTo>
                    <a:pt x="22283" y="131535"/>
                  </a:lnTo>
                  <a:lnTo>
                    <a:pt x="25100" y="128894"/>
                  </a:lnTo>
                  <a:lnTo>
                    <a:pt x="27967" y="126027"/>
                  </a:lnTo>
                  <a:lnTo>
                    <a:pt x="30860" y="122959"/>
                  </a:lnTo>
                  <a:lnTo>
                    <a:pt x="33752" y="119639"/>
                  </a:lnTo>
                  <a:lnTo>
                    <a:pt x="36594" y="116093"/>
                  </a:lnTo>
                  <a:lnTo>
                    <a:pt x="39411" y="112321"/>
                  </a:lnTo>
                  <a:lnTo>
                    <a:pt x="42152" y="108322"/>
                  </a:lnTo>
                  <a:lnTo>
                    <a:pt x="44793" y="104097"/>
                  </a:lnTo>
                  <a:lnTo>
                    <a:pt x="47333" y="99620"/>
                  </a:lnTo>
                  <a:lnTo>
                    <a:pt x="49722" y="94917"/>
                  </a:lnTo>
                  <a:lnTo>
                    <a:pt x="51960" y="89962"/>
                  </a:lnTo>
                  <a:lnTo>
                    <a:pt x="53998" y="84781"/>
                  </a:lnTo>
                  <a:lnTo>
                    <a:pt x="55808" y="79374"/>
                  </a:lnTo>
                  <a:lnTo>
                    <a:pt x="57418" y="73690"/>
                  </a:lnTo>
                  <a:lnTo>
                    <a:pt x="58751" y="67780"/>
                  </a:lnTo>
                  <a:lnTo>
                    <a:pt x="59832" y="61643"/>
                  </a:lnTo>
                  <a:lnTo>
                    <a:pt x="60587" y="55230"/>
                  </a:lnTo>
                  <a:lnTo>
                    <a:pt x="61014" y="48590"/>
                  </a:lnTo>
                  <a:lnTo>
                    <a:pt x="61090" y="41674"/>
                  </a:lnTo>
                  <a:lnTo>
                    <a:pt x="60989" y="38128"/>
                  </a:lnTo>
                  <a:lnTo>
                    <a:pt x="60838" y="35563"/>
                  </a:lnTo>
                  <a:lnTo>
                    <a:pt x="60335" y="30734"/>
                  </a:lnTo>
                  <a:lnTo>
                    <a:pt x="59531" y="26308"/>
                  </a:lnTo>
                  <a:lnTo>
                    <a:pt x="58525" y="22284"/>
                  </a:lnTo>
                  <a:lnTo>
                    <a:pt x="57343" y="18586"/>
                  </a:lnTo>
                  <a:lnTo>
                    <a:pt x="55984" y="15267"/>
                  </a:lnTo>
                  <a:lnTo>
                    <a:pt x="54551" y="12299"/>
                  </a:lnTo>
                  <a:lnTo>
                    <a:pt x="53067" y="9683"/>
                  </a:lnTo>
                  <a:lnTo>
                    <a:pt x="51583" y="7395"/>
                  </a:lnTo>
                  <a:lnTo>
                    <a:pt x="50099" y="5408"/>
                  </a:lnTo>
                  <a:lnTo>
                    <a:pt x="48012" y="3019"/>
                  </a:lnTo>
                  <a:lnTo>
                    <a:pt x="45774" y="931"/>
                  </a:lnTo>
                  <a:lnTo>
                    <a:pt x="44390"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2" name="Google Shape;4234;p70"/>
            <p:cNvSpPr/>
            <p:nvPr/>
          </p:nvSpPr>
          <p:spPr>
            <a:xfrm rot="1505271">
              <a:off x="1947022" y="3259864"/>
              <a:ext cx="1297179" cy="1322474"/>
            </a:xfrm>
            <a:custGeom>
              <a:avLst/>
              <a:gdLst/>
              <a:ahLst/>
              <a:cxnLst/>
              <a:rect l="l" t="t" r="r" b="b"/>
              <a:pathLst>
                <a:path w="64461" h="65718" extrusionOk="0">
                  <a:moveTo>
                    <a:pt x="27238" y="0"/>
                  </a:moveTo>
                  <a:lnTo>
                    <a:pt x="26962" y="101"/>
                  </a:lnTo>
                  <a:lnTo>
                    <a:pt x="25981" y="981"/>
                  </a:lnTo>
                  <a:lnTo>
                    <a:pt x="23793" y="3547"/>
                  </a:lnTo>
                  <a:lnTo>
                    <a:pt x="19693" y="8979"/>
                  </a:lnTo>
                  <a:lnTo>
                    <a:pt x="14890" y="15795"/>
                  </a:lnTo>
                  <a:lnTo>
                    <a:pt x="9960" y="23138"/>
                  </a:lnTo>
                  <a:lnTo>
                    <a:pt x="5458" y="30155"/>
                  </a:lnTo>
                  <a:lnTo>
                    <a:pt x="1963" y="35990"/>
                  </a:lnTo>
                  <a:lnTo>
                    <a:pt x="428" y="39008"/>
                  </a:lnTo>
                  <a:lnTo>
                    <a:pt x="1" y="40266"/>
                  </a:lnTo>
                  <a:lnTo>
                    <a:pt x="1" y="40567"/>
                  </a:lnTo>
                  <a:lnTo>
                    <a:pt x="152" y="40844"/>
                  </a:lnTo>
                  <a:lnTo>
                    <a:pt x="1082" y="41749"/>
                  </a:lnTo>
                  <a:lnTo>
                    <a:pt x="3673" y="43812"/>
                  </a:lnTo>
                  <a:lnTo>
                    <a:pt x="9080" y="47609"/>
                  </a:lnTo>
                  <a:lnTo>
                    <a:pt x="15795" y="52011"/>
                  </a:lnTo>
                  <a:lnTo>
                    <a:pt x="22988" y="56538"/>
                  </a:lnTo>
                  <a:lnTo>
                    <a:pt x="29904" y="60662"/>
                  </a:lnTo>
                  <a:lnTo>
                    <a:pt x="35664" y="63881"/>
                  </a:lnTo>
                  <a:lnTo>
                    <a:pt x="38682" y="65290"/>
                  </a:lnTo>
                  <a:lnTo>
                    <a:pt x="39939" y="65717"/>
                  </a:lnTo>
                  <a:lnTo>
                    <a:pt x="40266" y="65717"/>
                  </a:lnTo>
                  <a:lnTo>
                    <a:pt x="40543" y="65592"/>
                  </a:lnTo>
                  <a:lnTo>
                    <a:pt x="41498" y="64711"/>
                  </a:lnTo>
                  <a:lnTo>
                    <a:pt x="43510" y="62247"/>
                  </a:lnTo>
                  <a:lnTo>
                    <a:pt x="47157" y="57066"/>
                  </a:lnTo>
                  <a:lnTo>
                    <a:pt x="51408" y="50602"/>
                  </a:lnTo>
                  <a:lnTo>
                    <a:pt x="55733" y="43661"/>
                  </a:lnTo>
                  <a:lnTo>
                    <a:pt x="59657" y="37021"/>
                  </a:lnTo>
                  <a:lnTo>
                    <a:pt x="62700" y="31488"/>
                  </a:lnTo>
                  <a:lnTo>
                    <a:pt x="64058" y="28621"/>
                  </a:lnTo>
                  <a:lnTo>
                    <a:pt x="64460" y="27414"/>
                  </a:lnTo>
                  <a:lnTo>
                    <a:pt x="64460" y="27112"/>
                  </a:lnTo>
                  <a:lnTo>
                    <a:pt x="64360" y="26861"/>
                  </a:lnTo>
                  <a:lnTo>
                    <a:pt x="63530" y="25930"/>
                  </a:lnTo>
                  <a:lnTo>
                    <a:pt x="61141" y="23792"/>
                  </a:lnTo>
                  <a:lnTo>
                    <a:pt x="56111" y="19793"/>
                  </a:lnTo>
                  <a:lnTo>
                    <a:pt x="49848" y="15040"/>
                  </a:lnTo>
                  <a:lnTo>
                    <a:pt x="43133" y="10161"/>
                  </a:lnTo>
                  <a:lnTo>
                    <a:pt x="36695" y="5659"/>
                  </a:lnTo>
                  <a:lnTo>
                    <a:pt x="31363" y="2138"/>
                  </a:lnTo>
                  <a:lnTo>
                    <a:pt x="28622" y="529"/>
                  </a:lnTo>
                  <a:lnTo>
                    <a:pt x="27515" y="26"/>
                  </a:lnTo>
                  <a:lnTo>
                    <a:pt x="27238"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 name="Google Shape;4235;p70"/>
            <p:cNvSpPr/>
            <p:nvPr/>
          </p:nvSpPr>
          <p:spPr>
            <a:xfrm rot="1505271">
              <a:off x="1800295" y="3928023"/>
              <a:ext cx="777913" cy="497513"/>
            </a:xfrm>
            <a:custGeom>
              <a:avLst/>
              <a:gdLst/>
              <a:ahLst/>
              <a:cxnLst/>
              <a:rect l="l" t="t" r="r" b="b"/>
              <a:pathLst>
                <a:path w="38657" h="24723" extrusionOk="0">
                  <a:moveTo>
                    <a:pt x="38656" y="24723"/>
                  </a:moveTo>
                  <a:lnTo>
                    <a:pt x="37047" y="24019"/>
                  </a:lnTo>
                  <a:lnTo>
                    <a:pt x="32369" y="21504"/>
                  </a:lnTo>
                  <a:lnTo>
                    <a:pt x="26459" y="18083"/>
                  </a:lnTo>
                  <a:lnTo>
                    <a:pt x="19970" y="14110"/>
                  </a:lnTo>
                  <a:lnTo>
                    <a:pt x="13506" y="9985"/>
                  </a:lnTo>
                  <a:lnTo>
                    <a:pt x="7672" y="6087"/>
                  </a:lnTo>
                  <a:lnTo>
                    <a:pt x="3094" y="2817"/>
                  </a:lnTo>
                  <a:lnTo>
                    <a:pt x="906" y="1032"/>
                  </a:lnTo>
                  <a:lnTo>
                    <a:pt x="127" y="252"/>
                  </a:lnTo>
                  <a:lnTo>
                    <a:pt x="1" y="0"/>
                  </a:lnTo>
                  <a:lnTo>
                    <a:pt x="1" y="0"/>
                  </a:lnTo>
                  <a:lnTo>
                    <a:pt x="1" y="0"/>
                  </a:lnTo>
                  <a:lnTo>
                    <a:pt x="1" y="0"/>
                  </a:lnTo>
                  <a:lnTo>
                    <a:pt x="1" y="0"/>
                  </a:lnTo>
                  <a:lnTo>
                    <a:pt x="127" y="252"/>
                  </a:lnTo>
                  <a:lnTo>
                    <a:pt x="906" y="1032"/>
                  </a:lnTo>
                  <a:lnTo>
                    <a:pt x="3094" y="2817"/>
                  </a:lnTo>
                  <a:lnTo>
                    <a:pt x="7672" y="6087"/>
                  </a:lnTo>
                  <a:lnTo>
                    <a:pt x="13506" y="9985"/>
                  </a:lnTo>
                  <a:lnTo>
                    <a:pt x="19970" y="14110"/>
                  </a:lnTo>
                  <a:lnTo>
                    <a:pt x="26459" y="18083"/>
                  </a:lnTo>
                  <a:lnTo>
                    <a:pt x="32369" y="21504"/>
                  </a:lnTo>
                  <a:lnTo>
                    <a:pt x="37047" y="24019"/>
                  </a:lnTo>
                  <a:lnTo>
                    <a:pt x="38656" y="24723"/>
                  </a:lnTo>
                  <a:lnTo>
                    <a:pt x="38656" y="24723"/>
                  </a:lnTo>
                  <a:close/>
                </a:path>
              </a:pathLst>
            </a:custGeom>
            <a:solidFill>
              <a:srgbClr val="CF8944"/>
            </a:solidFill>
            <a:ln>
              <a:noFill/>
            </a:ln>
          </p:spPr>
          <p:txBody>
            <a:bodyPr spcFirstLastPara="1" wrap="square" lIns="121900" tIns="121900" rIns="121900" bIns="121900" anchor="ctr" anchorCtr="0">
              <a:noAutofit/>
            </a:bodyPr>
            <a:lstStyle/>
            <a:p>
              <a:endParaRPr sz="2400"/>
            </a:p>
          </p:txBody>
        </p:sp>
        <p:sp>
          <p:nvSpPr>
            <p:cNvPr id="44" name="Google Shape;4236;p70"/>
            <p:cNvSpPr/>
            <p:nvPr/>
          </p:nvSpPr>
          <p:spPr>
            <a:xfrm rot="1505271">
              <a:off x="1845003" y="3718450"/>
              <a:ext cx="810312" cy="732857"/>
            </a:xfrm>
            <a:custGeom>
              <a:avLst/>
              <a:gdLst/>
              <a:ahLst/>
              <a:cxnLst/>
              <a:rect l="l" t="t" r="r" b="b"/>
              <a:pathLst>
                <a:path w="40267" h="36418" extrusionOk="0">
                  <a:moveTo>
                    <a:pt x="6012" y="0"/>
                  </a:moveTo>
                  <a:lnTo>
                    <a:pt x="3572" y="3898"/>
                  </a:lnTo>
                  <a:lnTo>
                    <a:pt x="1057" y="8425"/>
                  </a:lnTo>
                  <a:lnTo>
                    <a:pt x="127" y="10437"/>
                  </a:lnTo>
                  <a:lnTo>
                    <a:pt x="1" y="11016"/>
                  </a:lnTo>
                  <a:lnTo>
                    <a:pt x="1" y="11066"/>
                  </a:lnTo>
                  <a:lnTo>
                    <a:pt x="1" y="11091"/>
                  </a:lnTo>
                  <a:lnTo>
                    <a:pt x="1" y="11116"/>
                  </a:lnTo>
                  <a:lnTo>
                    <a:pt x="1" y="11142"/>
                  </a:lnTo>
                  <a:lnTo>
                    <a:pt x="1" y="11167"/>
                  </a:lnTo>
                  <a:lnTo>
                    <a:pt x="1" y="11192"/>
                  </a:lnTo>
                  <a:lnTo>
                    <a:pt x="1" y="11217"/>
                  </a:lnTo>
                  <a:lnTo>
                    <a:pt x="1" y="11242"/>
                  </a:lnTo>
                  <a:lnTo>
                    <a:pt x="1" y="11267"/>
                  </a:lnTo>
                  <a:lnTo>
                    <a:pt x="127" y="11519"/>
                  </a:lnTo>
                  <a:lnTo>
                    <a:pt x="906" y="12299"/>
                  </a:lnTo>
                  <a:lnTo>
                    <a:pt x="3094" y="14084"/>
                  </a:lnTo>
                  <a:lnTo>
                    <a:pt x="7672" y="17354"/>
                  </a:lnTo>
                  <a:lnTo>
                    <a:pt x="13506" y="21252"/>
                  </a:lnTo>
                  <a:lnTo>
                    <a:pt x="19970" y="25377"/>
                  </a:lnTo>
                  <a:lnTo>
                    <a:pt x="26459" y="29350"/>
                  </a:lnTo>
                  <a:lnTo>
                    <a:pt x="32369" y="32771"/>
                  </a:lnTo>
                  <a:lnTo>
                    <a:pt x="37047" y="35286"/>
                  </a:lnTo>
                  <a:lnTo>
                    <a:pt x="38656" y="35990"/>
                  </a:lnTo>
                  <a:lnTo>
                    <a:pt x="39159" y="36191"/>
                  </a:lnTo>
                  <a:lnTo>
                    <a:pt x="39914" y="36417"/>
                  </a:lnTo>
                  <a:lnTo>
                    <a:pt x="40266" y="36417"/>
                  </a:lnTo>
                  <a:lnTo>
                    <a:pt x="40140" y="35462"/>
                  </a:lnTo>
                  <a:lnTo>
                    <a:pt x="38229" y="25955"/>
                  </a:lnTo>
                  <a:lnTo>
                    <a:pt x="36720" y="18687"/>
                  </a:lnTo>
                  <a:lnTo>
                    <a:pt x="36443" y="18913"/>
                  </a:lnTo>
                  <a:lnTo>
                    <a:pt x="36242" y="18988"/>
                  </a:lnTo>
                  <a:lnTo>
                    <a:pt x="36217" y="19014"/>
                  </a:lnTo>
                  <a:lnTo>
                    <a:pt x="36167" y="19014"/>
                  </a:lnTo>
                  <a:lnTo>
                    <a:pt x="36091" y="18988"/>
                  </a:lnTo>
                  <a:lnTo>
                    <a:pt x="35991" y="18988"/>
                  </a:lnTo>
                  <a:lnTo>
                    <a:pt x="35362" y="18812"/>
                  </a:lnTo>
                  <a:lnTo>
                    <a:pt x="33098" y="17756"/>
                  </a:lnTo>
                  <a:lnTo>
                    <a:pt x="28169" y="15015"/>
                  </a:lnTo>
                  <a:lnTo>
                    <a:pt x="24069" y="12525"/>
                  </a:lnTo>
                  <a:lnTo>
                    <a:pt x="21781" y="11116"/>
                  </a:lnTo>
                  <a:lnTo>
                    <a:pt x="17706" y="8551"/>
                  </a:lnTo>
                  <a:lnTo>
                    <a:pt x="15493" y="7092"/>
                  </a:lnTo>
                  <a:lnTo>
                    <a:pt x="11771" y="4603"/>
                  </a:lnTo>
                  <a:lnTo>
                    <a:pt x="7697" y="1635"/>
                  </a:lnTo>
                  <a:lnTo>
                    <a:pt x="6515" y="604"/>
                  </a:lnTo>
                  <a:lnTo>
                    <a:pt x="6062" y="151"/>
                  </a:lnTo>
                  <a:lnTo>
                    <a:pt x="6012"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5" name="Google Shape;4237;p70"/>
            <p:cNvSpPr/>
            <p:nvPr/>
          </p:nvSpPr>
          <p:spPr>
            <a:xfrm rot="1505271">
              <a:off x="2843450" y="4105037"/>
              <a:ext cx="166542" cy="261162"/>
            </a:xfrm>
            <a:custGeom>
              <a:avLst/>
              <a:gdLst/>
              <a:ahLst/>
              <a:cxnLst/>
              <a:rect l="l" t="t" r="r" b="b"/>
              <a:pathLst>
                <a:path w="8276" h="12978" extrusionOk="0">
                  <a:moveTo>
                    <a:pt x="7043" y="1"/>
                  </a:moveTo>
                  <a:lnTo>
                    <a:pt x="6666" y="227"/>
                  </a:lnTo>
                  <a:lnTo>
                    <a:pt x="6515" y="453"/>
                  </a:lnTo>
                  <a:lnTo>
                    <a:pt x="3321" y="6011"/>
                  </a:lnTo>
                  <a:lnTo>
                    <a:pt x="127" y="11570"/>
                  </a:lnTo>
                  <a:lnTo>
                    <a:pt x="1" y="11821"/>
                  </a:lnTo>
                  <a:lnTo>
                    <a:pt x="51" y="12324"/>
                  </a:lnTo>
                  <a:lnTo>
                    <a:pt x="328" y="12726"/>
                  </a:lnTo>
                  <a:lnTo>
                    <a:pt x="755" y="12953"/>
                  </a:lnTo>
                  <a:lnTo>
                    <a:pt x="1007" y="12978"/>
                  </a:lnTo>
                  <a:lnTo>
                    <a:pt x="1208" y="12953"/>
                  </a:lnTo>
                  <a:lnTo>
                    <a:pt x="1610" y="12726"/>
                  </a:lnTo>
                  <a:lnTo>
                    <a:pt x="1761" y="12500"/>
                  </a:lnTo>
                  <a:lnTo>
                    <a:pt x="4955" y="6967"/>
                  </a:lnTo>
                  <a:lnTo>
                    <a:pt x="8149" y="1409"/>
                  </a:lnTo>
                  <a:lnTo>
                    <a:pt x="8275" y="1132"/>
                  </a:lnTo>
                  <a:lnTo>
                    <a:pt x="8225" y="629"/>
                  </a:lnTo>
                  <a:lnTo>
                    <a:pt x="7948" y="227"/>
                  </a:lnTo>
                  <a:lnTo>
                    <a:pt x="7496"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6" name="Google Shape;4238;p70"/>
            <p:cNvSpPr/>
            <p:nvPr/>
          </p:nvSpPr>
          <p:spPr>
            <a:xfrm rot="1505271">
              <a:off x="2147264" y="3252010"/>
              <a:ext cx="988948" cy="982368"/>
            </a:xfrm>
            <a:custGeom>
              <a:avLst/>
              <a:gdLst/>
              <a:ahLst/>
              <a:cxnLst/>
              <a:rect l="l" t="t" r="r" b="b"/>
              <a:pathLst>
                <a:path w="49144" h="48817" extrusionOk="0">
                  <a:moveTo>
                    <a:pt x="21378" y="0"/>
                  </a:moveTo>
                  <a:lnTo>
                    <a:pt x="21177" y="76"/>
                  </a:lnTo>
                  <a:lnTo>
                    <a:pt x="20448" y="730"/>
                  </a:lnTo>
                  <a:lnTo>
                    <a:pt x="18737" y="2616"/>
                  </a:lnTo>
                  <a:lnTo>
                    <a:pt x="15518" y="6590"/>
                  </a:lnTo>
                  <a:lnTo>
                    <a:pt x="11746" y="11594"/>
                  </a:lnTo>
                  <a:lnTo>
                    <a:pt x="7873" y="17002"/>
                  </a:lnTo>
                  <a:lnTo>
                    <a:pt x="4326" y="22157"/>
                  </a:lnTo>
                  <a:lnTo>
                    <a:pt x="1560" y="26458"/>
                  </a:lnTo>
                  <a:lnTo>
                    <a:pt x="353" y="28671"/>
                  </a:lnTo>
                  <a:lnTo>
                    <a:pt x="1" y="29602"/>
                  </a:lnTo>
                  <a:lnTo>
                    <a:pt x="26" y="29828"/>
                  </a:lnTo>
                  <a:lnTo>
                    <a:pt x="126" y="30029"/>
                  </a:lnTo>
                  <a:lnTo>
                    <a:pt x="831" y="30734"/>
                  </a:lnTo>
                  <a:lnTo>
                    <a:pt x="2767" y="32268"/>
                  </a:lnTo>
                  <a:lnTo>
                    <a:pt x="6816" y="35135"/>
                  </a:lnTo>
                  <a:lnTo>
                    <a:pt x="11871" y="38455"/>
                  </a:lnTo>
                  <a:lnTo>
                    <a:pt x="17304" y="41875"/>
                  </a:lnTo>
                  <a:lnTo>
                    <a:pt x="22485" y="44994"/>
                  </a:lnTo>
                  <a:lnTo>
                    <a:pt x="26811" y="47433"/>
                  </a:lnTo>
                  <a:lnTo>
                    <a:pt x="29074" y="48515"/>
                  </a:lnTo>
                  <a:lnTo>
                    <a:pt x="30030" y="48816"/>
                  </a:lnTo>
                  <a:lnTo>
                    <a:pt x="30256" y="48816"/>
                  </a:lnTo>
                  <a:lnTo>
                    <a:pt x="30482" y="48741"/>
                  </a:lnTo>
                  <a:lnTo>
                    <a:pt x="31212" y="48062"/>
                  </a:lnTo>
                  <a:lnTo>
                    <a:pt x="32771" y="46201"/>
                  </a:lnTo>
                  <a:lnTo>
                    <a:pt x="35613" y="42252"/>
                  </a:lnTo>
                  <a:lnTo>
                    <a:pt x="38908" y="37323"/>
                  </a:lnTo>
                  <a:lnTo>
                    <a:pt x="42303" y="32041"/>
                  </a:lnTo>
                  <a:lnTo>
                    <a:pt x="45371" y="26986"/>
                  </a:lnTo>
                  <a:lnTo>
                    <a:pt x="47760" y="22786"/>
                  </a:lnTo>
                  <a:lnTo>
                    <a:pt x="48842" y="20598"/>
                  </a:lnTo>
                  <a:lnTo>
                    <a:pt x="49144" y="19693"/>
                  </a:lnTo>
                  <a:lnTo>
                    <a:pt x="49144" y="19491"/>
                  </a:lnTo>
                  <a:lnTo>
                    <a:pt x="49068" y="19290"/>
                  </a:lnTo>
                  <a:lnTo>
                    <a:pt x="48440" y="18611"/>
                  </a:lnTo>
                  <a:lnTo>
                    <a:pt x="46679" y="17077"/>
                  </a:lnTo>
                  <a:lnTo>
                    <a:pt x="42932" y="14185"/>
                  </a:lnTo>
                  <a:lnTo>
                    <a:pt x="38254" y="10790"/>
                  </a:lnTo>
                  <a:lnTo>
                    <a:pt x="33249" y="7269"/>
                  </a:lnTo>
                  <a:lnTo>
                    <a:pt x="28445" y="4049"/>
                  </a:lnTo>
                  <a:lnTo>
                    <a:pt x="24472" y="1534"/>
                  </a:lnTo>
                  <a:lnTo>
                    <a:pt x="22434" y="377"/>
                  </a:lnTo>
                  <a:lnTo>
                    <a:pt x="21579"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7" name="Google Shape;4239;p70"/>
            <p:cNvSpPr/>
            <p:nvPr/>
          </p:nvSpPr>
          <p:spPr>
            <a:xfrm rot="1505271">
              <a:off x="2767876" y="3981890"/>
              <a:ext cx="122492" cy="190328"/>
            </a:xfrm>
            <a:custGeom>
              <a:avLst/>
              <a:gdLst/>
              <a:ahLst/>
              <a:cxnLst/>
              <a:rect l="l" t="t" r="r" b="b"/>
              <a:pathLst>
                <a:path w="6087" h="9458" extrusionOk="0">
                  <a:moveTo>
                    <a:pt x="6087" y="1"/>
                  </a:moveTo>
                  <a:lnTo>
                    <a:pt x="3069" y="4830"/>
                  </a:lnTo>
                  <a:lnTo>
                    <a:pt x="0" y="9457"/>
                  </a:lnTo>
                  <a:lnTo>
                    <a:pt x="1660" y="6992"/>
                  </a:lnTo>
                  <a:lnTo>
                    <a:pt x="4527" y="2591"/>
                  </a:lnTo>
                  <a:lnTo>
                    <a:pt x="6087" y="1"/>
                  </a:lnTo>
                  <a:close/>
                </a:path>
              </a:pathLst>
            </a:custGeom>
            <a:solidFill>
              <a:srgbClr val="B35A93"/>
            </a:solidFill>
            <a:ln>
              <a:noFill/>
            </a:ln>
          </p:spPr>
          <p:txBody>
            <a:bodyPr spcFirstLastPara="1" wrap="square" lIns="121900" tIns="121900" rIns="121900" bIns="121900" anchor="ctr" anchorCtr="0">
              <a:noAutofit/>
            </a:bodyPr>
            <a:lstStyle/>
            <a:p>
              <a:endParaRPr sz="2400"/>
            </a:p>
          </p:txBody>
        </p:sp>
        <p:sp>
          <p:nvSpPr>
            <p:cNvPr id="48" name="Google Shape;4240;p70"/>
            <p:cNvSpPr/>
            <p:nvPr/>
          </p:nvSpPr>
          <p:spPr>
            <a:xfrm rot="1505271">
              <a:off x="2596099" y="3797028"/>
              <a:ext cx="334553" cy="343145"/>
            </a:xfrm>
            <a:custGeom>
              <a:avLst/>
              <a:gdLst/>
              <a:ahLst/>
              <a:cxnLst/>
              <a:rect l="l" t="t" r="r" b="b"/>
              <a:pathLst>
                <a:path w="16625" h="17052" fill="none" extrusionOk="0">
                  <a:moveTo>
                    <a:pt x="10287" y="17052"/>
                  </a:moveTo>
                  <a:lnTo>
                    <a:pt x="5534" y="14537"/>
                  </a:lnTo>
                  <a:lnTo>
                    <a:pt x="856" y="11871"/>
                  </a:lnTo>
                  <a:lnTo>
                    <a:pt x="428" y="9909"/>
                  </a:lnTo>
                  <a:lnTo>
                    <a:pt x="1" y="7847"/>
                  </a:lnTo>
                  <a:lnTo>
                    <a:pt x="2591" y="3949"/>
                  </a:lnTo>
                  <a:lnTo>
                    <a:pt x="5232" y="0"/>
                  </a:lnTo>
                  <a:lnTo>
                    <a:pt x="9155" y="2490"/>
                  </a:lnTo>
                  <a:lnTo>
                    <a:pt x="13053" y="4980"/>
                  </a:lnTo>
                  <a:lnTo>
                    <a:pt x="11318" y="7746"/>
                  </a:lnTo>
                  <a:lnTo>
                    <a:pt x="9507" y="10488"/>
                  </a:lnTo>
                  <a:lnTo>
                    <a:pt x="9432" y="10639"/>
                  </a:lnTo>
                  <a:lnTo>
                    <a:pt x="9382" y="11016"/>
                  </a:lnTo>
                  <a:lnTo>
                    <a:pt x="9482" y="11368"/>
                  </a:lnTo>
                  <a:lnTo>
                    <a:pt x="9708" y="11670"/>
                  </a:lnTo>
                  <a:lnTo>
                    <a:pt x="9859" y="11770"/>
                  </a:lnTo>
                  <a:lnTo>
                    <a:pt x="10086" y="11871"/>
                  </a:lnTo>
                  <a:lnTo>
                    <a:pt x="10312" y="11896"/>
                  </a:lnTo>
                  <a:lnTo>
                    <a:pt x="10564" y="11871"/>
                  </a:lnTo>
                  <a:lnTo>
                    <a:pt x="10991" y="11645"/>
                  </a:lnTo>
                  <a:lnTo>
                    <a:pt x="11142" y="11443"/>
                  </a:lnTo>
                  <a:lnTo>
                    <a:pt x="12928" y="8727"/>
                  </a:lnTo>
                  <a:lnTo>
                    <a:pt x="14638" y="5986"/>
                  </a:lnTo>
                  <a:lnTo>
                    <a:pt x="15619" y="6640"/>
                  </a:lnTo>
                  <a:lnTo>
                    <a:pt x="16625" y="7269"/>
                  </a:lnTo>
                  <a:lnTo>
                    <a:pt x="16600" y="7294"/>
                  </a:lnTo>
                  <a:lnTo>
                    <a:pt x="13582" y="12123"/>
                  </a:lnTo>
                  <a:lnTo>
                    <a:pt x="10513" y="16750"/>
                  </a:lnTo>
                  <a:lnTo>
                    <a:pt x="10413" y="16901"/>
                  </a:lnTo>
                  <a:lnTo>
                    <a:pt x="10287" y="17052"/>
                  </a:lnTo>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9" name="Google Shape;4241;p70"/>
            <p:cNvSpPr/>
            <p:nvPr/>
          </p:nvSpPr>
          <p:spPr>
            <a:xfrm rot="1505271">
              <a:off x="2895107" y="3469145"/>
              <a:ext cx="99209" cy="67836"/>
            </a:xfrm>
            <a:custGeom>
              <a:avLst/>
              <a:gdLst/>
              <a:ahLst/>
              <a:cxnLst/>
              <a:rect l="l" t="t" r="r" b="b"/>
              <a:pathLst>
                <a:path w="4930" h="3371" extrusionOk="0">
                  <a:moveTo>
                    <a:pt x="4905" y="3370"/>
                  </a:moveTo>
                  <a:lnTo>
                    <a:pt x="2415" y="1635"/>
                  </a:lnTo>
                  <a:lnTo>
                    <a:pt x="1" y="0"/>
                  </a:lnTo>
                  <a:lnTo>
                    <a:pt x="2591" y="1736"/>
                  </a:lnTo>
                  <a:lnTo>
                    <a:pt x="4930" y="3370"/>
                  </a:lnTo>
                  <a:lnTo>
                    <a:pt x="4930" y="3370"/>
                  </a:lnTo>
                  <a:lnTo>
                    <a:pt x="4905" y="3370"/>
                  </a:lnTo>
                  <a:close/>
                </a:path>
              </a:pathLst>
            </a:custGeom>
            <a:solidFill>
              <a:srgbClr val="F9E050"/>
            </a:solidFill>
            <a:ln>
              <a:noFill/>
            </a:ln>
          </p:spPr>
          <p:txBody>
            <a:bodyPr spcFirstLastPara="1" wrap="square" lIns="121900" tIns="121900" rIns="121900" bIns="121900" anchor="ctr" anchorCtr="0">
              <a:noAutofit/>
            </a:bodyPr>
            <a:lstStyle/>
            <a:p>
              <a:endParaRPr sz="2400"/>
            </a:p>
          </p:txBody>
        </p:sp>
        <p:sp>
          <p:nvSpPr>
            <p:cNvPr id="50" name="Google Shape;4242;p70"/>
            <p:cNvSpPr/>
            <p:nvPr/>
          </p:nvSpPr>
          <p:spPr>
            <a:xfrm rot="1505271">
              <a:off x="2960820" y="3567232"/>
              <a:ext cx="70875" cy="50128"/>
            </a:xfrm>
            <a:custGeom>
              <a:avLst/>
              <a:gdLst/>
              <a:ahLst/>
              <a:cxnLst/>
              <a:rect l="l" t="t" r="r" b="b"/>
              <a:pathLst>
                <a:path w="3522" h="2491" extrusionOk="0">
                  <a:moveTo>
                    <a:pt x="3522" y="2490"/>
                  </a:moveTo>
                  <a:lnTo>
                    <a:pt x="1787" y="1258"/>
                  </a:lnTo>
                  <a:lnTo>
                    <a:pt x="1" y="0"/>
                  </a:lnTo>
                  <a:lnTo>
                    <a:pt x="26" y="0"/>
                  </a:lnTo>
                  <a:lnTo>
                    <a:pt x="26" y="0"/>
                  </a:lnTo>
                  <a:lnTo>
                    <a:pt x="1686" y="1157"/>
                  </a:lnTo>
                  <a:lnTo>
                    <a:pt x="3522" y="2490"/>
                  </a:lnTo>
                  <a:close/>
                </a:path>
              </a:pathLst>
            </a:custGeom>
            <a:solidFill>
              <a:srgbClr val="FAD740"/>
            </a:solidFill>
            <a:ln>
              <a:noFill/>
            </a:ln>
          </p:spPr>
          <p:txBody>
            <a:bodyPr spcFirstLastPara="1" wrap="square" lIns="121900" tIns="121900" rIns="121900" bIns="121900" anchor="ctr" anchorCtr="0">
              <a:noAutofit/>
            </a:bodyPr>
            <a:lstStyle/>
            <a:p>
              <a:endParaRPr sz="2400"/>
            </a:p>
          </p:txBody>
        </p:sp>
        <p:sp>
          <p:nvSpPr>
            <p:cNvPr id="51" name="Google Shape;4243;p70"/>
            <p:cNvSpPr/>
            <p:nvPr/>
          </p:nvSpPr>
          <p:spPr>
            <a:xfrm rot="1505271">
              <a:off x="2688956" y="3440683"/>
              <a:ext cx="326966" cy="361377"/>
            </a:xfrm>
            <a:custGeom>
              <a:avLst/>
              <a:gdLst/>
              <a:ahLst/>
              <a:cxnLst/>
              <a:rect l="l" t="t" r="r" b="b"/>
              <a:pathLst>
                <a:path w="16248" h="17958" extrusionOk="0">
                  <a:moveTo>
                    <a:pt x="7294" y="0"/>
                  </a:moveTo>
                  <a:lnTo>
                    <a:pt x="6615" y="931"/>
                  </a:lnTo>
                  <a:lnTo>
                    <a:pt x="5962" y="1886"/>
                  </a:lnTo>
                  <a:lnTo>
                    <a:pt x="6691" y="2314"/>
                  </a:lnTo>
                  <a:lnTo>
                    <a:pt x="7395" y="2767"/>
                  </a:lnTo>
                  <a:lnTo>
                    <a:pt x="7571" y="2892"/>
                  </a:lnTo>
                  <a:lnTo>
                    <a:pt x="7772" y="3169"/>
                  </a:lnTo>
                  <a:lnTo>
                    <a:pt x="7873" y="3521"/>
                  </a:lnTo>
                  <a:lnTo>
                    <a:pt x="7823" y="3873"/>
                  </a:lnTo>
                  <a:lnTo>
                    <a:pt x="7747" y="4049"/>
                  </a:lnTo>
                  <a:lnTo>
                    <a:pt x="7596" y="4276"/>
                  </a:lnTo>
                  <a:lnTo>
                    <a:pt x="7169" y="4502"/>
                  </a:lnTo>
                  <a:lnTo>
                    <a:pt x="6917" y="4527"/>
                  </a:lnTo>
                  <a:lnTo>
                    <a:pt x="6666" y="4502"/>
                  </a:lnTo>
                  <a:lnTo>
                    <a:pt x="6439" y="4401"/>
                  </a:lnTo>
                  <a:lnTo>
                    <a:pt x="5660" y="3898"/>
                  </a:lnTo>
                  <a:lnTo>
                    <a:pt x="4880" y="3420"/>
                  </a:lnTo>
                  <a:lnTo>
                    <a:pt x="2440" y="6916"/>
                  </a:lnTo>
                  <a:lnTo>
                    <a:pt x="1" y="10412"/>
                  </a:lnTo>
                  <a:lnTo>
                    <a:pt x="252" y="11720"/>
                  </a:lnTo>
                  <a:lnTo>
                    <a:pt x="504" y="13003"/>
                  </a:lnTo>
                  <a:lnTo>
                    <a:pt x="4427" y="15492"/>
                  </a:lnTo>
                  <a:lnTo>
                    <a:pt x="8351" y="17957"/>
                  </a:lnTo>
                  <a:lnTo>
                    <a:pt x="11218" y="13682"/>
                  </a:lnTo>
                  <a:lnTo>
                    <a:pt x="14085" y="9431"/>
                  </a:lnTo>
                  <a:lnTo>
                    <a:pt x="11645" y="7922"/>
                  </a:lnTo>
                  <a:lnTo>
                    <a:pt x="9306" y="6313"/>
                  </a:lnTo>
                  <a:lnTo>
                    <a:pt x="9156" y="6187"/>
                  </a:lnTo>
                  <a:lnTo>
                    <a:pt x="8929" y="5910"/>
                  </a:lnTo>
                  <a:lnTo>
                    <a:pt x="8829" y="5558"/>
                  </a:lnTo>
                  <a:lnTo>
                    <a:pt x="8879" y="5206"/>
                  </a:lnTo>
                  <a:lnTo>
                    <a:pt x="8954" y="5030"/>
                  </a:lnTo>
                  <a:lnTo>
                    <a:pt x="9105" y="4829"/>
                  </a:lnTo>
                  <a:lnTo>
                    <a:pt x="9558" y="4577"/>
                  </a:lnTo>
                  <a:lnTo>
                    <a:pt x="9809" y="4552"/>
                  </a:lnTo>
                  <a:lnTo>
                    <a:pt x="10036" y="4577"/>
                  </a:lnTo>
                  <a:lnTo>
                    <a:pt x="10237" y="4678"/>
                  </a:lnTo>
                  <a:lnTo>
                    <a:pt x="12651" y="6338"/>
                  </a:lnTo>
                  <a:lnTo>
                    <a:pt x="15141" y="7872"/>
                  </a:lnTo>
                  <a:lnTo>
                    <a:pt x="15644" y="7143"/>
                  </a:lnTo>
                  <a:lnTo>
                    <a:pt x="16122" y="6413"/>
                  </a:lnTo>
                  <a:lnTo>
                    <a:pt x="16198" y="6338"/>
                  </a:lnTo>
                  <a:lnTo>
                    <a:pt x="16248" y="6262"/>
                  </a:lnTo>
                  <a:lnTo>
                    <a:pt x="15996" y="6061"/>
                  </a:lnTo>
                  <a:lnTo>
                    <a:pt x="15745" y="5885"/>
                  </a:lnTo>
                  <a:lnTo>
                    <a:pt x="14010" y="4653"/>
                  </a:lnTo>
                  <a:lnTo>
                    <a:pt x="12224" y="3395"/>
                  </a:lnTo>
                  <a:lnTo>
                    <a:pt x="9734" y="1660"/>
                  </a:lnTo>
                  <a:lnTo>
                    <a:pt x="7320" y="25"/>
                  </a:lnTo>
                  <a:lnTo>
                    <a:pt x="7294" y="25"/>
                  </a:lnTo>
                  <a:lnTo>
                    <a:pt x="7294"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52" name="Google Shape;4244;p70"/>
            <p:cNvSpPr/>
            <p:nvPr/>
          </p:nvSpPr>
          <p:spPr>
            <a:xfrm rot="1505271">
              <a:off x="2617162" y="3650993"/>
              <a:ext cx="157929" cy="257621"/>
            </a:xfrm>
            <a:custGeom>
              <a:avLst/>
              <a:gdLst/>
              <a:ahLst/>
              <a:cxnLst/>
              <a:rect l="l" t="t" r="r" b="b"/>
              <a:pathLst>
                <a:path w="7848" h="12802" extrusionOk="0">
                  <a:moveTo>
                    <a:pt x="1" y="1"/>
                  </a:moveTo>
                  <a:lnTo>
                    <a:pt x="1284" y="6565"/>
                  </a:lnTo>
                  <a:lnTo>
                    <a:pt x="2617" y="12802"/>
                  </a:lnTo>
                  <a:lnTo>
                    <a:pt x="5207" y="8904"/>
                  </a:lnTo>
                  <a:lnTo>
                    <a:pt x="7848" y="4955"/>
                  </a:lnTo>
                  <a:lnTo>
                    <a:pt x="3924" y="2490"/>
                  </a:lnTo>
                  <a:lnTo>
                    <a:pt x="1"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3" name="Google Shape;4245;p70"/>
            <p:cNvSpPr/>
            <p:nvPr/>
          </p:nvSpPr>
          <p:spPr>
            <a:xfrm rot="1505271">
              <a:off x="2367411" y="3897630"/>
              <a:ext cx="244983" cy="301651"/>
            </a:xfrm>
            <a:custGeom>
              <a:avLst/>
              <a:gdLst/>
              <a:ahLst/>
              <a:cxnLst/>
              <a:rect l="l" t="t" r="r" b="b"/>
              <a:pathLst>
                <a:path w="12174" h="14990" extrusionOk="0">
                  <a:moveTo>
                    <a:pt x="6690" y="0"/>
                  </a:moveTo>
                  <a:lnTo>
                    <a:pt x="3597" y="4577"/>
                  </a:lnTo>
                  <a:lnTo>
                    <a:pt x="604" y="8878"/>
                  </a:lnTo>
                  <a:lnTo>
                    <a:pt x="302" y="8702"/>
                  </a:lnTo>
                  <a:lnTo>
                    <a:pt x="0" y="8526"/>
                  </a:lnTo>
                  <a:lnTo>
                    <a:pt x="4100" y="10991"/>
                  </a:lnTo>
                  <a:lnTo>
                    <a:pt x="9054" y="13732"/>
                  </a:lnTo>
                  <a:lnTo>
                    <a:pt x="11293" y="14788"/>
                  </a:lnTo>
                  <a:lnTo>
                    <a:pt x="11922" y="14964"/>
                  </a:lnTo>
                  <a:lnTo>
                    <a:pt x="12022" y="14964"/>
                  </a:lnTo>
                  <a:lnTo>
                    <a:pt x="12098" y="14990"/>
                  </a:lnTo>
                  <a:lnTo>
                    <a:pt x="12148" y="14990"/>
                  </a:lnTo>
                  <a:lnTo>
                    <a:pt x="12173" y="14964"/>
                  </a:lnTo>
                  <a:lnTo>
                    <a:pt x="11620" y="12122"/>
                  </a:lnTo>
                  <a:lnTo>
                    <a:pt x="9256" y="1484"/>
                  </a:lnTo>
                  <a:lnTo>
                    <a:pt x="7973" y="755"/>
                  </a:lnTo>
                  <a:lnTo>
                    <a:pt x="6690"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54" name="Google Shape;4246;p70"/>
            <p:cNvSpPr/>
            <p:nvPr/>
          </p:nvSpPr>
          <p:spPr>
            <a:xfrm rot="1505271">
              <a:off x="2566915" y="3877818"/>
              <a:ext cx="51637" cy="80997"/>
            </a:xfrm>
            <a:custGeom>
              <a:avLst/>
              <a:gdLst/>
              <a:ahLst/>
              <a:cxnLst/>
              <a:rect l="l" t="t" r="r" b="b"/>
              <a:pathLst>
                <a:path w="2566" h="4025" extrusionOk="0">
                  <a:moveTo>
                    <a:pt x="1711" y="1"/>
                  </a:moveTo>
                  <a:lnTo>
                    <a:pt x="855" y="1284"/>
                  </a:lnTo>
                  <a:lnTo>
                    <a:pt x="0" y="2541"/>
                  </a:lnTo>
                  <a:lnTo>
                    <a:pt x="1283" y="3296"/>
                  </a:lnTo>
                  <a:lnTo>
                    <a:pt x="2566" y="4025"/>
                  </a:lnTo>
                  <a:lnTo>
                    <a:pt x="2138" y="2063"/>
                  </a:lnTo>
                  <a:lnTo>
                    <a:pt x="1711"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5" name="Google Shape;4247;p70"/>
            <p:cNvSpPr/>
            <p:nvPr/>
          </p:nvSpPr>
          <p:spPr>
            <a:xfrm rot="1505271">
              <a:off x="2537656" y="3228492"/>
              <a:ext cx="225222" cy="347210"/>
            </a:xfrm>
            <a:custGeom>
              <a:avLst/>
              <a:gdLst/>
              <a:ahLst/>
              <a:cxnLst/>
              <a:rect l="l" t="t" r="r" b="b"/>
              <a:pathLst>
                <a:path w="11192" h="17254" extrusionOk="0">
                  <a:moveTo>
                    <a:pt x="8778" y="1"/>
                  </a:moveTo>
                  <a:lnTo>
                    <a:pt x="8199" y="504"/>
                  </a:lnTo>
                  <a:lnTo>
                    <a:pt x="6439" y="2491"/>
                  </a:lnTo>
                  <a:lnTo>
                    <a:pt x="2867" y="6967"/>
                  </a:lnTo>
                  <a:lnTo>
                    <a:pt x="0" y="10790"/>
                  </a:lnTo>
                  <a:lnTo>
                    <a:pt x="5030" y="14034"/>
                  </a:lnTo>
                  <a:lnTo>
                    <a:pt x="10110" y="17254"/>
                  </a:lnTo>
                  <a:lnTo>
                    <a:pt x="10664" y="16474"/>
                  </a:lnTo>
                  <a:lnTo>
                    <a:pt x="11192" y="15669"/>
                  </a:lnTo>
                  <a:lnTo>
                    <a:pt x="10412" y="11369"/>
                  </a:lnTo>
                  <a:lnTo>
                    <a:pt x="9180" y="3421"/>
                  </a:lnTo>
                  <a:lnTo>
                    <a:pt x="8778"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56" name="Google Shape;4248;p70"/>
            <p:cNvSpPr/>
            <p:nvPr/>
          </p:nvSpPr>
          <p:spPr>
            <a:xfrm rot="1505271">
              <a:off x="2259304" y="3728574"/>
              <a:ext cx="307728" cy="299135"/>
            </a:xfrm>
            <a:custGeom>
              <a:avLst/>
              <a:gdLst/>
              <a:ahLst/>
              <a:cxnLst/>
              <a:rect l="l" t="t" r="r" b="b"/>
              <a:pathLst>
                <a:path w="15292" h="14865" fill="none" extrusionOk="0">
                  <a:moveTo>
                    <a:pt x="9205" y="14864"/>
                  </a:moveTo>
                  <a:lnTo>
                    <a:pt x="8903" y="14688"/>
                  </a:lnTo>
                  <a:lnTo>
                    <a:pt x="8601" y="14512"/>
                  </a:lnTo>
                  <a:lnTo>
                    <a:pt x="4250" y="11796"/>
                  </a:lnTo>
                  <a:lnTo>
                    <a:pt x="25" y="9054"/>
                  </a:lnTo>
                  <a:lnTo>
                    <a:pt x="25" y="9029"/>
                  </a:lnTo>
                  <a:lnTo>
                    <a:pt x="0" y="9029"/>
                  </a:lnTo>
                  <a:lnTo>
                    <a:pt x="2867" y="4477"/>
                  </a:lnTo>
                  <a:lnTo>
                    <a:pt x="5810" y="0"/>
                  </a:lnTo>
                  <a:lnTo>
                    <a:pt x="8149" y="1560"/>
                  </a:lnTo>
                  <a:lnTo>
                    <a:pt x="12877" y="4553"/>
                  </a:lnTo>
                  <a:lnTo>
                    <a:pt x="15291" y="5986"/>
                  </a:lnTo>
                  <a:lnTo>
                    <a:pt x="12198" y="10563"/>
                  </a:lnTo>
                  <a:lnTo>
                    <a:pt x="9205" y="14864"/>
                  </a:lnTo>
                </a:path>
              </a:pathLst>
            </a:custGeom>
            <a:noFill/>
            <a:ln>
              <a:noFill/>
            </a:ln>
          </p:spPr>
          <p:txBody>
            <a:bodyPr spcFirstLastPara="1" wrap="square" lIns="121900" tIns="121900" rIns="121900" bIns="121900" anchor="ctr" anchorCtr="0">
              <a:noAutofit/>
            </a:bodyPr>
            <a:lstStyle/>
            <a:p>
              <a:endParaRPr sz="2400"/>
            </a:p>
          </p:txBody>
        </p:sp>
        <p:sp>
          <p:nvSpPr>
            <p:cNvPr id="57" name="Google Shape;4249;p70"/>
            <p:cNvSpPr/>
            <p:nvPr/>
          </p:nvSpPr>
          <p:spPr>
            <a:xfrm rot="1505271">
              <a:off x="2659899" y="3573249"/>
              <a:ext cx="31896" cy="52140"/>
            </a:xfrm>
            <a:custGeom>
              <a:avLst/>
              <a:gdLst/>
              <a:ahLst/>
              <a:cxnLst/>
              <a:rect l="l" t="t" r="r" b="b"/>
              <a:pathLst>
                <a:path w="1585" h="2591" extrusionOk="0">
                  <a:moveTo>
                    <a:pt x="1082" y="0"/>
                  </a:moveTo>
                  <a:lnTo>
                    <a:pt x="554" y="805"/>
                  </a:lnTo>
                  <a:lnTo>
                    <a:pt x="0" y="1585"/>
                  </a:lnTo>
                  <a:lnTo>
                    <a:pt x="780" y="2088"/>
                  </a:lnTo>
                  <a:lnTo>
                    <a:pt x="1585" y="2591"/>
                  </a:lnTo>
                  <a:lnTo>
                    <a:pt x="1333" y="1308"/>
                  </a:lnTo>
                  <a:lnTo>
                    <a:pt x="1082"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8" name="Google Shape;4250;p70"/>
            <p:cNvSpPr/>
            <p:nvPr/>
          </p:nvSpPr>
          <p:spPr>
            <a:xfrm rot="1505271">
              <a:off x="2451140" y="3570393"/>
              <a:ext cx="225242" cy="328999"/>
            </a:xfrm>
            <a:custGeom>
              <a:avLst/>
              <a:gdLst/>
              <a:ahLst/>
              <a:cxnLst/>
              <a:rect l="l" t="t" r="r" b="b"/>
              <a:pathLst>
                <a:path w="11193" h="16349" extrusionOk="0">
                  <a:moveTo>
                    <a:pt x="6992" y="1"/>
                  </a:moveTo>
                  <a:lnTo>
                    <a:pt x="3471" y="5156"/>
                  </a:lnTo>
                  <a:lnTo>
                    <a:pt x="1" y="10362"/>
                  </a:lnTo>
                  <a:lnTo>
                    <a:pt x="2340" y="11922"/>
                  </a:lnTo>
                  <a:lnTo>
                    <a:pt x="7068" y="14915"/>
                  </a:lnTo>
                  <a:lnTo>
                    <a:pt x="9482" y="16348"/>
                  </a:lnTo>
                  <a:lnTo>
                    <a:pt x="10337" y="15091"/>
                  </a:lnTo>
                  <a:lnTo>
                    <a:pt x="11193" y="13808"/>
                  </a:lnTo>
                  <a:lnTo>
                    <a:pt x="9860" y="7571"/>
                  </a:lnTo>
                  <a:lnTo>
                    <a:pt x="8577" y="1007"/>
                  </a:lnTo>
                  <a:lnTo>
                    <a:pt x="7772" y="504"/>
                  </a:lnTo>
                  <a:lnTo>
                    <a:pt x="6992"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59" name="Google Shape;4251;p70"/>
            <p:cNvSpPr/>
            <p:nvPr/>
          </p:nvSpPr>
          <p:spPr>
            <a:xfrm rot="1505271">
              <a:off x="2886881" y="3893371"/>
              <a:ext cx="70875" cy="88584"/>
            </a:xfrm>
            <a:custGeom>
              <a:avLst/>
              <a:gdLst/>
              <a:ahLst/>
              <a:cxnLst/>
              <a:rect l="l" t="t" r="r" b="b"/>
              <a:pathLst>
                <a:path w="3522" h="4402" extrusionOk="0">
                  <a:moveTo>
                    <a:pt x="2314" y="1"/>
                  </a:moveTo>
                  <a:lnTo>
                    <a:pt x="1937" y="227"/>
                  </a:lnTo>
                  <a:lnTo>
                    <a:pt x="1786" y="453"/>
                  </a:lnTo>
                  <a:lnTo>
                    <a:pt x="906" y="1937"/>
                  </a:lnTo>
                  <a:lnTo>
                    <a:pt x="0" y="3396"/>
                  </a:lnTo>
                  <a:lnTo>
                    <a:pt x="805" y="3899"/>
                  </a:lnTo>
                  <a:lnTo>
                    <a:pt x="1585" y="4402"/>
                  </a:lnTo>
                  <a:lnTo>
                    <a:pt x="2515" y="2918"/>
                  </a:lnTo>
                  <a:lnTo>
                    <a:pt x="3396" y="1409"/>
                  </a:lnTo>
                  <a:lnTo>
                    <a:pt x="3521" y="1132"/>
                  </a:lnTo>
                  <a:lnTo>
                    <a:pt x="3496" y="629"/>
                  </a:lnTo>
                  <a:lnTo>
                    <a:pt x="3220" y="252"/>
                  </a:lnTo>
                  <a:lnTo>
                    <a:pt x="2767" y="26"/>
                  </a:lnTo>
                  <a:lnTo>
                    <a:pt x="2541"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60" name="Google Shape;4252;p70"/>
            <p:cNvSpPr/>
            <p:nvPr/>
          </p:nvSpPr>
          <p:spPr>
            <a:xfrm rot="1505271">
              <a:off x="2778612" y="3928929"/>
              <a:ext cx="105789" cy="139214"/>
            </a:xfrm>
            <a:custGeom>
              <a:avLst/>
              <a:gdLst/>
              <a:ahLst/>
              <a:cxnLst/>
              <a:rect l="l" t="t" r="r" b="b"/>
              <a:pathLst>
                <a:path w="5257" h="6918" extrusionOk="0">
                  <a:moveTo>
                    <a:pt x="3672" y="1"/>
                  </a:moveTo>
                  <a:lnTo>
                    <a:pt x="1937" y="2767"/>
                  </a:lnTo>
                  <a:lnTo>
                    <a:pt x="126" y="5509"/>
                  </a:lnTo>
                  <a:lnTo>
                    <a:pt x="51" y="5660"/>
                  </a:lnTo>
                  <a:lnTo>
                    <a:pt x="1" y="6037"/>
                  </a:lnTo>
                  <a:lnTo>
                    <a:pt x="101" y="6389"/>
                  </a:lnTo>
                  <a:lnTo>
                    <a:pt x="327" y="6691"/>
                  </a:lnTo>
                  <a:lnTo>
                    <a:pt x="478" y="6791"/>
                  </a:lnTo>
                  <a:lnTo>
                    <a:pt x="705" y="6892"/>
                  </a:lnTo>
                  <a:lnTo>
                    <a:pt x="931" y="6917"/>
                  </a:lnTo>
                  <a:lnTo>
                    <a:pt x="1183" y="6892"/>
                  </a:lnTo>
                  <a:lnTo>
                    <a:pt x="1610" y="6666"/>
                  </a:lnTo>
                  <a:lnTo>
                    <a:pt x="1761" y="6464"/>
                  </a:lnTo>
                  <a:lnTo>
                    <a:pt x="3547" y="3748"/>
                  </a:lnTo>
                  <a:lnTo>
                    <a:pt x="5257" y="1007"/>
                  </a:lnTo>
                  <a:lnTo>
                    <a:pt x="4477" y="504"/>
                  </a:lnTo>
                  <a:lnTo>
                    <a:pt x="3672"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61" name="Google Shape;4253;p70"/>
            <p:cNvSpPr/>
            <p:nvPr/>
          </p:nvSpPr>
          <p:spPr>
            <a:xfrm rot="1505271">
              <a:off x="2996753" y="3822288"/>
              <a:ext cx="59223" cy="73914"/>
            </a:xfrm>
            <a:custGeom>
              <a:avLst/>
              <a:gdLst/>
              <a:ahLst/>
              <a:cxnLst/>
              <a:rect l="l" t="t" r="r" b="b"/>
              <a:pathLst>
                <a:path w="2943" h="3673" extrusionOk="0">
                  <a:moveTo>
                    <a:pt x="1912" y="1"/>
                  </a:moveTo>
                  <a:lnTo>
                    <a:pt x="1585" y="152"/>
                  </a:lnTo>
                  <a:lnTo>
                    <a:pt x="1157" y="554"/>
                  </a:lnTo>
                  <a:lnTo>
                    <a:pt x="428" y="1661"/>
                  </a:lnTo>
                  <a:lnTo>
                    <a:pt x="126" y="2239"/>
                  </a:lnTo>
                  <a:lnTo>
                    <a:pt x="0" y="2465"/>
                  </a:lnTo>
                  <a:lnTo>
                    <a:pt x="0" y="2918"/>
                  </a:lnTo>
                  <a:lnTo>
                    <a:pt x="201" y="3346"/>
                  </a:lnTo>
                  <a:lnTo>
                    <a:pt x="579" y="3622"/>
                  </a:lnTo>
                  <a:lnTo>
                    <a:pt x="830" y="3673"/>
                  </a:lnTo>
                  <a:lnTo>
                    <a:pt x="880" y="3673"/>
                  </a:lnTo>
                  <a:lnTo>
                    <a:pt x="1107" y="3647"/>
                  </a:lnTo>
                  <a:lnTo>
                    <a:pt x="1534" y="3421"/>
                  </a:lnTo>
                  <a:lnTo>
                    <a:pt x="1761" y="3220"/>
                  </a:lnTo>
                  <a:lnTo>
                    <a:pt x="2088" y="2893"/>
                  </a:lnTo>
                  <a:lnTo>
                    <a:pt x="2641" y="2063"/>
                  </a:lnTo>
                  <a:lnTo>
                    <a:pt x="2943" y="1183"/>
                  </a:lnTo>
                  <a:lnTo>
                    <a:pt x="2892" y="604"/>
                  </a:lnTo>
                  <a:lnTo>
                    <a:pt x="2742" y="302"/>
                  </a:lnTo>
                  <a:lnTo>
                    <a:pt x="2591" y="177"/>
                  </a:lnTo>
                  <a:lnTo>
                    <a:pt x="2314" y="26"/>
                  </a:lnTo>
                  <a:lnTo>
                    <a:pt x="2063"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62" name="Google Shape;4254;p70"/>
            <p:cNvSpPr/>
            <p:nvPr/>
          </p:nvSpPr>
          <p:spPr>
            <a:xfrm rot="1505271">
              <a:off x="2794185" y="3419549"/>
              <a:ext cx="84539" cy="67333"/>
            </a:xfrm>
            <a:custGeom>
              <a:avLst/>
              <a:gdLst/>
              <a:ahLst/>
              <a:cxnLst/>
              <a:rect l="l" t="t" r="r" b="b"/>
              <a:pathLst>
                <a:path w="4201" h="3346" extrusionOk="0">
                  <a:moveTo>
                    <a:pt x="931" y="1"/>
                  </a:moveTo>
                  <a:lnTo>
                    <a:pt x="705" y="26"/>
                  </a:lnTo>
                  <a:lnTo>
                    <a:pt x="252" y="252"/>
                  </a:lnTo>
                  <a:lnTo>
                    <a:pt x="126" y="453"/>
                  </a:lnTo>
                  <a:lnTo>
                    <a:pt x="51" y="629"/>
                  </a:lnTo>
                  <a:lnTo>
                    <a:pt x="0" y="1007"/>
                  </a:lnTo>
                  <a:lnTo>
                    <a:pt x="76" y="1359"/>
                  </a:lnTo>
                  <a:lnTo>
                    <a:pt x="302" y="1635"/>
                  </a:lnTo>
                  <a:lnTo>
                    <a:pt x="453" y="1761"/>
                  </a:lnTo>
                  <a:lnTo>
                    <a:pt x="1786" y="2541"/>
                  </a:lnTo>
                  <a:lnTo>
                    <a:pt x="3119" y="3345"/>
                  </a:lnTo>
                  <a:lnTo>
                    <a:pt x="3672" y="2566"/>
                  </a:lnTo>
                  <a:lnTo>
                    <a:pt x="4201" y="1811"/>
                  </a:lnTo>
                  <a:lnTo>
                    <a:pt x="2817" y="956"/>
                  </a:lnTo>
                  <a:lnTo>
                    <a:pt x="1409" y="126"/>
                  </a:lnTo>
                  <a:lnTo>
                    <a:pt x="1182" y="26"/>
                  </a:lnTo>
                  <a:lnTo>
                    <a:pt x="931"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63" name="Google Shape;4255;p70"/>
            <p:cNvSpPr/>
            <p:nvPr/>
          </p:nvSpPr>
          <p:spPr>
            <a:xfrm rot="1505271">
              <a:off x="2839727" y="3474681"/>
              <a:ext cx="60230" cy="53166"/>
            </a:xfrm>
            <a:custGeom>
              <a:avLst/>
              <a:gdLst/>
              <a:ahLst/>
              <a:cxnLst/>
              <a:rect l="l" t="t" r="r" b="b"/>
              <a:pathLst>
                <a:path w="2993" h="2642" extrusionOk="0">
                  <a:moveTo>
                    <a:pt x="1082" y="0"/>
                  </a:moveTo>
                  <a:lnTo>
                    <a:pt x="553" y="755"/>
                  </a:lnTo>
                  <a:lnTo>
                    <a:pt x="0" y="1534"/>
                  </a:lnTo>
                  <a:lnTo>
                    <a:pt x="780" y="2012"/>
                  </a:lnTo>
                  <a:lnTo>
                    <a:pt x="1559" y="2515"/>
                  </a:lnTo>
                  <a:lnTo>
                    <a:pt x="1786" y="2616"/>
                  </a:lnTo>
                  <a:lnTo>
                    <a:pt x="2037" y="2641"/>
                  </a:lnTo>
                  <a:lnTo>
                    <a:pt x="2289" y="2616"/>
                  </a:lnTo>
                  <a:lnTo>
                    <a:pt x="2716" y="2390"/>
                  </a:lnTo>
                  <a:lnTo>
                    <a:pt x="2867" y="2163"/>
                  </a:lnTo>
                  <a:lnTo>
                    <a:pt x="2943" y="1987"/>
                  </a:lnTo>
                  <a:lnTo>
                    <a:pt x="2993" y="1635"/>
                  </a:lnTo>
                  <a:lnTo>
                    <a:pt x="2892" y="1283"/>
                  </a:lnTo>
                  <a:lnTo>
                    <a:pt x="2691" y="1006"/>
                  </a:lnTo>
                  <a:lnTo>
                    <a:pt x="2515" y="881"/>
                  </a:lnTo>
                  <a:lnTo>
                    <a:pt x="1811" y="428"/>
                  </a:lnTo>
                  <a:lnTo>
                    <a:pt x="1082"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64" name="Google Shape;4256;p70"/>
            <p:cNvSpPr/>
            <p:nvPr/>
          </p:nvSpPr>
          <p:spPr>
            <a:xfrm rot="1505271">
              <a:off x="2953525" y="3665613"/>
              <a:ext cx="77978" cy="62765"/>
            </a:xfrm>
            <a:custGeom>
              <a:avLst/>
              <a:gdLst/>
              <a:ahLst/>
              <a:cxnLst/>
              <a:rect l="l" t="t" r="r" b="b"/>
              <a:pathLst>
                <a:path w="3875" h="3119" extrusionOk="0">
                  <a:moveTo>
                    <a:pt x="1057" y="0"/>
                  </a:moveTo>
                  <a:lnTo>
                    <a:pt x="529" y="780"/>
                  </a:lnTo>
                  <a:lnTo>
                    <a:pt x="1" y="1559"/>
                  </a:lnTo>
                  <a:lnTo>
                    <a:pt x="1208" y="2289"/>
                  </a:lnTo>
                  <a:lnTo>
                    <a:pt x="2441" y="2993"/>
                  </a:lnTo>
                  <a:lnTo>
                    <a:pt x="2667" y="3093"/>
                  </a:lnTo>
                  <a:lnTo>
                    <a:pt x="2893" y="3119"/>
                  </a:lnTo>
                  <a:lnTo>
                    <a:pt x="3195" y="3093"/>
                  </a:lnTo>
                  <a:lnTo>
                    <a:pt x="3673" y="2716"/>
                  </a:lnTo>
                  <a:lnTo>
                    <a:pt x="3874" y="2138"/>
                  </a:lnTo>
                  <a:lnTo>
                    <a:pt x="3748" y="1710"/>
                  </a:lnTo>
                  <a:lnTo>
                    <a:pt x="3547" y="1459"/>
                  </a:lnTo>
                  <a:lnTo>
                    <a:pt x="3396" y="1358"/>
                  </a:lnTo>
                  <a:lnTo>
                    <a:pt x="2214" y="704"/>
                  </a:lnTo>
                  <a:lnTo>
                    <a:pt x="1057"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65" name="Google Shape;4257;p70"/>
            <p:cNvSpPr/>
            <p:nvPr/>
          </p:nvSpPr>
          <p:spPr>
            <a:xfrm rot="1505271">
              <a:off x="2876233" y="3568996"/>
              <a:ext cx="127060" cy="98203"/>
            </a:xfrm>
            <a:custGeom>
              <a:avLst/>
              <a:gdLst/>
              <a:ahLst/>
              <a:cxnLst/>
              <a:rect l="l" t="t" r="r" b="b"/>
              <a:pathLst>
                <a:path w="6314" h="4880" extrusionOk="0">
                  <a:moveTo>
                    <a:pt x="981" y="0"/>
                  </a:moveTo>
                  <a:lnTo>
                    <a:pt x="730" y="25"/>
                  </a:lnTo>
                  <a:lnTo>
                    <a:pt x="277" y="277"/>
                  </a:lnTo>
                  <a:lnTo>
                    <a:pt x="126" y="478"/>
                  </a:lnTo>
                  <a:lnTo>
                    <a:pt x="51" y="654"/>
                  </a:lnTo>
                  <a:lnTo>
                    <a:pt x="1" y="1006"/>
                  </a:lnTo>
                  <a:lnTo>
                    <a:pt x="101" y="1358"/>
                  </a:lnTo>
                  <a:lnTo>
                    <a:pt x="328" y="1635"/>
                  </a:lnTo>
                  <a:lnTo>
                    <a:pt x="478" y="1761"/>
                  </a:lnTo>
                  <a:lnTo>
                    <a:pt x="2817" y="3370"/>
                  </a:lnTo>
                  <a:lnTo>
                    <a:pt x="5257" y="4879"/>
                  </a:lnTo>
                  <a:lnTo>
                    <a:pt x="5785" y="4100"/>
                  </a:lnTo>
                  <a:lnTo>
                    <a:pt x="6313" y="3320"/>
                  </a:lnTo>
                  <a:lnTo>
                    <a:pt x="3823" y="1786"/>
                  </a:lnTo>
                  <a:lnTo>
                    <a:pt x="1409" y="126"/>
                  </a:lnTo>
                  <a:lnTo>
                    <a:pt x="1208" y="25"/>
                  </a:lnTo>
                  <a:lnTo>
                    <a:pt x="981"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336207845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par>
                                <p:cTn id="19" presetID="16" presetClass="entr" presetSubtype="21"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inVertical)">
                                      <p:cBhvr>
                                        <p:cTn id="21" dur="500"/>
                                        <p:tgtEl>
                                          <p:spTgt spid="25"/>
                                        </p:tgtEl>
                                      </p:cBhvr>
                                    </p:animEffect>
                                  </p:childTnLst>
                                </p:cTn>
                              </p:par>
                              <p:par>
                                <p:cTn id="22" presetID="16" presetClass="entr" presetSubtype="21" fill="hold"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barn(inVertical)">
                                      <p:cBhvr>
                                        <p:cTn id="2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371" y="3181135"/>
            <a:ext cx="3592944" cy="2373724"/>
          </a:xfrm>
          <a:prstGeom prst="rect">
            <a:avLst/>
          </a:prstGeom>
        </p:spPr>
      </p:pic>
      <p:sp>
        <p:nvSpPr>
          <p:cNvPr id="3" name="TextBox 2"/>
          <p:cNvSpPr txBox="1"/>
          <p:nvPr/>
        </p:nvSpPr>
        <p:spPr>
          <a:xfrm>
            <a:off x="307371" y="2237286"/>
            <a:ext cx="3377045" cy="913199"/>
          </a:xfrm>
          <a:prstGeom prst="rect">
            <a:avLst/>
          </a:prstGeom>
          <a:noFill/>
        </p:spPr>
        <p:txBody>
          <a:bodyPr wrap="square" rtlCol="0">
            <a:spAutoFit/>
          </a:bodyPr>
          <a:lstStyle/>
          <a:p>
            <a:pPr algn="ctr"/>
            <a:r>
              <a:rPr lang="en-US" sz="2667" dirty="0" err="1">
                <a:latin typeface="Times New Roman" panose="02020603050405020304" pitchFamily="18" charset="0"/>
                <a:cs typeface="Times New Roman" panose="02020603050405020304" pitchFamily="18" charset="0"/>
              </a:rPr>
              <a:t>Lễ</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hội</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đua</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thuyền</a:t>
            </a:r>
            <a:r>
              <a:rPr lang="en-US" sz="2667" dirty="0">
                <a:latin typeface="Times New Roman" panose="02020603050405020304" pitchFamily="18" charset="0"/>
                <a:cs typeface="Times New Roman" panose="02020603050405020304" pitchFamily="18" charset="0"/>
              </a:rPr>
              <a:t> ở </a:t>
            </a:r>
            <a:r>
              <a:rPr lang="en-US" sz="2667" dirty="0" err="1">
                <a:latin typeface="Times New Roman" panose="02020603050405020304" pitchFamily="18" charset="0"/>
                <a:cs typeface="Times New Roman" panose="02020603050405020304" pitchFamily="18" charset="0"/>
              </a:rPr>
              <a:t>Quảng</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Ninh</a:t>
            </a:r>
            <a:endParaRPr lang="en-US" sz="2667"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0123" y="3181135"/>
            <a:ext cx="3858055" cy="2373724"/>
          </a:xfrm>
          <a:prstGeom prst="rect">
            <a:avLst/>
          </a:prstGeom>
        </p:spPr>
      </p:pic>
      <p:sp>
        <p:nvSpPr>
          <p:cNvPr id="5" name="TextBox 4"/>
          <p:cNvSpPr txBox="1"/>
          <p:nvPr/>
        </p:nvSpPr>
        <p:spPr>
          <a:xfrm>
            <a:off x="4415705" y="5706783"/>
            <a:ext cx="3355328" cy="913199"/>
          </a:xfrm>
          <a:prstGeom prst="rect">
            <a:avLst/>
          </a:prstGeom>
          <a:noFill/>
        </p:spPr>
        <p:txBody>
          <a:bodyPr wrap="square" rtlCol="0">
            <a:spAutoFit/>
          </a:bodyPr>
          <a:lstStyle/>
          <a:p>
            <a:pPr algn="ctr"/>
            <a:r>
              <a:rPr lang="en-US" sz="2667" dirty="0" err="1">
                <a:latin typeface="Times New Roman" panose="02020603050405020304" pitchFamily="18" charset="0"/>
                <a:cs typeface="Times New Roman" panose="02020603050405020304" pitchFamily="18" charset="0"/>
              </a:rPr>
              <a:t>Lễ</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hội</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đâm</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trâu</a:t>
            </a:r>
            <a:r>
              <a:rPr lang="en-US" sz="2667" dirty="0">
                <a:latin typeface="Times New Roman" panose="02020603050405020304" pitchFamily="18" charset="0"/>
                <a:cs typeface="Times New Roman" panose="02020603050405020304" pitchFamily="18" charset="0"/>
              </a:rPr>
              <a:t> ở </a:t>
            </a:r>
            <a:r>
              <a:rPr lang="en-US" sz="2667" dirty="0" err="1">
                <a:latin typeface="Times New Roman" panose="02020603050405020304" pitchFamily="18" charset="0"/>
                <a:cs typeface="Times New Roman" panose="02020603050405020304" pitchFamily="18" charset="0"/>
              </a:rPr>
              <a:t>Tây</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Nguyên</a:t>
            </a:r>
            <a:endParaRPr lang="en-US" sz="2667"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4556" y="3181135"/>
            <a:ext cx="3528579" cy="2373724"/>
          </a:xfrm>
          <a:prstGeom prst="rect">
            <a:avLst/>
          </a:prstGeom>
        </p:spPr>
      </p:pic>
      <p:sp>
        <p:nvSpPr>
          <p:cNvPr id="7" name="TextBox 6"/>
          <p:cNvSpPr txBox="1"/>
          <p:nvPr/>
        </p:nvSpPr>
        <p:spPr>
          <a:xfrm>
            <a:off x="8324528" y="5688181"/>
            <a:ext cx="3337073" cy="913199"/>
          </a:xfrm>
          <a:prstGeom prst="rect">
            <a:avLst/>
          </a:prstGeom>
          <a:noFill/>
        </p:spPr>
        <p:txBody>
          <a:bodyPr wrap="square" rtlCol="0">
            <a:spAutoFit/>
          </a:bodyPr>
          <a:lstStyle/>
          <a:p>
            <a:pPr algn="ctr"/>
            <a:r>
              <a:rPr lang="en-US" sz="2667" dirty="0" err="1">
                <a:latin typeface="Times New Roman" panose="02020603050405020304" pitchFamily="18" charset="0"/>
                <a:cs typeface="Times New Roman" panose="02020603050405020304" pitchFamily="18" charset="0"/>
              </a:rPr>
              <a:t>Lễ</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hội</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Cơm</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mới</a:t>
            </a:r>
            <a:r>
              <a:rPr lang="en-US" sz="2667" dirty="0">
                <a:latin typeface="Times New Roman" panose="02020603050405020304" pitchFamily="18" charset="0"/>
                <a:cs typeface="Times New Roman" panose="02020603050405020304" pitchFamily="18" charset="0"/>
              </a:rPr>
              <a:t> ở </a:t>
            </a:r>
            <a:r>
              <a:rPr lang="en-US" sz="2667" dirty="0" err="1">
                <a:latin typeface="Times New Roman" panose="02020603050405020304" pitchFamily="18" charset="0"/>
                <a:cs typeface="Times New Roman" panose="02020603050405020304" pitchFamily="18" charset="0"/>
              </a:rPr>
              <a:t>Tây</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Nguyên</a:t>
            </a:r>
            <a:endParaRPr lang="en-US" sz="2667"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371" y="225606"/>
            <a:ext cx="3592944" cy="2011680"/>
          </a:xfrm>
          <a:prstGeom prst="rect">
            <a:avLst/>
          </a:prstGeom>
        </p:spPr>
      </p:pic>
      <p:sp>
        <p:nvSpPr>
          <p:cNvPr id="9" name="TextBox 8"/>
          <p:cNvSpPr txBox="1"/>
          <p:nvPr/>
        </p:nvSpPr>
        <p:spPr>
          <a:xfrm>
            <a:off x="578325" y="5706783"/>
            <a:ext cx="3050309" cy="913199"/>
          </a:xfrm>
          <a:prstGeom prst="rect">
            <a:avLst/>
          </a:prstGeom>
          <a:noFill/>
        </p:spPr>
        <p:txBody>
          <a:bodyPr wrap="square" rtlCol="0">
            <a:spAutoFit/>
          </a:bodyPr>
          <a:lstStyle/>
          <a:p>
            <a:pPr algn="ctr"/>
            <a:r>
              <a:rPr lang="en-US" sz="2667" dirty="0" err="1">
                <a:latin typeface="Times New Roman" panose="02020603050405020304" pitchFamily="18" charset="0"/>
                <a:cs typeface="Times New Roman" panose="02020603050405020304" pitchFamily="18" charset="0"/>
              </a:rPr>
              <a:t>Lễ</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hội</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đua</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voi</a:t>
            </a:r>
            <a:r>
              <a:rPr lang="en-US" sz="2667" dirty="0">
                <a:latin typeface="Times New Roman" panose="02020603050405020304" pitchFamily="18" charset="0"/>
                <a:cs typeface="Times New Roman" panose="02020603050405020304" pitchFamily="18" charset="0"/>
              </a:rPr>
              <a:t> ở </a:t>
            </a:r>
            <a:r>
              <a:rPr lang="en-US" sz="2667" dirty="0" err="1">
                <a:latin typeface="Times New Roman" panose="02020603050405020304" pitchFamily="18" charset="0"/>
                <a:cs typeface="Times New Roman" panose="02020603050405020304" pitchFamily="18" charset="0"/>
              </a:rPr>
              <a:t>Buôn</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Đôn</a:t>
            </a:r>
            <a:endParaRPr lang="en-US" sz="2667"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20122" y="225606"/>
            <a:ext cx="3858055" cy="2011680"/>
          </a:xfrm>
          <a:prstGeom prst="rect">
            <a:avLst/>
          </a:prstGeom>
        </p:spPr>
      </p:pic>
      <p:sp>
        <p:nvSpPr>
          <p:cNvPr id="11" name="TextBox 10"/>
          <p:cNvSpPr txBox="1"/>
          <p:nvPr/>
        </p:nvSpPr>
        <p:spPr>
          <a:xfrm>
            <a:off x="4471487" y="2376839"/>
            <a:ext cx="3377045" cy="502766"/>
          </a:xfrm>
          <a:prstGeom prst="rect">
            <a:avLst/>
          </a:prstGeom>
          <a:noFill/>
        </p:spPr>
        <p:txBody>
          <a:bodyPr wrap="square" rtlCol="0">
            <a:spAutoFit/>
          </a:bodyPr>
          <a:lstStyle/>
          <a:p>
            <a:pPr algn="ctr"/>
            <a:r>
              <a:rPr lang="en-US" sz="2667" dirty="0" err="1">
                <a:latin typeface="Times New Roman" panose="02020603050405020304" pitchFamily="18" charset="0"/>
                <a:cs typeface="Times New Roman" panose="02020603050405020304" pitchFamily="18" charset="0"/>
              </a:rPr>
              <a:t>Hội</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vật</a:t>
            </a:r>
            <a:r>
              <a:rPr lang="en-US" sz="2667" dirty="0">
                <a:latin typeface="Times New Roman" panose="02020603050405020304" pitchFamily="18" charset="0"/>
                <a:cs typeface="Times New Roman" panose="02020603050405020304" pitchFamily="18" charset="0"/>
              </a:rPr>
              <a:t> ở </a:t>
            </a:r>
            <a:r>
              <a:rPr lang="en-US" sz="2667" dirty="0" err="1">
                <a:latin typeface="Times New Roman" panose="02020603050405020304" pitchFamily="18" charset="0"/>
                <a:cs typeface="Times New Roman" panose="02020603050405020304" pitchFamily="18" charset="0"/>
              </a:rPr>
              <a:t>Vĩnh</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Phúc</a:t>
            </a:r>
            <a:endParaRPr lang="en-US" sz="2667" dirty="0">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84556" y="225606"/>
            <a:ext cx="3528579" cy="2011680"/>
          </a:xfrm>
          <a:prstGeom prst="rect">
            <a:avLst/>
          </a:prstGeom>
        </p:spPr>
      </p:pic>
      <p:sp>
        <p:nvSpPr>
          <p:cNvPr id="13" name="TextBox 12"/>
          <p:cNvSpPr txBox="1"/>
          <p:nvPr/>
        </p:nvSpPr>
        <p:spPr>
          <a:xfrm>
            <a:off x="8284556" y="2255889"/>
            <a:ext cx="3377045" cy="913199"/>
          </a:xfrm>
          <a:prstGeom prst="rect">
            <a:avLst/>
          </a:prstGeom>
          <a:noFill/>
        </p:spPr>
        <p:txBody>
          <a:bodyPr wrap="square" rtlCol="0">
            <a:spAutoFit/>
          </a:bodyPr>
          <a:lstStyle/>
          <a:p>
            <a:pPr algn="ctr"/>
            <a:r>
              <a:rPr lang="en-US" sz="2667" dirty="0" err="1">
                <a:latin typeface="Times New Roman" panose="02020603050405020304" pitchFamily="18" charset="0"/>
                <a:cs typeface="Times New Roman" panose="02020603050405020304" pitchFamily="18" charset="0"/>
              </a:rPr>
              <a:t>Lễ</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hội</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cồng</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chiêng</a:t>
            </a:r>
            <a:r>
              <a:rPr lang="en-US" sz="2667" dirty="0">
                <a:latin typeface="Times New Roman" panose="02020603050405020304" pitchFamily="18" charset="0"/>
                <a:cs typeface="Times New Roman" panose="02020603050405020304" pitchFamily="18" charset="0"/>
              </a:rPr>
              <a:t> ở </a:t>
            </a:r>
            <a:r>
              <a:rPr lang="en-US" sz="2667" dirty="0" err="1">
                <a:latin typeface="Times New Roman" panose="02020603050405020304" pitchFamily="18" charset="0"/>
                <a:cs typeface="Times New Roman" panose="02020603050405020304" pitchFamily="18" charset="0"/>
              </a:rPr>
              <a:t>Tây</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Nguyên</a:t>
            </a:r>
            <a:endParaRPr lang="en-US" sz="2667"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043230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arn(inVertical)">
                                      <p:cBhvr>
                                        <p:cTn id="39" dur="500"/>
                                        <p:tgtEl>
                                          <p:spTgt spid="4"/>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arn(inVertical)">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arn(inVertical)">
                                      <p:cBhvr>
                                        <p:cTn id="47" dur="500"/>
                                        <p:tgtEl>
                                          <p:spTgt spid="6"/>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barn(inVertical)">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1"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25974" y="317147"/>
            <a:ext cx="4177139" cy="1099821"/>
            <a:chOff x="4148176" y="1678348"/>
            <a:chExt cx="3133261" cy="824866"/>
          </a:xfrm>
        </p:grpSpPr>
        <p:cxnSp>
          <p:nvCxnSpPr>
            <p:cNvPr id="5" name="直接连接符 4"/>
            <p:cNvCxnSpPr/>
            <p:nvPr/>
          </p:nvCxnSpPr>
          <p:spPr>
            <a:xfrm>
              <a:off x="4959524" y="2089717"/>
              <a:ext cx="2321913" cy="5290"/>
            </a:xfrm>
            <a:prstGeom prst="line">
              <a:avLst/>
            </a:prstGeom>
            <a:noFill/>
            <a:ln w="12700" cap="flat" cmpd="sng" algn="ctr">
              <a:solidFill>
                <a:sysClr val="window" lastClr="FFFFFF">
                  <a:lumMod val="50000"/>
                </a:sysClr>
              </a:solidFill>
              <a:prstDash val="solid"/>
              <a:headEnd type="none" w="med" len="med"/>
              <a:tailEnd type="oval" w="med" len="med"/>
            </a:ln>
            <a:effectLst/>
          </p:spPr>
        </p:cxnSp>
        <p:grpSp>
          <p:nvGrpSpPr>
            <p:cNvPr id="6" name="组合 5"/>
            <p:cNvGrpSpPr/>
            <p:nvPr/>
          </p:nvGrpSpPr>
          <p:grpSpPr>
            <a:xfrm>
              <a:off x="4148176" y="1697000"/>
              <a:ext cx="904292" cy="806214"/>
              <a:chOff x="3835847" y="1395243"/>
              <a:chExt cx="1462116" cy="1303538"/>
            </a:xfrm>
          </p:grpSpPr>
          <p:sp>
            <p:nvSpPr>
              <p:cNvPr id="8" name="同心圆 7"/>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just">
                  <a:defRPr/>
                </a:pPr>
                <a:endParaRPr lang="zh-CN" altLang="en-US" sz="1500" kern="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9" name="组合 8"/>
              <p:cNvGrpSpPr/>
              <p:nvPr/>
            </p:nvGrpSpPr>
            <p:grpSpPr>
              <a:xfrm>
                <a:off x="4939609" y="1857832"/>
                <a:ext cx="358354" cy="358354"/>
                <a:chOff x="5917211" y="1835961"/>
                <a:chExt cx="504056" cy="504056"/>
              </a:xfrm>
            </p:grpSpPr>
            <p:sp>
              <p:nvSpPr>
                <p:cNvPr id="11" name="同心圆 10"/>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just">
                    <a:defRPr/>
                  </a:pPr>
                  <a:endParaRPr lang="zh-CN" altLang="en-US" sz="1500" kern="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 name="椭圆 11"/>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just">
                    <a:defRPr/>
                  </a:pPr>
                  <a:endParaRPr lang="zh-CN" altLang="en-US" sz="1500" kern="0">
                    <a:solidFill>
                      <a:sysClr val="window" lastClr="FFFFFF"/>
                    </a:solidFill>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10" name="椭圆 9"/>
              <p:cNvSpPr/>
              <p:nvPr/>
            </p:nvSpPr>
            <p:spPr>
              <a:xfrm>
                <a:off x="4151028" y="1732853"/>
                <a:ext cx="676101" cy="676101"/>
              </a:xfrm>
              <a:prstGeom prst="ellipse">
                <a:avLst/>
              </a:prstGeom>
              <a:solidFill>
                <a:schemeClr val="accent3"/>
              </a:solidFill>
              <a:ln w="25400" cap="flat" cmpd="sng" algn="ctr">
                <a:noFill/>
                <a:prstDash val="solid"/>
              </a:ln>
              <a:effectLst/>
            </p:spPr>
            <p:txBody>
              <a:bodyPr rtlCol="0" anchor="ctr"/>
              <a:lstStyle/>
              <a:p>
                <a:pPr algn="just">
                  <a:defRPr/>
                </a:pPr>
                <a:endParaRPr lang="en-US" altLang="zh-CN" sz="1900" kern="0" dirty="0">
                  <a:solidFill>
                    <a:sysClr val="window" lastClr="FFFFFF"/>
                  </a:solidFill>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7" name="TextBox 6"/>
            <p:cNvSpPr txBox="1"/>
            <p:nvPr/>
          </p:nvSpPr>
          <p:spPr>
            <a:xfrm>
              <a:off x="5052468" y="1678348"/>
              <a:ext cx="2180550" cy="392415"/>
            </a:xfrm>
            <a:prstGeom prst="rect">
              <a:avLst/>
            </a:prstGeom>
            <a:noFill/>
          </p:spPr>
          <p:txBody>
            <a:bodyPr wrap="square" rtlCol="0">
              <a:spAutoFit/>
            </a:bodyPr>
            <a:lstStyle/>
            <a:p>
              <a:pPr lvl="0" algn="just">
                <a:defRPr/>
              </a:pPr>
              <a:r>
                <a:rPr lang="en-US" altLang="zh-CN" sz="2800" b="1" kern="0" dirty="0" err="1" smtClean="0">
                  <a:solidFill>
                    <a:schemeClr val="accent1"/>
                  </a:solidFill>
                  <a:latin typeface="Times New Roman" panose="02020603050405020304" pitchFamily="18" charset="0"/>
                  <a:ea typeface="Elsie" panose="02000000000000000000" charset="0"/>
                  <a:cs typeface="Times New Roman" panose="02020603050405020304" pitchFamily="18" charset="0"/>
                </a:rPr>
                <a:t>Trò</a:t>
              </a:r>
              <a:r>
                <a:rPr lang="en-US" altLang="zh-CN" sz="2800" b="1" kern="0" dirty="0" smtClean="0">
                  <a:solidFill>
                    <a:schemeClr val="accent1"/>
                  </a:solidFill>
                  <a:latin typeface="Times New Roman" panose="02020603050405020304" pitchFamily="18" charset="0"/>
                  <a:ea typeface="Elsie" panose="02000000000000000000" charset="0"/>
                  <a:cs typeface="Times New Roman" panose="02020603050405020304" pitchFamily="18" charset="0"/>
                </a:rPr>
                <a:t> </a:t>
              </a:r>
              <a:r>
                <a:rPr lang="en-US" altLang="zh-CN" sz="2800" b="1" kern="0" dirty="0" err="1" smtClean="0">
                  <a:solidFill>
                    <a:schemeClr val="accent1"/>
                  </a:solidFill>
                  <a:latin typeface="Times New Roman" panose="02020603050405020304" pitchFamily="18" charset="0"/>
                  <a:ea typeface="Elsie" panose="02000000000000000000" charset="0"/>
                  <a:cs typeface="Times New Roman" panose="02020603050405020304" pitchFamily="18" charset="0"/>
                </a:rPr>
                <a:t>chơi</a:t>
              </a:r>
              <a:r>
                <a:rPr lang="en-US" altLang="zh-CN" sz="2800" b="1" kern="0" dirty="0" smtClean="0">
                  <a:solidFill>
                    <a:schemeClr val="accent1"/>
                  </a:solidFill>
                  <a:latin typeface="Times New Roman" panose="02020603050405020304" pitchFamily="18" charset="0"/>
                  <a:ea typeface="Elsie" panose="02000000000000000000" charset="0"/>
                  <a:cs typeface="Times New Roman" panose="02020603050405020304" pitchFamily="18" charset="0"/>
                </a:rPr>
                <a:t> </a:t>
              </a:r>
              <a:r>
                <a:rPr lang="en-US" altLang="zh-CN" sz="2800" b="1" kern="0" dirty="0" err="1" smtClean="0">
                  <a:solidFill>
                    <a:schemeClr val="accent1"/>
                  </a:solidFill>
                  <a:latin typeface="Times New Roman" panose="02020603050405020304" pitchFamily="18" charset="0"/>
                  <a:ea typeface="Elsie" panose="02000000000000000000" charset="0"/>
                  <a:cs typeface="Times New Roman" panose="02020603050405020304" pitchFamily="18" charset="0"/>
                </a:rPr>
                <a:t>ném</a:t>
              </a:r>
              <a:r>
                <a:rPr lang="en-US" altLang="zh-CN" sz="2800" b="1" kern="0" dirty="0" smtClean="0">
                  <a:solidFill>
                    <a:schemeClr val="accent1"/>
                  </a:solidFill>
                  <a:latin typeface="Times New Roman" panose="02020603050405020304" pitchFamily="18" charset="0"/>
                  <a:ea typeface="Elsie" panose="02000000000000000000" charset="0"/>
                  <a:cs typeface="Times New Roman" panose="02020603050405020304" pitchFamily="18" charset="0"/>
                </a:rPr>
                <a:t> </a:t>
              </a:r>
              <a:r>
                <a:rPr lang="en-US" altLang="zh-CN" sz="2800" b="1" kern="0" dirty="0" err="1" smtClean="0">
                  <a:solidFill>
                    <a:schemeClr val="accent1"/>
                  </a:solidFill>
                  <a:latin typeface="Times New Roman" panose="02020603050405020304" pitchFamily="18" charset="0"/>
                  <a:ea typeface="Elsie" panose="02000000000000000000" charset="0"/>
                  <a:cs typeface="Times New Roman" panose="02020603050405020304" pitchFamily="18" charset="0"/>
                </a:rPr>
                <a:t>còn</a:t>
              </a:r>
              <a:endParaRPr lang="zh-CN" altLang="en-US" sz="2800" b="1" kern="0" dirty="0">
                <a:solidFill>
                  <a:schemeClr val="accent1"/>
                </a:solidFill>
                <a:latin typeface="Times New Roman" panose="02020603050405020304" pitchFamily="18" charset="0"/>
                <a:ea typeface="Elsie" panose="02000000000000000000" charset="0"/>
                <a:cs typeface="Times New Roman" panose="02020603050405020304" pitchFamily="18" charset="0"/>
              </a:endParaRPr>
            </a:p>
          </p:txBody>
        </p:sp>
      </p:grpSp>
      <p:sp>
        <p:nvSpPr>
          <p:cNvPr id="13" name="TextBox 12"/>
          <p:cNvSpPr txBox="1"/>
          <p:nvPr/>
        </p:nvSpPr>
        <p:spPr>
          <a:xfrm>
            <a:off x="1431540" y="982520"/>
            <a:ext cx="8961120" cy="523220"/>
          </a:xfrm>
          <a:prstGeom prst="rect">
            <a:avLst/>
          </a:prstGeom>
          <a:noFill/>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Dụng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cụ</a:t>
            </a:r>
            <a:r>
              <a:rPr lang="en-US" sz="2800" dirty="0" smtClean="0">
                <a:latin typeface="Times New Roman" panose="02020603050405020304" pitchFamily="18" charset="0"/>
                <a:cs typeface="Times New Roman" panose="02020603050405020304" pitchFamily="18" charset="0"/>
              </a:rPr>
              <a:t>:</a:t>
            </a:r>
          </a:p>
        </p:txBody>
      </p:sp>
      <p:sp>
        <p:nvSpPr>
          <p:cNvPr id="14" name="TextBox 13"/>
          <p:cNvSpPr txBox="1"/>
          <p:nvPr/>
        </p:nvSpPr>
        <p:spPr>
          <a:xfrm>
            <a:off x="1431540" y="1603388"/>
            <a:ext cx="8961120" cy="954107"/>
          </a:xfrm>
          <a:prstGeom prst="rect">
            <a:avLst/>
          </a:prstGeom>
          <a:noFill/>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chiếc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còn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túi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vải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vuông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mỗi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cạnh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khoảng</a:t>
            </a:r>
            <a:r>
              <a:rPr lang="en-US" sz="2800" dirty="0" smtClean="0">
                <a:latin typeface="Times New Roman" panose="02020603050405020304" pitchFamily="18" charset="0"/>
                <a:cs typeface="Times New Roman" panose="02020603050405020304" pitchFamily="18" charset="0"/>
              </a:rPr>
              <a:t> 10cm,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đổ</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đuôi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hơn</a:t>
            </a:r>
            <a:r>
              <a:rPr lang="en-US" sz="2800" dirty="0" smtClean="0">
                <a:latin typeface="Times New Roman" panose="02020603050405020304" pitchFamily="18" charset="0"/>
                <a:cs typeface="Times New Roman" panose="02020603050405020304" pitchFamily="18" charset="0"/>
              </a:rPr>
              <a:t> 1m </a:t>
            </a:r>
            <a:r>
              <a:rPr lang="en-US" sz="2800" dirty="0" err="1" smtClean="0">
                <a:latin typeface="Times New Roman" panose="02020603050405020304" pitchFamily="18" charset="0"/>
                <a:cs typeface="Times New Roman" panose="02020603050405020304" pitchFamily="18" charset="0"/>
              </a:rPr>
              <a:t>bằng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vải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ngũ</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p:txBody>
      </p:sp>
      <p:sp>
        <p:nvSpPr>
          <p:cNvPr id="15" name="TextBox 14"/>
          <p:cNvSpPr txBox="1"/>
          <p:nvPr/>
        </p:nvSpPr>
        <p:spPr>
          <a:xfrm>
            <a:off x="1431540" y="3194499"/>
            <a:ext cx="8961120" cy="523220"/>
          </a:xfrm>
          <a:prstGeom prst="rect">
            <a:avLst/>
          </a:prstGeom>
          <a:noFill/>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thức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chơi</a:t>
            </a:r>
            <a:r>
              <a:rPr lang="en-US" sz="2800" dirty="0" smtClean="0">
                <a:latin typeface="Times New Roman" panose="02020603050405020304" pitchFamily="18" charset="0"/>
                <a:cs typeface="Times New Roman" panose="02020603050405020304" pitchFamily="18" charset="0"/>
              </a:rPr>
              <a:t>:</a:t>
            </a:r>
          </a:p>
        </p:txBody>
      </p:sp>
      <p:sp>
        <p:nvSpPr>
          <p:cNvPr id="16" name="TextBox 15"/>
          <p:cNvSpPr txBox="1"/>
          <p:nvPr/>
        </p:nvSpPr>
        <p:spPr>
          <a:xfrm>
            <a:off x="3892731" y="3829530"/>
            <a:ext cx="8154558" cy="2677656"/>
          </a:xfrm>
          <a:prstGeom prst="rect">
            <a:avLst/>
          </a:prstGeom>
          <a:noFill/>
        </p:spPr>
        <p:txBody>
          <a:bodyPr wrap="square" rtlCol="0">
            <a:spAutoFit/>
          </a:bodyPr>
          <a:lstStyle/>
          <a:p>
            <a:pPr algn="just"/>
            <a:r>
              <a:rPr lang="en-US" sz="2800" dirty="0" err="1" smtClean="0">
                <a:latin typeface="Times New Roman" panose="02020603050405020304" pitchFamily="18" charset="0"/>
                <a:cs typeface="Times New Roman" panose="02020603050405020304" pitchFamily="18" charset="0"/>
              </a:rPr>
              <a:t>Thanh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niên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trai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hai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nhau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nhắm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chiếc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vòng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giấy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tung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còn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nhanh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tay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bắt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còn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đối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phương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tung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đến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ném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ném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trúng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thủng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vòng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giấy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thì</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thưởng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nếu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ném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thủng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hồng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tâm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thì</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thưởng</a:t>
            </a:r>
            <a:r>
              <a:rPr lang="en-US" sz="2800" dirty="0" smtClean="0">
                <a:latin typeface="Times New Roman" panose="02020603050405020304" pitchFamily="18" charset="0"/>
                <a:cs typeface="Times New Roman" panose="02020603050405020304" pitchFamily="18" charset="0"/>
              </a:rPr>
              <a:t> to </a:t>
            </a:r>
            <a:r>
              <a:rPr lang="en-US" sz="2800" dirty="0" err="1" smtClean="0">
                <a:latin typeface="Times New Roman" panose="02020603050405020304" pitchFamily="18" charset="0"/>
                <a:cs typeface="Times New Roman" panose="02020603050405020304" pitchFamily="18" charset="0"/>
              </a:rPr>
              <a:t>hơn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Ném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trúng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sẽ</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vòng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giấy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tiếp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tục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chơi</a:t>
            </a:r>
            <a:r>
              <a:rPr lang="en-US" sz="2800" dirty="0" smtClean="0">
                <a:latin typeface="Times New Roman" panose="02020603050405020304" pitchFamily="18" charset="0"/>
                <a:cs typeface="Times New Roman" panose="02020603050405020304" pitchFamily="18" charset="0"/>
              </a:rPr>
              <a:t>.</a:t>
            </a:r>
          </a:p>
        </p:txBody>
      </p:sp>
      <p:sp>
        <p:nvSpPr>
          <p:cNvPr id="17" name="TextBox 16"/>
          <p:cNvSpPr txBox="1"/>
          <p:nvPr/>
        </p:nvSpPr>
        <p:spPr>
          <a:xfrm>
            <a:off x="1466375" y="2565685"/>
            <a:ext cx="8961120" cy="523220"/>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cây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mai</a:t>
            </a:r>
            <a:endParaRPr lang="en-US" sz="2800" dirty="0" smtClean="0">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974" y="3959387"/>
            <a:ext cx="3444538" cy="2659610"/>
          </a:xfrm>
          <a:prstGeom prst="rect">
            <a:avLst/>
          </a:prstGeom>
        </p:spPr>
      </p:pic>
    </p:spTree>
    <p:extLst>
      <p:ext uri="{BB962C8B-B14F-4D97-AF65-F5344CB8AC3E}">
        <p14:creationId xmlns:p14="http://schemas.microsoft.com/office/powerpoint/2010/main" val="204529287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58537" y="1019637"/>
            <a:ext cx="8961120" cy="523220"/>
          </a:xfrm>
          <a:prstGeom prst="rect">
            <a:avLst/>
          </a:prstGeom>
          <a:noFill/>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Múa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sư</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thanh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niên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Tày</a:t>
            </a:r>
            <a:r>
              <a:rPr lang="en-US" sz="2800" dirty="0" smtClean="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Nùng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ưa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thích</a:t>
            </a:r>
            <a:r>
              <a:rPr lang="en-US" sz="2800" dirty="0" smtClean="0">
                <a:latin typeface="Times New Roman" panose="02020603050405020304" pitchFamily="18" charset="0"/>
                <a:cs typeface="Times New Roman" panose="02020603050405020304" pitchFamily="18" charset="0"/>
              </a:rPr>
              <a:t>.</a:t>
            </a:r>
          </a:p>
        </p:txBody>
      </p:sp>
      <p:sp>
        <p:nvSpPr>
          <p:cNvPr id="6" name="TextBox 5"/>
          <p:cNvSpPr txBox="1"/>
          <p:nvPr/>
        </p:nvSpPr>
        <p:spPr>
          <a:xfrm>
            <a:off x="1358537" y="3121070"/>
            <a:ext cx="8961120" cy="523220"/>
          </a:xfrm>
          <a:prstGeom prst="rect">
            <a:avLst/>
          </a:prstGeom>
          <a:noFill/>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định</a:t>
            </a:r>
            <a:r>
              <a:rPr lang="en-US" sz="2800" dirty="0" smtClean="0">
                <a:latin typeface="Times New Roman" panose="02020603050405020304" pitchFamily="18" charset="0"/>
                <a:cs typeface="Times New Roman" panose="02020603050405020304" pitchFamily="18" charset="0"/>
              </a:rPr>
              <a:t>: </a:t>
            </a:r>
          </a:p>
        </p:txBody>
      </p:sp>
      <p:sp>
        <p:nvSpPr>
          <p:cNvPr id="7" name="TextBox 6"/>
          <p:cNvSpPr txBox="1"/>
          <p:nvPr/>
        </p:nvSpPr>
        <p:spPr>
          <a:xfrm>
            <a:off x="4446233" y="3666552"/>
            <a:ext cx="7506281" cy="3108543"/>
          </a:xfrm>
          <a:prstGeom prst="rect">
            <a:avLst/>
          </a:prstGeom>
          <a:noFill/>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Theo </a:t>
            </a:r>
            <a:r>
              <a:rPr lang="en-US" sz="2800" dirty="0" err="1" smtClean="0">
                <a:latin typeface="Times New Roman" panose="02020603050405020304" pitchFamily="18" charset="0"/>
                <a:cs typeface="Times New Roman" panose="02020603050405020304" pitchFamily="18" charset="0"/>
              </a:rPr>
              <a:t>tục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lệ</a:t>
            </a:r>
            <a:r>
              <a:rPr lang="en-US" sz="2800" dirty="0" smtClean="0">
                <a:latin typeface="Times New Roman" panose="02020603050405020304" pitchFamily="18" charset="0"/>
                <a:cs typeface="Times New Roman" panose="02020603050405020304" pitchFamily="18" charset="0"/>
              </a:rPr>
              <a:t>, con </a:t>
            </a:r>
            <a:r>
              <a:rPr lang="en-US" sz="2800" dirty="0" err="1" smtClean="0">
                <a:latin typeface="Times New Roman" panose="02020603050405020304" pitchFamily="18" charset="0"/>
                <a:cs typeface="Times New Roman" panose="02020603050405020304" pitchFamily="18" charset="0"/>
              </a:rPr>
              <a:t>sư</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đến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trước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giữ</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vai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trò</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đàn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anh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quyền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chủ</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trì</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buổi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diễn</a:t>
            </a:r>
            <a:r>
              <a:rPr lang="en-US" sz="2800" dirty="0" smtClean="0">
                <a:latin typeface="Times New Roman" panose="02020603050405020304" pitchFamily="18" charset="0"/>
                <a:cs typeface="Times New Roman" panose="02020603050405020304" pitchFamily="18" charset="0"/>
              </a:rPr>
              <a:t>, con </a:t>
            </a:r>
            <a:r>
              <a:rPr lang="en-US" sz="2800" dirty="0" err="1" smtClean="0">
                <a:latin typeface="Times New Roman" panose="02020603050405020304" pitchFamily="18" charset="0"/>
                <a:cs typeface="Times New Roman" panose="02020603050405020304" pitchFamily="18" charset="0"/>
              </a:rPr>
              <a:t>đến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sau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phải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đeo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cằm</a:t>
            </a:r>
            <a:r>
              <a:rPr lang="en-US" sz="2800" dirty="0" smtClean="0">
                <a:latin typeface="Times New Roman" panose="02020603050405020304" pitchFamily="18" charset="0"/>
                <a:cs typeface="Times New Roman" panose="02020603050405020304" pitchFamily="18" charset="0"/>
              </a:rPr>
              <a:t> con </a:t>
            </a:r>
            <a:r>
              <a:rPr lang="en-US" sz="2800" dirty="0" err="1" smtClean="0">
                <a:latin typeface="Times New Roman" panose="02020603050405020304" pitchFamily="18" charset="0"/>
                <a:cs typeface="Times New Roman" panose="02020603050405020304" pitchFamily="18" charset="0"/>
              </a:rPr>
              <a:t>đến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trước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miếng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vải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đỏ</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gọi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hồng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thừa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nhận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quyền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anh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Trường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hợp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tranh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chấp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ta </a:t>
            </a:r>
            <a:r>
              <a:rPr lang="en-US" sz="2800" dirty="0" err="1" smtClean="0">
                <a:latin typeface="Times New Roman" panose="02020603050405020304" pitchFamily="18" charset="0"/>
                <a:cs typeface="Times New Roman" panose="02020603050405020304" pitchFamily="18" charset="0"/>
              </a:rPr>
              <a:t>tổ</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chức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cuộc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đấu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miếng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giữa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hai</a:t>
            </a:r>
            <a:r>
              <a:rPr lang="en-US" sz="2800" dirty="0" smtClean="0">
                <a:latin typeface="Times New Roman" panose="02020603050405020304" pitchFamily="18" charset="0"/>
                <a:cs typeface="Times New Roman" panose="02020603050405020304" pitchFamily="18" charset="0"/>
              </a:rPr>
              <a:t> con </a:t>
            </a:r>
            <a:r>
              <a:rPr lang="en-US" sz="2800" dirty="0" err="1" smtClean="0">
                <a:latin typeface="Times New Roman" panose="02020603050405020304" pitchFamily="18" charset="0"/>
                <a:cs typeface="Times New Roman" panose="02020603050405020304" pitchFamily="18" charset="0"/>
              </a:rPr>
              <a:t>sư</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tử</a:t>
            </a:r>
            <a:r>
              <a:rPr lang="en-US" sz="2800" dirty="0" smtClean="0">
                <a:latin typeface="Times New Roman" panose="02020603050405020304" pitchFamily="18" charset="0"/>
                <a:cs typeface="Times New Roman" panose="02020603050405020304" pitchFamily="18" charset="0"/>
              </a:rPr>
              <a:t>. Con </a:t>
            </a:r>
            <a:r>
              <a:rPr lang="en-US" sz="2800" dirty="0" err="1" smtClean="0">
                <a:latin typeface="Times New Roman" panose="02020603050405020304" pitchFamily="18" charset="0"/>
                <a:cs typeface="Times New Roman" panose="02020603050405020304" pitchFamily="18" charset="0"/>
              </a:rPr>
              <a:t>nào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quật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đối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phương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sẽ</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anh</a:t>
            </a:r>
            <a:r>
              <a:rPr lang="en-US" sz="2800" dirty="0" smtClean="0">
                <a:latin typeface="Times New Roman" panose="02020603050405020304" pitchFamily="18" charset="0"/>
                <a:cs typeface="Times New Roman" panose="02020603050405020304" pitchFamily="18" charset="0"/>
              </a:rPr>
              <a:t>.</a:t>
            </a:r>
          </a:p>
        </p:txBody>
      </p:sp>
      <p:sp>
        <p:nvSpPr>
          <p:cNvPr id="10" name="TextBox 9"/>
          <p:cNvSpPr txBox="1"/>
          <p:nvPr/>
        </p:nvSpPr>
        <p:spPr>
          <a:xfrm>
            <a:off x="1362294" y="2166963"/>
            <a:ext cx="8961120" cy="954107"/>
          </a:xfrm>
          <a:prstGeom prst="rect">
            <a:avLst/>
          </a:prstGeom>
          <a:noFill/>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miếng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võ</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biểu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diễn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rõ</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màn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múa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sư</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đùa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nghịch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vờn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nhau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ươi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hai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khỉ</a:t>
            </a:r>
            <a:r>
              <a:rPr lang="en-US" sz="2800" dirty="0" smtClean="0">
                <a:latin typeface="Times New Roman" panose="02020603050405020304" pitchFamily="18" charset="0"/>
                <a:cs typeface="Times New Roman" panose="02020603050405020304" pitchFamily="18" charset="0"/>
              </a:rPr>
              <a:t>.</a:t>
            </a:r>
          </a:p>
        </p:txBody>
      </p:sp>
      <p:sp>
        <p:nvSpPr>
          <p:cNvPr id="8" name="TextBox 7"/>
          <p:cNvSpPr txBox="1"/>
          <p:nvPr/>
        </p:nvSpPr>
        <p:spPr>
          <a:xfrm>
            <a:off x="1392748" y="1658147"/>
            <a:ext cx="8961120" cy="523220"/>
          </a:xfrm>
          <a:prstGeom prst="rect">
            <a:avLst/>
          </a:prstGeom>
          <a:noFill/>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Múa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sư</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điệu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võ</a:t>
            </a:r>
            <a:r>
              <a:rPr lang="en-US" sz="2800" dirty="0" smtClean="0">
                <a:latin typeface="Times New Roman" panose="02020603050405020304" pitchFamily="18" charset="0"/>
                <a:cs typeface="Times New Roman" panose="02020603050405020304" pitchFamily="18" charset="0"/>
              </a:rPr>
              <a:t>.</a:t>
            </a:r>
          </a:p>
        </p:txBody>
      </p:sp>
      <p:grpSp>
        <p:nvGrpSpPr>
          <p:cNvPr id="9" name="组合 12"/>
          <p:cNvGrpSpPr/>
          <p:nvPr/>
        </p:nvGrpSpPr>
        <p:grpSpPr>
          <a:xfrm>
            <a:off x="280637" y="195110"/>
            <a:ext cx="4177139" cy="1102915"/>
            <a:chOff x="4679100" y="2754721"/>
            <a:chExt cx="3133261" cy="827186"/>
          </a:xfrm>
        </p:grpSpPr>
        <p:cxnSp>
          <p:nvCxnSpPr>
            <p:cNvPr id="11" name="直接连接符 13"/>
            <p:cNvCxnSpPr/>
            <p:nvPr/>
          </p:nvCxnSpPr>
          <p:spPr>
            <a:xfrm>
              <a:off x="5490448" y="3168410"/>
              <a:ext cx="2321913" cy="5290"/>
            </a:xfrm>
            <a:prstGeom prst="line">
              <a:avLst/>
            </a:prstGeom>
            <a:noFill/>
            <a:ln w="12700" cap="flat" cmpd="sng" algn="ctr">
              <a:solidFill>
                <a:sysClr val="window" lastClr="FFFFFF">
                  <a:lumMod val="50000"/>
                </a:sysClr>
              </a:solidFill>
              <a:prstDash val="solid"/>
              <a:headEnd type="none" w="med" len="med"/>
              <a:tailEnd type="oval" w="med" len="med"/>
            </a:ln>
            <a:effectLst/>
          </p:spPr>
        </p:cxnSp>
        <p:grpSp>
          <p:nvGrpSpPr>
            <p:cNvPr id="12" name="组合 14"/>
            <p:cNvGrpSpPr/>
            <p:nvPr/>
          </p:nvGrpSpPr>
          <p:grpSpPr>
            <a:xfrm>
              <a:off x="4679100" y="2775693"/>
              <a:ext cx="904292" cy="806214"/>
              <a:chOff x="3835847" y="1395243"/>
              <a:chExt cx="1462116" cy="1303538"/>
            </a:xfrm>
          </p:grpSpPr>
          <p:sp>
            <p:nvSpPr>
              <p:cNvPr id="14" name="同心圆 16"/>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just">
                  <a:defRPr/>
                </a:pPr>
                <a:endParaRPr lang="zh-CN" altLang="en-US" sz="1500" kern="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15" name="组合 17"/>
              <p:cNvGrpSpPr/>
              <p:nvPr/>
            </p:nvGrpSpPr>
            <p:grpSpPr>
              <a:xfrm>
                <a:off x="4939609" y="1857832"/>
                <a:ext cx="358354" cy="358354"/>
                <a:chOff x="5917211" y="1835961"/>
                <a:chExt cx="504056" cy="504056"/>
              </a:xfrm>
            </p:grpSpPr>
            <p:sp>
              <p:nvSpPr>
                <p:cNvPr id="17" name="同心圆 19"/>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just">
                    <a:defRPr/>
                  </a:pPr>
                  <a:endParaRPr lang="zh-CN" altLang="en-US" sz="1500" kern="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椭圆 20"/>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just">
                    <a:defRPr/>
                  </a:pPr>
                  <a:endParaRPr lang="zh-CN" altLang="en-US" sz="1500" kern="0">
                    <a:solidFill>
                      <a:sysClr val="window" lastClr="FFFFFF"/>
                    </a:solidFill>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16" name="椭圆 18"/>
              <p:cNvSpPr/>
              <p:nvPr/>
            </p:nvSpPr>
            <p:spPr>
              <a:xfrm>
                <a:off x="4151028" y="1732853"/>
                <a:ext cx="676101" cy="676101"/>
              </a:xfrm>
              <a:prstGeom prst="ellipse">
                <a:avLst/>
              </a:prstGeom>
              <a:solidFill>
                <a:schemeClr val="accent2"/>
              </a:solidFill>
              <a:ln w="25400" cap="flat" cmpd="sng" algn="ctr">
                <a:noFill/>
                <a:prstDash val="solid"/>
              </a:ln>
              <a:effectLst/>
            </p:spPr>
            <p:txBody>
              <a:bodyPr rtlCol="0" anchor="ctr"/>
              <a:lstStyle/>
              <a:p>
                <a:pPr algn="just">
                  <a:defRPr/>
                </a:pPr>
                <a:endParaRPr lang="en-US" altLang="zh-CN" sz="1900" kern="0" dirty="0">
                  <a:solidFill>
                    <a:sysClr val="window" lastClr="FFFFFF"/>
                  </a:solidFill>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13" name="TextBox 12"/>
            <p:cNvSpPr txBox="1"/>
            <p:nvPr/>
          </p:nvSpPr>
          <p:spPr>
            <a:xfrm>
              <a:off x="5623152" y="2754721"/>
              <a:ext cx="2180550" cy="392415"/>
            </a:xfrm>
            <a:prstGeom prst="rect">
              <a:avLst/>
            </a:prstGeom>
            <a:noFill/>
          </p:spPr>
          <p:txBody>
            <a:bodyPr wrap="square" rtlCol="0">
              <a:spAutoFit/>
            </a:bodyPr>
            <a:lstStyle/>
            <a:p>
              <a:pPr lvl="0" algn="just">
                <a:defRPr/>
              </a:pPr>
              <a:r>
                <a:rPr lang="en-US" altLang="zh-CN" sz="2800" b="1" kern="0" dirty="0" err="1" smtClean="0">
                  <a:solidFill>
                    <a:schemeClr val="accent1"/>
                  </a:solidFill>
                  <a:latin typeface="Times New Roman" panose="02020603050405020304" pitchFamily="18" charset="0"/>
                  <a:ea typeface="Elsie" panose="02000000000000000000" charset="0"/>
                  <a:cs typeface="Times New Roman" panose="02020603050405020304" pitchFamily="18" charset="0"/>
                </a:rPr>
                <a:t>Múa</a:t>
              </a:r>
              <a:r>
                <a:rPr lang="en-US" altLang="zh-CN" sz="2800" b="1" kern="0" dirty="0" smtClean="0">
                  <a:solidFill>
                    <a:schemeClr val="accent1"/>
                  </a:solidFill>
                  <a:latin typeface="Times New Roman" panose="02020603050405020304" pitchFamily="18" charset="0"/>
                  <a:ea typeface="Elsie" panose="02000000000000000000" charset="0"/>
                  <a:cs typeface="Times New Roman" panose="02020603050405020304" pitchFamily="18" charset="0"/>
                </a:rPr>
                <a:t> </a:t>
              </a:r>
              <a:r>
                <a:rPr lang="en-US" altLang="zh-CN" sz="2800" b="1" kern="0" dirty="0" err="1" smtClean="0">
                  <a:solidFill>
                    <a:schemeClr val="accent1"/>
                  </a:solidFill>
                  <a:latin typeface="Times New Roman" panose="02020603050405020304" pitchFamily="18" charset="0"/>
                  <a:ea typeface="Elsie" panose="02000000000000000000" charset="0"/>
                  <a:cs typeface="Times New Roman" panose="02020603050405020304" pitchFamily="18" charset="0"/>
                </a:rPr>
                <a:t>sư</a:t>
              </a:r>
              <a:r>
                <a:rPr lang="en-US" altLang="zh-CN" sz="2800" b="1" kern="0" dirty="0" smtClean="0">
                  <a:solidFill>
                    <a:schemeClr val="accent1"/>
                  </a:solidFill>
                  <a:latin typeface="Times New Roman" panose="02020603050405020304" pitchFamily="18" charset="0"/>
                  <a:ea typeface="Elsie" panose="02000000000000000000" charset="0"/>
                  <a:cs typeface="Times New Roman" panose="02020603050405020304" pitchFamily="18" charset="0"/>
                </a:rPr>
                <a:t> </a:t>
              </a:r>
              <a:r>
                <a:rPr lang="en-US" altLang="zh-CN" sz="2800" b="1" kern="0" dirty="0" err="1" smtClean="0">
                  <a:solidFill>
                    <a:schemeClr val="accent1"/>
                  </a:solidFill>
                  <a:latin typeface="Times New Roman" panose="02020603050405020304" pitchFamily="18" charset="0"/>
                  <a:ea typeface="Elsie" panose="02000000000000000000" charset="0"/>
                  <a:cs typeface="Times New Roman" panose="02020603050405020304" pitchFamily="18" charset="0"/>
                </a:rPr>
                <a:t>tử</a:t>
              </a:r>
              <a:endParaRPr lang="zh-CN" altLang="en-US" sz="2800" b="1" kern="0" dirty="0">
                <a:solidFill>
                  <a:schemeClr val="accent1"/>
                </a:solidFill>
                <a:latin typeface="Times New Roman" panose="02020603050405020304" pitchFamily="18" charset="0"/>
                <a:ea typeface="Elsie" panose="02000000000000000000" charset="0"/>
                <a:cs typeface="Times New Roman" panose="02020603050405020304" pitchFamily="18" charset="0"/>
              </a:endParaRPr>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637" y="3745176"/>
            <a:ext cx="4076700" cy="2857500"/>
          </a:xfrm>
          <a:prstGeom prst="rect">
            <a:avLst/>
          </a:prstGeom>
        </p:spPr>
      </p:pic>
    </p:spTree>
    <p:extLst>
      <p:ext uri="{BB962C8B-B14F-4D97-AF65-F5344CB8AC3E}">
        <p14:creationId xmlns:p14="http://schemas.microsoft.com/office/powerpoint/2010/main" val="293127369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10"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58537" y="882449"/>
            <a:ext cx="10489474" cy="1384995"/>
          </a:xfrm>
          <a:prstGeom prst="rect">
            <a:avLst/>
          </a:prstGeom>
          <a:noFill/>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Mục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đích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cầu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mùa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màng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chúc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mừng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mọi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sự</a:t>
            </a:r>
            <a:r>
              <a:rPr lang="en-US" sz="2800" dirty="0" smtClean="0">
                <a:latin typeface="Times New Roman" panose="02020603050405020304" pitchFamily="18" charset="0"/>
                <a:cs typeface="Times New Roman" panose="02020603050405020304" pitchFamily="18" charset="0"/>
              </a:rPr>
              <a:t> may </a:t>
            </a:r>
            <a:r>
              <a:rPr lang="en-US" sz="2800" dirty="0" err="1" smtClean="0">
                <a:latin typeface="Times New Roman" panose="02020603050405020304" pitchFamily="18" charset="0"/>
                <a:cs typeface="Times New Roman" panose="02020603050405020304" pitchFamily="18" charset="0"/>
              </a:rPr>
              <a:t>mắn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tốt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lành</a:t>
            </a:r>
            <a:r>
              <a:rPr lang="en-US" sz="2800" dirty="0" smtClean="0">
                <a:latin typeface="Times New Roman" panose="02020603050405020304" pitchFamily="18" charset="0"/>
                <a:cs typeface="Times New Roman" panose="02020603050405020304" pitchFamily="18" charset="0"/>
              </a:rPr>
              <a:t>, ca </a:t>
            </a:r>
            <a:r>
              <a:rPr lang="en-US" sz="2800" dirty="0" err="1" smtClean="0">
                <a:latin typeface="Times New Roman" panose="02020603050405020304" pitchFamily="18" charset="0"/>
                <a:cs typeface="Times New Roman" panose="02020603050405020304" pitchFamily="18" charset="0"/>
              </a:rPr>
              <a:t>ngợi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đẹp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thiên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nhiên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mùa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xuân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yêu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cuộc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sống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lao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động</a:t>
            </a:r>
            <a:r>
              <a:rPr lang="en-US" sz="2800" dirty="0" smtClean="0">
                <a:latin typeface="Times New Roman" panose="02020603050405020304" pitchFamily="18" charset="0"/>
                <a:cs typeface="Times New Roman" panose="02020603050405020304" pitchFamily="18" charset="0"/>
              </a:rPr>
              <a:t>.</a:t>
            </a:r>
          </a:p>
        </p:txBody>
      </p:sp>
      <p:sp>
        <p:nvSpPr>
          <p:cNvPr id="6" name="TextBox 5"/>
          <p:cNvSpPr txBox="1"/>
          <p:nvPr/>
        </p:nvSpPr>
        <p:spPr>
          <a:xfrm>
            <a:off x="1358537" y="2458570"/>
            <a:ext cx="8961120"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Buổi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lượn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thường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chia </a:t>
            </a:r>
            <a:r>
              <a:rPr lang="en-US" sz="2800" dirty="0" err="1" smtClean="0">
                <a:latin typeface="Times New Roman" panose="02020603050405020304" pitchFamily="18" charset="0"/>
                <a:cs typeface="Times New Roman" panose="02020603050405020304" pitchFamily="18" charset="0"/>
              </a:rPr>
              <a:t>làm</a:t>
            </a:r>
            <a:r>
              <a:rPr lang="en-US" sz="2800" dirty="0" smtClean="0">
                <a:latin typeface="Times New Roman" panose="02020603050405020304" pitchFamily="18" charset="0"/>
                <a:cs typeface="Times New Roman" panose="02020603050405020304" pitchFamily="18" charset="0"/>
              </a:rPr>
              <a:t> 2 </a:t>
            </a:r>
            <a:r>
              <a:rPr lang="en-US" sz="2800" dirty="0" err="1" smtClean="0">
                <a:latin typeface="Times New Roman" panose="02020603050405020304" pitchFamily="18" charset="0"/>
                <a:cs typeface="Times New Roman" panose="02020603050405020304" pitchFamily="18" charset="0"/>
              </a:rPr>
              <a:t>phần</a:t>
            </a:r>
            <a:r>
              <a:rPr lang="en-US" sz="2800" dirty="0" smtClean="0">
                <a:latin typeface="Times New Roman" panose="02020603050405020304" pitchFamily="18" charset="0"/>
                <a:cs typeface="Times New Roman" panose="02020603050405020304" pitchFamily="18" charset="0"/>
              </a:rPr>
              <a:t>:</a:t>
            </a:r>
          </a:p>
        </p:txBody>
      </p:sp>
      <p:sp>
        <p:nvSpPr>
          <p:cNvPr id="7" name="TextBox 6"/>
          <p:cNvSpPr txBox="1"/>
          <p:nvPr/>
        </p:nvSpPr>
        <p:spPr>
          <a:xfrm>
            <a:off x="5238206" y="3243888"/>
            <a:ext cx="6609804" cy="3108543"/>
          </a:xfrm>
          <a:prstGeom prst="rect">
            <a:avLst/>
          </a:prstGeom>
          <a:noFill/>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Lượn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tuồng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gồm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cổ</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điển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trai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phải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học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thuộc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lòng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nhau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nghe</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những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đẹp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quê</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hương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mường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bản</a:t>
            </a:r>
            <a:r>
              <a:rPr lang="en-US" sz="2800" dirty="0" smtClean="0">
                <a:latin typeface="Times New Roman" panose="02020603050405020304" pitchFamily="18" charset="0"/>
                <a:cs typeface="Times New Roman" panose="02020603050405020304" pitchFamily="18" charset="0"/>
              </a:rPr>
              <a:t>.</a:t>
            </a:r>
          </a:p>
          <a:p>
            <a:pPr algn="just"/>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Lượn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sương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thường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chỗ</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theo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cảm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hứng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trai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đặt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vấn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yêu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tiếp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thổ</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lộ</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cảm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nhau</a:t>
            </a:r>
            <a:r>
              <a:rPr lang="en-US" sz="2800" dirty="0" smtClean="0">
                <a:latin typeface="Times New Roman" panose="02020603050405020304" pitchFamily="18" charset="0"/>
                <a:cs typeface="Times New Roman" panose="02020603050405020304" pitchFamily="18" charset="0"/>
              </a:rPr>
              <a:t>.</a:t>
            </a:r>
          </a:p>
        </p:txBody>
      </p:sp>
      <p:grpSp>
        <p:nvGrpSpPr>
          <p:cNvPr id="8" name="组合 21"/>
          <p:cNvGrpSpPr/>
          <p:nvPr/>
        </p:nvGrpSpPr>
        <p:grpSpPr>
          <a:xfrm>
            <a:off x="144754" y="76075"/>
            <a:ext cx="6269109" cy="1159523"/>
            <a:chOff x="4420400" y="3932224"/>
            <a:chExt cx="4702444" cy="869642"/>
          </a:xfrm>
        </p:grpSpPr>
        <p:cxnSp>
          <p:nvCxnSpPr>
            <p:cNvPr id="9" name="直接连接符 22"/>
            <p:cNvCxnSpPr/>
            <p:nvPr/>
          </p:nvCxnSpPr>
          <p:spPr>
            <a:xfrm>
              <a:off x="5231747" y="4388370"/>
              <a:ext cx="2321913" cy="5290"/>
            </a:xfrm>
            <a:prstGeom prst="line">
              <a:avLst/>
            </a:prstGeom>
            <a:noFill/>
            <a:ln w="12700" cap="flat" cmpd="sng" algn="ctr">
              <a:solidFill>
                <a:sysClr val="window" lastClr="FFFFFF">
                  <a:lumMod val="50000"/>
                </a:sysClr>
              </a:solidFill>
              <a:prstDash val="solid"/>
              <a:headEnd type="none" w="med" len="med"/>
              <a:tailEnd type="oval" w="med" len="med"/>
            </a:ln>
            <a:effectLst/>
          </p:spPr>
        </p:cxnSp>
        <p:grpSp>
          <p:nvGrpSpPr>
            <p:cNvPr id="10" name="组合 23"/>
            <p:cNvGrpSpPr/>
            <p:nvPr/>
          </p:nvGrpSpPr>
          <p:grpSpPr>
            <a:xfrm>
              <a:off x="4420400" y="3995652"/>
              <a:ext cx="904292" cy="806214"/>
              <a:chOff x="3835847" y="1395243"/>
              <a:chExt cx="1462116" cy="1303538"/>
            </a:xfrm>
          </p:grpSpPr>
          <p:sp>
            <p:nvSpPr>
              <p:cNvPr id="12" name="同心圆 25"/>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13" name="组合 26"/>
              <p:cNvGrpSpPr/>
              <p:nvPr/>
            </p:nvGrpSpPr>
            <p:grpSpPr>
              <a:xfrm>
                <a:off x="4939609" y="1857832"/>
                <a:ext cx="358354" cy="358354"/>
                <a:chOff x="5917211" y="1835961"/>
                <a:chExt cx="504056" cy="504056"/>
              </a:xfrm>
            </p:grpSpPr>
            <p:sp>
              <p:nvSpPr>
                <p:cNvPr id="15" name="同心圆 28"/>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椭圆 29"/>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 lastClr="FFFFFF"/>
                    </a:solidFill>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14" name="椭圆 27"/>
              <p:cNvSpPr/>
              <p:nvPr/>
            </p:nvSpPr>
            <p:spPr>
              <a:xfrm>
                <a:off x="4151028" y="1732853"/>
                <a:ext cx="676101" cy="676101"/>
              </a:xfrm>
              <a:prstGeom prst="ellipse">
                <a:avLst/>
              </a:prstGeom>
              <a:solidFill>
                <a:schemeClr val="accent6">
                  <a:lumMod val="75000"/>
                </a:schemeClr>
              </a:solidFill>
              <a:ln w="25400" cap="flat" cmpd="sng" algn="ctr">
                <a:noFill/>
                <a:prstDash val="solid"/>
              </a:ln>
              <a:effectLst/>
            </p:spPr>
            <p:txBody>
              <a:bodyPr rtlCol="0" anchor="ctr"/>
              <a:lstStyle/>
              <a:p>
                <a:pPr algn="ctr">
                  <a:defRPr/>
                </a:pPr>
                <a:endParaRPr lang="en-US" altLang="zh-CN" sz="1900" kern="0" dirty="0">
                  <a:solidFill>
                    <a:sysClr val="window" lastClr="FFFFFF"/>
                  </a:solidFill>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11" name="TextBox 10"/>
            <p:cNvSpPr txBox="1"/>
            <p:nvPr/>
          </p:nvSpPr>
          <p:spPr>
            <a:xfrm>
              <a:off x="5397972" y="3932224"/>
              <a:ext cx="3724872" cy="553998"/>
            </a:xfrm>
            <a:prstGeom prst="rect">
              <a:avLst/>
            </a:prstGeom>
            <a:noFill/>
          </p:spPr>
          <p:txBody>
            <a:bodyPr wrap="square" rtlCol="0">
              <a:spAutoFit/>
            </a:bodyPr>
            <a:lstStyle/>
            <a:p>
              <a:pPr>
                <a:lnSpc>
                  <a:spcPct val="150000"/>
                </a:lnSpc>
                <a:defRPr/>
              </a:pPr>
              <a:r>
                <a:rPr lang="en-US" altLang="zh-CN" sz="2800" b="1" dirty="0" err="1" smtClean="0">
                  <a:solidFill>
                    <a:schemeClr val="accent1"/>
                  </a:solidFill>
                  <a:latin typeface="Times New Roman" panose="02020603050405020304" pitchFamily="18" charset="0"/>
                  <a:ea typeface="Elsie" panose="02000000000000000000" charset="0"/>
                  <a:cs typeface="Times New Roman" panose="02020603050405020304" pitchFamily="18" charset="0"/>
                </a:rPr>
                <a:t>Hát</a:t>
              </a:r>
              <a:r>
                <a:rPr lang="en-US" altLang="zh-CN" sz="2800" b="1" dirty="0" smtClean="0">
                  <a:solidFill>
                    <a:schemeClr val="accent1"/>
                  </a:solidFill>
                  <a:latin typeface="Times New Roman" panose="02020603050405020304" pitchFamily="18" charset="0"/>
                  <a:ea typeface="Elsie" panose="02000000000000000000" charset="0"/>
                  <a:cs typeface="Times New Roman" panose="02020603050405020304" pitchFamily="18" charset="0"/>
                </a:rPr>
                <a:t> </a:t>
              </a:r>
              <a:r>
                <a:rPr lang="en-US" altLang="zh-CN" sz="2800" b="1" dirty="0" err="1" smtClean="0">
                  <a:solidFill>
                    <a:schemeClr val="accent1"/>
                  </a:solidFill>
                  <a:latin typeface="Times New Roman" panose="02020603050405020304" pitchFamily="18" charset="0"/>
                  <a:ea typeface="Elsie" panose="02000000000000000000" charset="0"/>
                  <a:cs typeface="Times New Roman" panose="02020603050405020304" pitchFamily="18" charset="0"/>
                </a:rPr>
                <a:t>đối</a:t>
              </a:r>
              <a:r>
                <a:rPr lang="en-US" altLang="zh-CN" sz="2800" b="1" dirty="0" smtClean="0">
                  <a:solidFill>
                    <a:schemeClr val="accent1"/>
                  </a:solidFill>
                  <a:latin typeface="Times New Roman" panose="02020603050405020304" pitchFamily="18" charset="0"/>
                  <a:ea typeface="Elsie" panose="02000000000000000000" charset="0"/>
                  <a:cs typeface="Times New Roman" panose="02020603050405020304" pitchFamily="18" charset="0"/>
                </a:rPr>
                <a:t> </a:t>
              </a:r>
              <a:r>
                <a:rPr lang="en-US" altLang="zh-CN" sz="2800" b="1" dirty="0" err="1" smtClean="0">
                  <a:solidFill>
                    <a:schemeClr val="accent1"/>
                  </a:solidFill>
                  <a:latin typeface="Times New Roman" panose="02020603050405020304" pitchFamily="18" charset="0"/>
                  <a:ea typeface="Elsie" panose="02000000000000000000" charset="0"/>
                  <a:cs typeface="Times New Roman" panose="02020603050405020304" pitchFamily="18" charset="0"/>
                </a:rPr>
                <a:t>đáp</a:t>
              </a:r>
              <a:r>
                <a:rPr lang="en-US" altLang="zh-CN" sz="2800" b="1" dirty="0" smtClean="0">
                  <a:solidFill>
                    <a:schemeClr val="accent1"/>
                  </a:solidFill>
                  <a:latin typeface="Times New Roman" panose="02020603050405020304" pitchFamily="18" charset="0"/>
                  <a:ea typeface="Elsie" panose="02000000000000000000" charset="0"/>
                  <a:cs typeface="Times New Roman" panose="02020603050405020304" pitchFamily="18" charset="0"/>
                </a:rPr>
                <a:t> (</a:t>
              </a:r>
              <a:r>
                <a:rPr lang="en-US" altLang="zh-CN" sz="2800" b="1" dirty="0" err="1" smtClean="0">
                  <a:solidFill>
                    <a:schemeClr val="accent1"/>
                  </a:solidFill>
                  <a:latin typeface="Times New Roman" panose="02020603050405020304" pitchFamily="18" charset="0"/>
                  <a:ea typeface="Elsie" panose="02000000000000000000" charset="0"/>
                  <a:cs typeface="Times New Roman" panose="02020603050405020304" pitchFamily="18" charset="0"/>
                </a:rPr>
                <a:t>lượn</a:t>
              </a:r>
              <a:r>
                <a:rPr lang="en-US" altLang="zh-CN" sz="2800" b="1" dirty="0" smtClean="0">
                  <a:solidFill>
                    <a:schemeClr val="accent1"/>
                  </a:solidFill>
                  <a:latin typeface="Times New Roman" panose="02020603050405020304" pitchFamily="18" charset="0"/>
                  <a:ea typeface="Elsie" panose="02000000000000000000" charset="0"/>
                  <a:cs typeface="Times New Roman" panose="02020603050405020304" pitchFamily="18" charset="0"/>
                </a:rPr>
                <a:t> </a:t>
              </a:r>
              <a:r>
                <a:rPr lang="en-US" altLang="zh-CN" sz="2800" b="1" dirty="0" err="1" smtClean="0">
                  <a:solidFill>
                    <a:schemeClr val="accent1"/>
                  </a:solidFill>
                  <a:latin typeface="Times New Roman" panose="02020603050405020304" pitchFamily="18" charset="0"/>
                  <a:ea typeface="Elsie" panose="02000000000000000000" charset="0"/>
                  <a:cs typeface="Times New Roman" panose="02020603050405020304" pitchFamily="18" charset="0"/>
                </a:rPr>
                <a:t>lồng</a:t>
              </a:r>
              <a:r>
                <a:rPr lang="en-US" altLang="zh-CN" sz="2800" b="1" dirty="0" smtClean="0">
                  <a:solidFill>
                    <a:schemeClr val="accent1"/>
                  </a:solidFill>
                  <a:latin typeface="Times New Roman" panose="02020603050405020304" pitchFamily="18" charset="0"/>
                  <a:ea typeface="Elsie" panose="02000000000000000000" charset="0"/>
                  <a:cs typeface="Times New Roman" panose="02020603050405020304" pitchFamily="18" charset="0"/>
                </a:rPr>
                <a:t> </a:t>
              </a:r>
              <a:r>
                <a:rPr lang="en-US" altLang="zh-CN" sz="2800" b="1" dirty="0" err="1" smtClean="0">
                  <a:solidFill>
                    <a:schemeClr val="accent1"/>
                  </a:solidFill>
                  <a:latin typeface="Times New Roman" panose="02020603050405020304" pitchFamily="18" charset="0"/>
                  <a:ea typeface="Elsie" panose="02000000000000000000" charset="0"/>
                  <a:cs typeface="Times New Roman" panose="02020603050405020304" pitchFamily="18" charset="0"/>
                </a:rPr>
                <a:t>tồng</a:t>
              </a:r>
              <a:r>
                <a:rPr lang="en-US" altLang="zh-CN" sz="2800" b="1" dirty="0" smtClean="0">
                  <a:solidFill>
                    <a:schemeClr val="accent1"/>
                  </a:solidFill>
                  <a:latin typeface="Times New Roman" panose="02020603050405020304" pitchFamily="18" charset="0"/>
                  <a:ea typeface="Elsie" panose="02000000000000000000" charset="0"/>
                  <a:cs typeface="Times New Roman" panose="02020603050405020304" pitchFamily="18" charset="0"/>
                </a:rPr>
                <a:t>)</a:t>
              </a:r>
              <a:endParaRPr lang="zh-CN" altLang="en-US" sz="2800" b="1" dirty="0">
                <a:solidFill>
                  <a:schemeClr val="accent1"/>
                </a:solidFill>
                <a:latin typeface="Times New Roman" panose="02020603050405020304" pitchFamily="18" charset="0"/>
                <a:ea typeface="Elsie" panose="02000000000000000000" charset="0"/>
                <a:cs typeface="Times New Roman" panose="02020603050405020304" pitchFamily="18" charset="0"/>
              </a:endParaRPr>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219" y="3242530"/>
            <a:ext cx="4762500" cy="3171825"/>
          </a:xfrm>
          <a:prstGeom prst="rect">
            <a:avLst/>
          </a:prstGeom>
        </p:spPr>
      </p:pic>
    </p:spTree>
    <p:extLst>
      <p:ext uri="{BB962C8B-B14F-4D97-AF65-F5344CB8AC3E}">
        <p14:creationId xmlns:p14="http://schemas.microsoft.com/office/powerpoint/2010/main" val="87122676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9269" y="274413"/>
            <a:ext cx="10763794" cy="584775"/>
          </a:xfrm>
          <a:prstGeom prst="rect">
            <a:avLst/>
          </a:prstGeom>
          <a:noFill/>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b. </a:t>
            </a:r>
            <a:r>
              <a:rPr lang="en-US" sz="3200" b="1" dirty="0" err="1" smtClean="0">
                <a:latin typeface="Times New Roman" panose="02020603050405020304" pitchFamily="18" charset="0"/>
                <a:cs typeface="Times New Roman" panose="02020603050405020304" pitchFamily="18" charset="0"/>
              </a:rPr>
              <a:t>Các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hoạt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động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diễn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ra</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trong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phần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hội</a:t>
            </a:r>
            <a:endParaRPr lang="en-US" sz="3200" b="1" dirty="0">
              <a:latin typeface="Times New Roman" panose="02020603050405020304" pitchFamily="18" charset="0"/>
              <a:cs typeface="Times New Roman" panose="02020603050405020304" pitchFamily="18" charset="0"/>
            </a:endParaRPr>
          </a:p>
        </p:txBody>
      </p:sp>
      <p:sp>
        <p:nvSpPr>
          <p:cNvPr id="6" name="空心弧 2"/>
          <p:cNvSpPr/>
          <p:nvPr/>
        </p:nvSpPr>
        <p:spPr>
          <a:xfrm rot="483470">
            <a:off x="115530" y="2173088"/>
            <a:ext cx="3724863" cy="3725348"/>
          </a:xfrm>
          <a:prstGeom prst="blockArc">
            <a:avLst>
              <a:gd name="adj1" fmla="val 5692214"/>
              <a:gd name="adj2" fmla="val 42522"/>
              <a:gd name="adj3" fmla="val 1111"/>
            </a:avLst>
          </a:prstGeom>
          <a:solidFill>
            <a:srgbClr val="1888B0"/>
          </a:solidFill>
          <a:ln w="25400" cap="flat" cmpd="sng" algn="ctr">
            <a:solidFill>
              <a:schemeClr val="accent3"/>
            </a:solidFill>
            <a:prstDash val="solid"/>
          </a:ln>
          <a:effectLst/>
        </p:spPr>
        <p:txBody>
          <a:bodyPr lIns="121908" tIns="60955" rIns="121908" bIns="60955" rtlCol="0" anchor="ctr"/>
          <a:lstStyle/>
          <a:p>
            <a:pPr algn="ctr">
              <a:defRPr/>
            </a:pPr>
            <a:endParaRPr lang="zh-CN" altLang="en-US" sz="1500" kern="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7" name="组合 3"/>
          <p:cNvGrpSpPr/>
          <p:nvPr/>
        </p:nvGrpSpPr>
        <p:grpSpPr>
          <a:xfrm>
            <a:off x="3204305" y="1648302"/>
            <a:ext cx="4177139" cy="1074952"/>
            <a:chOff x="4148176" y="1697000"/>
            <a:chExt cx="3133261" cy="806214"/>
          </a:xfrm>
        </p:grpSpPr>
        <p:cxnSp>
          <p:nvCxnSpPr>
            <p:cNvPr id="8" name="直接连接符 4"/>
            <p:cNvCxnSpPr/>
            <p:nvPr/>
          </p:nvCxnSpPr>
          <p:spPr>
            <a:xfrm>
              <a:off x="4959524" y="2089717"/>
              <a:ext cx="2321913" cy="5290"/>
            </a:xfrm>
            <a:prstGeom prst="line">
              <a:avLst/>
            </a:prstGeom>
            <a:noFill/>
            <a:ln w="12700" cap="flat" cmpd="sng" algn="ctr">
              <a:solidFill>
                <a:sysClr val="window" lastClr="FFFFFF">
                  <a:lumMod val="50000"/>
                </a:sysClr>
              </a:solidFill>
              <a:prstDash val="solid"/>
              <a:headEnd type="none" w="med" len="med"/>
              <a:tailEnd type="oval" w="med" len="med"/>
            </a:ln>
            <a:effectLst/>
          </p:spPr>
        </p:cxnSp>
        <p:grpSp>
          <p:nvGrpSpPr>
            <p:cNvPr id="9" name="组合 5"/>
            <p:cNvGrpSpPr/>
            <p:nvPr/>
          </p:nvGrpSpPr>
          <p:grpSpPr>
            <a:xfrm>
              <a:off x="4148176" y="1697000"/>
              <a:ext cx="904292" cy="806214"/>
              <a:chOff x="3835847" y="1395243"/>
              <a:chExt cx="1462116" cy="1303538"/>
            </a:xfrm>
          </p:grpSpPr>
          <p:sp>
            <p:nvSpPr>
              <p:cNvPr id="11" name="同心圆 7"/>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12" name="组合 8"/>
              <p:cNvGrpSpPr/>
              <p:nvPr/>
            </p:nvGrpSpPr>
            <p:grpSpPr>
              <a:xfrm>
                <a:off x="4939609" y="1857832"/>
                <a:ext cx="358354" cy="358354"/>
                <a:chOff x="5917211" y="1835961"/>
                <a:chExt cx="504056" cy="504056"/>
              </a:xfrm>
            </p:grpSpPr>
            <p:sp>
              <p:nvSpPr>
                <p:cNvPr id="14" name="同心圆 10"/>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5" name="椭圆 11"/>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 lastClr="FFFFFF"/>
                    </a:solidFill>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13" name="椭圆 9"/>
              <p:cNvSpPr/>
              <p:nvPr/>
            </p:nvSpPr>
            <p:spPr>
              <a:xfrm>
                <a:off x="4151028" y="1732853"/>
                <a:ext cx="676101" cy="676101"/>
              </a:xfrm>
              <a:prstGeom prst="ellipse">
                <a:avLst/>
              </a:prstGeom>
              <a:solidFill>
                <a:schemeClr val="accent3"/>
              </a:solidFill>
              <a:ln w="25400" cap="flat" cmpd="sng" algn="ctr">
                <a:noFill/>
                <a:prstDash val="solid"/>
              </a:ln>
              <a:effectLst/>
            </p:spPr>
            <p:txBody>
              <a:bodyPr rtlCol="0" anchor="ctr"/>
              <a:lstStyle/>
              <a:p>
                <a:pPr algn="ctr">
                  <a:defRPr/>
                </a:pPr>
                <a:r>
                  <a:rPr lang="en-US" altLang="zh-CN" sz="1900" kern="0" dirty="0">
                    <a:solidFill>
                      <a:sysClr val="window" lastClr="FFFFFF"/>
                    </a:solidFill>
                    <a:latin typeface="Times New Roman" panose="02020603050405020304" pitchFamily="18" charset="0"/>
                    <a:ea typeface="宋体" panose="02010600030101010101" pitchFamily="2" charset="-122"/>
                    <a:cs typeface="Times New Roman" panose="02020603050405020304" pitchFamily="18" charset="0"/>
                  </a:rPr>
                  <a:t>1</a:t>
                </a:r>
              </a:p>
            </p:txBody>
          </p:sp>
        </p:grpSp>
        <p:sp>
          <p:nvSpPr>
            <p:cNvPr id="10" name="TextBox 9"/>
            <p:cNvSpPr txBox="1"/>
            <p:nvPr/>
          </p:nvSpPr>
          <p:spPr>
            <a:xfrm>
              <a:off x="5033489" y="1718366"/>
              <a:ext cx="2180550" cy="392415"/>
            </a:xfrm>
            <a:prstGeom prst="rect">
              <a:avLst/>
            </a:prstGeom>
            <a:noFill/>
          </p:spPr>
          <p:txBody>
            <a:bodyPr wrap="square" rtlCol="0">
              <a:spAutoFit/>
            </a:bodyPr>
            <a:lstStyle/>
            <a:p>
              <a:pPr lvl="0">
                <a:defRPr/>
              </a:pPr>
              <a:r>
                <a:rPr lang="en-US" altLang="zh-CN" sz="2800" b="1" kern="0" dirty="0" err="1" smtClean="0">
                  <a:solidFill>
                    <a:schemeClr val="accent1"/>
                  </a:solidFill>
                  <a:latin typeface="Times New Roman" panose="02020603050405020304" pitchFamily="18" charset="0"/>
                  <a:ea typeface="Elsie" panose="02000000000000000000" charset="0"/>
                  <a:cs typeface="Times New Roman" panose="02020603050405020304" pitchFamily="18" charset="0"/>
                </a:rPr>
                <a:t>Trò</a:t>
              </a:r>
              <a:r>
                <a:rPr lang="en-US" altLang="zh-CN" sz="2800" b="1" kern="0" dirty="0" smtClean="0">
                  <a:solidFill>
                    <a:schemeClr val="accent1"/>
                  </a:solidFill>
                  <a:latin typeface="Times New Roman" panose="02020603050405020304" pitchFamily="18" charset="0"/>
                  <a:ea typeface="Elsie" panose="02000000000000000000" charset="0"/>
                  <a:cs typeface="Times New Roman" panose="02020603050405020304" pitchFamily="18" charset="0"/>
                </a:rPr>
                <a:t> </a:t>
              </a:r>
              <a:r>
                <a:rPr lang="en-US" altLang="zh-CN" sz="2800" b="1" kern="0" dirty="0" err="1" smtClean="0">
                  <a:solidFill>
                    <a:schemeClr val="accent1"/>
                  </a:solidFill>
                  <a:latin typeface="Times New Roman" panose="02020603050405020304" pitchFamily="18" charset="0"/>
                  <a:ea typeface="Elsie" panose="02000000000000000000" charset="0"/>
                  <a:cs typeface="Times New Roman" panose="02020603050405020304" pitchFamily="18" charset="0"/>
                </a:rPr>
                <a:t>chơi</a:t>
              </a:r>
              <a:r>
                <a:rPr lang="en-US" altLang="zh-CN" sz="2800" b="1" kern="0" dirty="0" smtClean="0">
                  <a:solidFill>
                    <a:schemeClr val="accent1"/>
                  </a:solidFill>
                  <a:latin typeface="Times New Roman" panose="02020603050405020304" pitchFamily="18" charset="0"/>
                  <a:ea typeface="Elsie" panose="02000000000000000000" charset="0"/>
                  <a:cs typeface="Times New Roman" panose="02020603050405020304" pitchFamily="18" charset="0"/>
                </a:rPr>
                <a:t> </a:t>
              </a:r>
              <a:r>
                <a:rPr lang="en-US" altLang="zh-CN" sz="2800" b="1" kern="0" dirty="0" err="1" smtClean="0">
                  <a:solidFill>
                    <a:schemeClr val="accent1"/>
                  </a:solidFill>
                  <a:latin typeface="Times New Roman" panose="02020603050405020304" pitchFamily="18" charset="0"/>
                  <a:ea typeface="Elsie" panose="02000000000000000000" charset="0"/>
                  <a:cs typeface="Times New Roman" panose="02020603050405020304" pitchFamily="18" charset="0"/>
                </a:rPr>
                <a:t>ném</a:t>
              </a:r>
              <a:r>
                <a:rPr lang="en-US" altLang="zh-CN" sz="2800" b="1" kern="0" dirty="0" smtClean="0">
                  <a:solidFill>
                    <a:schemeClr val="accent1"/>
                  </a:solidFill>
                  <a:latin typeface="Times New Roman" panose="02020603050405020304" pitchFamily="18" charset="0"/>
                  <a:ea typeface="Elsie" panose="02000000000000000000" charset="0"/>
                  <a:cs typeface="Times New Roman" panose="02020603050405020304" pitchFamily="18" charset="0"/>
                </a:rPr>
                <a:t> </a:t>
              </a:r>
              <a:r>
                <a:rPr lang="en-US" altLang="zh-CN" sz="2800" b="1" kern="0" dirty="0" err="1" smtClean="0">
                  <a:solidFill>
                    <a:schemeClr val="accent1"/>
                  </a:solidFill>
                  <a:latin typeface="Times New Roman" panose="02020603050405020304" pitchFamily="18" charset="0"/>
                  <a:ea typeface="Elsie" panose="02000000000000000000" charset="0"/>
                  <a:cs typeface="Times New Roman" panose="02020603050405020304" pitchFamily="18" charset="0"/>
                </a:rPr>
                <a:t>còn</a:t>
              </a:r>
              <a:endParaRPr lang="zh-CN" altLang="en-US" sz="2800" b="1" kern="0" dirty="0">
                <a:solidFill>
                  <a:schemeClr val="accent1"/>
                </a:solidFill>
                <a:latin typeface="Times New Roman" panose="02020603050405020304" pitchFamily="18" charset="0"/>
                <a:ea typeface="Elsie" panose="02000000000000000000" charset="0"/>
                <a:cs typeface="Times New Roman" panose="02020603050405020304" pitchFamily="18" charset="0"/>
              </a:endParaRPr>
            </a:p>
          </p:txBody>
        </p:sp>
      </p:grpSp>
      <p:grpSp>
        <p:nvGrpSpPr>
          <p:cNvPr id="16" name="组合 12"/>
          <p:cNvGrpSpPr/>
          <p:nvPr/>
        </p:nvGrpSpPr>
        <p:grpSpPr>
          <a:xfrm>
            <a:off x="3912111" y="3058598"/>
            <a:ext cx="4177139" cy="1102915"/>
            <a:chOff x="4679100" y="2754721"/>
            <a:chExt cx="3133261" cy="827186"/>
          </a:xfrm>
        </p:grpSpPr>
        <p:cxnSp>
          <p:nvCxnSpPr>
            <p:cNvPr id="17" name="直接连接符 13"/>
            <p:cNvCxnSpPr/>
            <p:nvPr/>
          </p:nvCxnSpPr>
          <p:spPr>
            <a:xfrm>
              <a:off x="5490448" y="3168410"/>
              <a:ext cx="2321913" cy="5290"/>
            </a:xfrm>
            <a:prstGeom prst="line">
              <a:avLst/>
            </a:prstGeom>
            <a:noFill/>
            <a:ln w="12700" cap="flat" cmpd="sng" algn="ctr">
              <a:solidFill>
                <a:sysClr val="window" lastClr="FFFFFF">
                  <a:lumMod val="50000"/>
                </a:sysClr>
              </a:solidFill>
              <a:prstDash val="solid"/>
              <a:headEnd type="none" w="med" len="med"/>
              <a:tailEnd type="oval" w="med" len="med"/>
            </a:ln>
            <a:effectLst/>
          </p:spPr>
        </p:cxnSp>
        <p:grpSp>
          <p:nvGrpSpPr>
            <p:cNvPr id="18" name="组合 14"/>
            <p:cNvGrpSpPr/>
            <p:nvPr/>
          </p:nvGrpSpPr>
          <p:grpSpPr>
            <a:xfrm>
              <a:off x="4679100" y="2775693"/>
              <a:ext cx="904292" cy="806214"/>
              <a:chOff x="3835847" y="1395243"/>
              <a:chExt cx="1462116" cy="1303538"/>
            </a:xfrm>
          </p:grpSpPr>
          <p:sp>
            <p:nvSpPr>
              <p:cNvPr id="20" name="同心圆 16"/>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21" name="组合 17"/>
              <p:cNvGrpSpPr/>
              <p:nvPr/>
            </p:nvGrpSpPr>
            <p:grpSpPr>
              <a:xfrm>
                <a:off x="4939609" y="1857832"/>
                <a:ext cx="358354" cy="358354"/>
                <a:chOff x="5917211" y="1835961"/>
                <a:chExt cx="504056" cy="504056"/>
              </a:xfrm>
            </p:grpSpPr>
            <p:sp>
              <p:nvSpPr>
                <p:cNvPr id="23" name="同心圆 19"/>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4" name="椭圆 20"/>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 lastClr="FFFFFF"/>
                    </a:solidFill>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22" name="椭圆 18"/>
              <p:cNvSpPr/>
              <p:nvPr/>
            </p:nvSpPr>
            <p:spPr>
              <a:xfrm>
                <a:off x="4151028" y="1732853"/>
                <a:ext cx="676101" cy="676101"/>
              </a:xfrm>
              <a:prstGeom prst="ellipse">
                <a:avLst/>
              </a:prstGeom>
              <a:solidFill>
                <a:schemeClr val="accent2"/>
              </a:solidFill>
              <a:ln w="25400" cap="flat" cmpd="sng" algn="ctr">
                <a:noFill/>
                <a:prstDash val="solid"/>
              </a:ln>
              <a:effectLst/>
            </p:spPr>
            <p:txBody>
              <a:bodyPr rtlCol="0" anchor="ctr"/>
              <a:lstStyle/>
              <a:p>
                <a:pPr algn="ctr">
                  <a:defRPr/>
                </a:pPr>
                <a:r>
                  <a:rPr lang="en-US" altLang="zh-CN" sz="1900" kern="0" dirty="0">
                    <a:solidFill>
                      <a:sysClr val="window" lastClr="FFFFFF"/>
                    </a:solidFill>
                    <a:latin typeface="Times New Roman" panose="02020603050405020304" pitchFamily="18" charset="0"/>
                    <a:ea typeface="宋体" panose="02010600030101010101" pitchFamily="2" charset="-122"/>
                    <a:cs typeface="Times New Roman" panose="02020603050405020304" pitchFamily="18" charset="0"/>
                  </a:rPr>
                  <a:t>2</a:t>
                </a:r>
              </a:p>
            </p:txBody>
          </p:sp>
        </p:grpSp>
        <p:sp>
          <p:nvSpPr>
            <p:cNvPr id="19" name="TextBox 18"/>
            <p:cNvSpPr txBox="1"/>
            <p:nvPr/>
          </p:nvSpPr>
          <p:spPr>
            <a:xfrm>
              <a:off x="5623152" y="2754721"/>
              <a:ext cx="2180550" cy="392415"/>
            </a:xfrm>
            <a:prstGeom prst="rect">
              <a:avLst/>
            </a:prstGeom>
            <a:noFill/>
          </p:spPr>
          <p:txBody>
            <a:bodyPr wrap="square" rtlCol="0">
              <a:spAutoFit/>
            </a:bodyPr>
            <a:lstStyle/>
            <a:p>
              <a:pPr lvl="0">
                <a:defRPr/>
              </a:pPr>
              <a:r>
                <a:rPr lang="en-US" altLang="zh-CN" sz="2800" b="1" kern="0" dirty="0" err="1" smtClean="0">
                  <a:solidFill>
                    <a:schemeClr val="accent1"/>
                  </a:solidFill>
                  <a:latin typeface="Times New Roman" panose="02020603050405020304" pitchFamily="18" charset="0"/>
                  <a:ea typeface="Elsie" panose="02000000000000000000" charset="0"/>
                  <a:cs typeface="Times New Roman" panose="02020603050405020304" pitchFamily="18" charset="0"/>
                </a:rPr>
                <a:t>Múa</a:t>
              </a:r>
              <a:r>
                <a:rPr lang="en-US" altLang="zh-CN" sz="2800" b="1" kern="0" dirty="0" smtClean="0">
                  <a:solidFill>
                    <a:schemeClr val="accent1"/>
                  </a:solidFill>
                  <a:latin typeface="Times New Roman" panose="02020603050405020304" pitchFamily="18" charset="0"/>
                  <a:ea typeface="Elsie" panose="02000000000000000000" charset="0"/>
                  <a:cs typeface="Times New Roman" panose="02020603050405020304" pitchFamily="18" charset="0"/>
                </a:rPr>
                <a:t> </a:t>
              </a:r>
              <a:r>
                <a:rPr lang="en-US" altLang="zh-CN" sz="2800" b="1" kern="0" dirty="0" err="1" smtClean="0">
                  <a:solidFill>
                    <a:schemeClr val="accent1"/>
                  </a:solidFill>
                  <a:latin typeface="Times New Roman" panose="02020603050405020304" pitchFamily="18" charset="0"/>
                  <a:ea typeface="Elsie" panose="02000000000000000000" charset="0"/>
                  <a:cs typeface="Times New Roman" panose="02020603050405020304" pitchFamily="18" charset="0"/>
                </a:rPr>
                <a:t>sư</a:t>
              </a:r>
              <a:r>
                <a:rPr lang="en-US" altLang="zh-CN" sz="2800" b="1" kern="0" dirty="0" smtClean="0">
                  <a:solidFill>
                    <a:schemeClr val="accent1"/>
                  </a:solidFill>
                  <a:latin typeface="Times New Roman" panose="02020603050405020304" pitchFamily="18" charset="0"/>
                  <a:ea typeface="Elsie" panose="02000000000000000000" charset="0"/>
                  <a:cs typeface="Times New Roman" panose="02020603050405020304" pitchFamily="18" charset="0"/>
                </a:rPr>
                <a:t> </a:t>
              </a:r>
              <a:r>
                <a:rPr lang="en-US" altLang="zh-CN" sz="2800" b="1" kern="0" dirty="0" err="1" smtClean="0">
                  <a:solidFill>
                    <a:schemeClr val="accent1"/>
                  </a:solidFill>
                  <a:latin typeface="Times New Roman" panose="02020603050405020304" pitchFamily="18" charset="0"/>
                  <a:ea typeface="Elsie" panose="02000000000000000000" charset="0"/>
                  <a:cs typeface="Times New Roman" panose="02020603050405020304" pitchFamily="18" charset="0"/>
                </a:rPr>
                <a:t>tử</a:t>
              </a:r>
              <a:endParaRPr lang="zh-CN" altLang="en-US" sz="2800" b="1" kern="0" dirty="0">
                <a:solidFill>
                  <a:schemeClr val="accent1"/>
                </a:solidFill>
                <a:latin typeface="Times New Roman" panose="02020603050405020304" pitchFamily="18" charset="0"/>
                <a:ea typeface="Elsie" panose="02000000000000000000" charset="0"/>
                <a:cs typeface="Times New Roman" panose="02020603050405020304" pitchFamily="18" charset="0"/>
              </a:endParaRPr>
            </a:p>
          </p:txBody>
        </p:sp>
      </p:grpSp>
      <p:grpSp>
        <p:nvGrpSpPr>
          <p:cNvPr id="25" name="组合 21"/>
          <p:cNvGrpSpPr/>
          <p:nvPr/>
        </p:nvGrpSpPr>
        <p:grpSpPr>
          <a:xfrm>
            <a:off x="3567222" y="4542983"/>
            <a:ext cx="4510485" cy="1384995"/>
            <a:chOff x="4420400" y="3868009"/>
            <a:chExt cx="3383304" cy="1038746"/>
          </a:xfrm>
        </p:grpSpPr>
        <p:cxnSp>
          <p:nvCxnSpPr>
            <p:cNvPr id="26" name="直接连接符 22"/>
            <p:cNvCxnSpPr/>
            <p:nvPr/>
          </p:nvCxnSpPr>
          <p:spPr>
            <a:xfrm>
              <a:off x="5231747" y="4388370"/>
              <a:ext cx="2321913" cy="5290"/>
            </a:xfrm>
            <a:prstGeom prst="line">
              <a:avLst/>
            </a:prstGeom>
            <a:noFill/>
            <a:ln w="12700" cap="flat" cmpd="sng" algn="ctr">
              <a:solidFill>
                <a:sysClr val="window" lastClr="FFFFFF">
                  <a:lumMod val="50000"/>
                </a:sysClr>
              </a:solidFill>
              <a:prstDash val="solid"/>
              <a:headEnd type="none" w="med" len="med"/>
              <a:tailEnd type="oval" w="med" len="med"/>
            </a:ln>
            <a:effectLst/>
          </p:spPr>
        </p:cxnSp>
        <p:grpSp>
          <p:nvGrpSpPr>
            <p:cNvPr id="27" name="组合 23"/>
            <p:cNvGrpSpPr/>
            <p:nvPr/>
          </p:nvGrpSpPr>
          <p:grpSpPr>
            <a:xfrm>
              <a:off x="4420400" y="3995652"/>
              <a:ext cx="904292" cy="806214"/>
              <a:chOff x="3835847" y="1395243"/>
              <a:chExt cx="1462116" cy="1303538"/>
            </a:xfrm>
          </p:grpSpPr>
          <p:sp>
            <p:nvSpPr>
              <p:cNvPr id="29" name="同心圆 25"/>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30" name="组合 26"/>
              <p:cNvGrpSpPr/>
              <p:nvPr/>
            </p:nvGrpSpPr>
            <p:grpSpPr>
              <a:xfrm>
                <a:off x="4939609" y="1857832"/>
                <a:ext cx="358354" cy="358354"/>
                <a:chOff x="5917211" y="1835961"/>
                <a:chExt cx="504056" cy="504056"/>
              </a:xfrm>
            </p:grpSpPr>
            <p:sp>
              <p:nvSpPr>
                <p:cNvPr id="32" name="同心圆 28"/>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3" name="椭圆 29"/>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 lastClr="FFFFFF"/>
                    </a:solidFill>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31" name="椭圆 27"/>
              <p:cNvSpPr/>
              <p:nvPr/>
            </p:nvSpPr>
            <p:spPr>
              <a:xfrm>
                <a:off x="4151028" y="1732853"/>
                <a:ext cx="676101" cy="676101"/>
              </a:xfrm>
              <a:prstGeom prst="ellipse">
                <a:avLst/>
              </a:prstGeom>
              <a:solidFill>
                <a:schemeClr val="accent6">
                  <a:lumMod val="75000"/>
                </a:schemeClr>
              </a:solidFill>
              <a:ln w="25400" cap="flat" cmpd="sng" algn="ctr">
                <a:noFill/>
                <a:prstDash val="solid"/>
              </a:ln>
              <a:effectLst/>
            </p:spPr>
            <p:txBody>
              <a:bodyPr rtlCol="0" anchor="ctr"/>
              <a:lstStyle/>
              <a:p>
                <a:pPr algn="ctr">
                  <a:defRPr/>
                </a:pPr>
                <a:r>
                  <a:rPr lang="en-US" altLang="zh-CN" sz="1900" kern="0" dirty="0">
                    <a:solidFill>
                      <a:sysClr val="window" lastClr="FFFFFF"/>
                    </a:solidFill>
                    <a:latin typeface="Times New Roman" panose="02020603050405020304" pitchFamily="18" charset="0"/>
                    <a:ea typeface="宋体" panose="02010600030101010101" pitchFamily="2" charset="-122"/>
                    <a:cs typeface="Times New Roman" panose="02020603050405020304" pitchFamily="18" charset="0"/>
                  </a:rPr>
                  <a:t>3</a:t>
                </a:r>
              </a:p>
            </p:txBody>
          </p:sp>
        </p:grpSp>
        <p:sp>
          <p:nvSpPr>
            <p:cNvPr id="28" name="TextBox 27"/>
            <p:cNvSpPr txBox="1"/>
            <p:nvPr/>
          </p:nvSpPr>
          <p:spPr>
            <a:xfrm>
              <a:off x="5397972" y="3868009"/>
              <a:ext cx="2405732" cy="1038746"/>
            </a:xfrm>
            <a:prstGeom prst="rect">
              <a:avLst/>
            </a:prstGeom>
            <a:noFill/>
          </p:spPr>
          <p:txBody>
            <a:bodyPr wrap="square" rtlCol="0">
              <a:spAutoFit/>
            </a:bodyPr>
            <a:lstStyle/>
            <a:p>
              <a:pPr>
                <a:lnSpc>
                  <a:spcPct val="150000"/>
                </a:lnSpc>
                <a:defRPr/>
              </a:pPr>
              <a:r>
                <a:rPr lang="en-US" altLang="zh-CN" sz="2800" b="1" dirty="0" err="1" smtClean="0">
                  <a:solidFill>
                    <a:schemeClr val="accent1"/>
                  </a:solidFill>
                  <a:latin typeface="Times New Roman" panose="02020603050405020304" pitchFamily="18" charset="0"/>
                  <a:ea typeface="Elsie" panose="02000000000000000000" charset="0"/>
                  <a:cs typeface="Times New Roman" panose="02020603050405020304" pitchFamily="18" charset="0"/>
                </a:rPr>
                <a:t>Hát</a:t>
              </a:r>
              <a:r>
                <a:rPr lang="en-US" altLang="zh-CN" sz="2800" b="1" dirty="0" smtClean="0">
                  <a:solidFill>
                    <a:schemeClr val="accent1"/>
                  </a:solidFill>
                  <a:latin typeface="Times New Roman" panose="02020603050405020304" pitchFamily="18" charset="0"/>
                  <a:ea typeface="Elsie" panose="02000000000000000000" charset="0"/>
                  <a:cs typeface="Times New Roman" panose="02020603050405020304" pitchFamily="18" charset="0"/>
                </a:rPr>
                <a:t> </a:t>
              </a:r>
              <a:r>
                <a:rPr lang="en-US" altLang="zh-CN" sz="2800" b="1" dirty="0" err="1" smtClean="0">
                  <a:solidFill>
                    <a:schemeClr val="accent1"/>
                  </a:solidFill>
                  <a:latin typeface="Times New Roman" panose="02020603050405020304" pitchFamily="18" charset="0"/>
                  <a:ea typeface="Elsie" panose="02000000000000000000" charset="0"/>
                  <a:cs typeface="Times New Roman" panose="02020603050405020304" pitchFamily="18" charset="0"/>
                </a:rPr>
                <a:t>đối</a:t>
              </a:r>
              <a:r>
                <a:rPr lang="en-US" altLang="zh-CN" sz="2800" b="1" dirty="0" smtClean="0">
                  <a:solidFill>
                    <a:schemeClr val="accent1"/>
                  </a:solidFill>
                  <a:latin typeface="Times New Roman" panose="02020603050405020304" pitchFamily="18" charset="0"/>
                  <a:ea typeface="Elsie" panose="02000000000000000000" charset="0"/>
                  <a:cs typeface="Times New Roman" panose="02020603050405020304" pitchFamily="18" charset="0"/>
                </a:rPr>
                <a:t> </a:t>
              </a:r>
              <a:r>
                <a:rPr lang="en-US" altLang="zh-CN" sz="2800" b="1" dirty="0" err="1" smtClean="0">
                  <a:solidFill>
                    <a:schemeClr val="accent1"/>
                  </a:solidFill>
                  <a:latin typeface="Times New Roman" panose="02020603050405020304" pitchFamily="18" charset="0"/>
                  <a:ea typeface="Elsie" panose="02000000000000000000" charset="0"/>
                  <a:cs typeface="Times New Roman" panose="02020603050405020304" pitchFamily="18" charset="0"/>
                </a:rPr>
                <a:t>đáp</a:t>
              </a:r>
              <a:r>
                <a:rPr lang="en-US" altLang="zh-CN" sz="2800" b="1" dirty="0" smtClean="0">
                  <a:solidFill>
                    <a:schemeClr val="accent1"/>
                  </a:solidFill>
                  <a:latin typeface="Times New Roman" panose="02020603050405020304" pitchFamily="18" charset="0"/>
                  <a:ea typeface="Elsie" panose="02000000000000000000" charset="0"/>
                  <a:cs typeface="Times New Roman" panose="02020603050405020304" pitchFamily="18" charset="0"/>
                </a:rPr>
                <a:t> (</a:t>
              </a:r>
              <a:r>
                <a:rPr lang="en-US" altLang="zh-CN" sz="2800" b="1" dirty="0" err="1" smtClean="0">
                  <a:solidFill>
                    <a:schemeClr val="accent1"/>
                  </a:solidFill>
                  <a:latin typeface="Times New Roman" panose="02020603050405020304" pitchFamily="18" charset="0"/>
                  <a:ea typeface="Elsie" panose="02000000000000000000" charset="0"/>
                  <a:cs typeface="Times New Roman" panose="02020603050405020304" pitchFamily="18" charset="0"/>
                </a:rPr>
                <a:t>lượn</a:t>
              </a:r>
              <a:r>
                <a:rPr lang="en-US" altLang="zh-CN" sz="2800" b="1" dirty="0" smtClean="0">
                  <a:solidFill>
                    <a:schemeClr val="accent1"/>
                  </a:solidFill>
                  <a:latin typeface="Times New Roman" panose="02020603050405020304" pitchFamily="18" charset="0"/>
                  <a:ea typeface="Elsie" panose="02000000000000000000" charset="0"/>
                  <a:cs typeface="Times New Roman" panose="02020603050405020304" pitchFamily="18" charset="0"/>
                </a:rPr>
                <a:t> </a:t>
              </a:r>
              <a:r>
                <a:rPr lang="en-US" altLang="zh-CN" sz="2800" b="1" dirty="0" err="1" smtClean="0">
                  <a:solidFill>
                    <a:schemeClr val="accent1"/>
                  </a:solidFill>
                  <a:latin typeface="Times New Roman" panose="02020603050405020304" pitchFamily="18" charset="0"/>
                  <a:ea typeface="Elsie" panose="02000000000000000000" charset="0"/>
                  <a:cs typeface="Times New Roman" panose="02020603050405020304" pitchFamily="18" charset="0"/>
                </a:rPr>
                <a:t>lồng</a:t>
              </a:r>
              <a:r>
                <a:rPr lang="en-US" altLang="zh-CN" sz="2800" b="1" dirty="0" smtClean="0">
                  <a:solidFill>
                    <a:schemeClr val="accent1"/>
                  </a:solidFill>
                  <a:latin typeface="Times New Roman" panose="02020603050405020304" pitchFamily="18" charset="0"/>
                  <a:ea typeface="Elsie" panose="02000000000000000000" charset="0"/>
                  <a:cs typeface="Times New Roman" panose="02020603050405020304" pitchFamily="18" charset="0"/>
                </a:rPr>
                <a:t> </a:t>
              </a:r>
              <a:r>
                <a:rPr lang="en-US" altLang="zh-CN" sz="2800" b="1" dirty="0" err="1" smtClean="0">
                  <a:solidFill>
                    <a:schemeClr val="accent1"/>
                  </a:solidFill>
                  <a:latin typeface="Times New Roman" panose="02020603050405020304" pitchFamily="18" charset="0"/>
                  <a:ea typeface="Elsie" panose="02000000000000000000" charset="0"/>
                  <a:cs typeface="Times New Roman" panose="02020603050405020304" pitchFamily="18" charset="0"/>
                </a:rPr>
                <a:t>tồng</a:t>
              </a:r>
              <a:r>
                <a:rPr lang="en-US" altLang="zh-CN" sz="2800" b="1" dirty="0" smtClean="0">
                  <a:solidFill>
                    <a:schemeClr val="accent1"/>
                  </a:solidFill>
                  <a:latin typeface="Times New Roman" panose="02020603050405020304" pitchFamily="18" charset="0"/>
                  <a:ea typeface="Elsie" panose="02000000000000000000" charset="0"/>
                  <a:cs typeface="Times New Roman" panose="02020603050405020304" pitchFamily="18" charset="0"/>
                </a:rPr>
                <a:t>)</a:t>
              </a:r>
              <a:endParaRPr lang="zh-CN" altLang="en-US" sz="2800" b="1" dirty="0">
                <a:solidFill>
                  <a:schemeClr val="accent1"/>
                </a:solidFill>
                <a:latin typeface="Times New Roman" panose="02020603050405020304" pitchFamily="18" charset="0"/>
                <a:ea typeface="Elsie" panose="02000000000000000000" charset="0"/>
                <a:cs typeface="Times New Roman" panose="02020603050405020304" pitchFamily="18" charset="0"/>
              </a:endParaRPr>
            </a:p>
          </p:txBody>
        </p:sp>
      </p:grpSp>
      <p:grpSp>
        <p:nvGrpSpPr>
          <p:cNvPr id="34" name="组合 39"/>
          <p:cNvGrpSpPr/>
          <p:nvPr/>
        </p:nvGrpSpPr>
        <p:grpSpPr>
          <a:xfrm>
            <a:off x="336471" y="2394058"/>
            <a:ext cx="3282975" cy="3283403"/>
            <a:chOff x="1535382" y="1258858"/>
            <a:chExt cx="2462552" cy="2462552"/>
          </a:xfrm>
        </p:grpSpPr>
        <p:sp>
          <p:nvSpPr>
            <p:cNvPr id="35" name="椭圆 4"/>
            <p:cNvSpPr/>
            <p:nvPr/>
          </p:nvSpPr>
          <p:spPr>
            <a:xfrm>
              <a:off x="1535382" y="1258858"/>
              <a:ext cx="2462552" cy="2462552"/>
            </a:xfrm>
            <a:custGeom>
              <a:avLst/>
              <a:gdLst/>
              <a:ahLst/>
              <a:cxnLst/>
              <a:rect l="l" t="t" r="r" b="b"/>
              <a:pathLst>
                <a:path w="2462552" h="2462552">
                  <a:moveTo>
                    <a:pt x="1227568" y="229220"/>
                  </a:moveTo>
                  <a:cubicBezTo>
                    <a:pt x="682374" y="229220"/>
                    <a:pt x="240407" y="671187"/>
                    <a:pt x="240407" y="1216381"/>
                  </a:cubicBezTo>
                  <a:cubicBezTo>
                    <a:pt x="240407" y="1761575"/>
                    <a:pt x="682374" y="2203542"/>
                    <a:pt x="1227568" y="2203542"/>
                  </a:cubicBezTo>
                  <a:cubicBezTo>
                    <a:pt x="1772762" y="2203542"/>
                    <a:pt x="2214729" y="1761575"/>
                    <a:pt x="2214729" y="1216381"/>
                  </a:cubicBezTo>
                  <a:cubicBezTo>
                    <a:pt x="2214729" y="671187"/>
                    <a:pt x="1772762" y="229220"/>
                    <a:pt x="1227568" y="229220"/>
                  </a:cubicBezTo>
                  <a:close/>
                  <a:moveTo>
                    <a:pt x="1231276" y="0"/>
                  </a:moveTo>
                  <a:cubicBezTo>
                    <a:pt x="1911291" y="0"/>
                    <a:pt x="2462552" y="551261"/>
                    <a:pt x="2462552" y="1231276"/>
                  </a:cubicBezTo>
                  <a:cubicBezTo>
                    <a:pt x="2462552" y="1911291"/>
                    <a:pt x="1911291" y="2462552"/>
                    <a:pt x="1231276" y="2462552"/>
                  </a:cubicBezTo>
                  <a:cubicBezTo>
                    <a:pt x="551261" y="2462552"/>
                    <a:pt x="0" y="1911291"/>
                    <a:pt x="0" y="1231276"/>
                  </a:cubicBezTo>
                  <a:cubicBezTo>
                    <a:pt x="0" y="551261"/>
                    <a:pt x="551261" y="0"/>
                    <a:pt x="123127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700">
                <a:latin typeface="Times New Roman" panose="02020603050405020304" pitchFamily="18" charset="0"/>
                <a:cs typeface="Times New Roman" panose="02020603050405020304" pitchFamily="18" charset="0"/>
              </a:endParaRPr>
            </a:p>
          </p:txBody>
        </p:sp>
        <p:sp>
          <p:nvSpPr>
            <p:cNvPr id="36" name="TextBox 35"/>
            <p:cNvSpPr txBox="1"/>
            <p:nvPr/>
          </p:nvSpPr>
          <p:spPr>
            <a:xfrm>
              <a:off x="1927692" y="2128404"/>
              <a:ext cx="1677934" cy="392415"/>
            </a:xfrm>
            <a:prstGeom prst="rect">
              <a:avLst/>
            </a:prstGeom>
            <a:noFill/>
          </p:spPr>
          <p:txBody>
            <a:bodyPr wrap="square" rtlCol="0">
              <a:spAutoFit/>
            </a:bodyPr>
            <a:lstStyle/>
            <a:p>
              <a:pPr algn="ctr"/>
              <a:r>
                <a:rPr lang="en-US" altLang="zh-CN" sz="2800" dirty="0" err="1" smtClean="0">
                  <a:solidFill>
                    <a:schemeClr val="bg1">
                      <a:lumMod val="65000"/>
                    </a:schemeClr>
                  </a:solidFill>
                  <a:latin typeface="Times New Roman" panose="02020603050405020304" pitchFamily="18" charset="0"/>
                  <a:cs typeface="Times New Roman" panose="02020603050405020304" pitchFamily="18" charset="0"/>
                </a:rPr>
                <a:t>Các</a:t>
              </a:r>
              <a:r>
                <a:rPr lang="en-US" altLang="zh-CN" sz="2800" dirty="0" smtClean="0">
                  <a:solidFill>
                    <a:schemeClr val="bg1">
                      <a:lumMod val="65000"/>
                    </a:schemeClr>
                  </a:solidFill>
                  <a:latin typeface="Times New Roman" panose="02020603050405020304" pitchFamily="18" charset="0"/>
                  <a:cs typeface="Times New Roman" panose="02020603050405020304" pitchFamily="18" charset="0"/>
                </a:rPr>
                <a:t> </a:t>
              </a:r>
              <a:r>
                <a:rPr lang="en-US" altLang="zh-CN" sz="2800" dirty="0" err="1" smtClean="0">
                  <a:solidFill>
                    <a:schemeClr val="bg1">
                      <a:lumMod val="65000"/>
                    </a:schemeClr>
                  </a:solidFill>
                  <a:latin typeface="Times New Roman" panose="02020603050405020304" pitchFamily="18" charset="0"/>
                  <a:cs typeface="Times New Roman" panose="02020603050405020304" pitchFamily="18" charset="0"/>
                </a:rPr>
                <a:t>hoạt</a:t>
              </a:r>
              <a:r>
                <a:rPr lang="en-US" altLang="zh-CN" sz="2800" dirty="0" smtClean="0">
                  <a:solidFill>
                    <a:schemeClr val="bg1">
                      <a:lumMod val="65000"/>
                    </a:schemeClr>
                  </a:solidFill>
                  <a:latin typeface="Times New Roman" panose="02020603050405020304" pitchFamily="18" charset="0"/>
                  <a:cs typeface="Times New Roman" panose="02020603050405020304" pitchFamily="18" charset="0"/>
                </a:rPr>
                <a:t> </a:t>
              </a:r>
              <a:r>
                <a:rPr lang="en-US" altLang="zh-CN" sz="2800" dirty="0" err="1" smtClean="0">
                  <a:solidFill>
                    <a:schemeClr val="bg1">
                      <a:lumMod val="65000"/>
                    </a:schemeClr>
                  </a:solidFill>
                  <a:latin typeface="Times New Roman" panose="02020603050405020304" pitchFamily="18" charset="0"/>
                  <a:cs typeface="Times New Roman" panose="02020603050405020304" pitchFamily="18" charset="0"/>
                </a:rPr>
                <a:t>động</a:t>
              </a:r>
              <a:endParaRPr lang="zh-CN" altLang="en-US" sz="2800" dirty="0">
                <a:solidFill>
                  <a:schemeClr val="bg1">
                    <a:lumMod val="65000"/>
                  </a:schemeClr>
                </a:solidFill>
                <a:latin typeface="Times New Roman" panose="02020603050405020304" pitchFamily="18" charset="0"/>
                <a:cs typeface="Times New Roman" panose="02020603050405020304" pitchFamily="18" charset="0"/>
              </a:endParaRPr>
            </a:p>
          </p:txBody>
        </p:sp>
      </p:grpSp>
      <p:sp>
        <p:nvSpPr>
          <p:cNvPr id="2" name="Rectangle 1"/>
          <p:cNvSpPr/>
          <p:nvPr/>
        </p:nvSpPr>
        <p:spPr>
          <a:xfrm>
            <a:off x="8831940" y="2150476"/>
            <a:ext cx="3156858" cy="3108543"/>
          </a:xfrm>
          <a:prstGeom prst="rect">
            <a:avLst/>
          </a:prstGeom>
        </p:spPr>
        <p:txBody>
          <a:bodyPr wrap="square">
            <a:spAutoFit/>
          </a:bodyPr>
          <a:lstStyle/>
          <a:p>
            <a:pPr algn="just"/>
            <a:r>
              <a:rPr lang="en-US" alt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smtClean="0">
                <a:latin typeface="Times New Roman" panose="02020603050405020304" pitchFamily="18" charset="0"/>
                <a:cs typeface="Times New Roman" panose="02020603050405020304" pitchFamily="18" charset="0"/>
                <a:sym typeface="Wingdings" panose="05000000000000000000" pitchFamily="2" charset="2"/>
              </a:rPr>
              <a:t>B</a:t>
            </a:r>
            <a:r>
              <a:rPr lang="en-US" altLang="en-US" sz="2800" dirty="0" err="1" smtClean="0">
                <a:latin typeface="Times New Roman" panose="02020603050405020304" pitchFamily="18" charset="0"/>
                <a:cs typeface="Times New Roman" panose="02020603050405020304" pitchFamily="18" charset="0"/>
              </a:rPr>
              <a:t>iểu</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thị</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phẩm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chất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rPr>
              <a:t>năng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của</a:t>
            </a:r>
            <a:r>
              <a:rPr lang="en-US" altLang="en-US" sz="2800" dirty="0">
                <a:latin typeface="Times New Roman" panose="02020603050405020304" pitchFamily="18" charset="0"/>
              </a:rPr>
              <a:t> con </a:t>
            </a:r>
            <a:r>
              <a:rPr lang="en-US" altLang="en-US" sz="2800" dirty="0" err="1">
                <a:latin typeface="Times New Roman" panose="02020603050405020304" pitchFamily="18" charset="0"/>
              </a:rPr>
              <a:t>người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Vui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vẻ</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tinh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tế</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duyên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dáng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nhạy</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bén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sáng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tạo</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và</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khéo</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léo</a:t>
            </a:r>
            <a:endParaRPr lang="en-US" sz="2800" dirty="0"/>
          </a:p>
        </p:txBody>
      </p:sp>
      <p:sp>
        <p:nvSpPr>
          <p:cNvPr id="3" name="Right Brace 2"/>
          <p:cNvSpPr/>
          <p:nvPr/>
        </p:nvSpPr>
        <p:spPr>
          <a:xfrm>
            <a:off x="7968343" y="1541417"/>
            <a:ext cx="863597" cy="450668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791140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33303" y="359229"/>
            <a:ext cx="8961120" cy="523220"/>
          </a:xfrm>
          <a:prstGeom prst="rect">
            <a:avLst/>
          </a:prstGeom>
          <a:noFill/>
        </p:spPr>
        <p:txBody>
          <a:bodyPr wrap="square" rtlCol="0">
            <a:spAutoFit/>
          </a:bodyPr>
          <a:lstStyle/>
          <a:p>
            <a:pPr algn="just"/>
            <a:r>
              <a:rPr lang="en-US" sz="2800" b="1" dirty="0" smtClean="0">
                <a:latin typeface="Times New Roman" panose="02020603050405020304" pitchFamily="18" charset="0"/>
                <a:cs typeface="Times New Roman" panose="02020603050405020304" pitchFamily="18" charset="0"/>
              </a:rPr>
              <a:t>c. </a:t>
            </a:r>
            <a:r>
              <a:rPr lang="en-US" sz="2800" b="1" dirty="0" err="1" smtClean="0">
                <a:latin typeface="Times New Roman" panose="02020603050405020304" pitchFamily="18" charset="0"/>
                <a:cs typeface="Times New Roman" panose="02020603050405020304" pitchFamily="18" charset="0"/>
              </a:rPr>
              <a:t>Mong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ước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của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người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dân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khi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tổ</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chức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lễ</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hội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lồng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tồng</a:t>
            </a:r>
            <a:endParaRPr lang="en-US" sz="28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911633" y="1613970"/>
            <a:ext cx="6910253" cy="3970318"/>
          </a:xfrm>
          <a:prstGeom prst="rect">
            <a:avLst/>
          </a:prstGeom>
          <a:noFill/>
        </p:spPr>
        <p:txBody>
          <a:bodyPr wrap="square" rtlCol="0">
            <a:spAutoFit/>
          </a:bodyPr>
          <a:lstStyle/>
          <a:p>
            <a:pPr algn="just">
              <a:lnSpc>
                <a:spcPct val="150000"/>
              </a:lnSpc>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Sự</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may </a:t>
            </a:r>
            <a:r>
              <a:rPr lang="en-US" sz="2800" dirty="0" err="1">
                <a:latin typeface="Times New Roman" panose="02020603050405020304" pitchFamily="18" charset="0"/>
                <a:cs typeface="Times New Roman" panose="02020603050405020304" pitchFamily="18" charset="0"/>
              </a:rPr>
              <a:t>mắn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a:t>
            </a:r>
          </a:p>
          <a:p>
            <a:pPr algn="just">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tồng</a:t>
            </a:r>
            <a:r>
              <a:rPr lang="en-US" sz="2800" dirty="0">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3421" t="5897" r="5505" b="14623"/>
          <a:stretch/>
        </p:blipFill>
        <p:spPr>
          <a:xfrm>
            <a:off x="300445" y="2141452"/>
            <a:ext cx="4362995" cy="3331029"/>
          </a:xfrm>
          <a:prstGeom prst="rect">
            <a:avLst/>
          </a:prstGeom>
        </p:spPr>
      </p:pic>
      <p:grpSp>
        <p:nvGrpSpPr>
          <p:cNvPr id="6" name="Google Shape;3848;p70"/>
          <p:cNvGrpSpPr/>
          <p:nvPr/>
        </p:nvGrpSpPr>
        <p:grpSpPr>
          <a:xfrm rot="-707367">
            <a:off x="256819" y="45322"/>
            <a:ext cx="1637328" cy="2171501"/>
            <a:chOff x="1915150" y="957525"/>
            <a:chExt cx="756175" cy="1002875"/>
          </a:xfrm>
        </p:grpSpPr>
        <p:sp>
          <p:nvSpPr>
            <p:cNvPr id="7" name="Google Shape;3849;p70"/>
            <p:cNvSpPr/>
            <p:nvPr/>
          </p:nvSpPr>
          <p:spPr>
            <a:xfrm>
              <a:off x="1915150" y="958425"/>
              <a:ext cx="495425" cy="535375"/>
            </a:xfrm>
            <a:custGeom>
              <a:avLst/>
              <a:gdLst/>
              <a:ahLst/>
              <a:cxnLst/>
              <a:rect l="l" t="t" r="r" b="b"/>
              <a:pathLst>
                <a:path w="19817" h="21415" extrusionOk="0">
                  <a:moveTo>
                    <a:pt x="7011" y="0"/>
                  </a:moveTo>
                  <a:lnTo>
                    <a:pt x="6904" y="18"/>
                  </a:lnTo>
                  <a:lnTo>
                    <a:pt x="6806" y="81"/>
                  </a:lnTo>
                  <a:lnTo>
                    <a:pt x="6502" y="393"/>
                  </a:lnTo>
                  <a:lnTo>
                    <a:pt x="5868" y="1161"/>
                  </a:lnTo>
                  <a:lnTo>
                    <a:pt x="4761" y="2697"/>
                  </a:lnTo>
                  <a:lnTo>
                    <a:pt x="3510" y="4590"/>
                  </a:lnTo>
                  <a:lnTo>
                    <a:pt x="2876" y="5617"/>
                  </a:lnTo>
                  <a:lnTo>
                    <a:pt x="2287" y="6582"/>
                  </a:lnTo>
                  <a:lnTo>
                    <a:pt x="1751" y="7537"/>
                  </a:lnTo>
                  <a:lnTo>
                    <a:pt x="1590" y="7823"/>
                  </a:lnTo>
                  <a:lnTo>
                    <a:pt x="1439" y="8100"/>
                  </a:lnTo>
                  <a:lnTo>
                    <a:pt x="1117" y="8707"/>
                  </a:lnTo>
                  <a:lnTo>
                    <a:pt x="581" y="9823"/>
                  </a:lnTo>
                  <a:lnTo>
                    <a:pt x="197" y="10797"/>
                  </a:lnTo>
                  <a:lnTo>
                    <a:pt x="37" y="11377"/>
                  </a:lnTo>
                  <a:lnTo>
                    <a:pt x="1" y="11690"/>
                  </a:lnTo>
                  <a:lnTo>
                    <a:pt x="1" y="11824"/>
                  </a:lnTo>
                  <a:lnTo>
                    <a:pt x="19" y="11931"/>
                  </a:lnTo>
                  <a:lnTo>
                    <a:pt x="99" y="12163"/>
                  </a:lnTo>
                  <a:lnTo>
                    <a:pt x="331" y="12574"/>
                  </a:lnTo>
                  <a:lnTo>
                    <a:pt x="849" y="13217"/>
                  </a:lnTo>
                  <a:lnTo>
                    <a:pt x="1573" y="13940"/>
                  </a:lnTo>
                  <a:lnTo>
                    <a:pt x="2457" y="14726"/>
                  </a:lnTo>
                  <a:lnTo>
                    <a:pt x="3484" y="15556"/>
                  </a:lnTo>
                  <a:lnTo>
                    <a:pt x="4618" y="16414"/>
                  </a:lnTo>
                  <a:lnTo>
                    <a:pt x="5823" y="17262"/>
                  </a:lnTo>
                  <a:lnTo>
                    <a:pt x="6448" y="17682"/>
                  </a:lnTo>
                  <a:lnTo>
                    <a:pt x="7591" y="18423"/>
                  </a:lnTo>
                  <a:lnTo>
                    <a:pt x="9297" y="19423"/>
                  </a:lnTo>
                  <a:lnTo>
                    <a:pt x="10404" y="20021"/>
                  </a:lnTo>
                  <a:lnTo>
                    <a:pt x="11449" y="20530"/>
                  </a:lnTo>
                  <a:lnTo>
                    <a:pt x="12414" y="20941"/>
                  </a:lnTo>
                  <a:lnTo>
                    <a:pt x="13280" y="21236"/>
                  </a:lnTo>
                  <a:lnTo>
                    <a:pt x="14021" y="21397"/>
                  </a:lnTo>
                  <a:lnTo>
                    <a:pt x="14325" y="21414"/>
                  </a:lnTo>
                  <a:lnTo>
                    <a:pt x="14566" y="21191"/>
                  </a:lnTo>
                  <a:lnTo>
                    <a:pt x="15057" y="20539"/>
                  </a:lnTo>
                  <a:lnTo>
                    <a:pt x="15575" y="19691"/>
                  </a:lnTo>
                  <a:lnTo>
                    <a:pt x="16102" y="18664"/>
                  </a:lnTo>
                  <a:lnTo>
                    <a:pt x="16629" y="17503"/>
                  </a:lnTo>
                  <a:lnTo>
                    <a:pt x="17155" y="16235"/>
                  </a:lnTo>
                  <a:lnTo>
                    <a:pt x="17905" y="14208"/>
                  </a:lnTo>
                  <a:lnTo>
                    <a:pt x="18772" y="11422"/>
                  </a:lnTo>
                  <a:lnTo>
                    <a:pt x="19281" y="9422"/>
                  </a:lnTo>
                  <a:lnTo>
                    <a:pt x="19540" y="8198"/>
                  </a:lnTo>
                  <a:lnTo>
                    <a:pt x="19727" y="7082"/>
                  </a:lnTo>
                  <a:lnTo>
                    <a:pt x="19817" y="6126"/>
                  </a:lnTo>
                  <a:lnTo>
                    <a:pt x="19817" y="5349"/>
                  </a:lnTo>
                  <a:lnTo>
                    <a:pt x="19736" y="4912"/>
                  </a:lnTo>
                  <a:lnTo>
                    <a:pt x="19656" y="4689"/>
                  </a:lnTo>
                  <a:lnTo>
                    <a:pt x="19602" y="4608"/>
                  </a:lnTo>
                  <a:lnTo>
                    <a:pt x="19495" y="4474"/>
                  </a:lnTo>
                  <a:lnTo>
                    <a:pt x="19165" y="4198"/>
                  </a:lnTo>
                  <a:lnTo>
                    <a:pt x="18450" y="3742"/>
                  </a:lnTo>
                  <a:lnTo>
                    <a:pt x="17825" y="3430"/>
                  </a:lnTo>
                  <a:lnTo>
                    <a:pt x="17557" y="3296"/>
                  </a:lnTo>
                  <a:lnTo>
                    <a:pt x="17263" y="3162"/>
                  </a:lnTo>
                  <a:lnTo>
                    <a:pt x="16629" y="2885"/>
                  </a:lnTo>
                  <a:lnTo>
                    <a:pt x="15227" y="2322"/>
                  </a:lnTo>
                  <a:lnTo>
                    <a:pt x="14476" y="2045"/>
                  </a:lnTo>
                  <a:lnTo>
                    <a:pt x="13378" y="1661"/>
                  </a:lnTo>
                  <a:lnTo>
                    <a:pt x="12280" y="1304"/>
                  </a:lnTo>
                  <a:lnTo>
                    <a:pt x="11333" y="1010"/>
                  </a:lnTo>
                  <a:lnTo>
                    <a:pt x="9574" y="509"/>
                  </a:lnTo>
                  <a:lnTo>
                    <a:pt x="8127" y="161"/>
                  </a:lnTo>
                  <a:lnTo>
                    <a:pt x="7359" y="27"/>
                  </a:lnTo>
                  <a:lnTo>
                    <a:pt x="7011"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 name="Google Shape;3850;p70"/>
            <p:cNvSpPr/>
            <p:nvPr/>
          </p:nvSpPr>
          <p:spPr>
            <a:xfrm>
              <a:off x="1951100" y="1037450"/>
              <a:ext cx="409700" cy="190675"/>
            </a:xfrm>
            <a:custGeom>
              <a:avLst/>
              <a:gdLst/>
              <a:ahLst/>
              <a:cxnLst/>
              <a:rect l="l" t="t" r="r" b="b"/>
              <a:pathLst>
                <a:path w="16388" h="7627" extrusionOk="0">
                  <a:moveTo>
                    <a:pt x="15825" y="1"/>
                  </a:moveTo>
                  <a:lnTo>
                    <a:pt x="15789" y="224"/>
                  </a:lnTo>
                  <a:lnTo>
                    <a:pt x="15673" y="670"/>
                  </a:lnTo>
                  <a:lnTo>
                    <a:pt x="15485" y="1090"/>
                  </a:lnTo>
                  <a:lnTo>
                    <a:pt x="15244" y="1474"/>
                  </a:lnTo>
                  <a:lnTo>
                    <a:pt x="15092" y="1662"/>
                  </a:lnTo>
                  <a:lnTo>
                    <a:pt x="14958" y="1805"/>
                  </a:lnTo>
                  <a:lnTo>
                    <a:pt x="14664" y="2072"/>
                  </a:lnTo>
                  <a:lnTo>
                    <a:pt x="14333" y="2296"/>
                  </a:lnTo>
                  <a:lnTo>
                    <a:pt x="13976" y="2474"/>
                  </a:lnTo>
                  <a:lnTo>
                    <a:pt x="13610" y="2608"/>
                  </a:lnTo>
                  <a:lnTo>
                    <a:pt x="13217" y="2698"/>
                  </a:lnTo>
                  <a:lnTo>
                    <a:pt x="12824" y="2742"/>
                  </a:lnTo>
                  <a:lnTo>
                    <a:pt x="12422" y="2733"/>
                  </a:lnTo>
                  <a:lnTo>
                    <a:pt x="12226" y="2715"/>
                  </a:lnTo>
                  <a:lnTo>
                    <a:pt x="12154" y="2706"/>
                  </a:lnTo>
                  <a:lnTo>
                    <a:pt x="12029" y="2751"/>
                  </a:lnTo>
                  <a:lnTo>
                    <a:pt x="11931" y="2831"/>
                  </a:lnTo>
                  <a:lnTo>
                    <a:pt x="11877" y="2956"/>
                  </a:lnTo>
                  <a:lnTo>
                    <a:pt x="11877" y="3028"/>
                  </a:lnTo>
                  <a:lnTo>
                    <a:pt x="11877" y="3358"/>
                  </a:lnTo>
                  <a:lnTo>
                    <a:pt x="11788" y="3992"/>
                  </a:lnTo>
                  <a:lnTo>
                    <a:pt x="11592" y="4609"/>
                  </a:lnTo>
                  <a:lnTo>
                    <a:pt x="11297" y="5180"/>
                  </a:lnTo>
                  <a:lnTo>
                    <a:pt x="10922" y="5707"/>
                  </a:lnTo>
                  <a:lnTo>
                    <a:pt x="10467" y="6162"/>
                  </a:lnTo>
                  <a:lnTo>
                    <a:pt x="9940" y="6537"/>
                  </a:lnTo>
                  <a:lnTo>
                    <a:pt x="9359" y="6823"/>
                  </a:lnTo>
                  <a:lnTo>
                    <a:pt x="9047" y="6912"/>
                  </a:lnTo>
                  <a:lnTo>
                    <a:pt x="8734" y="6993"/>
                  </a:lnTo>
                  <a:lnTo>
                    <a:pt x="8100" y="7046"/>
                  </a:lnTo>
                  <a:lnTo>
                    <a:pt x="7466" y="6993"/>
                  </a:lnTo>
                  <a:lnTo>
                    <a:pt x="6859" y="6841"/>
                  </a:lnTo>
                  <a:lnTo>
                    <a:pt x="6269" y="6591"/>
                  </a:lnTo>
                  <a:lnTo>
                    <a:pt x="5734" y="6252"/>
                  </a:lnTo>
                  <a:lnTo>
                    <a:pt x="5251" y="5841"/>
                  </a:lnTo>
                  <a:lnTo>
                    <a:pt x="4850" y="5359"/>
                  </a:lnTo>
                  <a:lnTo>
                    <a:pt x="4680" y="5091"/>
                  </a:lnTo>
                  <a:lnTo>
                    <a:pt x="4617" y="5019"/>
                  </a:lnTo>
                  <a:lnTo>
                    <a:pt x="4421" y="4957"/>
                  </a:lnTo>
                  <a:lnTo>
                    <a:pt x="4332" y="4984"/>
                  </a:lnTo>
                  <a:lnTo>
                    <a:pt x="4037" y="5118"/>
                  </a:lnTo>
                  <a:lnTo>
                    <a:pt x="3412" y="5314"/>
                  </a:lnTo>
                  <a:lnTo>
                    <a:pt x="2778" y="5421"/>
                  </a:lnTo>
                  <a:lnTo>
                    <a:pt x="2126" y="5412"/>
                  </a:lnTo>
                  <a:lnTo>
                    <a:pt x="1796" y="5359"/>
                  </a:lnTo>
                  <a:lnTo>
                    <a:pt x="1581" y="5296"/>
                  </a:lnTo>
                  <a:lnTo>
                    <a:pt x="1153" y="5118"/>
                  </a:lnTo>
                  <a:lnTo>
                    <a:pt x="778" y="4867"/>
                  </a:lnTo>
                  <a:lnTo>
                    <a:pt x="447" y="4555"/>
                  </a:lnTo>
                  <a:lnTo>
                    <a:pt x="313" y="4376"/>
                  </a:lnTo>
                  <a:lnTo>
                    <a:pt x="152" y="4662"/>
                  </a:lnTo>
                  <a:lnTo>
                    <a:pt x="1" y="4939"/>
                  </a:lnTo>
                  <a:lnTo>
                    <a:pt x="152" y="5109"/>
                  </a:lnTo>
                  <a:lnTo>
                    <a:pt x="492" y="5394"/>
                  </a:lnTo>
                  <a:lnTo>
                    <a:pt x="876" y="5635"/>
                  </a:lnTo>
                  <a:lnTo>
                    <a:pt x="1287" y="5823"/>
                  </a:lnTo>
                  <a:lnTo>
                    <a:pt x="1510" y="5894"/>
                  </a:lnTo>
                  <a:lnTo>
                    <a:pt x="1858" y="5975"/>
                  </a:lnTo>
                  <a:lnTo>
                    <a:pt x="2572" y="6028"/>
                  </a:lnTo>
                  <a:lnTo>
                    <a:pt x="3287" y="5957"/>
                  </a:lnTo>
                  <a:lnTo>
                    <a:pt x="3983" y="5769"/>
                  </a:lnTo>
                  <a:lnTo>
                    <a:pt x="4323" y="5635"/>
                  </a:lnTo>
                  <a:lnTo>
                    <a:pt x="4528" y="5921"/>
                  </a:lnTo>
                  <a:lnTo>
                    <a:pt x="5010" y="6430"/>
                  </a:lnTo>
                  <a:lnTo>
                    <a:pt x="5555" y="6859"/>
                  </a:lnTo>
                  <a:lnTo>
                    <a:pt x="6171" y="7198"/>
                  </a:lnTo>
                  <a:lnTo>
                    <a:pt x="6823" y="7448"/>
                  </a:lnTo>
                  <a:lnTo>
                    <a:pt x="7511" y="7591"/>
                  </a:lnTo>
                  <a:lnTo>
                    <a:pt x="8207" y="7627"/>
                  </a:lnTo>
                  <a:lnTo>
                    <a:pt x="8904" y="7555"/>
                  </a:lnTo>
                  <a:lnTo>
                    <a:pt x="9252" y="7475"/>
                  </a:lnTo>
                  <a:lnTo>
                    <a:pt x="9591" y="7368"/>
                  </a:lnTo>
                  <a:lnTo>
                    <a:pt x="10225" y="7064"/>
                  </a:lnTo>
                  <a:lnTo>
                    <a:pt x="10788" y="6662"/>
                  </a:lnTo>
                  <a:lnTo>
                    <a:pt x="11297" y="6180"/>
                  </a:lnTo>
                  <a:lnTo>
                    <a:pt x="11717" y="5627"/>
                  </a:lnTo>
                  <a:lnTo>
                    <a:pt x="12056" y="5019"/>
                  </a:lnTo>
                  <a:lnTo>
                    <a:pt x="12297" y="4358"/>
                  </a:lnTo>
                  <a:lnTo>
                    <a:pt x="12440" y="3680"/>
                  </a:lnTo>
                  <a:lnTo>
                    <a:pt x="12467" y="3332"/>
                  </a:lnTo>
                  <a:lnTo>
                    <a:pt x="12681" y="3332"/>
                  </a:lnTo>
                  <a:lnTo>
                    <a:pt x="13101" y="3314"/>
                  </a:lnTo>
                  <a:lnTo>
                    <a:pt x="13512" y="3242"/>
                  </a:lnTo>
                  <a:lnTo>
                    <a:pt x="13914" y="3126"/>
                  </a:lnTo>
                  <a:lnTo>
                    <a:pt x="14306" y="2974"/>
                  </a:lnTo>
                  <a:lnTo>
                    <a:pt x="14673" y="2778"/>
                  </a:lnTo>
                  <a:lnTo>
                    <a:pt x="15021" y="2546"/>
                  </a:lnTo>
                  <a:lnTo>
                    <a:pt x="15342" y="2269"/>
                  </a:lnTo>
                  <a:lnTo>
                    <a:pt x="15485" y="2108"/>
                  </a:lnTo>
                  <a:lnTo>
                    <a:pt x="15655" y="1912"/>
                  </a:lnTo>
                  <a:lnTo>
                    <a:pt x="15950" y="1483"/>
                  </a:lnTo>
                  <a:lnTo>
                    <a:pt x="16173" y="1010"/>
                  </a:lnTo>
                  <a:lnTo>
                    <a:pt x="16334" y="519"/>
                  </a:lnTo>
                  <a:lnTo>
                    <a:pt x="16387" y="269"/>
                  </a:lnTo>
                  <a:lnTo>
                    <a:pt x="16119" y="135"/>
                  </a:lnTo>
                  <a:lnTo>
                    <a:pt x="15825"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 name="Google Shape;3851;p70"/>
            <p:cNvSpPr/>
            <p:nvPr/>
          </p:nvSpPr>
          <p:spPr>
            <a:xfrm>
              <a:off x="1987050" y="958425"/>
              <a:ext cx="290475" cy="192475"/>
            </a:xfrm>
            <a:custGeom>
              <a:avLst/>
              <a:gdLst/>
              <a:ahLst/>
              <a:cxnLst/>
              <a:rect l="l" t="t" r="r" b="b"/>
              <a:pathLst>
                <a:path w="11619" h="7699" extrusionOk="0">
                  <a:moveTo>
                    <a:pt x="4135" y="0"/>
                  </a:moveTo>
                  <a:lnTo>
                    <a:pt x="4028" y="18"/>
                  </a:lnTo>
                  <a:lnTo>
                    <a:pt x="3930" y="81"/>
                  </a:lnTo>
                  <a:lnTo>
                    <a:pt x="3626" y="393"/>
                  </a:lnTo>
                  <a:lnTo>
                    <a:pt x="2992" y="1161"/>
                  </a:lnTo>
                  <a:lnTo>
                    <a:pt x="1885" y="2697"/>
                  </a:lnTo>
                  <a:lnTo>
                    <a:pt x="634" y="4590"/>
                  </a:lnTo>
                  <a:lnTo>
                    <a:pt x="0" y="5617"/>
                  </a:lnTo>
                  <a:lnTo>
                    <a:pt x="81" y="5769"/>
                  </a:lnTo>
                  <a:lnTo>
                    <a:pt x="268" y="6064"/>
                  </a:lnTo>
                  <a:lnTo>
                    <a:pt x="500" y="6332"/>
                  </a:lnTo>
                  <a:lnTo>
                    <a:pt x="777" y="6546"/>
                  </a:lnTo>
                  <a:lnTo>
                    <a:pt x="929" y="6644"/>
                  </a:lnTo>
                  <a:lnTo>
                    <a:pt x="1099" y="6725"/>
                  </a:lnTo>
                  <a:lnTo>
                    <a:pt x="1447" y="6841"/>
                  </a:lnTo>
                  <a:lnTo>
                    <a:pt x="1813" y="6903"/>
                  </a:lnTo>
                  <a:lnTo>
                    <a:pt x="2188" y="6903"/>
                  </a:lnTo>
                  <a:lnTo>
                    <a:pt x="2554" y="6841"/>
                  </a:lnTo>
                  <a:lnTo>
                    <a:pt x="2912" y="6725"/>
                  </a:lnTo>
                  <a:lnTo>
                    <a:pt x="3242" y="6555"/>
                  </a:lnTo>
                  <a:lnTo>
                    <a:pt x="3537" y="6332"/>
                  </a:lnTo>
                  <a:lnTo>
                    <a:pt x="3671" y="6198"/>
                  </a:lnTo>
                  <a:lnTo>
                    <a:pt x="3822" y="6484"/>
                  </a:lnTo>
                  <a:lnTo>
                    <a:pt x="4242" y="6984"/>
                  </a:lnTo>
                  <a:lnTo>
                    <a:pt x="4769" y="7368"/>
                  </a:lnTo>
                  <a:lnTo>
                    <a:pt x="5376" y="7609"/>
                  </a:lnTo>
                  <a:lnTo>
                    <a:pt x="5698" y="7671"/>
                  </a:lnTo>
                  <a:lnTo>
                    <a:pt x="6019" y="7698"/>
                  </a:lnTo>
                  <a:lnTo>
                    <a:pt x="6662" y="7618"/>
                  </a:lnTo>
                  <a:lnTo>
                    <a:pt x="7269" y="7386"/>
                  </a:lnTo>
                  <a:lnTo>
                    <a:pt x="7805" y="7010"/>
                  </a:lnTo>
                  <a:lnTo>
                    <a:pt x="8028" y="6778"/>
                  </a:lnTo>
                  <a:lnTo>
                    <a:pt x="8234" y="6519"/>
                  </a:lnTo>
                  <a:lnTo>
                    <a:pt x="8511" y="5930"/>
                  </a:lnTo>
                  <a:lnTo>
                    <a:pt x="8653" y="5296"/>
                  </a:lnTo>
                  <a:lnTo>
                    <a:pt x="8636" y="4644"/>
                  </a:lnTo>
                  <a:lnTo>
                    <a:pt x="8555" y="4331"/>
                  </a:lnTo>
                  <a:lnTo>
                    <a:pt x="8912" y="4358"/>
                  </a:lnTo>
                  <a:lnTo>
                    <a:pt x="9636" y="4367"/>
                  </a:lnTo>
                  <a:lnTo>
                    <a:pt x="9993" y="4323"/>
                  </a:lnTo>
                  <a:lnTo>
                    <a:pt x="10163" y="4296"/>
                  </a:lnTo>
                  <a:lnTo>
                    <a:pt x="10511" y="4180"/>
                  </a:lnTo>
                  <a:lnTo>
                    <a:pt x="10832" y="4019"/>
                  </a:lnTo>
                  <a:lnTo>
                    <a:pt x="11118" y="3805"/>
                  </a:lnTo>
                  <a:lnTo>
                    <a:pt x="11234" y="3671"/>
                  </a:lnTo>
                  <a:lnTo>
                    <a:pt x="11368" y="3501"/>
                  </a:lnTo>
                  <a:lnTo>
                    <a:pt x="11538" y="3117"/>
                  </a:lnTo>
                  <a:lnTo>
                    <a:pt x="11618" y="2697"/>
                  </a:lnTo>
                  <a:lnTo>
                    <a:pt x="11618" y="2269"/>
                  </a:lnTo>
                  <a:lnTo>
                    <a:pt x="11600" y="2045"/>
                  </a:lnTo>
                  <a:lnTo>
                    <a:pt x="10502" y="1661"/>
                  </a:lnTo>
                  <a:lnTo>
                    <a:pt x="9404" y="1304"/>
                  </a:lnTo>
                  <a:lnTo>
                    <a:pt x="8457" y="1010"/>
                  </a:lnTo>
                  <a:lnTo>
                    <a:pt x="6698" y="509"/>
                  </a:lnTo>
                  <a:lnTo>
                    <a:pt x="5251" y="161"/>
                  </a:lnTo>
                  <a:lnTo>
                    <a:pt x="4483" y="27"/>
                  </a:lnTo>
                  <a:lnTo>
                    <a:pt x="4135"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0" name="Google Shape;3852;p70"/>
            <p:cNvSpPr/>
            <p:nvPr/>
          </p:nvSpPr>
          <p:spPr>
            <a:xfrm>
              <a:off x="2392925" y="1062450"/>
              <a:ext cx="12075" cy="11200"/>
            </a:xfrm>
            <a:custGeom>
              <a:avLst/>
              <a:gdLst/>
              <a:ahLst/>
              <a:cxnLst/>
              <a:rect l="l" t="t" r="r" b="b"/>
              <a:pathLst>
                <a:path w="483" h="448" extrusionOk="0">
                  <a:moveTo>
                    <a:pt x="0" y="1"/>
                  </a:moveTo>
                  <a:lnTo>
                    <a:pt x="9" y="9"/>
                  </a:lnTo>
                  <a:lnTo>
                    <a:pt x="9" y="1"/>
                  </a:lnTo>
                  <a:close/>
                  <a:moveTo>
                    <a:pt x="9" y="9"/>
                  </a:moveTo>
                  <a:lnTo>
                    <a:pt x="9" y="10"/>
                  </a:lnTo>
                  <a:lnTo>
                    <a:pt x="482" y="447"/>
                  </a:lnTo>
                  <a:lnTo>
                    <a:pt x="9" y="9"/>
                  </a:lnTo>
                  <a:close/>
                  <a:moveTo>
                    <a:pt x="482" y="447"/>
                  </a:moveTo>
                  <a:lnTo>
                    <a:pt x="482" y="447"/>
                  </a:lnTo>
                  <a:lnTo>
                    <a:pt x="482" y="447"/>
                  </a:lnTo>
                  <a:close/>
                </a:path>
              </a:pathLst>
            </a:custGeom>
            <a:solidFill>
              <a:srgbClr val="FBCA43"/>
            </a:solidFill>
            <a:ln>
              <a:noFill/>
            </a:ln>
          </p:spPr>
          <p:txBody>
            <a:bodyPr spcFirstLastPara="1" wrap="square" lIns="121900" tIns="121900" rIns="121900" bIns="121900" anchor="ctr" anchorCtr="0">
              <a:noAutofit/>
            </a:bodyPr>
            <a:lstStyle/>
            <a:p>
              <a:endParaRPr sz="2400"/>
            </a:p>
          </p:txBody>
        </p:sp>
        <p:sp>
          <p:nvSpPr>
            <p:cNvPr id="11" name="Google Shape;3853;p70"/>
            <p:cNvSpPr/>
            <p:nvPr/>
          </p:nvSpPr>
          <p:spPr>
            <a:xfrm>
              <a:off x="2076350" y="1044150"/>
              <a:ext cx="334450" cy="449650"/>
            </a:xfrm>
            <a:custGeom>
              <a:avLst/>
              <a:gdLst/>
              <a:ahLst/>
              <a:cxnLst/>
              <a:rect l="l" t="t" r="r" b="b"/>
              <a:pathLst>
                <a:path w="13378" h="17986" fill="none" extrusionOk="0">
                  <a:moveTo>
                    <a:pt x="7877" y="17985"/>
                  </a:moveTo>
                  <a:lnTo>
                    <a:pt x="7573" y="17968"/>
                  </a:lnTo>
                  <a:lnTo>
                    <a:pt x="6832" y="17807"/>
                  </a:lnTo>
                  <a:lnTo>
                    <a:pt x="5966" y="17512"/>
                  </a:lnTo>
                  <a:lnTo>
                    <a:pt x="5001" y="17101"/>
                  </a:lnTo>
                  <a:lnTo>
                    <a:pt x="3956" y="16592"/>
                  </a:lnTo>
                  <a:lnTo>
                    <a:pt x="2849" y="15994"/>
                  </a:lnTo>
                  <a:lnTo>
                    <a:pt x="1143" y="14994"/>
                  </a:lnTo>
                  <a:lnTo>
                    <a:pt x="0" y="14253"/>
                  </a:lnTo>
                  <a:lnTo>
                    <a:pt x="483" y="14324"/>
                  </a:lnTo>
                  <a:lnTo>
                    <a:pt x="974" y="14360"/>
                  </a:lnTo>
                  <a:lnTo>
                    <a:pt x="1179" y="14369"/>
                  </a:lnTo>
                  <a:lnTo>
                    <a:pt x="1376" y="14369"/>
                  </a:lnTo>
                  <a:lnTo>
                    <a:pt x="1858" y="14360"/>
                  </a:lnTo>
                  <a:lnTo>
                    <a:pt x="2822" y="14244"/>
                  </a:lnTo>
                  <a:lnTo>
                    <a:pt x="3760" y="14029"/>
                  </a:lnTo>
                  <a:lnTo>
                    <a:pt x="4671" y="13708"/>
                  </a:lnTo>
                  <a:lnTo>
                    <a:pt x="5537" y="13297"/>
                  </a:lnTo>
                  <a:lnTo>
                    <a:pt x="6358" y="12788"/>
                  </a:lnTo>
                  <a:lnTo>
                    <a:pt x="7118" y="12190"/>
                  </a:lnTo>
                  <a:lnTo>
                    <a:pt x="7814" y="11520"/>
                  </a:lnTo>
                  <a:lnTo>
                    <a:pt x="8118" y="11145"/>
                  </a:lnTo>
                  <a:lnTo>
                    <a:pt x="8430" y="10752"/>
                  </a:lnTo>
                  <a:lnTo>
                    <a:pt x="8975" y="9886"/>
                  </a:lnTo>
                  <a:lnTo>
                    <a:pt x="9404" y="8975"/>
                  </a:lnTo>
                  <a:lnTo>
                    <a:pt x="9743" y="8011"/>
                  </a:lnTo>
                  <a:lnTo>
                    <a:pt x="9957" y="7019"/>
                  </a:lnTo>
                  <a:lnTo>
                    <a:pt x="10073" y="6010"/>
                  </a:lnTo>
                  <a:lnTo>
                    <a:pt x="10073" y="5001"/>
                  </a:lnTo>
                  <a:lnTo>
                    <a:pt x="9957" y="3992"/>
                  </a:lnTo>
                  <a:lnTo>
                    <a:pt x="9850" y="3492"/>
                  </a:lnTo>
                  <a:lnTo>
                    <a:pt x="9734" y="3019"/>
                  </a:lnTo>
                  <a:lnTo>
                    <a:pt x="9573" y="2563"/>
                  </a:lnTo>
                  <a:lnTo>
                    <a:pt x="9823" y="2412"/>
                  </a:lnTo>
                  <a:lnTo>
                    <a:pt x="10279" y="2054"/>
                  </a:lnTo>
                  <a:lnTo>
                    <a:pt x="10475" y="1840"/>
                  </a:lnTo>
                  <a:lnTo>
                    <a:pt x="10645" y="1644"/>
                  </a:lnTo>
                  <a:lnTo>
                    <a:pt x="10940" y="1215"/>
                  </a:lnTo>
                  <a:lnTo>
                    <a:pt x="11163" y="742"/>
                  </a:lnTo>
                  <a:lnTo>
                    <a:pt x="11324" y="251"/>
                  </a:lnTo>
                  <a:lnTo>
                    <a:pt x="11377" y="1"/>
                  </a:lnTo>
                  <a:lnTo>
                    <a:pt x="11761" y="188"/>
                  </a:lnTo>
                  <a:lnTo>
                    <a:pt x="12413" y="554"/>
                  </a:lnTo>
                  <a:lnTo>
                    <a:pt x="12663" y="733"/>
                  </a:lnTo>
                  <a:lnTo>
                    <a:pt x="12672" y="733"/>
                  </a:lnTo>
                  <a:lnTo>
                    <a:pt x="12672" y="742"/>
                  </a:lnTo>
                  <a:lnTo>
                    <a:pt x="12672" y="742"/>
                  </a:lnTo>
                  <a:lnTo>
                    <a:pt x="12672" y="742"/>
                  </a:lnTo>
                  <a:lnTo>
                    <a:pt x="12824" y="849"/>
                  </a:lnTo>
                  <a:lnTo>
                    <a:pt x="13065" y="1072"/>
                  </a:lnTo>
                  <a:lnTo>
                    <a:pt x="13145" y="1179"/>
                  </a:lnTo>
                  <a:lnTo>
                    <a:pt x="13154" y="1179"/>
                  </a:lnTo>
                  <a:lnTo>
                    <a:pt x="13154" y="1179"/>
                  </a:lnTo>
                  <a:lnTo>
                    <a:pt x="13208" y="1260"/>
                  </a:lnTo>
                  <a:lnTo>
                    <a:pt x="13297" y="1492"/>
                  </a:lnTo>
                  <a:lnTo>
                    <a:pt x="13369" y="1929"/>
                  </a:lnTo>
                  <a:lnTo>
                    <a:pt x="13377" y="2313"/>
                  </a:lnTo>
                  <a:lnTo>
                    <a:pt x="13369" y="2671"/>
                  </a:lnTo>
                  <a:lnTo>
                    <a:pt x="13297" y="3492"/>
                  </a:lnTo>
                  <a:lnTo>
                    <a:pt x="13065" y="4930"/>
                  </a:lnTo>
                  <a:lnTo>
                    <a:pt x="12547" y="7171"/>
                  </a:lnTo>
                  <a:lnTo>
                    <a:pt x="11850" y="9582"/>
                  </a:lnTo>
                  <a:lnTo>
                    <a:pt x="11020" y="12002"/>
                  </a:lnTo>
                  <a:lnTo>
                    <a:pt x="10118" y="14253"/>
                  </a:lnTo>
                  <a:lnTo>
                    <a:pt x="9421" y="15708"/>
                  </a:lnTo>
                  <a:lnTo>
                    <a:pt x="8966" y="16548"/>
                  </a:lnTo>
                  <a:lnTo>
                    <a:pt x="8511" y="17253"/>
                  </a:lnTo>
                  <a:lnTo>
                    <a:pt x="8082" y="17789"/>
                  </a:lnTo>
                  <a:lnTo>
                    <a:pt x="7877" y="17985"/>
                  </a:lnTo>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2" name="Google Shape;3854;p70"/>
            <p:cNvSpPr/>
            <p:nvPr/>
          </p:nvSpPr>
          <p:spPr>
            <a:xfrm>
              <a:off x="2275050" y="1009550"/>
              <a:ext cx="71675" cy="84850"/>
            </a:xfrm>
            <a:custGeom>
              <a:avLst/>
              <a:gdLst/>
              <a:ahLst/>
              <a:cxnLst/>
              <a:rect l="l" t="t" r="r" b="b"/>
              <a:pathLst>
                <a:path w="2867" h="3394" fill="none" extrusionOk="0">
                  <a:moveTo>
                    <a:pt x="1411" y="3394"/>
                  </a:moveTo>
                  <a:lnTo>
                    <a:pt x="1268" y="3081"/>
                  </a:lnTo>
                  <a:lnTo>
                    <a:pt x="956" y="2492"/>
                  </a:lnTo>
                  <a:lnTo>
                    <a:pt x="607" y="1920"/>
                  </a:lnTo>
                  <a:lnTo>
                    <a:pt x="205" y="1376"/>
                  </a:lnTo>
                  <a:lnTo>
                    <a:pt x="0" y="1117"/>
                  </a:lnTo>
                  <a:lnTo>
                    <a:pt x="71" y="858"/>
                  </a:lnTo>
                  <a:lnTo>
                    <a:pt x="107" y="286"/>
                  </a:lnTo>
                  <a:lnTo>
                    <a:pt x="80" y="0"/>
                  </a:lnTo>
                  <a:lnTo>
                    <a:pt x="831" y="277"/>
                  </a:lnTo>
                  <a:lnTo>
                    <a:pt x="2233" y="840"/>
                  </a:lnTo>
                  <a:lnTo>
                    <a:pt x="2867" y="1117"/>
                  </a:lnTo>
                  <a:lnTo>
                    <a:pt x="2831" y="1340"/>
                  </a:lnTo>
                  <a:lnTo>
                    <a:pt x="2715" y="1786"/>
                  </a:lnTo>
                  <a:lnTo>
                    <a:pt x="2527" y="2206"/>
                  </a:lnTo>
                  <a:lnTo>
                    <a:pt x="2286" y="2590"/>
                  </a:lnTo>
                  <a:lnTo>
                    <a:pt x="2134" y="2778"/>
                  </a:lnTo>
                  <a:lnTo>
                    <a:pt x="1974" y="2956"/>
                  </a:lnTo>
                  <a:lnTo>
                    <a:pt x="1607" y="3260"/>
                  </a:lnTo>
                  <a:lnTo>
                    <a:pt x="1411" y="3394"/>
                  </a:lnTo>
                </a:path>
              </a:pathLst>
            </a:custGeom>
            <a:noFill/>
            <a:ln>
              <a:noFill/>
            </a:ln>
          </p:spPr>
          <p:txBody>
            <a:bodyPr spcFirstLastPara="1" wrap="square" lIns="121900" tIns="121900" rIns="121900" bIns="121900" anchor="ctr" anchorCtr="0">
              <a:noAutofit/>
            </a:bodyPr>
            <a:lstStyle/>
            <a:p>
              <a:endParaRPr sz="2400"/>
            </a:p>
          </p:txBody>
        </p:sp>
        <p:sp>
          <p:nvSpPr>
            <p:cNvPr id="13" name="Google Shape;3855;p70"/>
            <p:cNvSpPr/>
            <p:nvPr/>
          </p:nvSpPr>
          <p:spPr>
            <a:xfrm>
              <a:off x="2310300" y="1037450"/>
              <a:ext cx="50500" cy="70800"/>
            </a:xfrm>
            <a:custGeom>
              <a:avLst/>
              <a:gdLst/>
              <a:ahLst/>
              <a:cxnLst/>
              <a:rect l="l" t="t" r="r" b="b"/>
              <a:pathLst>
                <a:path w="2020" h="2832" extrusionOk="0">
                  <a:moveTo>
                    <a:pt x="1457" y="1"/>
                  </a:moveTo>
                  <a:lnTo>
                    <a:pt x="1421" y="224"/>
                  </a:lnTo>
                  <a:lnTo>
                    <a:pt x="1305" y="670"/>
                  </a:lnTo>
                  <a:lnTo>
                    <a:pt x="1117" y="1090"/>
                  </a:lnTo>
                  <a:lnTo>
                    <a:pt x="876" y="1474"/>
                  </a:lnTo>
                  <a:lnTo>
                    <a:pt x="724" y="1662"/>
                  </a:lnTo>
                  <a:lnTo>
                    <a:pt x="564" y="1840"/>
                  </a:lnTo>
                  <a:lnTo>
                    <a:pt x="197" y="2144"/>
                  </a:lnTo>
                  <a:lnTo>
                    <a:pt x="1" y="2278"/>
                  </a:lnTo>
                  <a:lnTo>
                    <a:pt x="117" y="2555"/>
                  </a:lnTo>
                  <a:lnTo>
                    <a:pt x="215" y="2831"/>
                  </a:lnTo>
                  <a:lnTo>
                    <a:pt x="465" y="2680"/>
                  </a:lnTo>
                  <a:lnTo>
                    <a:pt x="921" y="2322"/>
                  </a:lnTo>
                  <a:lnTo>
                    <a:pt x="1117" y="2108"/>
                  </a:lnTo>
                  <a:lnTo>
                    <a:pt x="1287" y="1912"/>
                  </a:lnTo>
                  <a:lnTo>
                    <a:pt x="1582" y="1483"/>
                  </a:lnTo>
                  <a:lnTo>
                    <a:pt x="1805" y="1010"/>
                  </a:lnTo>
                  <a:lnTo>
                    <a:pt x="1966" y="519"/>
                  </a:lnTo>
                  <a:lnTo>
                    <a:pt x="2019" y="269"/>
                  </a:lnTo>
                  <a:lnTo>
                    <a:pt x="1751" y="135"/>
                  </a:lnTo>
                  <a:lnTo>
                    <a:pt x="1457" y="1"/>
                  </a:lnTo>
                  <a:close/>
                </a:path>
              </a:pathLst>
            </a:custGeom>
            <a:solidFill>
              <a:srgbClr val="812E4C"/>
            </a:solidFill>
            <a:ln>
              <a:noFill/>
            </a:ln>
          </p:spPr>
          <p:txBody>
            <a:bodyPr spcFirstLastPara="1" wrap="square" lIns="121900" tIns="121900" rIns="121900" bIns="121900" anchor="ctr" anchorCtr="0">
              <a:noAutofit/>
            </a:bodyPr>
            <a:lstStyle/>
            <a:p>
              <a:endParaRPr sz="2400"/>
            </a:p>
          </p:txBody>
        </p:sp>
        <p:sp>
          <p:nvSpPr>
            <p:cNvPr id="14" name="Google Shape;3856;p70"/>
            <p:cNvSpPr/>
            <p:nvPr/>
          </p:nvSpPr>
          <p:spPr>
            <a:xfrm>
              <a:off x="2222125" y="991025"/>
              <a:ext cx="49150" cy="16550"/>
            </a:xfrm>
            <a:custGeom>
              <a:avLst/>
              <a:gdLst/>
              <a:ahLst/>
              <a:cxnLst/>
              <a:rect l="l" t="t" r="r" b="b"/>
              <a:pathLst>
                <a:path w="1966" h="662" extrusionOk="0">
                  <a:moveTo>
                    <a:pt x="1965" y="661"/>
                  </a:moveTo>
                  <a:lnTo>
                    <a:pt x="983" y="322"/>
                  </a:lnTo>
                  <a:lnTo>
                    <a:pt x="1" y="0"/>
                  </a:lnTo>
                  <a:lnTo>
                    <a:pt x="983" y="322"/>
                  </a:lnTo>
                  <a:lnTo>
                    <a:pt x="1965" y="661"/>
                  </a:lnTo>
                  <a:close/>
                </a:path>
              </a:pathLst>
            </a:custGeom>
            <a:solidFill>
              <a:srgbClr val="FBCA43"/>
            </a:solidFill>
            <a:ln>
              <a:noFill/>
            </a:ln>
          </p:spPr>
          <p:txBody>
            <a:bodyPr spcFirstLastPara="1" wrap="square" lIns="121900" tIns="121900" rIns="121900" bIns="121900" anchor="ctr" anchorCtr="0">
              <a:noAutofit/>
            </a:bodyPr>
            <a:lstStyle/>
            <a:p>
              <a:endParaRPr sz="2400"/>
            </a:p>
          </p:txBody>
        </p:sp>
        <p:sp>
          <p:nvSpPr>
            <p:cNvPr id="15" name="Google Shape;3857;p70"/>
            <p:cNvSpPr/>
            <p:nvPr/>
          </p:nvSpPr>
          <p:spPr>
            <a:xfrm>
              <a:off x="2222125" y="991025"/>
              <a:ext cx="55625" cy="46450"/>
            </a:xfrm>
            <a:custGeom>
              <a:avLst/>
              <a:gdLst/>
              <a:ahLst/>
              <a:cxnLst/>
              <a:rect l="l" t="t" r="r" b="b"/>
              <a:pathLst>
                <a:path w="2225" h="1858" extrusionOk="0">
                  <a:moveTo>
                    <a:pt x="1" y="0"/>
                  </a:moveTo>
                  <a:lnTo>
                    <a:pt x="295" y="197"/>
                  </a:lnTo>
                  <a:lnTo>
                    <a:pt x="858" y="625"/>
                  </a:lnTo>
                  <a:lnTo>
                    <a:pt x="1394" y="1090"/>
                  </a:lnTo>
                  <a:lnTo>
                    <a:pt x="1885" y="1590"/>
                  </a:lnTo>
                  <a:lnTo>
                    <a:pt x="2117" y="1858"/>
                  </a:lnTo>
                  <a:lnTo>
                    <a:pt x="2188" y="1599"/>
                  </a:lnTo>
                  <a:lnTo>
                    <a:pt x="2224" y="1027"/>
                  </a:lnTo>
                  <a:lnTo>
                    <a:pt x="2197" y="741"/>
                  </a:lnTo>
                  <a:lnTo>
                    <a:pt x="2081" y="706"/>
                  </a:lnTo>
                  <a:lnTo>
                    <a:pt x="1965" y="661"/>
                  </a:lnTo>
                  <a:lnTo>
                    <a:pt x="983" y="322"/>
                  </a:lnTo>
                  <a:lnTo>
                    <a:pt x="1" y="0"/>
                  </a:lnTo>
                  <a:close/>
                </a:path>
              </a:pathLst>
            </a:custGeom>
            <a:solidFill>
              <a:srgbClr val="EE2D23"/>
            </a:solidFill>
            <a:ln>
              <a:noFill/>
            </a:ln>
          </p:spPr>
          <p:txBody>
            <a:bodyPr spcFirstLastPara="1" wrap="square" lIns="121900" tIns="121900" rIns="121900" bIns="121900" anchor="ctr" anchorCtr="0">
              <a:noAutofit/>
            </a:bodyPr>
            <a:lstStyle/>
            <a:p>
              <a:endParaRPr sz="2400"/>
            </a:p>
          </p:txBody>
        </p:sp>
        <p:sp>
          <p:nvSpPr>
            <p:cNvPr id="16" name="Google Shape;3858;p70"/>
            <p:cNvSpPr/>
            <p:nvPr/>
          </p:nvSpPr>
          <p:spPr>
            <a:xfrm>
              <a:off x="1916050" y="1076525"/>
              <a:ext cx="494525" cy="182425"/>
            </a:xfrm>
            <a:custGeom>
              <a:avLst/>
              <a:gdLst/>
              <a:ahLst/>
              <a:cxnLst/>
              <a:rect l="l" t="t" r="r" b="b"/>
              <a:pathLst>
                <a:path w="19781" h="7297" extrusionOk="0">
                  <a:moveTo>
                    <a:pt x="18602" y="0"/>
                  </a:moveTo>
                  <a:lnTo>
                    <a:pt x="16521" y="90"/>
                  </a:lnTo>
                  <a:lnTo>
                    <a:pt x="15494" y="206"/>
                  </a:lnTo>
                  <a:lnTo>
                    <a:pt x="14458" y="340"/>
                  </a:lnTo>
                  <a:lnTo>
                    <a:pt x="12422" y="733"/>
                  </a:lnTo>
                  <a:lnTo>
                    <a:pt x="11413" y="1001"/>
                  </a:lnTo>
                  <a:lnTo>
                    <a:pt x="10413" y="1277"/>
                  </a:lnTo>
                  <a:lnTo>
                    <a:pt x="8439" y="1965"/>
                  </a:lnTo>
                  <a:lnTo>
                    <a:pt x="7475" y="2376"/>
                  </a:lnTo>
                  <a:lnTo>
                    <a:pt x="6528" y="2795"/>
                  </a:lnTo>
                  <a:lnTo>
                    <a:pt x="4689" y="3751"/>
                  </a:lnTo>
                  <a:lnTo>
                    <a:pt x="3796" y="4287"/>
                  </a:lnTo>
                  <a:lnTo>
                    <a:pt x="2921" y="4840"/>
                  </a:lnTo>
                  <a:lnTo>
                    <a:pt x="1233" y="6055"/>
                  </a:lnTo>
                  <a:lnTo>
                    <a:pt x="429" y="6716"/>
                  </a:lnTo>
                  <a:lnTo>
                    <a:pt x="233" y="6885"/>
                  </a:lnTo>
                  <a:lnTo>
                    <a:pt x="45" y="7055"/>
                  </a:lnTo>
                  <a:lnTo>
                    <a:pt x="1" y="7100"/>
                  </a:lnTo>
                  <a:lnTo>
                    <a:pt x="1" y="7198"/>
                  </a:lnTo>
                  <a:lnTo>
                    <a:pt x="54" y="7278"/>
                  </a:lnTo>
                  <a:lnTo>
                    <a:pt x="144" y="7296"/>
                  </a:lnTo>
                  <a:lnTo>
                    <a:pt x="197" y="7269"/>
                  </a:lnTo>
                  <a:lnTo>
                    <a:pt x="983" y="6600"/>
                  </a:lnTo>
                  <a:lnTo>
                    <a:pt x="2635" y="5349"/>
                  </a:lnTo>
                  <a:lnTo>
                    <a:pt x="3501" y="4787"/>
                  </a:lnTo>
                  <a:lnTo>
                    <a:pt x="4376" y="4242"/>
                  </a:lnTo>
                  <a:lnTo>
                    <a:pt x="6180" y="3251"/>
                  </a:lnTo>
                  <a:lnTo>
                    <a:pt x="7118" y="2822"/>
                  </a:lnTo>
                  <a:lnTo>
                    <a:pt x="8064" y="2403"/>
                  </a:lnTo>
                  <a:lnTo>
                    <a:pt x="10002" y="1688"/>
                  </a:lnTo>
                  <a:lnTo>
                    <a:pt x="10993" y="1385"/>
                  </a:lnTo>
                  <a:lnTo>
                    <a:pt x="11994" y="1117"/>
                  </a:lnTo>
                  <a:lnTo>
                    <a:pt x="14003" y="679"/>
                  </a:lnTo>
                  <a:lnTo>
                    <a:pt x="15021" y="527"/>
                  </a:lnTo>
                  <a:lnTo>
                    <a:pt x="16048" y="402"/>
                  </a:lnTo>
                  <a:lnTo>
                    <a:pt x="18111" y="268"/>
                  </a:lnTo>
                  <a:lnTo>
                    <a:pt x="19146" y="268"/>
                  </a:lnTo>
                  <a:lnTo>
                    <a:pt x="19405" y="277"/>
                  </a:lnTo>
                  <a:lnTo>
                    <a:pt x="19718" y="277"/>
                  </a:lnTo>
                  <a:lnTo>
                    <a:pt x="19781" y="197"/>
                  </a:lnTo>
                  <a:lnTo>
                    <a:pt x="19772" y="99"/>
                  </a:lnTo>
                  <a:lnTo>
                    <a:pt x="19700" y="27"/>
                  </a:lnTo>
                  <a:lnTo>
                    <a:pt x="19638" y="18"/>
                  </a:lnTo>
                  <a:lnTo>
                    <a:pt x="18602"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7" name="Google Shape;3859;p70"/>
            <p:cNvSpPr/>
            <p:nvPr/>
          </p:nvSpPr>
          <p:spPr>
            <a:xfrm>
              <a:off x="2085275" y="957525"/>
              <a:ext cx="190450" cy="538050"/>
            </a:xfrm>
            <a:custGeom>
              <a:avLst/>
              <a:gdLst/>
              <a:ahLst/>
              <a:cxnLst/>
              <a:rect l="l" t="t" r="r" b="b"/>
              <a:pathLst>
                <a:path w="7618" h="21522" extrusionOk="0">
                  <a:moveTo>
                    <a:pt x="134" y="1"/>
                  </a:moveTo>
                  <a:lnTo>
                    <a:pt x="45" y="36"/>
                  </a:lnTo>
                  <a:lnTo>
                    <a:pt x="1" y="126"/>
                  </a:lnTo>
                  <a:lnTo>
                    <a:pt x="18" y="179"/>
                  </a:lnTo>
                  <a:lnTo>
                    <a:pt x="911" y="2189"/>
                  </a:lnTo>
                  <a:lnTo>
                    <a:pt x="2572" y="6270"/>
                  </a:lnTo>
                  <a:lnTo>
                    <a:pt x="3349" y="8332"/>
                  </a:lnTo>
                  <a:lnTo>
                    <a:pt x="4090" y="10395"/>
                  </a:lnTo>
                  <a:lnTo>
                    <a:pt x="5466" y="14557"/>
                  </a:lnTo>
                  <a:lnTo>
                    <a:pt x="6082" y="16655"/>
                  </a:lnTo>
                  <a:lnTo>
                    <a:pt x="6421" y="17843"/>
                  </a:lnTo>
                  <a:lnTo>
                    <a:pt x="7064" y="20236"/>
                  </a:lnTo>
                  <a:lnTo>
                    <a:pt x="7368" y="21433"/>
                  </a:lnTo>
                  <a:lnTo>
                    <a:pt x="7386" y="21486"/>
                  </a:lnTo>
                  <a:lnTo>
                    <a:pt x="7475" y="21522"/>
                  </a:lnTo>
                  <a:lnTo>
                    <a:pt x="7564" y="21486"/>
                  </a:lnTo>
                  <a:lnTo>
                    <a:pt x="7618" y="21397"/>
                  </a:lnTo>
                  <a:lnTo>
                    <a:pt x="7609" y="21343"/>
                  </a:lnTo>
                  <a:lnTo>
                    <a:pt x="7073" y="19200"/>
                  </a:lnTo>
                  <a:lnTo>
                    <a:pt x="5859" y="14967"/>
                  </a:lnTo>
                  <a:lnTo>
                    <a:pt x="5198" y="12869"/>
                  </a:lnTo>
                  <a:lnTo>
                    <a:pt x="4510" y="10788"/>
                  </a:lnTo>
                  <a:lnTo>
                    <a:pt x="3010" y="6662"/>
                  </a:lnTo>
                  <a:lnTo>
                    <a:pt x="2206" y="4626"/>
                  </a:lnTo>
                  <a:lnTo>
                    <a:pt x="1733" y="3483"/>
                  </a:lnTo>
                  <a:lnTo>
                    <a:pt x="769" y="1215"/>
                  </a:lnTo>
                  <a:lnTo>
                    <a:pt x="260" y="90"/>
                  </a:lnTo>
                  <a:lnTo>
                    <a:pt x="233" y="36"/>
                  </a:lnTo>
                  <a:lnTo>
                    <a:pt x="134"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8" name="Google Shape;3860;p70"/>
            <p:cNvSpPr/>
            <p:nvPr/>
          </p:nvSpPr>
          <p:spPr>
            <a:xfrm>
              <a:off x="2259625" y="1492000"/>
              <a:ext cx="139575" cy="196925"/>
            </a:xfrm>
            <a:custGeom>
              <a:avLst/>
              <a:gdLst/>
              <a:ahLst/>
              <a:cxnLst/>
              <a:rect l="l" t="t" r="r" b="b"/>
              <a:pathLst>
                <a:path w="5583" h="7877" extrusionOk="0">
                  <a:moveTo>
                    <a:pt x="546" y="0"/>
                  </a:moveTo>
                  <a:lnTo>
                    <a:pt x="349" y="616"/>
                  </a:lnTo>
                  <a:lnTo>
                    <a:pt x="117" y="1536"/>
                  </a:lnTo>
                  <a:lnTo>
                    <a:pt x="19" y="2170"/>
                  </a:lnTo>
                  <a:lnTo>
                    <a:pt x="1" y="2483"/>
                  </a:lnTo>
                  <a:lnTo>
                    <a:pt x="10" y="2804"/>
                  </a:lnTo>
                  <a:lnTo>
                    <a:pt x="99" y="3438"/>
                  </a:lnTo>
                  <a:lnTo>
                    <a:pt x="313" y="4045"/>
                  </a:lnTo>
                  <a:lnTo>
                    <a:pt x="555" y="4447"/>
                  </a:lnTo>
                  <a:lnTo>
                    <a:pt x="760" y="4688"/>
                  </a:lnTo>
                  <a:lnTo>
                    <a:pt x="876" y="4795"/>
                  </a:lnTo>
                  <a:lnTo>
                    <a:pt x="1055" y="4938"/>
                  </a:lnTo>
                  <a:lnTo>
                    <a:pt x="1448" y="5188"/>
                  </a:lnTo>
                  <a:lnTo>
                    <a:pt x="2073" y="5510"/>
                  </a:lnTo>
                  <a:lnTo>
                    <a:pt x="2474" y="5751"/>
                  </a:lnTo>
                  <a:lnTo>
                    <a:pt x="2733" y="5938"/>
                  </a:lnTo>
                  <a:lnTo>
                    <a:pt x="3198" y="6403"/>
                  </a:lnTo>
                  <a:lnTo>
                    <a:pt x="3564" y="6956"/>
                  </a:lnTo>
                  <a:lnTo>
                    <a:pt x="3814" y="7564"/>
                  </a:lnTo>
                  <a:lnTo>
                    <a:pt x="3894" y="7876"/>
                  </a:lnTo>
                  <a:lnTo>
                    <a:pt x="4332" y="7814"/>
                  </a:lnTo>
                  <a:lnTo>
                    <a:pt x="4975" y="7644"/>
                  </a:lnTo>
                  <a:lnTo>
                    <a:pt x="5386" y="7474"/>
                  </a:lnTo>
                  <a:lnTo>
                    <a:pt x="5582" y="7367"/>
                  </a:lnTo>
                  <a:lnTo>
                    <a:pt x="5573" y="7242"/>
                  </a:lnTo>
                  <a:lnTo>
                    <a:pt x="5520" y="6992"/>
                  </a:lnTo>
                  <a:lnTo>
                    <a:pt x="5368" y="6635"/>
                  </a:lnTo>
                  <a:lnTo>
                    <a:pt x="5046" y="6197"/>
                  </a:lnTo>
                  <a:lnTo>
                    <a:pt x="4653" y="5822"/>
                  </a:lnTo>
                  <a:lnTo>
                    <a:pt x="4439" y="5662"/>
                  </a:lnTo>
                  <a:lnTo>
                    <a:pt x="4234" y="5510"/>
                  </a:lnTo>
                  <a:lnTo>
                    <a:pt x="3787" y="5251"/>
                  </a:lnTo>
                  <a:lnTo>
                    <a:pt x="3091" y="4911"/>
                  </a:lnTo>
                  <a:lnTo>
                    <a:pt x="2626" y="4697"/>
                  </a:lnTo>
                  <a:lnTo>
                    <a:pt x="2394" y="4581"/>
                  </a:lnTo>
                  <a:lnTo>
                    <a:pt x="1939" y="4331"/>
                  </a:lnTo>
                  <a:lnTo>
                    <a:pt x="1519" y="4027"/>
                  </a:lnTo>
                  <a:lnTo>
                    <a:pt x="1144" y="3670"/>
                  </a:lnTo>
                  <a:lnTo>
                    <a:pt x="992" y="3465"/>
                  </a:lnTo>
                  <a:lnTo>
                    <a:pt x="876" y="3286"/>
                  </a:lnTo>
                  <a:lnTo>
                    <a:pt x="688" y="2884"/>
                  </a:lnTo>
                  <a:lnTo>
                    <a:pt x="572" y="2456"/>
                  </a:lnTo>
                  <a:lnTo>
                    <a:pt x="501" y="2018"/>
                  </a:lnTo>
                  <a:lnTo>
                    <a:pt x="492" y="1804"/>
                  </a:lnTo>
                  <a:lnTo>
                    <a:pt x="474" y="1357"/>
                  </a:lnTo>
                  <a:lnTo>
                    <a:pt x="492" y="447"/>
                  </a:lnTo>
                  <a:lnTo>
                    <a:pt x="546"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9" name="Google Shape;3861;p70"/>
            <p:cNvSpPr/>
            <p:nvPr/>
          </p:nvSpPr>
          <p:spPr>
            <a:xfrm>
              <a:off x="2271900" y="1492650"/>
              <a:ext cx="197175" cy="196725"/>
            </a:xfrm>
            <a:custGeom>
              <a:avLst/>
              <a:gdLst/>
              <a:ahLst/>
              <a:cxnLst/>
              <a:rect l="l" t="t" r="r" b="b"/>
              <a:pathLst>
                <a:path w="7887" h="7869" extrusionOk="0">
                  <a:moveTo>
                    <a:pt x="1" y="1"/>
                  </a:moveTo>
                  <a:lnTo>
                    <a:pt x="55" y="242"/>
                  </a:lnTo>
                  <a:lnTo>
                    <a:pt x="269" y="706"/>
                  </a:lnTo>
                  <a:lnTo>
                    <a:pt x="573" y="1126"/>
                  </a:lnTo>
                  <a:lnTo>
                    <a:pt x="939" y="1492"/>
                  </a:lnTo>
                  <a:lnTo>
                    <a:pt x="1144" y="1635"/>
                  </a:lnTo>
                  <a:lnTo>
                    <a:pt x="1564" y="1912"/>
                  </a:lnTo>
                  <a:lnTo>
                    <a:pt x="2457" y="2358"/>
                  </a:lnTo>
                  <a:lnTo>
                    <a:pt x="2903" y="2582"/>
                  </a:lnTo>
                  <a:lnTo>
                    <a:pt x="3126" y="2707"/>
                  </a:lnTo>
                  <a:lnTo>
                    <a:pt x="3555" y="2974"/>
                  </a:lnTo>
                  <a:lnTo>
                    <a:pt x="3948" y="3278"/>
                  </a:lnTo>
                  <a:lnTo>
                    <a:pt x="4287" y="3644"/>
                  </a:lnTo>
                  <a:lnTo>
                    <a:pt x="4421" y="3850"/>
                  </a:lnTo>
                  <a:lnTo>
                    <a:pt x="4555" y="4082"/>
                  </a:lnTo>
                  <a:lnTo>
                    <a:pt x="4743" y="4582"/>
                  </a:lnTo>
                  <a:lnTo>
                    <a:pt x="4912" y="5377"/>
                  </a:lnTo>
                  <a:lnTo>
                    <a:pt x="4984" y="5912"/>
                  </a:lnTo>
                  <a:lnTo>
                    <a:pt x="5029" y="6180"/>
                  </a:lnTo>
                  <a:lnTo>
                    <a:pt x="5145" y="6707"/>
                  </a:lnTo>
                  <a:lnTo>
                    <a:pt x="5323" y="7216"/>
                  </a:lnTo>
                  <a:lnTo>
                    <a:pt x="5591" y="7672"/>
                  </a:lnTo>
                  <a:lnTo>
                    <a:pt x="5761" y="7868"/>
                  </a:lnTo>
                  <a:lnTo>
                    <a:pt x="6073" y="7752"/>
                  </a:lnTo>
                  <a:lnTo>
                    <a:pt x="6645" y="7448"/>
                  </a:lnTo>
                  <a:lnTo>
                    <a:pt x="7181" y="7064"/>
                  </a:lnTo>
                  <a:lnTo>
                    <a:pt x="7663" y="6618"/>
                  </a:lnTo>
                  <a:lnTo>
                    <a:pt x="7886" y="6386"/>
                  </a:lnTo>
                  <a:lnTo>
                    <a:pt x="7699" y="6368"/>
                  </a:lnTo>
                  <a:lnTo>
                    <a:pt x="7341" y="6234"/>
                  </a:lnTo>
                  <a:lnTo>
                    <a:pt x="7020" y="6002"/>
                  </a:lnTo>
                  <a:lnTo>
                    <a:pt x="6761" y="5716"/>
                  </a:lnTo>
                  <a:lnTo>
                    <a:pt x="6654" y="5546"/>
                  </a:lnTo>
                  <a:lnTo>
                    <a:pt x="6556" y="5377"/>
                  </a:lnTo>
                  <a:lnTo>
                    <a:pt x="6404" y="5019"/>
                  </a:lnTo>
                  <a:lnTo>
                    <a:pt x="6234" y="4466"/>
                  </a:lnTo>
                  <a:lnTo>
                    <a:pt x="6136" y="4082"/>
                  </a:lnTo>
                  <a:lnTo>
                    <a:pt x="6038" y="3707"/>
                  </a:lnTo>
                  <a:lnTo>
                    <a:pt x="5832" y="3162"/>
                  </a:lnTo>
                  <a:lnTo>
                    <a:pt x="5645" y="2823"/>
                  </a:lnTo>
                  <a:lnTo>
                    <a:pt x="5538" y="2662"/>
                  </a:lnTo>
                  <a:lnTo>
                    <a:pt x="5359" y="2465"/>
                  </a:lnTo>
                  <a:lnTo>
                    <a:pt x="4948" y="2144"/>
                  </a:lnTo>
                  <a:lnTo>
                    <a:pt x="4475" y="1903"/>
                  </a:lnTo>
                  <a:lnTo>
                    <a:pt x="3975" y="1724"/>
                  </a:lnTo>
                  <a:lnTo>
                    <a:pt x="3716" y="1662"/>
                  </a:lnTo>
                  <a:lnTo>
                    <a:pt x="3198" y="1555"/>
                  </a:lnTo>
                  <a:lnTo>
                    <a:pt x="2153" y="1376"/>
                  </a:lnTo>
                  <a:lnTo>
                    <a:pt x="1644" y="1233"/>
                  </a:lnTo>
                  <a:lnTo>
                    <a:pt x="1394" y="1153"/>
                  </a:lnTo>
                  <a:lnTo>
                    <a:pt x="912" y="921"/>
                  </a:lnTo>
                  <a:lnTo>
                    <a:pt x="474" y="617"/>
                  </a:lnTo>
                  <a:lnTo>
                    <a:pt x="126" y="233"/>
                  </a:lnTo>
                  <a:lnTo>
                    <a:pt x="1"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0" name="Google Shape;3862;p70"/>
            <p:cNvSpPr/>
            <p:nvPr/>
          </p:nvSpPr>
          <p:spPr>
            <a:xfrm>
              <a:off x="2177925" y="1490200"/>
              <a:ext cx="107625" cy="267250"/>
            </a:xfrm>
            <a:custGeom>
              <a:avLst/>
              <a:gdLst/>
              <a:ahLst/>
              <a:cxnLst/>
              <a:rect l="l" t="t" r="r" b="b"/>
              <a:pathLst>
                <a:path w="4305" h="10690" extrusionOk="0">
                  <a:moveTo>
                    <a:pt x="3662" y="1"/>
                  </a:moveTo>
                  <a:lnTo>
                    <a:pt x="3793" y="271"/>
                  </a:lnTo>
                  <a:lnTo>
                    <a:pt x="3787" y="242"/>
                  </a:lnTo>
                  <a:lnTo>
                    <a:pt x="3662" y="1"/>
                  </a:lnTo>
                  <a:close/>
                  <a:moveTo>
                    <a:pt x="3793" y="271"/>
                  </a:moveTo>
                  <a:lnTo>
                    <a:pt x="3903" y="760"/>
                  </a:lnTo>
                  <a:lnTo>
                    <a:pt x="3876" y="1295"/>
                  </a:lnTo>
                  <a:lnTo>
                    <a:pt x="3742" y="1822"/>
                  </a:lnTo>
                  <a:lnTo>
                    <a:pt x="3635" y="2081"/>
                  </a:lnTo>
                  <a:lnTo>
                    <a:pt x="3510" y="2322"/>
                  </a:lnTo>
                  <a:lnTo>
                    <a:pt x="3215" y="2787"/>
                  </a:lnTo>
                  <a:lnTo>
                    <a:pt x="2679" y="3412"/>
                  </a:lnTo>
                  <a:lnTo>
                    <a:pt x="2287" y="3796"/>
                  </a:lnTo>
                  <a:lnTo>
                    <a:pt x="1885" y="4180"/>
                  </a:lnTo>
                  <a:lnTo>
                    <a:pt x="1304" y="4760"/>
                  </a:lnTo>
                  <a:lnTo>
                    <a:pt x="947" y="5180"/>
                  </a:lnTo>
                  <a:lnTo>
                    <a:pt x="795" y="5403"/>
                  </a:lnTo>
                  <a:lnTo>
                    <a:pt x="599" y="5698"/>
                  </a:lnTo>
                  <a:lnTo>
                    <a:pt x="295" y="6332"/>
                  </a:lnTo>
                  <a:lnTo>
                    <a:pt x="99" y="7002"/>
                  </a:lnTo>
                  <a:lnTo>
                    <a:pt x="0" y="7689"/>
                  </a:lnTo>
                  <a:lnTo>
                    <a:pt x="0" y="8038"/>
                  </a:lnTo>
                  <a:lnTo>
                    <a:pt x="9" y="8386"/>
                  </a:lnTo>
                  <a:lnTo>
                    <a:pt x="117" y="9091"/>
                  </a:lnTo>
                  <a:lnTo>
                    <a:pt x="313" y="9770"/>
                  </a:lnTo>
                  <a:lnTo>
                    <a:pt x="626" y="10395"/>
                  </a:lnTo>
                  <a:lnTo>
                    <a:pt x="822" y="10690"/>
                  </a:lnTo>
                  <a:lnTo>
                    <a:pt x="1072" y="10618"/>
                  </a:lnTo>
                  <a:lnTo>
                    <a:pt x="1536" y="10431"/>
                  </a:lnTo>
                  <a:lnTo>
                    <a:pt x="1974" y="10199"/>
                  </a:lnTo>
                  <a:lnTo>
                    <a:pt x="2394" y="9922"/>
                  </a:lnTo>
                  <a:lnTo>
                    <a:pt x="2608" y="9770"/>
                  </a:lnTo>
                  <a:lnTo>
                    <a:pt x="2322" y="9234"/>
                  </a:lnTo>
                  <a:lnTo>
                    <a:pt x="1992" y="8395"/>
                  </a:lnTo>
                  <a:lnTo>
                    <a:pt x="1840" y="7814"/>
                  </a:lnTo>
                  <a:lnTo>
                    <a:pt x="1795" y="7520"/>
                  </a:lnTo>
                  <a:lnTo>
                    <a:pt x="1760" y="7216"/>
                  </a:lnTo>
                  <a:lnTo>
                    <a:pt x="1760" y="6618"/>
                  </a:lnTo>
                  <a:lnTo>
                    <a:pt x="1867" y="6019"/>
                  </a:lnTo>
                  <a:lnTo>
                    <a:pt x="2081" y="5466"/>
                  </a:lnTo>
                  <a:lnTo>
                    <a:pt x="2233" y="5207"/>
                  </a:lnTo>
                  <a:lnTo>
                    <a:pt x="2456" y="4885"/>
                  </a:lnTo>
                  <a:lnTo>
                    <a:pt x="3010" y="4323"/>
                  </a:lnTo>
                  <a:lnTo>
                    <a:pt x="3581" y="3769"/>
                  </a:lnTo>
                  <a:lnTo>
                    <a:pt x="3939" y="3323"/>
                  </a:lnTo>
                  <a:lnTo>
                    <a:pt x="4135" y="2992"/>
                  </a:lnTo>
                  <a:lnTo>
                    <a:pt x="4198" y="2814"/>
                  </a:lnTo>
                  <a:lnTo>
                    <a:pt x="4251" y="2635"/>
                  </a:lnTo>
                  <a:lnTo>
                    <a:pt x="4305" y="2278"/>
                  </a:lnTo>
                  <a:lnTo>
                    <a:pt x="4305" y="1903"/>
                  </a:lnTo>
                  <a:lnTo>
                    <a:pt x="4251" y="1537"/>
                  </a:lnTo>
                  <a:lnTo>
                    <a:pt x="4206" y="1358"/>
                  </a:lnTo>
                  <a:lnTo>
                    <a:pt x="4108" y="1010"/>
                  </a:lnTo>
                  <a:lnTo>
                    <a:pt x="3823" y="331"/>
                  </a:lnTo>
                  <a:lnTo>
                    <a:pt x="3793" y="27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1" name="Google Shape;3863;p70"/>
            <p:cNvSpPr/>
            <p:nvPr/>
          </p:nvSpPr>
          <p:spPr>
            <a:xfrm>
              <a:off x="2255175" y="1480825"/>
              <a:ext cx="38425" cy="36850"/>
            </a:xfrm>
            <a:custGeom>
              <a:avLst/>
              <a:gdLst/>
              <a:ahLst/>
              <a:cxnLst/>
              <a:rect l="l" t="t" r="r" b="b"/>
              <a:pathLst>
                <a:path w="1537" h="1474" extrusionOk="0">
                  <a:moveTo>
                    <a:pt x="670" y="1"/>
                  </a:moveTo>
                  <a:lnTo>
                    <a:pt x="518" y="45"/>
                  </a:lnTo>
                  <a:lnTo>
                    <a:pt x="375" y="108"/>
                  </a:lnTo>
                  <a:lnTo>
                    <a:pt x="152" y="304"/>
                  </a:lnTo>
                  <a:lnTo>
                    <a:pt x="18" y="563"/>
                  </a:lnTo>
                  <a:lnTo>
                    <a:pt x="0" y="840"/>
                  </a:lnTo>
                  <a:lnTo>
                    <a:pt x="36" y="983"/>
                  </a:lnTo>
                  <a:lnTo>
                    <a:pt x="98" y="1117"/>
                  </a:lnTo>
                  <a:lnTo>
                    <a:pt x="304" y="1331"/>
                  </a:lnTo>
                  <a:lnTo>
                    <a:pt x="572" y="1456"/>
                  </a:lnTo>
                  <a:lnTo>
                    <a:pt x="875" y="1474"/>
                  </a:lnTo>
                  <a:lnTo>
                    <a:pt x="1027" y="1429"/>
                  </a:lnTo>
                  <a:lnTo>
                    <a:pt x="1179" y="1367"/>
                  </a:lnTo>
                  <a:lnTo>
                    <a:pt x="1393" y="1152"/>
                  </a:lnTo>
                  <a:lnTo>
                    <a:pt x="1518" y="885"/>
                  </a:lnTo>
                  <a:lnTo>
                    <a:pt x="1536" y="590"/>
                  </a:lnTo>
                  <a:lnTo>
                    <a:pt x="1500" y="447"/>
                  </a:lnTo>
                  <a:lnTo>
                    <a:pt x="1438" y="313"/>
                  </a:lnTo>
                  <a:lnTo>
                    <a:pt x="1233" y="108"/>
                  </a:lnTo>
                  <a:lnTo>
                    <a:pt x="974" y="1"/>
                  </a:lnTo>
                  <a:close/>
                </a:path>
              </a:pathLst>
            </a:custGeom>
            <a:solidFill>
              <a:srgbClr val="402058"/>
            </a:solidFill>
            <a:ln>
              <a:noFill/>
            </a:ln>
          </p:spPr>
          <p:txBody>
            <a:bodyPr spcFirstLastPara="1" wrap="square" lIns="121900" tIns="121900" rIns="121900" bIns="121900" anchor="ctr" anchorCtr="0">
              <a:noAutofit/>
            </a:bodyPr>
            <a:lstStyle/>
            <a:p>
              <a:endParaRPr sz="2400"/>
            </a:p>
          </p:txBody>
        </p:sp>
        <p:sp>
          <p:nvSpPr>
            <p:cNvPr id="22" name="Google Shape;3864;p70"/>
            <p:cNvSpPr/>
            <p:nvPr/>
          </p:nvSpPr>
          <p:spPr>
            <a:xfrm>
              <a:off x="2154025" y="1117600"/>
              <a:ext cx="517300" cy="842800"/>
            </a:xfrm>
            <a:custGeom>
              <a:avLst/>
              <a:gdLst/>
              <a:ahLst/>
              <a:cxnLst/>
              <a:rect l="l" t="t" r="r" b="b"/>
              <a:pathLst>
                <a:path w="20692" h="33712" extrusionOk="0">
                  <a:moveTo>
                    <a:pt x="72" y="1"/>
                  </a:moveTo>
                  <a:lnTo>
                    <a:pt x="19" y="27"/>
                  </a:lnTo>
                  <a:lnTo>
                    <a:pt x="1" y="90"/>
                  </a:lnTo>
                  <a:lnTo>
                    <a:pt x="19" y="117"/>
                  </a:lnTo>
                  <a:lnTo>
                    <a:pt x="162" y="304"/>
                  </a:lnTo>
                  <a:lnTo>
                    <a:pt x="456" y="626"/>
                  </a:lnTo>
                  <a:lnTo>
                    <a:pt x="939" y="1045"/>
                  </a:lnTo>
                  <a:lnTo>
                    <a:pt x="1671" y="1483"/>
                  </a:lnTo>
                  <a:lnTo>
                    <a:pt x="2457" y="1804"/>
                  </a:lnTo>
                  <a:lnTo>
                    <a:pt x="3707" y="2179"/>
                  </a:lnTo>
                  <a:lnTo>
                    <a:pt x="4984" y="2501"/>
                  </a:lnTo>
                  <a:lnTo>
                    <a:pt x="5814" y="2751"/>
                  </a:lnTo>
                  <a:lnTo>
                    <a:pt x="6216" y="2903"/>
                  </a:lnTo>
                  <a:lnTo>
                    <a:pt x="5859" y="3831"/>
                  </a:lnTo>
                  <a:lnTo>
                    <a:pt x="5243" y="5725"/>
                  </a:lnTo>
                  <a:lnTo>
                    <a:pt x="4993" y="6689"/>
                  </a:lnTo>
                  <a:lnTo>
                    <a:pt x="4752" y="7662"/>
                  </a:lnTo>
                  <a:lnTo>
                    <a:pt x="4386" y="9627"/>
                  </a:lnTo>
                  <a:lnTo>
                    <a:pt x="4261" y="10618"/>
                  </a:lnTo>
                  <a:lnTo>
                    <a:pt x="4136" y="11752"/>
                  </a:lnTo>
                  <a:lnTo>
                    <a:pt x="4064" y="12886"/>
                  </a:lnTo>
                  <a:lnTo>
                    <a:pt x="4064" y="12922"/>
                  </a:lnTo>
                  <a:lnTo>
                    <a:pt x="4109" y="12967"/>
                  </a:lnTo>
                  <a:lnTo>
                    <a:pt x="4171" y="12967"/>
                  </a:lnTo>
                  <a:lnTo>
                    <a:pt x="4225" y="12922"/>
                  </a:lnTo>
                  <a:lnTo>
                    <a:pt x="4234" y="12886"/>
                  </a:lnTo>
                  <a:lnTo>
                    <a:pt x="4287" y="11886"/>
                  </a:lnTo>
                  <a:lnTo>
                    <a:pt x="4511" y="9895"/>
                  </a:lnTo>
                  <a:lnTo>
                    <a:pt x="4680" y="8904"/>
                  </a:lnTo>
                  <a:lnTo>
                    <a:pt x="4868" y="7921"/>
                  </a:lnTo>
                  <a:lnTo>
                    <a:pt x="5350" y="5984"/>
                  </a:lnTo>
                  <a:lnTo>
                    <a:pt x="5636" y="5028"/>
                  </a:lnTo>
                  <a:lnTo>
                    <a:pt x="5975" y="3992"/>
                  </a:lnTo>
                  <a:lnTo>
                    <a:pt x="6368" y="2965"/>
                  </a:lnTo>
                  <a:lnTo>
                    <a:pt x="6609" y="3072"/>
                  </a:lnTo>
                  <a:lnTo>
                    <a:pt x="6832" y="3188"/>
                  </a:lnTo>
                  <a:lnTo>
                    <a:pt x="7065" y="3314"/>
                  </a:lnTo>
                  <a:lnTo>
                    <a:pt x="7493" y="3599"/>
                  </a:lnTo>
                  <a:lnTo>
                    <a:pt x="7868" y="3930"/>
                  </a:lnTo>
                  <a:lnTo>
                    <a:pt x="8199" y="4287"/>
                  </a:lnTo>
                  <a:lnTo>
                    <a:pt x="8493" y="4671"/>
                  </a:lnTo>
                  <a:lnTo>
                    <a:pt x="8752" y="5082"/>
                  </a:lnTo>
                  <a:lnTo>
                    <a:pt x="9074" y="5742"/>
                  </a:lnTo>
                  <a:lnTo>
                    <a:pt x="9386" y="6680"/>
                  </a:lnTo>
                  <a:lnTo>
                    <a:pt x="9610" y="7662"/>
                  </a:lnTo>
                  <a:lnTo>
                    <a:pt x="9744" y="8663"/>
                  </a:lnTo>
                  <a:lnTo>
                    <a:pt x="9824" y="9663"/>
                  </a:lnTo>
                  <a:lnTo>
                    <a:pt x="9851" y="10145"/>
                  </a:lnTo>
                  <a:lnTo>
                    <a:pt x="9886" y="11288"/>
                  </a:lnTo>
                  <a:lnTo>
                    <a:pt x="9878" y="13583"/>
                  </a:lnTo>
                  <a:lnTo>
                    <a:pt x="9869" y="15869"/>
                  </a:lnTo>
                  <a:lnTo>
                    <a:pt x="9940" y="17584"/>
                  </a:lnTo>
                  <a:lnTo>
                    <a:pt x="10038" y="18727"/>
                  </a:lnTo>
                  <a:lnTo>
                    <a:pt x="10119" y="19298"/>
                  </a:lnTo>
                  <a:lnTo>
                    <a:pt x="10199" y="19825"/>
                  </a:lnTo>
                  <a:lnTo>
                    <a:pt x="10422" y="20861"/>
                  </a:lnTo>
                  <a:lnTo>
                    <a:pt x="10717" y="21870"/>
                  </a:lnTo>
                  <a:lnTo>
                    <a:pt x="11083" y="22852"/>
                  </a:lnTo>
                  <a:lnTo>
                    <a:pt x="11503" y="23817"/>
                  </a:lnTo>
                  <a:lnTo>
                    <a:pt x="11985" y="24754"/>
                  </a:lnTo>
                  <a:lnTo>
                    <a:pt x="12521" y="25656"/>
                  </a:lnTo>
                  <a:lnTo>
                    <a:pt x="13101" y="26540"/>
                  </a:lnTo>
                  <a:lnTo>
                    <a:pt x="13414" y="26969"/>
                  </a:lnTo>
                  <a:lnTo>
                    <a:pt x="13744" y="27406"/>
                  </a:lnTo>
                  <a:lnTo>
                    <a:pt x="14441" y="28246"/>
                  </a:lnTo>
                  <a:lnTo>
                    <a:pt x="15539" y="29460"/>
                  </a:lnTo>
                  <a:lnTo>
                    <a:pt x="17111" y="30978"/>
                  </a:lnTo>
                  <a:lnTo>
                    <a:pt x="18772" y="32407"/>
                  </a:lnTo>
                  <a:lnTo>
                    <a:pt x="19620" y="33095"/>
                  </a:lnTo>
                  <a:lnTo>
                    <a:pt x="20004" y="33390"/>
                  </a:lnTo>
                  <a:lnTo>
                    <a:pt x="20424" y="33711"/>
                  </a:lnTo>
                  <a:lnTo>
                    <a:pt x="20692" y="33711"/>
                  </a:lnTo>
                  <a:lnTo>
                    <a:pt x="19826" y="33032"/>
                  </a:lnTo>
                  <a:lnTo>
                    <a:pt x="18093" y="31604"/>
                  </a:lnTo>
                  <a:lnTo>
                    <a:pt x="16423" y="30094"/>
                  </a:lnTo>
                  <a:lnTo>
                    <a:pt x="15235" y="28889"/>
                  </a:lnTo>
                  <a:lnTo>
                    <a:pt x="14494" y="28067"/>
                  </a:lnTo>
                  <a:lnTo>
                    <a:pt x="14146" y="27639"/>
                  </a:lnTo>
                  <a:lnTo>
                    <a:pt x="13816" y="27228"/>
                  </a:lnTo>
                  <a:lnTo>
                    <a:pt x="13191" y="26380"/>
                  </a:lnTo>
                  <a:lnTo>
                    <a:pt x="12610" y="25495"/>
                  </a:lnTo>
                  <a:lnTo>
                    <a:pt x="12074" y="24585"/>
                  </a:lnTo>
                  <a:lnTo>
                    <a:pt x="11601" y="23647"/>
                  </a:lnTo>
                  <a:lnTo>
                    <a:pt x="11181" y="22683"/>
                  </a:lnTo>
                  <a:lnTo>
                    <a:pt x="10824" y="21691"/>
                  </a:lnTo>
                  <a:lnTo>
                    <a:pt x="10538" y="20673"/>
                  </a:lnTo>
                  <a:lnTo>
                    <a:pt x="10431" y="20155"/>
                  </a:lnTo>
                  <a:lnTo>
                    <a:pt x="10324" y="19584"/>
                  </a:lnTo>
                  <a:lnTo>
                    <a:pt x="10172" y="18450"/>
                  </a:lnTo>
                  <a:lnTo>
                    <a:pt x="10047" y="16726"/>
                  </a:lnTo>
                  <a:lnTo>
                    <a:pt x="10047" y="13270"/>
                  </a:lnTo>
                  <a:lnTo>
                    <a:pt x="10038" y="10966"/>
                  </a:lnTo>
                  <a:lnTo>
                    <a:pt x="10011" y="9931"/>
                  </a:lnTo>
                  <a:lnTo>
                    <a:pt x="9878" y="8368"/>
                  </a:lnTo>
                  <a:lnTo>
                    <a:pt x="9717" y="7341"/>
                  </a:lnTo>
                  <a:lnTo>
                    <a:pt x="9601" y="6832"/>
                  </a:lnTo>
                  <a:lnTo>
                    <a:pt x="9485" y="6394"/>
                  </a:lnTo>
                  <a:lnTo>
                    <a:pt x="9172" y="5528"/>
                  </a:lnTo>
                  <a:lnTo>
                    <a:pt x="8743" y="4724"/>
                  </a:lnTo>
                  <a:lnTo>
                    <a:pt x="8342" y="4180"/>
                  </a:lnTo>
                  <a:lnTo>
                    <a:pt x="8029" y="3840"/>
                  </a:lnTo>
                  <a:lnTo>
                    <a:pt x="7859" y="3689"/>
                  </a:lnTo>
                  <a:lnTo>
                    <a:pt x="7672" y="3528"/>
                  </a:lnTo>
                  <a:lnTo>
                    <a:pt x="7270" y="3242"/>
                  </a:lnTo>
                  <a:lnTo>
                    <a:pt x="6645" y="2903"/>
                  </a:lnTo>
                  <a:lnTo>
                    <a:pt x="5752" y="2554"/>
                  </a:lnTo>
                  <a:lnTo>
                    <a:pt x="4814" y="2296"/>
                  </a:lnTo>
                  <a:lnTo>
                    <a:pt x="3868" y="2054"/>
                  </a:lnTo>
                  <a:lnTo>
                    <a:pt x="2939" y="1795"/>
                  </a:lnTo>
                  <a:lnTo>
                    <a:pt x="2037" y="1465"/>
                  </a:lnTo>
                  <a:lnTo>
                    <a:pt x="1394" y="1135"/>
                  </a:lnTo>
                  <a:lnTo>
                    <a:pt x="992" y="867"/>
                  </a:lnTo>
                  <a:lnTo>
                    <a:pt x="805" y="715"/>
                  </a:lnTo>
                  <a:lnTo>
                    <a:pt x="626" y="563"/>
                  </a:lnTo>
                  <a:lnTo>
                    <a:pt x="305" y="224"/>
                  </a:lnTo>
                  <a:lnTo>
                    <a:pt x="162" y="36"/>
                  </a:lnTo>
                  <a:lnTo>
                    <a:pt x="135" y="9"/>
                  </a:lnTo>
                  <a:lnTo>
                    <a:pt x="72"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401015988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33303" y="359229"/>
            <a:ext cx="8961120" cy="523220"/>
          </a:xfrm>
          <a:prstGeom prst="rect">
            <a:avLst/>
          </a:prstGeom>
          <a:noFill/>
        </p:spPr>
        <p:txBody>
          <a:bodyPr wrap="square" rtlCol="0">
            <a:spAutoFit/>
          </a:bodyPr>
          <a:lstStyle/>
          <a:p>
            <a:pPr algn="ctr"/>
            <a:r>
              <a:rPr lang="en-US" sz="2800" b="1" dirty="0" err="1" smtClean="0">
                <a:latin typeface="Times New Roman" panose="02020603050405020304" pitchFamily="18" charset="0"/>
                <a:cs typeface="Times New Roman" panose="02020603050405020304" pitchFamily="18" charset="0"/>
              </a:rPr>
              <a:t>Một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số</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hình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ảnh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của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lễ</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hội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lồng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tồng</a:t>
            </a:r>
            <a:endParaRPr lang="en-US" sz="2800"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1124" y="1240766"/>
            <a:ext cx="8594057" cy="533771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5384" y="1115416"/>
            <a:ext cx="8734040" cy="565236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7396" y="1051470"/>
            <a:ext cx="8742028" cy="571630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8130" y="1007798"/>
            <a:ext cx="8761294" cy="5759979"/>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8130" y="989595"/>
            <a:ext cx="8761294" cy="5778182"/>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20551" y="989594"/>
            <a:ext cx="8858873" cy="5778183"/>
          </a:xfrm>
          <a:prstGeom prst="rect">
            <a:avLst/>
          </a:prstGeom>
        </p:spPr>
      </p:pic>
      <p:grpSp>
        <p:nvGrpSpPr>
          <p:cNvPr id="14" name="Google Shape;4184;p70"/>
          <p:cNvGrpSpPr/>
          <p:nvPr/>
        </p:nvGrpSpPr>
        <p:grpSpPr>
          <a:xfrm>
            <a:off x="24485" y="0"/>
            <a:ext cx="1535000" cy="2279433"/>
            <a:chOff x="-2627775" y="2462025"/>
            <a:chExt cx="1151250" cy="1709575"/>
          </a:xfrm>
        </p:grpSpPr>
        <p:sp>
          <p:nvSpPr>
            <p:cNvPr id="15" name="Google Shape;4185;p70"/>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6" name="Google Shape;4186;p70"/>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7" name="Google Shape;4187;p70"/>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8" name="Google Shape;4188;p70"/>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9" name="Google Shape;4189;p70"/>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0" name="Google Shape;4190;p70"/>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1" name="Google Shape;4191;p70"/>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2" name="Google Shape;4192;p70"/>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3" name="Google Shape;4193;p70"/>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4" name="Google Shape;4194;p70"/>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5" name="Google Shape;4195;p70"/>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6" name="Google Shape;4196;p70"/>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7" name="Google Shape;4197;p70"/>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8" name="Google Shape;4198;p70"/>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9" name="Google Shape;4199;p70"/>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0" name="Google Shape;4200;p70"/>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1" name="Google Shape;4201;p70"/>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2" name="Google Shape;4202;p70"/>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3" name="Google Shape;4203;p70"/>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4" name="Google Shape;4204;p70"/>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5" name="Google Shape;4205;p70"/>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6" name="Google Shape;4206;p70"/>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7" name="Google Shape;4207;p70"/>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8" name="Google Shape;4208;p70"/>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9" name="Google Shape;4209;p70"/>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0" name="Google Shape;4210;p70"/>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1" name="Google Shape;4211;p70"/>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 name="Google Shape;4212;p70"/>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3" name="Google Shape;4213;p70"/>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4" name="Google Shape;4214;p70"/>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5" name="Google Shape;4215;p70"/>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6" name="Google Shape;4216;p70"/>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7" name="Google Shape;4217;p70"/>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8" name="Google Shape;4218;p70"/>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9" name="Google Shape;4219;p70"/>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0" name="Google Shape;4220;p70"/>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1" name="Google Shape;4221;p70"/>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2" name="Google Shape;4222;p70"/>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3" name="Google Shape;4223;p70"/>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4" name="Google Shape;4224;p70"/>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5" name="Google Shape;4225;p70"/>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6" name="Google Shape;4226;p70"/>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7" name="Google Shape;4227;p70"/>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8" name="Google Shape;4228;p70"/>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2605784874"/>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989" y="2704499"/>
            <a:ext cx="3117724" cy="1936398"/>
          </a:xfrm>
          <a:prstGeom prst="rect">
            <a:avLst/>
          </a:prstGeom>
        </p:spPr>
      </p:pic>
      <p:sp>
        <p:nvSpPr>
          <p:cNvPr id="13" name="文本框 12"/>
          <p:cNvSpPr txBox="1"/>
          <p:nvPr/>
        </p:nvSpPr>
        <p:spPr>
          <a:xfrm>
            <a:off x="6519176" y="2476212"/>
            <a:ext cx="3709042" cy="1107996"/>
          </a:xfrm>
          <a:prstGeom prst="rect">
            <a:avLst/>
          </a:prstGeom>
          <a:noFill/>
        </p:spPr>
        <p:txBody>
          <a:bodyPr wrap="square" rtlCol="0">
            <a:spAutoFit/>
          </a:bodyPr>
          <a:lstStyle/>
          <a:p>
            <a:r>
              <a:rPr lang="en-US" altLang="zh-CN" sz="6600" b="1" dirty="0" err="1" smtClean="0">
                <a:solidFill>
                  <a:srgbClr val="CC913A"/>
                </a:solidFill>
                <a:latin typeface="#9Slide05 Dancing Script" panose="03080800040507000D00" pitchFamily="66" charset="0"/>
                <a:cs typeface="Elsie" panose="02000000000000000000" charset="0"/>
              </a:rPr>
              <a:t>Tổng</a:t>
            </a:r>
            <a:r>
              <a:rPr lang="en-US" altLang="zh-CN" sz="6600" b="1" dirty="0" smtClean="0">
                <a:solidFill>
                  <a:srgbClr val="CC913A"/>
                </a:solidFill>
                <a:latin typeface="#9Slide05 Dancing Script" panose="03080800040507000D00" pitchFamily="66" charset="0"/>
                <a:cs typeface="Elsie" panose="02000000000000000000" charset="0"/>
              </a:rPr>
              <a:t> </a:t>
            </a:r>
            <a:r>
              <a:rPr lang="en-US" altLang="zh-CN" sz="6600" b="1" dirty="0" err="1" smtClean="0">
                <a:solidFill>
                  <a:srgbClr val="CC913A"/>
                </a:solidFill>
                <a:latin typeface="#9Slide05 Dancing Script" panose="03080800040507000D00" pitchFamily="66" charset="0"/>
                <a:cs typeface="Elsie" panose="02000000000000000000" charset="0"/>
              </a:rPr>
              <a:t>kết</a:t>
            </a:r>
            <a:endParaRPr lang="zh-CN" altLang="en-US" sz="6600" b="1" dirty="0">
              <a:solidFill>
                <a:srgbClr val="CC913A"/>
              </a:solidFill>
              <a:latin typeface="#9Slide05 Dancing Script" panose="03080800040507000D00" pitchFamily="66" charset="0"/>
              <a:cs typeface="Elsie" panose="02000000000000000000" charset="0"/>
            </a:endParaRPr>
          </a:p>
        </p:txBody>
      </p:sp>
      <p:cxnSp>
        <p:nvCxnSpPr>
          <p:cNvPr id="15" name="直接连接符 14"/>
          <p:cNvCxnSpPr/>
          <p:nvPr/>
        </p:nvCxnSpPr>
        <p:spPr>
          <a:xfrm>
            <a:off x="5016947" y="3672698"/>
            <a:ext cx="7175053" cy="0"/>
          </a:xfrm>
          <a:prstGeom prst="line">
            <a:avLst/>
          </a:prstGeom>
          <a:ln>
            <a:solidFill>
              <a:srgbClr val="4C4B50"/>
            </a:solidFill>
            <a:prstDash val="solid"/>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3070710" y="2988602"/>
            <a:ext cx="2351808" cy="1710404"/>
            <a:chOff x="3070710" y="2707247"/>
            <a:chExt cx="2351808" cy="1710404"/>
          </a:xfrm>
        </p:grpSpPr>
        <p:sp>
          <p:nvSpPr>
            <p:cNvPr id="5" name="矩形 4"/>
            <p:cNvSpPr/>
            <p:nvPr/>
          </p:nvSpPr>
          <p:spPr>
            <a:xfrm rot="2700000">
              <a:off x="3365391" y="2707247"/>
              <a:ext cx="1368193" cy="13681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9Slide05 Dancing Script" panose="03080800040507000D00" pitchFamily="66" charset="0"/>
                <a:cs typeface="Elsie" panose="02000000000000000000" charset="0"/>
              </a:endParaRPr>
            </a:p>
          </p:txBody>
        </p:sp>
        <p:sp>
          <p:nvSpPr>
            <p:cNvPr id="8" name="矩形 7"/>
            <p:cNvSpPr/>
            <p:nvPr/>
          </p:nvSpPr>
          <p:spPr>
            <a:xfrm rot="2700000">
              <a:off x="4569440" y="4046923"/>
              <a:ext cx="370728" cy="3707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9Slide05 Dancing Script" panose="03080800040507000D00" pitchFamily="66" charset="0"/>
                <a:cs typeface="Elsie" panose="02000000000000000000" charset="0"/>
              </a:endParaRPr>
            </a:p>
          </p:txBody>
        </p:sp>
        <p:sp>
          <p:nvSpPr>
            <p:cNvPr id="9" name="矩形 8"/>
            <p:cNvSpPr/>
            <p:nvPr/>
          </p:nvSpPr>
          <p:spPr>
            <a:xfrm rot="2700000">
              <a:off x="5240973" y="4003712"/>
              <a:ext cx="181545" cy="1815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9Slide05 Dancing Script" panose="03080800040507000D00" pitchFamily="66" charset="0"/>
                <a:cs typeface="Elsie" panose="02000000000000000000" charset="0"/>
              </a:endParaRPr>
            </a:p>
          </p:txBody>
        </p:sp>
        <p:sp>
          <p:nvSpPr>
            <p:cNvPr id="10" name="文本框 9"/>
            <p:cNvSpPr txBox="1"/>
            <p:nvPr/>
          </p:nvSpPr>
          <p:spPr>
            <a:xfrm>
              <a:off x="3070710" y="2934380"/>
              <a:ext cx="1963492" cy="646331"/>
            </a:xfrm>
            <a:prstGeom prst="rect">
              <a:avLst/>
            </a:prstGeom>
            <a:noFill/>
          </p:spPr>
          <p:txBody>
            <a:bodyPr wrap="square" rtlCol="0">
              <a:spAutoFit/>
            </a:bodyPr>
            <a:lstStyle/>
            <a:p>
              <a:pPr algn="ctr"/>
              <a:r>
                <a:rPr lang="en-US" altLang="zh-CN" sz="3600" dirty="0" smtClean="0">
                  <a:solidFill>
                    <a:prstClr val="white"/>
                  </a:solidFill>
                  <a:latin typeface="#9Slide05 Dancing Script" panose="03080800040507000D00" pitchFamily="66" charset="0"/>
                  <a:cs typeface="Elsie" panose="02000000000000000000" charset="0"/>
                </a:rPr>
                <a:t>III.</a:t>
              </a:r>
              <a:endParaRPr lang="zh-CN" altLang="en-US" sz="3600" dirty="0">
                <a:solidFill>
                  <a:prstClr val="white"/>
                </a:solidFill>
                <a:latin typeface="#9Slide05 Dancing Script" panose="03080800040507000D00" pitchFamily="66" charset="0"/>
                <a:cs typeface="Elsie" panose="02000000000000000000" charset="0"/>
              </a:endParaRPr>
            </a:p>
          </p:txBody>
        </p:sp>
      </p:grpSp>
      <p:pic>
        <p:nvPicPr>
          <p:cNvPr id="25"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447"/>
            <a:ext cx="4376181" cy="2944874"/>
          </a:xfrm>
          <a:prstGeom prst="rect">
            <a:avLst/>
          </a:prstGeom>
        </p:spPr>
      </p:pic>
      <p:grpSp>
        <p:nvGrpSpPr>
          <p:cNvPr id="21" name="Google Shape;4116;p70"/>
          <p:cNvGrpSpPr/>
          <p:nvPr/>
        </p:nvGrpSpPr>
        <p:grpSpPr>
          <a:xfrm rot="-2700000">
            <a:off x="3074167" y="1062806"/>
            <a:ext cx="785089" cy="1116116"/>
            <a:chOff x="7598756" y="3540791"/>
            <a:chExt cx="735612" cy="1045777"/>
          </a:xfrm>
        </p:grpSpPr>
        <p:sp>
          <p:nvSpPr>
            <p:cNvPr id="22" name="Google Shape;4117;p70"/>
            <p:cNvSpPr/>
            <p:nvPr/>
          </p:nvSpPr>
          <p:spPr>
            <a:xfrm>
              <a:off x="7878884" y="3540791"/>
              <a:ext cx="205062" cy="27172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23" name="Google Shape;4118;p70"/>
            <p:cNvSpPr/>
            <p:nvPr/>
          </p:nvSpPr>
          <p:spPr>
            <a:xfrm>
              <a:off x="7901564" y="3643018"/>
              <a:ext cx="182382" cy="169493"/>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chemeClr val="accen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24" name="Google Shape;4119;p70"/>
            <p:cNvSpPr/>
            <p:nvPr/>
          </p:nvSpPr>
          <p:spPr>
            <a:xfrm>
              <a:off x="8058168" y="3593121"/>
              <a:ext cx="248044" cy="240631"/>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26" name="Google Shape;4120;p70"/>
            <p:cNvSpPr/>
            <p:nvPr/>
          </p:nvSpPr>
          <p:spPr>
            <a:xfrm>
              <a:off x="8058168" y="3644511"/>
              <a:ext cx="173476" cy="189241"/>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chemeClr val="accen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27" name="Google Shape;4121;p70"/>
            <p:cNvSpPr/>
            <p:nvPr/>
          </p:nvSpPr>
          <p:spPr>
            <a:xfrm>
              <a:off x="8066079" y="3802609"/>
              <a:ext cx="268290" cy="216900"/>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28" name="Google Shape;4122;p70"/>
            <p:cNvSpPr/>
            <p:nvPr/>
          </p:nvSpPr>
          <p:spPr>
            <a:xfrm>
              <a:off x="8066079" y="3802609"/>
              <a:ext cx="182326" cy="173420"/>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chemeClr val="accen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29" name="Google Shape;4123;p70"/>
            <p:cNvSpPr/>
            <p:nvPr/>
          </p:nvSpPr>
          <p:spPr>
            <a:xfrm>
              <a:off x="7933704" y="3844594"/>
              <a:ext cx="188743" cy="283558"/>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0" name="Google Shape;4124;p70"/>
            <p:cNvSpPr/>
            <p:nvPr/>
          </p:nvSpPr>
          <p:spPr>
            <a:xfrm>
              <a:off x="7949027" y="3844594"/>
              <a:ext cx="173420" cy="166506"/>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chemeClr val="accen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1" name="Google Shape;4125;p70"/>
            <p:cNvSpPr/>
            <p:nvPr/>
          </p:nvSpPr>
          <p:spPr>
            <a:xfrm>
              <a:off x="7753867" y="3767980"/>
              <a:ext cx="284111" cy="17939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 name="Google Shape;4126;p70"/>
            <p:cNvSpPr/>
            <p:nvPr/>
          </p:nvSpPr>
          <p:spPr>
            <a:xfrm>
              <a:off x="7874403" y="3767980"/>
              <a:ext cx="163574" cy="174969"/>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chemeClr val="accen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3" name="Google Shape;4127;p70"/>
            <p:cNvSpPr/>
            <p:nvPr/>
          </p:nvSpPr>
          <p:spPr>
            <a:xfrm>
              <a:off x="7978677" y="3752712"/>
              <a:ext cx="159093" cy="148749"/>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chemeClr val="lt2"/>
            </a:solidFill>
            <a:ln>
              <a:noFill/>
            </a:ln>
          </p:spPr>
          <p:txBody>
            <a:bodyPr spcFirstLastPara="1" wrap="square" lIns="121900" tIns="121900" rIns="121900" bIns="121900" anchor="ctr" anchorCtr="0">
              <a:noAutofit/>
            </a:bodyPr>
            <a:lstStyle/>
            <a:p>
              <a:endParaRPr sz="2400">
                <a:solidFill>
                  <a:prstClr val="black"/>
                </a:solidFill>
              </a:endParaRPr>
            </a:p>
          </p:txBody>
        </p:sp>
        <p:grpSp>
          <p:nvGrpSpPr>
            <p:cNvPr id="34" name="Google Shape;4128;p70"/>
            <p:cNvGrpSpPr/>
            <p:nvPr/>
          </p:nvGrpSpPr>
          <p:grpSpPr>
            <a:xfrm>
              <a:off x="7598756" y="4194312"/>
              <a:ext cx="405145" cy="392256"/>
              <a:chOff x="7598756" y="4194312"/>
              <a:chExt cx="405145" cy="392256"/>
            </a:xfrm>
          </p:grpSpPr>
          <p:sp>
            <p:nvSpPr>
              <p:cNvPr id="35" name="Google Shape;4129;p70"/>
              <p:cNvSpPr/>
              <p:nvPr/>
            </p:nvSpPr>
            <p:spPr>
              <a:xfrm>
                <a:off x="7706460" y="4194312"/>
                <a:ext cx="97857" cy="18824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6" name="Google Shape;4130;p70"/>
              <p:cNvSpPr/>
              <p:nvPr/>
            </p:nvSpPr>
            <p:spPr>
              <a:xfrm>
                <a:off x="7737105" y="4262463"/>
                <a:ext cx="62785" cy="121090"/>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chemeClr val="accen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7" name="Google Shape;4131;p70"/>
              <p:cNvSpPr/>
              <p:nvPr/>
            </p:nvSpPr>
            <p:spPr>
              <a:xfrm>
                <a:off x="7802767" y="4225953"/>
                <a:ext cx="144323" cy="159591"/>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8" name="Google Shape;4132;p70"/>
              <p:cNvSpPr/>
              <p:nvPr/>
            </p:nvSpPr>
            <p:spPr>
              <a:xfrm>
                <a:off x="7802325" y="4280773"/>
                <a:ext cx="92878" cy="102282"/>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chemeClr val="accen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9" name="Google Shape;4133;p70"/>
              <p:cNvSpPr/>
              <p:nvPr/>
            </p:nvSpPr>
            <p:spPr>
              <a:xfrm>
                <a:off x="7810180" y="4366239"/>
                <a:ext cx="193722" cy="90444"/>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40" name="Google Shape;4134;p70"/>
              <p:cNvSpPr/>
              <p:nvPr/>
            </p:nvSpPr>
            <p:spPr>
              <a:xfrm>
                <a:off x="7810678" y="4373153"/>
                <a:ext cx="124077" cy="57807"/>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chemeClr val="accen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41" name="Google Shape;4135;p70"/>
              <p:cNvSpPr/>
              <p:nvPr/>
            </p:nvSpPr>
            <p:spPr>
              <a:xfrm>
                <a:off x="7798342" y="4398323"/>
                <a:ext cx="97359" cy="18824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42" name="Google Shape;4136;p70"/>
              <p:cNvSpPr/>
              <p:nvPr/>
            </p:nvSpPr>
            <p:spPr>
              <a:xfrm>
                <a:off x="7802767" y="4397327"/>
                <a:ext cx="62343" cy="121090"/>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chemeClr val="accen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43" name="Google Shape;4137;p70"/>
              <p:cNvSpPr/>
              <p:nvPr/>
            </p:nvSpPr>
            <p:spPr>
              <a:xfrm>
                <a:off x="7654627" y="4395391"/>
                <a:ext cx="145264" cy="159093"/>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44" name="Google Shape;4138;p70"/>
              <p:cNvSpPr/>
              <p:nvPr/>
            </p:nvSpPr>
            <p:spPr>
              <a:xfrm>
                <a:off x="7706957" y="4397825"/>
                <a:ext cx="93431" cy="101840"/>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chemeClr val="accen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45" name="Google Shape;4139;p70"/>
              <p:cNvSpPr/>
              <p:nvPr/>
            </p:nvSpPr>
            <p:spPr>
              <a:xfrm>
                <a:off x="7598756" y="4323257"/>
                <a:ext cx="193722" cy="91440"/>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46" name="Google Shape;4140;p70"/>
              <p:cNvSpPr/>
              <p:nvPr/>
            </p:nvSpPr>
            <p:spPr>
              <a:xfrm>
                <a:off x="7667959" y="4349422"/>
                <a:ext cx="124022" cy="58360"/>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chemeClr val="accen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47" name="Google Shape;4141;p70"/>
              <p:cNvSpPr/>
              <p:nvPr/>
            </p:nvSpPr>
            <p:spPr>
              <a:xfrm>
                <a:off x="7770185" y="4359324"/>
                <a:ext cx="62288" cy="62288"/>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121900" tIns="121900" rIns="121900" bIns="121900" anchor="ctr" anchorCtr="0">
                <a:noAutofit/>
              </a:bodyPr>
              <a:lstStyle/>
              <a:p>
                <a:endParaRPr sz="2400">
                  <a:solidFill>
                    <a:prstClr val="black"/>
                  </a:solidFill>
                </a:endParaRPr>
              </a:p>
            </p:txBody>
          </p:sp>
        </p:grpSp>
      </p:grpSp>
      <p:grpSp>
        <p:nvGrpSpPr>
          <p:cNvPr id="48" name="Google Shape;4156;p70"/>
          <p:cNvGrpSpPr/>
          <p:nvPr/>
        </p:nvGrpSpPr>
        <p:grpSpPr>
          <a:xfrm>
            <a:off x="10789734" y="5112900"/>
            <a:ext cx="1207828" cy="1641199"/>
            <a:chOff x="5394354" y="3272600"/>
            <a:chExt cx="905871" cy="1230899"/>
          </a:xfrm>
        </p:grpSpPr>
        <p:sp>
          <p:nvSpPr>
            <p:cNvPr id="49" name="Google Shape;4157;p70"/>
            <p:cNvSpPr/>
            <p:nvPr/>
          </p:nvSpPr>
          <p:spPr>
            <a:xfrm>
              <a:off x="5396968" y="3275214"/>
              <a:ext cx="863672" cy="1073802"/>
            </a:xfrm>
            <a:custGeom>
              <a:avLst/>
              <a:gdLst/>
              <a:ahLst/>
              <a:cxnLst/>
              <a:rect l="l" t="t" r="r" b="b"/>
              <a:pathLst>
                <a:path w="18500" h="23001" extrusionOk="0">
                  <a:moveTo>
                    <a:pt x="6133" y="1"/>
                  </a:moveTo>
                  <a:lnTo>
                    <a:pt x="960" y="11305"/>
                  </a:lnTo>
                  <a:lnTo>
                    <a:pt x="905" y="11426"/>
                  </a:lnTo>
                  <a:lnTo>
                    <a:pt x="1" y="13402"/>
                  </a:lnTo>
                  <a:lnTo>
                    <a:pt x="1557" y="14474"/>
                  </a:lnTo>
                  <a:lnTo>
                    <a:pt x="1874" y="14688"/>
                  </a:lnTo>
                  <a:lnTo>
                    <a:pt x="13980" y="23001"/>
                  </a:lnTo>
                  <a:lnTo>
                    <a:pt x="17838" y="10000"/>
                  </a:lnTo>
                  <a:lnTo>
                    <a:pt x="17931" y="9684"/>
                  </a:lnTo>
                  <a:lnTo>
                    <a:pt x="18499" y="7754"/>
                  </a:lnTo>
                  <a:lnTo>
                    <a:pt x="16757" y="6655"/>
                  </a:lnTo>
                  <a:lnTo>
                    <a:pt x="16747" y="6645"/>
                  </a:lnTo>
                  <a:lnTo>
                    <a:pt x="6133" y="1"/>
                  </a:ln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0" name="Google Shape;4158;p70"/>
            <p:cNvSpPr/>
            <p:nvPr/>
          </p:nvSpPr>
          <p:spPr>
            <a:xfrm>
              <a:off x="5593605" y="3461021"/>
              <a:ext cx="507373" cy="578661"/>
            </a:xfrm>
            <a:custGeom>
              <a:avLst/>
              <a:gdLst/>
              <a:ahLst/>
              <a:cxnLst/>
              <a:rect l="l" t="t" r="r" b="b"/>
              <a:pathLst>
                <a:path w="10868" h="12395" extrusionOk="0">
                  <a:moveTo>
                    <a:pt x="3402" y="0"/>
                  </a:moveTo>
                  <a:lnTo>
                    <a:pt x="1" y="8071"/>
                  </a:lnTo>
                  <a:lnTo>
                    <a:pt x="7326" y="12395"/>
                  </a:lnTo>
                  <a:lnTo>
                    <a:pt x="10867" y="4650"/>
                  </a:lnTo>
                  <a:lnTo>
                    <a:pt x="3402" y="0"/>
                  </a:ln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1" name="Google Shape;4159;p70"/>
            <p:cNvSpPr/>
            <p:nvPr/>
          </p:nvSpPr>
          <p:spPr>
            <a:xfrm>
              <a:off x="5396968" y="3802990"/>
              <a:ext cx="134033" cy="157982"/>
            </a:xfrm>
            <a:custGeom>
              <a:avLst/>
              <a:gdLst/>
              <a:ahLst/>
              <a:cxnLst/>
              <a:rect l="l" t="t" r="r" b="b"/>
              <a:pathLst>
                <a:path w="2871" h="3384" extrusionOk="0">
                  <a:moveTo>
                    <a:pt x="960" y="0"/>
                  </a:moveTo>
                  <a:lnTo>
                    <a:pt x="905" y="121"/>
                  </a:lnTo>
                  <a:lnTo>
                    <a:pt x="1" y="2097"/>
                  </a:lnTo>
                  <a:lnTo>
                    <a:pt x="1557" y="3169"/>
                  </a:lnTo>
                  <a:lnTo>
                    <a:pt x="1874" y="3383"/>
                  </a:lnTo>
                  <a:lnTo>
                    <a:pt x="2871" y="1193"/>
                  </a:lnTo>
                  <a:lnTo>
                    <a:pt x="960" y="0"/>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2" name="Google Shape;4160;p70"/>
            <p:cNvSpPr/>
            <p:nvPr/>
          </p:nvSpPr>
          <p:spPr>
            <a:xfrm>
              <a:off x="6141824" y="3585437"/>
              <a:ext cx="118813" cy="141876"/>
            </a:xfrm>
            <a:custGeom>
              <a:avLst/>
              <a:gdLst/>
              <a:ahLst/>
              <a:cxnLst/>
              <a:rect l="l" t="t" r="r" b="b"/>
              <a:pathLst>
                <a:path w="2545" h="3039" extrusionOk="0">
                  <a:moveTo>
                    <a:pt x="792" y="0"/>
                  </a:moveTo>
                  <a:lnTo>
                    <a:pt x="0" y="1874"/>
                  </a:lnTo>
                  <a:lnTo>
                    <a:pt x="1976" y="3039"/>
                  </a:lnTo>
                  <a:lnTo>
                    <a:pt x="2544" y="1109"/>
                  </a:lnTo>
                  <a:lnTo>
                    <a:pt x="802" y="10"/>
                  </a:lnTo>
                  <a:lnTo>
                    <a:pt x="792" y="0"/>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3" name="Google Shape;4161;p70"/>
            <p:cNvSpPr/>
            <p:nvPr/>
          </p:nvSpPr>
          <p:spPr>
            <a:xfrm>
              <a:off x="5674976" y="3554531"/>
              <a:ext cx="343321" cy="391640"/>
            </a:xfrm>
            <a:custGeom>
              <a:avLst/>
              <a:gdLst/>
              <a:ahLst/>
              <a:cxnLst/>
              <a:rect l="l" t="t" r="r" b="b"/>
              <a:pathLst>
                <a:path w="7354" h="8389" extrusionOk="0">
                  <a:moveTo>
                    <a:pt x="2303" y="1"/>
                  </a:moveTo>
                  <a:lnTo>
                    <a:pt x="1" y="5462"/>
                  </a:lnTo>
                  <a:lnTo>
                    <a:pt x="4949" y="8388"/>
                  </a:lnTo>
                  <a:lnTo>
                    <a:pt x="7354" y="3151"/>
                  </a:lnTo>
                  <a:lnTo>
                    <a:pt x="2303" y="1"/>
                  </a:lnTo>
                  <a:close/>
                </a:path>
              </a:pathLst>
            </a:custGeom>
            <a:solidFill>
              <a:srgbClr val="FBC73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4" name="Google Shape;4162;p70"/>
            <p:cNvSpPr/>
            <p:nvPr/>
          </p:nvSpPr>
          <p:spPr>
            <a:xfrm>
              <a:off x="5736320" y="3625446"/>
              <a:ext cx="218906" cy="249811"/>
            </a:xfrm>
            <a:custGeom>
              <a:avLst/>
              <a:gdLst/>
              <a:ahLst/>
              <a:cxnLst/>
              <a:rect l="l" t="t" r="r" b="b"/>
              <a:pathLst>
                <a:path w="4689" h="5351" extrusionOk="0">
                  <a:moveTo>
                    <a:pt x="1464" y="1"/>
                  </a:moveTo>
                  <a:lnTo>
                    <a:pt x="1" y="3486"/>
                  </a:lnTo>
                  <a:lnTo>
                    <a:pt x="3160" y="5350"/>
                  </a:lnTo>
                  <a:lnTo>
                    <a:pt x="4688" y="2005"/>
                  </a:lnTo>
                  <a:lnTo>
                    <a:pt x="1464" y="1"/>
                  </a:ln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5" name="Google Shape;4163;p70"/>
            <p:cNvSpPr/>
            <p:nvPr/>
          </p:nvSpPr>
          <p:spPr>
            <a:xfrm>
              <a:off x="5680625" y="3272600"/>
              <a:ext cx="386832" cy="1039021"/>
            </a:xfrm>
            <a:custGeom>
              <a:avLst/>
              <a:gdLst/>
              <a:ahLst/>
              <a:cxnLst/>
              <a:rect l="l" t="t" r="r" b="b"/>
              <a:pathLst>
                <a:path w="8286" h="22256" extrusionOk="0">
                  <a:moveTo>
                    <a:pt x="103" y="1"/>
                  </a:moveTo>
                  <a:lnTo>
                    <a:pt x="1" y="113"/>
                  </a:lnTo>
                  <a:lnTo>
                    <a:pt x="75" y="187"/>
                  </a:lnTo>
                  <a:lnTo>
                    <a:pt x="812" y="989"/>
                  </a:lnTo>
                  <a:lnTo>
                    <a:pt x="1716" y="2088"/>
                  </a:lnTo>
                  <a:lnTo>
                    <a:pt x="2414" y="3030"/>
                  </a:lnTo>
                  <a:lnTo>
                    <a:pt x="3179" y="4139"/>
                  </a:lnTo>
                  <a:lnTo>
                    <a:pt x="3961" y="5415"/>
                  </a:lnTo>
                  <a:lnTo>
                    <a:pt x="4353" y="6114"/>
                  </a:lnTo>
                  <a:lnTo>
                    <a:pt x="4726" y="6785"/>
                  </a:lnTo>
                  <a:lnTo>
                    <a:pt x="5462" y="8295"/>
                  </a:lnTo>
                  <a:lnTo>
                    <a:pt x="6170" y="9991"/>
                  </a:lnTo>
                  <a:lnTo>
                    <a:pt x="6823" y="11864"/>
                  </a:lnTo>
                  <a:lnTo>
                    <a:pt x="7372" y="13905"/>
                  </a:lnTo>
                  <a:lnTo>
                    <a:pt x="7699" y="15546"/>
                  </a:lnTo>
                  <a:lnTo>
                    <a:pt x="7876" y="16682"/>
                  </a:lnTo>
                  <a:lnTo>
                    <a:pt x="8006" y="17857"/>
                  </a:lnTo>
                  <a:lnTo>
                    <a:pt x="8090" y="19068"/>
                  </a:lnTo>
                  <a:lnTo>
                    <a:pt x="8127" y="20317"/>
                  </a:lnTo>
                  <a:lnTo>
                    <a:pt x="8109" y="21594"/>
                  </a:lnTo>
                  <a:lnTo>
                    <a:pt x="8071" y="22246"/>
                  </a:lnTo>
                  <a:lnTo>
                    <a:pt x="8220" y="22255"/>
                  </a:lnTo>
                  <a:lnTo>
                    <a:pt x="8258" y="21594"/>
                  </a:lnTo>
                  <a:lnTo>
                    <a:pt x="8286" y="20308"/>
                  </a:lnTo>
                  <a:lnTo>
                    <a:pt x="8248" y="19059"/>
                  </a:lnTo>
                  <a:lnTo>
                    <a:pt x="8165" y="17847"/>
                  </a:lnTo>
                  <a:lnTo>
                    <a:pt x="8034" y="16664"/>
                  </a:lnTo>
                  <a:lnTo>
                    <a:pt x="7857" y="15518"/>
                  </a:lnTo>
                  <a:lnTo>
                    <a:pt x="7521" y="13868"/>
                  </a:lnTo>
                  <a:lnTo>
                    <a:pt x="6962" y="11818"/>
                  </a:lnTo>
                  <a:lnTo>
                    <a:pt x="6310" y="9935"/>
                  </a:lnTo>
                  <a:lnTo>
                    <a:pt x="5602" y="8230"/>
                  </a:lnTo>
                  <a:lnTo>
                    <a:pt x="4856" y="6711"/>
                  </a:lnTo>
                  <a:lnTo>
                    <a:pt x="4493" y="6030"/>
                  </a:lnTo>
                  <a:lnTo>
                    <a:pt x="4092" y="5332"/>
                  </a:lnTo>
                  <a:lnTo>
                    <a:pt x="3300" y="4055"/>
                  </a:lnTo>
                  <a:lnTo>
                    <a:pt x="2545" y="2936"/>
                  </a:lnTo>
                  <a:lnTo>
                    <a:pt x="1837" y="1995"/>
                  </a:lnTo>
                  <a:lnTo>
                    <a:pt x="923" y="877"/>
                  </a:lnTo>
                  <a:lnTo>
                    <a:pt x="187" y="75"/>
                  </a:lnTo>
                  <a:lnTo>
                    <a:pt x="103"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6" name="Google Shape;4164;p70"/>
            <p:cNvSpPr/>
            <p:nvPr/>
          </p:nvSpPr>
          <p:spPr>
            <a:xfrm>
              <a:off x="5394354" y="3630675"/>
              <a:ext cx="866707" cy="272827"/>
            </a:xfrm>
            <a:custGeom>
              <a:avLst/>
              <a:gdLst/>
              <a:ahLst/>
              <a:cxnLst/>
              <a:rect l="l" t="t" r="r" b="b"/>
              <a:pathLst>
                <a:path w="18565" h="5844" extrusionOk="0">
                  <a:moveTo>
                    <a:pt x="15340" y="1"/>
                  </a:moveTo>
                  <a:lnTo>
                    <a:pt x="13355" y="150"/>
                  </a:lnTo>
                  <a:lnTo>
                    <a:pt x="11501" y="411"/>
                  </a:lnTo>
                  <a:lnTo>
                    <a:pt x="9777" y="783"/>
                  </a:lnTo>
                  <a:lnTo>
                    <a:pt x="8192" y="1231"/>
                  </a:lnTo>
                  <a:lnTo>
                    <a:pt x="6739" y="1734"/>
                  </a:lnTo>
                  <a:lnTo>
                    <a:pt x="5425" y="2284"/>
                  </a:lnTo>
                  <a:lnTo>
                    <a:pt x="4241" y="2843"/>
                  </a:lnTo>
                  <a:lnTo>
                    <a:pt x="3206" y="3412"/>
                  </a:lnTo>
                  <a:lnTo>
                    <a:pt x="1902" y="4232"/>
                  </a:lnTo>
                  <a:lnTo>
                    <a:pt x="224" y="5508"/>
                  </a:lnTo>
                  <a:lnTo>
                    <a:pt x="1" y="5732"/>
                  </a:lnTo>
                  <a:lnTo>
                    <a:pt x="112" y="5844"/>
                  </a:lnTo>
                  <a:lnTo>
                    <a:pt x="336" y="5620"/>
                  </a:lnTo>
                  <a:lnTo>
                    <a:pt x="1995" y="4353"/>
                  </a:lnTo>
                  <a:lnTo>
                    <a:pt x="3300" y="3542"/>
                  </a:lnTo>
                  <a:lnTo>
                    <a:pt x="4325" y="2983"/>
                  </a:lnTo>
                  <a:lnTo>
                    <a:pt x="5499" y="2414"/>
                  </a:lnTo>
                  <a:lnTo>
                    <a:pt x="6804" y="1874"/>
                  </a:lnTo>
                  <a:lnTo>
                    <a:pt x="8248" y="1371"/>
                  </a:lnTo>
                  <a:lnTo>
                    <a:pt x="9823" y="933"/>
                  </a:lnTo>
                  <a:lnTo>
                    <a:pt x="11538" y="569"/>
                  </a:lnTo>
                  <a:lnTo>
                    <a:pt x="13374" y="299"/>
                  </a:lnTo>
                  <a:lnTo>
                    <a:pt x="15350" y="159"/>
                  </a:lnTo>
                  <a:lnTo>
                    <a:pt x="17456" y="150"/>
                  </a:lnTo>
                  <a:lnTo>
                    <a:pt x="18555" y="215"/>
                  </a:lnTo>
                  <a:lnTo>
                    <a:pt x="18565" y="57"/>
                  </a:lnTo>
                  <a:lnTo>
                    <a:pt x="17456"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7" name="Google Shape;4165;p70"/>
            <p:cNvSpPr/>
            <p:nvPr/>
          </p:nvSpPr>
          <p:spPr>
            <a:xfrm>
              <a:off x="5967783" y="4270681"/>
              <a:ext cx="248037" cy="232818"/>
            </a:xfrm>
            <a:custGeom>
              <a:avLst/>
              <a:gdLst/>
              <a:ahLst/>
              <a:cxnLst/>
              <a:rect l="l" t="t" r="r" b="b"/>
              <a:pathLst>
                <a:path w="5313" h="4987" extrusionOk="0">
                  <a:moveTo>
                    <a:pt x="2247" y="0"/>
                  </a:moveTo>
                  <a:lnTo>
                    <a:pt x="476" y="802"/>
                  </a:lnTo>
                  <a:lnTo>
                    <a:pt x="1" y="4986"/>
                  </a:lnTo>
                  <a:lnTo>
                    <a:pt x="5313" y="2861"/>
                  </a:lnTo>
                  <a:lnTo>
                    <a:pt x="2247" y="0"/>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8" name="Google Shape;4166;p70"/>
            <p:cNvSpPr/>
            <p:nvPr/>
          </p:nvSpPr>
          <p:spPr>
            <a:xfrm>
              <a:off x="6240562" y="3603691"/>
              <a:ext cx="59663" cy="60084"/>
            </a:xfrm>
            <a:custGeom>
              <a:avLst/>
              <a:gdLst/>
              <a:ahLst/>
              <a:cxnLst/>
              <a:rect l="l" t="t" r="r" b="b"/>
              <a:pathLst>
                <a:path w="1278" h="1287" extrusionOk="0">
                  <a:moveTo>
                    <a:pt x="634" y="1"/>
                  </a:moveTo>
                  <a:lnTo>
                    <a:pt x="504" y="10"/>
                  </a:lnTo>
                  <a:lnTo>
                    <a:pt x="280" y="113"/>
                  </a:lnTo>
                  <a:lnTo>
                    <a:pt x="103" y="280"/>
                  </a:lnTo>
                  <a:lnTo>
                    <a:pt x="10" y="513"/>
                  </a:lnTo>
                  <a:lnTo>
                    <a:pt x="1" y="644"/>
                  </a:lnTo>
                  <a:lnTo>
                    <a:pt x="10" y="774"/>
                  </a:lnTo>
                  <a:lnTo>
                    <a:pt x="103" y="1007"/>
                  </a:lnTo>
                  <a:lnTo>
                    <a:pt x="280" y="1175"/>
                  </a:lnTo>
                  <a:lnTo>
                    <a:pt x="504" y="1278"/>
                  </a:lnTo>
                  <a:lnTo>
                    <a:pt x="634" y="1287"/>
                  </a:lnTo>
                  <a:lnTo>
                    <a:pt x="765" y="1278"/>
                  </a:lnTo>
                  <a:lnTo>
                    <a:pt x="998" y="1175"/>
                  </a:lnTo>
                  <a:lnTo>
                    <a:pt x="1175" y="1007"/>
                  </a:lnTo>
                  <a:lnTo>
                    <a:pt x="1268" y="774"/>
                  </a:lnTo>
                  <a:lnTo>
                    <a:pt x="1278" y="644"/>
                  </a:lnTo>
                  <a:lnTo>
                    <a:pt x="1268" y="513"/>
                  </a:lnTo>
                  <a:lnTo>
                    <a:pt x="1175" y="280"/>
                  </a:lnTo>
                  <a:lnTo>
                    <a:pt x="998" y="113"/>
                  </a:lnTo>
                  <a:lnTo>
                    <a:pt x="765" y="10"/>
                  </a:lnTo>
                  <a:lnTo>
                    <a:pt x="634" y="1"/>
                  </a:lnTo>
                  <a:close/>
                </a:path>
              </a:pathLst>
            </a:custGeom>
            <a:solidFill>
              <a:srgbClr val="FBC730"/>
            </a:solidFill>
            <a:ln>
              <a:noFill/>
            </a:ln>
          </p:spPr>
          <p:txBody>
            <a:bodyPr spcFirstLastPara="1" wrap="square" lIns="121900" tIns="121900" rIns="121900" bIns="121900" anchor="ctr" anchorCtr="0">
              <a:noAutofit/>
            </a:bodyPr>
            <a:lstStyle/>
            <a:p>
              <a:endParaRPr sz="2400">
                <a:solidFill>
                  <a:prstClr val="black"/>
                </a:solidFill>
              </a:endParaRPr>
            </a:p>
          </p:txBody>
        </p:sp>
      </p:grpSp>
    </p:spTree>
    <p:extLst>
      <p:ext uri="{BB962C8B-B14F-4D97-AF65-F5344CB8AC3E}">
        <p14:creationId xmlns:p14="http://schemas.microsoft.com/office/powerpoint/2010/main" val="3307018189"/>
      </p:ext>
    </p:extLst>
  </p:cSld>
  <p:clrMapOvr>
    <a:masterClrMapping/>
  </p:clrMapOvr>
  <p:transition spd="slow" advTm="3000">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81"/>
        <p:cNvGrpSpPr/>
        <p:nvPr/>
      </p:nvGrpSpPr>
      <p:grpSpPr>
        <a:xfrm>
          <a:off x="0" y="0"/>
          <a:ext cx="0" cy="0"/>
          <a:chOff x="0" y="0"/>
          <a:chExt cx="0" cy="0"/>
        </a:xfrm>
      </p:grpSpPr>
      <p:sp>
        <p:nvSpPr>
          <p:cNvPr id="2782" name="Google Shape;2782;p44"/>
          <p:cNvSpPr txBox="1">
            <a:spLocks noGrp="1"/>
          </p:cNvSpPr>
          <p:nvPr>
            <p:ph type="subTitle" idx="1"/>
          </p:nvPr>
        </p:nvSpPr>
        <p:spPr>
          <a:xfrm>
            <a:off x="406653" y="6128027"/>
            <a:ext cx="7130303" cy="594000"/>
          </a:xfrm>
          <a:prstGeom prst="rect">
            <a:avLst/>
          </a:prstGeom>
        </p:spPr>
        <p:txBody>
          <a:bodyPr spcFirstLastPara="1" vert="horz" wrap="square" lIns="121900" tIns="121900" rIns="121900" bIns="121900" rtlCol="0" anchor="b" anchorCtr="0">
            <a:noAutofit/>
          </a:bodyPr>
          <a:lstStyle/>
          <a:p>
            <a:pPr algn="just">
              <a:lnSpc>
                <a:spcPct val="150000"/>
              </a:lnSpc>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Sử</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dụng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phương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thức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thuyết</a:t>
            </a:r>
            <a:r>
              <a:rPr lang="en-US" altLang="en-US" dirty="0">
                <a:latin typeface="Times New Roman" panose="02020603050405020304" pitchFamily="18" charset="0"/>
                <a:cs typeface="Times New Roman" panose="02020603050405020304" pitchFamily="18" charset="0"/>
              </a:rPr>
              <a:t> minh, </a:t>
            </a:r>
            <a:r>
              <a:rPr lang="en-US" altLang="en-US" dirty="0" err="1">
                <a:latin typeface="Times New Roman" panose="02020603050405020304" pitchFamily="18" charset="0"/>
                <a:cs typeface="Times New Roman" panose="02020603050405020304" pitchFamily="18" charset="0"/>
              </a:rPr>
              <a:t>bày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tỏ</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thái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độ</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đánh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giá</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người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viết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về</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vấn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đề</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được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nói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tới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thể</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hiện</a:t>
            </a:r>
            <a:r>
              <a:rPr lang="en-US" altLang="en-US" dirty="0">
                <a:latin typeface="Times New Roman" panose="02020603050405020304" pitchFamily="18" charset="0"/>
                <a:cs typeface="Times New Roman" panose="02020603050405020304" pitchFamily="18" charset="0"/>
              </a:rPr>
              <a:t> qua </a:t>
            </a:r>
            <a:r>
              <a:rPr lang="en-US" altLang="en-US" dirty="0" err="1">
                <a:latin typeface="Times New Roman" panose="02020603050405020304" pitchFamily="18" charset="0"/>
                <a:cs typeface="Times New Roman" panose="02020603050405020304" pitchFamily="18" charset="0"/>
              </a:rPr>
              <a:t>cách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sử</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dụng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từ</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ngữ</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nhất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tính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từ</a:t>
            </a:r>
            <a:r>
              <a:rPr lang="en-US" altLang="en-US" dirty="0">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a:p>
            <a:pPr algn="just">
              <a:lnSpc>
                <a:spcPct val="150000"/>
              </a:lnSpc>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Miêu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tả</a:t>
            </a:r>
            <a:r>
              <a:rPr lang="en-US" altLang="en-US" dirty="0">
                <a:latin typeface="Times New Roman" panose="02020603050405020304" pitchFamily="18" charset="0"/>
                <a:cs typeface="Times New Roman" panose="02020603050405020304" pitchFamily="18" charset="0"/>
              </a:rPr>
              <a:t> chi </a:t>
            </a:r>
            <a:r>
              <a:rPr lang="en-US" altLang="en-US" dirty="0" err="1">
                <a:latin typeface="Times New Roman" panose="02020603050405020304" pitchFamily="18" charset="0"/>
                <a:cs typeface="Times New Roman" panose="02020603050405020304" pitchFamily="18" charset="0"/>
              </a:rPr>
              <a:t>tiết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hội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lồng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tồng</a:t>
            </a:r>
            <a:endParaRPr lang="en-US" altLang="en-US" sz="2800" dirty="0">
              <a:latin typeface="Times New Roman" panose="02020603050405020304" pitchFamily="18" charset="0"/>
              <a:cs typeface="Times New Roman" panose="02020603050405020304" pitchFamily="18" charset="0"/>
            </a:endParaRPr>
          </a:p>
          <a:p>
            <a:pPr algn="just">
              <a:lnSpc>
                <a:spcPct val="150000"/>
              </a:lnSpc>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Kiến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thức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xã</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hội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sâu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sắc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thể</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hiện</a:t>
            </a:r>
            <a:r>
              <a:rPr lang="en-US" altLang="en-US" dirty="0">
                <a:latin typeface="Times New Roman" panose="02020603050405020304" pitchFamily="18" charset="0"/>
                <a:cs typeface="Times New Roman" panose="02020603050405020304" pitchFamily="18" charset="0"/>
              </a:rPr>
              <a:t> qua </a:t>
            </a:r>
            <a:r>
              <a:rPr lang="en-US" altLang="en-US" dirty="0" err="1">
                <a:latin typeface="Times New Roman" panose="02020603050405020304" pitchFamily="18" charset="0"/>
                <a:cs typeface="Times New Roman" panose="02020603050405020304" pitchFamily="18" charset="0"/>
              </a:rPr>
              <a:t>ngôn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ngữ</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thuyết</a:t>
            </a:r>
            <a:r>
              <a:rPr lang="en-US" altLang="en-US" dirty="0">
                <a:latin typeface="Times New Roman" panose="02020603050405020304" pitchFamily="18" charset="0"/>
                <a:cs typeface="Times New Roman" panose="02020603050405020304" pitchFamily="18" charset="0"/>
              </a:rPr>
              <a:t> minh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tác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giả</a:t>
            </a:r>
            <a:r>
              <a:rPr lang="en-US" altLang="en-US" dirty="0">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p:txBody>
      </p:sp>
      <p:grpSp>
        <p:nvGrpSpPr>
          <p:cNvPr id="2785" name="Google Shape;2785;p44"/>
          <p:cNvGrpSpPr/>
          <p:nvPr/>
        </p:nvGrpSpPr>
        <p:grpSpPr>
          <a:xfrm rot="1842884">
            <a:off x="7848782" y="2147040"/>
            <a:ext cx="3072464" cy="4386555"/>
            <a:chOff x="4524775" y="3187375"/>
            <a:chExt cx="622575" cy="888850"/>
          </a:xfrm>
        </p:grpSpPr>
        <p:sp>
          <p:nvSpPr>
            <p:cNvPr id="2786" name="Google Shape;2786;p44"/>
            <p:cNvSpPr/>
            <p:nvPr/>
          </p:nvSpPr>
          <p:spPr>
            <a:xfrm>
              <a:off x="4936475" y="3836925"/>
              <a:ext cx="89475" cy="239300"/>
            </a:xfrm>
            <a:custGeom>
              <a:avLst/>
              <a:gdLst/>
              <a:ahLst/>
              <a:cxnLst/>
              <a:rect l="l" t="t" r="r" b="b"/>
              <a:pathLst>
                <a:path w="3579" h="9572" extrusionOk="0">
                  <a:moveTo>
                    <a:pt x="3495" y="1"/>
                  </a:moveTo>
                  <a:lnTo>
                    <a:pt x="3420" y="38"/>
                  </a:lnTo>
                  <a:lnTo>
                    <a:pt x="3327" y="131"/>
                  </a:lnTo>
                  <a:lnTo>
                    <a:pt x="3243" y="327"/>
                  </a:lnTo>
                  <a:lnTo>
                    <a:pt x="3122" y="765"/>
                  </a:lnTo>
                  <a:lnTo>
                    <a:pt x="2861" y="1287"/>
                  </a:lnTo>
                  <a:lnTo>
                    <a:pt x="2572" y="1744"/>
                  </a:lnTo>
                  <a:lnTo>
                    <a:pt x="2367" y="2005"/>
                  </a:lnTo>
                  <a:lnTo>
                    <a:pt x="2050" y="2424"/>
                  </a:lnTo>
                  <a:lnTo>
                    <a:pt x="1426" y="3291"/>
                  </a:lnTo>
                  <a:lnTo>
                    <a:pt x="857" y="4195"/>
                  </a:lnTo>
                  <a:lnTo>
                    <a:pt x="401" y="5145"/>
                  </a:lnTo>
                  <a:lnTo>
                    <a:pt x="224" y="5648"/>
                  </a:lnTo>
                  <a:lnTo>
                    <a:pt x="149" y="5900"/>
                  </a:lnTo>
                  <a:lnTo>
                    <a:pt x="47" y="6431"/>
                  </a:lnTo>
                  <a:lnTo>
                    <a:pt x="0" y="6972"/>
                  </a:lnTo>
                  <a:lnTo>
                    <a:pt x="28" y="7503"/>
                  </a:lnTo>
                  <a:lnTo>
                    <a:pt x="112" y="8025"/>
                  </a:lnTo>
                  <a:lnTo>
                    <a:pt x="280" y="8528"/>
                  </a:lnTo>
                  <a:lnTo>
                    <a:pt x="513" y="8985"/>
                  </a:lnTo>
                  <a:lnTo>
                    <a:pt x="839" y="9395"/>
                  </a:lnTo>
                  <a:lnTo>
                    <a:pt x="1025" y="9572"/>
                  </a:lnTo>
                  <a:lnTo>
                    <a:pt x="1566" y="9097"/>
                  </a:lnTo>
                  <a:lnTo>
                    <a:pt x="2116" y="8621"/>
                  </a:lnTo>
                  <a:lnTo>
                    <a:pt x="1929" y="8528"/>
                  </a:lnTo>
                  <a:lnTo>
                    <a:pt x="1612" y="8267"/>
                  </a:lnTo>
                  <a:lnTo>
                    <a:pt x="1361" y="7950"/>
                  </a:lnTo>
                  <a:lnTo>
                    <a:pt x="1174" y="7578"/>
                  </a:lnTo>
                  <a:lnTo>
                    <a:pt x="1062" y="7177"/>
                  </a:lnTo>
                  <a:lnTo>
                    <a:pt x="1007" y="6748"/>
                  </a:lnTo>
                  <a:lnTo>
                    <a:pt x="1007" y="6310"/>
                  </a:lnTo>
                  <a:lnTo>
                    <a:pt x="1072" y="5881"/>
                  </a:lnTo>
                  <a:lnTo>
                    <a:pt x="1128" y="5676"/>
                  </a:lnTo>
                  <a:lnTo>
                    <a:pt x="1268" y="5276"/>
                  </a:lnTo>
                  <a:lnTo>
                    <a:pt x="1650" y="4521"/>
                  </a:lnTo>
                  <a:lnTo>
                    <a:pt x="2349" y="3458"/>
                  </a:lnTo>
                  <a:lnTo>
                    <a:pt x="2805" y="2741"/>
                  </a:lnTo>
                  <a:lnTo>
                    <a:pt x="2982" y="2443"/>
                  </a:lnTo>
                  <a:lnTo>
                    <a:pt x="3308" y="1781"/>
                  </a:lnTo>
                  <a:lnTo>
                    <a:pt x="3476" y="1240"/>
                  </a:lnTo>
                  <a:lnTo>
                    <a:pt x="3551" y="877"/>
                  </a:lnTo>
                  <a:lnTo>
                    <a:pt x="3579" y="514"/>
                  </a:lnTo>
                  <a:lnTo>
                    <a:pt x="3541" y="169"/>
                  </a:lnTo>
                  <a:lnTo>
                    <a:pt x="3495" y="1"/>
                  </a:lnTo>
                  <a:close/>
                </a:path>
              </a:pathLst>
            </a:custGeom>
            <a:solidFill>
              <a:schemeClr val="dk2"/>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87" name="Google Shape;2787;p44"/>
            <p:cNvSpPr/>
            <p:nvPr/>
          </p:nvSpPr>
          <p:spPr>
            <a:xfrm>
              <a:off x="5014050" y="3827150"/>
              <a:ext cx="133300" cy="218100"/>
            </a:xfrm>
            <a:custGeom>
              <a:avLst/>
              <a:gdLst/>
              <a:ahLst/>
              <a:cxnLst/>
              <a:rect l="l" t="t" r="r" b="b"/>
              <a:pathLst>
                <a:path w="5332" h="8724" extrusionOk="0">
                  <a:moveTo>
                    <a:pt x="951" y="1"/>
                  </a:moveTo>
                  <a:lnTo>
                    <a:pt x="839" y="56"/>
                  </a:lnTo>
                  <a:lnTo>
                    <a:pt x="765" y="178"/>
                  </a:lnTo>
                  <a:lnTo>
                    <a:pt x="746" y="243"/>
                  </a:lnTo>
                  <a:lnTo>
                    <a:pt x="746" y="373"/>
                  </a:lnTo>
                  <a:lnTo>
                    <a:pt x="811" y="597"/>
                  </a:lnTo>
                  <a:lnTo>
                    <a:pt x="942" y="988"/>
                  </a:lnTo>
                  <a:lnTo>
                    <a:pt x="970" y="1370"/>
                  </a:lnTo>
                  <a:lnTo>
                    <a:pt x="932" y="1687"/>
                  </a:lnTo>
                  <a:lnTo>
                    <a:pt x="886" y="1874"/>
                  </a:lnTo>
                  <a:lnTo>
                    <a:pt x="718" y="2545"/>
                  </a:lnTo>
                  <a:lnTo>
                    <a:pt x="532" y="3206"/>
                  </a:lnTo>
                  <a:lnTo>
                    <a:pt x="383" y="3598"/>
                  </a:lnTo>
                  <a:lnTo>
                    <a:pt x="122" y="4381"/>
                  </a:lnTo>
                  <a:lnTo>
                    <a:pt x="38" y="4791"/>
                  </a:lnTo>
                  <a:lnTo>
                    <a:pt x="0" y="5033"/>
                  </a:lnTo>
                  <a:lnTo>
                    <a:pt x="0" y="5536"/>
                  </a:lnTo>
                  <a:lnTo>
                    <a:pt x="75" y="6021"/>
                  </a:lnTo>
                  <a:lnTo>
                    <a:pt x="215" y="6496"/>
                  </a:lnTo>
                  <a:lnTo>
                    <a:pt x="410" y="6953"/>
                  </a:lnTo>
                  <a:lnTo>
                    <a:pt x="681" y="7372"/>
                  </a:lnTo>
                  <a:lnTo>
                    <a:pt x="998" y="7745"/>
                  </a:lnTo>
                  <a:lnTo>
                    <a:pt x="1370" y="8071"/>
                  </a:lnTo>
                  <a:lnTo>
                    <a:pt x="1575" y="8211"/>
                  </a:lnTo>
                  <a:lnTo>
                    <a:pt x="1790" y="8341"/>
                  </a:lnTo>
                  <a:lnTo>
                    <a:pt x="2246" y="8537"/>
                  </a:lnTo>
                  <a:lnTo>
                    <a:pt x="2722" y="8668"/>
                  </a:lnTo>
                  <a:lnTo>
                    <a:pt x="3216" y="8723"/>
                  </a:lnTo>
                  <a:lnTo>
                    <a:pt x="3710" y="8714"/>
                  </a:lnTo>
                  <a:lnTo>
                    <a:pt x="4203" y="8640"/>
                  </a:lnTo>
                  <a:lnTo>
                    <a:pt x="4679" y="8490"/>
                  </a:lnTo>
                  <a:lnTo>
                    <a:pt x="5117" y="8276"/>
                  </a:lnTo>
                  <a:lnTo>
                    <a:pt x="5331" y="8146"/>
                  </a:lnTo>
                  <a:lnTo>
                    <a:pt x="5266" y="8062"/>
                  </a:lnTo>
                  <a:lnTo>
                    <a:pt x="5163" y="7885"/>
                  </a:lnTo>
                  <a:lnTo>
                    <a:pt x="5089" y="7568"/>
                  </a:lnTo>
                  <a:lnTo>
                    <a:pt x="5061" y="7363"/>
                  </a:lnTo>
                  <a:lnTo>
                    <a:pt x="5033" y="6888"/>
                  </a:lnTo>
                  <a:lnTo>
                    <a:pt x="5079" y="5937"/>
                  </a:lnTo>
                  <a:lnTo>
                    <a:pt x="5145" y="5462"/>
                  </a:lnTo>
                  <a:lnTo>
                    <a:pt x="5052" y="5611"/>
                  </a:lnTo>
                  <a:lnTo>
                    <a:pt x="4763" y="5825"/>
                  </a:lnTo>
                  <a:lnTo>
                    <a:pt x="4418" y="5946"/>
                  </a:lnTo>
                  <a:lnTo>
                    <a:pt x="4036" y="6012"/>
                  </a:lnTo>
                  <a:lnTo>
                    <a:pt x="3849" y="6021"/>
                  </a:lnTo>
                  <a:lnTo>
                    <a:pt x="3598" y="6039"/>
                  </a:lnTo>
                  <a:lnTo>
                    <a:pt x="3094" y="6058"/>
                  </a:lnTo>
                  <a:lnTo>
                    <a:pt x="2601" y="5993"/>
                  </a:lnTo>
                  <a:lnTo>
                    <a:pt x="2153" y="5825"/>
                  </a:lnTo>
                  <a:lnTo>
                    <a:pt x="1957" y="5676"/>
                  </a:lnTo>
                  <a:lnTo>
                    <a:pt x="1846" y="5574"/>
                  </a:lnTo>
                  <a:lnTo>
                    <a:pt x="1669" y="5341"/>
                  </a:lnTo>
                  <a:lnTo>
                    <a:pt x="1547" y="5070"/>
                  </a:lnTo>
                  <a:lnTo>
                    <a:pt x="1464" y="4781"/>
                  </a:lnTo>
                  <a:lnTo>
                    <a:pt x="1445" y="4632"/>
                  </a:lnTo>
                  <a:lnTo>
                    <a:pt x="1417" y="4343"/>
                  </a:lnTo>
                  <a:lnTo>
                    <a:pt x="1464" y="3747"/>
                  </a:lnTo>
                  <a:lnTo>
                    <a:pt x="1510" y="3449"/>
                  </a:lnTo>
                  <a:lnTo>
                    <a:pt x="1613" y="2806"/>
                  </a:lnTo>
                  <a:lnTo>
                    <a:pt x="1678" y="2153"/>
                  </a:lnTo>
                  <a:lnTo>
                    <a:pt x="1687" y="1995"/>
                  </a:lnTo>
                  <a:lnTo>
                    <a:pt x="1650" y="1622"/>
                  </a:lnTo>
                  <a:lnTo>
                    <a:pt x="1519" y="988"/>
                  </a:lnTo>
                  <a:lnTo>
                    <a:pt x="1305" y="411"/>
                  </a:lnTo>
                  <a:lnTo>
                    <a:pt x="1147" y="131"/>
                  </a:lnTo>
                  <a:lnTo>
                    <a:pt x="1026" y="29"/>
                  </a:lnTo>
                  <a:lnTo>
                    <a:pt x="951" y="1"/>
                  </a:lnTo>
                  <a:close/>
                </a:path>
              </a:pathLst>
            </a:custGeom>
            <a:solidFill>
              <a:schemeClr val="dk2"/>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88" name="Google Shape;2788;p44"/>
            <p:cNvSpPr/>
            <p:nvPr/>
          </p:nvSpPr>
          <p:spPr>
            <a:xfrm>
              <a:off x="4547625" y="3189000"/>
              <a:ext cx="492550" cy="643300"/>
            </a:xfrm>
            <a:custGeom>
              <a:avLst/>
              <a:gdLst/>
              <a:ahLst/>
              <a:cxnLst/>
              <a:rect l="l" t="t" r="r" b="b"/>
              <a:pathLst>
                <a:path w="19702" h="25732" extrusionOk="0">
                  <a:moveTo>
                    <a:pt x="2619" y="1"/>
                  </a:moveTo>
                  <a:lnTo>
                    <a:pt x="2190" y="3086"/>
                  </a:lnTo>
                  <a:lnTo>
                    <a:pt x="1827" y="5779"/>
                  </a:lnTo>
                  <a:lnTo>
                    <a:pt x="1342" y="9264"/>
                  </a:lnTo>
                  <a:lnTo>
                    <a:pt x="0" y="19031"/>
                  </a:lnTo>
                  <a:lnTo>
                    <a:pt x="19040" y="25732"/>
                  </a:lnTo>
                  <a:lnTo>
                    <a:pt x="19701" y="5956"/>
                  </a:lnTo>
                  <a:lnTo>
                    <a:pt x="12441" y="3421"/>
                  </a:lnTo>
                  <a:lnTo>
                    <a:pt x="9357" y="2349"/>
                  </a:lnTo>
                  <a:lnTo>
                    <a:pt x="5909" y="1147"/>
                  </a:lnTo>
                  <a:lnTo>
                    <a:pt x="2619" y="1"/>
                  </a:lnTo>
                  <a:close/>
                </a:path>
              </a:pathLst>
            </a:custGeom>
            <a:solidFill>
              <a:schemeClr val="accent3"/>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89" name="Google Shape;2789;p44"/>
            <p:cNvSpPr/>
            <p:nvPr/>
          </p:nvSpPr>
          <p:spPr>
            <a:xfrm>
              <a:off x="4581175" y="3189000"/>
              <a:ext cx="277975" cy="294750"/>
            </a:xfrm>
            <a:custGeom>
              <a:avLst/>
              <a:gdLst/>
              <a:ahLst/>
              <a:cxnLst/>
              <a:rect l="l" t="t" r="r" b="b"/>
              <a:pathLst>
                <a:path w="11119" h="11790" extrusionOk="0">
                  <a:moveTo>
                    <a:pt x="1277" y="1"/>
                  </a:moveTo>
                  <a:lnTo>
                    <a:pt x="848" y="3086"/>
                  </a:lnTo>
                  <a:lnTo>
                    <a:pt x="485" y="5779"/>
                  </a:lnTo>
                  <a:lnTo>
                    <a:pt x="0" y="9264"/>
                  </a:lnTo>
                  <a:lnTo>
                    <a:pt x="531" y="9488"/>
                  </a:lnTo>
                  <a:lnTo>
                    <a:pt x="1594" y="9898"/>
                  </a:lnTo>
                  <a:lnTo>
                    <a:pt x="3243" y="10429"/>
                  </a:lnTo>
                  <a:lnTo>
                    <a:pt x="5480" y="11007"/>
                  </a:lnTo>
                  <a:lnTo>
                    <a:pt x="7744" y="11492"/>
                  </a:lnTo>
                  <a:lnTo>
                    <a:pt x="8881" y="11715"/>
                  </a:lnTo>
                  <a:lnTo>
                    <a:pt x="9096" y="11762"/>
                  </a:lnTo>
                  <a:lnTo>
                    <a:pt x="9422" y="11790"/>
                  </a:lnTo>
                  <a:lnTo>
                    <a:pt x="9636" y="11762"/>
                  </a:lnTo>
                  <a:lnTo>
                    <a:pt x="9739" y="11734"/>
                  </a:lnTo>
                  <a:lnTo>
                    <a:pt x="9916" y="11650"/>
                  </a:lnTo>
                  <a:lnTo>
                    <a:pt x="10186" y="11389"/>
                  </a:lnTo>
                  <a:lnTo>
                    <a:pt x="10373" y="11044"/>
                  </a:lnTo>
                  <a:lnTo>
                    <a:pt x="10503" y="10662"/>
                  </a:lnTo>
                  <a:lnTo>
                    <a:pt x="10540" y="10467"/>
                  </a:lnTo>
                  <a:lnTo>
                    <a:pt x="10727" y="9600"/>
                  </a:lnTo>
                  <a:lnTo>
                    <a:pt x="10969" y="7848"/>
                  </a:lnTo>
                  <a:lnTo>
                    <a:pt x="11099" y="6086"/>
                  </a:lnTo>
                  <a:lnTo>
                    <a:pt x="11118" y="4316"/>
                  </a:lnTo>
                  <a:lnTo>
                    <a:pt x="11099" y="3421"/>
                  </a:lnTo>
                  <a:lnTo>
                    <a:pt x="8015" y="2349"/>
                  </a:lnTo>
                  <a:lnTo>
                    <a:pt x="4567" y="1147"/>
                  </a:lnTo>
                  <a:lnTo>
                    <a:pt x="1277" y="1"/>
                  </a:lnTo>
                  <a:close/>
                </a:path>
              </a:pathLst>
            </a:custGeom>
            <a:solidFill>
              <a:schemeClr val="accent2"/>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90" name="Google Shape;2790;p44"/>
            <p:cNvSpPr/>
            <p:nvPr/>
          </p:nvSpPr>
          <p:spPr>
            <a:xfrm>
              <a:off x="4593275" y="3189000"/>
              <a:ext cx="188275" cy="188275"/>
            </a:xfrm>
            <a:custGeom>
              <a:avLst/>
              <a:gdLst/>
              <a:ahLst/>
              <a:cxnLst/>
              <a:rect l="l" t="t" r="r" b="b"/>
              <a:pathLst>
                <a:path w="7531" h="7531" extrusionOk="0">
                  <a:moveTo>
                    <a:pt x="793" y="1"/>
                  </a:moveTo>
                  <a:lnTo>
                    <a:pt x="364" y="3086"/>
                  </a:lnTo>
                  <a:lnTo>
                    <a:pt x="1" y="5779"/>
                  </a:lnTo>
                  <a:lnTo>
                    <a:pt x="541" y="6040"/>
                  </a:lnTo>
                  <a:lnTo>
                    <a:pt x="1650" y="6515"/>
                  </a:lnTo>
                  <a:lnTo>
                    <a:pt x="2787" y="6934"/>
                  </a:lnTo>
                  <a:lnTo>
                    <a:pt x="3933" y="7279"/>
                  </a:lnTo>
                  <a:lnTo>
                    <a:pt x="4521" y="7419"/>
                  </a:lnTo>
                  <a:lnTo>
                    <a:pt x="4819" y="7475"/>
                  </a:lnTo>
                  <a:lnTo>
                    <a:pt x="5425" y="7531"/>
                  </a:lnTo>
                  <a:lnTo>
                    <a:pt x="5872" y="7494"/>
                  </a:lnTo>
                  <a:lnTo>
                    <a:pt x="6151" y="7419"/>
                  </a:lnTo>
                  <a:lnTo>
                    <a:pt x="6394" y="7298"/>
                  </a:lnTo>
                  <a:lnTo>
                    <a:pt x="6617" y="7121"/>
                  </a:lnTo>
                  <a:lnTo>
                    <a:pt x="6701" y="7009"/>
                  </a:lnTo>
                  <a:lnTo>
                    <a:pt x="6832" y="6813"/>
                  </a:lnTo>
                  <a:lnTo>
                    <a:pt x="6972" y="6375"/>
                  </a:lnTo>
                  <a:lnTo>
                    <a:pt x="7018" y="6152"/>
                  </a:lnTo>
                  <a:lnTo>
                    <a:pt x="7205" y="5210"/>
                  </a:lnTo>
                  <a:lnTo>
                    <a:pt x="7456" y="3309"/>
                  </a:lnTo>
                  <a:lnTo>
                    <a:pt x="7531" y="2349"/>
                  </a:lnTo>
                  <a:lnTo>
                    <a:pt x="4083" y="1147"/>
                  </a:lnTo>
                  <a:lnTo>
                    <a:pt x="793" y="1"/>
                  </a:lnTo>
                  <a:close/>
                </a:path>
              </a:pathLst>
            </a:custGeom>
            <a:solidFill>
              <a:schemeClr val="lt1"/>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91" name="Google Shape;2791;p44"/>
            <p:cNvSpPr/>
            <p:nvPr/>
          </p:nvSpPr>
          <p:spPr>
            <a:xfrm>
              <a:off x="4602375" y="3189000"/>
              <a:ext cx="92975" cy="77150"/>
            </a:xfrm>
            <a:custGeom>
              <a:avLst/>
              <a:gdLst/>
              <a:ahLst/>
              <a:cxnLst/>
              <a:rect l="l" t="t" r="r" b="b"/>
              <a:pathLst>
                <a:path w="3719" h="3086" extrusionOk="0">
                  <a:moveTo>
                    <a:pt x="429" y="1"/>
                  </a:moveTo>
                  <a:lnTo>
                    <a:pt x="0" y="3086"/>
                  </a:lnTo>
                  <a:lnTo>
                    <a:pt x="121" y="3086"/>
                  </a:lnTo>
                  <a:lnTo>
                    <a:pt x="392" y="3076"/>
                  </a:lnTo>
                  <a:lnTo>
                    <a:pt x="923" y="2992"/>
                  </a:lnTo>
                  <a:lnTo>
                    <a:pt x="1454" y="2834"/>
                  </a:lnTo>
                  <a:lnTo>
                    <a:pt x="1957" y="2620"/>
                  </a:lnTo>
                  <a:lnTo>
                    <a:pt x="2199" y="2498"/>
                  </a:lnTo>
                  <a:lnTo>
                    <a:pt x="2432" y="2377"/>
                  </a:lnTo>
                  <a:lnTo>
                    <a:pt x="2870" y="2098"/>
                  </a:lnTo>
                  <a:lnTo>
                    <a:pt x="3271" y="1762"/>
                  </a:lnTo>
                  <a:lnTo>
                    <a:pt x="3597" y="1371"/>
                  </a:lnTo>
                  <a:lnTo>
                    <a:pt x="3719" y="1147"/>
                  </a:lnTo>
                  <a:lnTo>
                    <a:pt x="429" y="1"/>
                  </a:lnTo>
                  <a:close/>
                </a:path>
              </a:pathLst>
            </a:custGeom>
            <a:solidFill>
              <a:schemeClr val="dk2"/>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92" name="Google Shape;2792;p44"/>
            <p:cNvSpPr/>
            <p:nvPr/>
          </p:nvSpPr>
          <p:spPr>
            <a:xfrm>
              <a:off x="4705800" y="3342075"/>
              <a:ext cx="203200" cy="275175"/>
            </a:xfrm>
            <a:custGeom>
              <a:avLst/>
              <a:gdLst/>
              <a:ahLst/>
              <a:cxnLst/>
              <a:rect l="l" t="t" r="r" b="b"/>
              <a:pathLst>
                <a:path w="8128" h="11007" extrusionOk="0">
                  <a:moveTo>
                    <a:pt x="541" y="1"/>
                  </a:moveTo>
                  <a:lnTo>
                    <a:pt x="1" y="7745"/>
                  </a:lnTo>
                  <a:lnTo>
                    <a:pt x="7615" y="11007"/>
                  </a:lnTo>
                  <a:lnTo>
                    <a:pt x="8127" y="2237"/>
                  </a:lnTo>
                  <a:lnTo>
                    <a:pt x="541" y="1"/>
                  </a:lnTo>
                  <a:close/>
                </a:path>
              </a:pathLst>
            </a:custGeom>
            <a:solidFill>
              <a:schemeClr val="accent1"/>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93" name="Google Shape;2793;p44"/>
            <p:cNvSpPr/>
            <p:nvPr/>
          </p:nvSpPr>
          <p:spPr>
            <a:xfrm>
              <a:off x="4611925" y="3187375"/>
              <a:ext cx="413575" cy="645400"/>
            </a:xfrm>
            <a:custGeom>
              <a:avLst/>
              <a:gdLst/>
              <a:ahLst/>
              <a:cxnLst/>
              <a:rect l="l" t="t" r="r" b="b"/>
              <a:pathLst>
                <a:path w="16543" h="25816" extrusionOk="0">
                  <a:moveTo>
                    <a:pt x="84" y="1"/>
                  </a:moveTo>
                  <a:lnTo>
                    <a:pt x="0" y="131"/>
                  </a:lnTo>
                  <a:lnTo>
                    <a:pt x="112" y="196"/>
                  </a:lnTo>
                  <a:lnTo>
                    <a:pt x="1147" y="951"/>
                  </a:lnTo>
                  <a:lnTo>
                    <a:pt x="2461" y="2042"/>
                  </a:lnTo>
                  <a:lnTo>
                    <a:pt x="3504" y="2992"/>
                  </a:lnTo>
                  <a:lnTo>
                    <a:pt x="4679" y="4138"/>
                  </a:lnTo>
                  <a:lnTo>
                    <a:pt x="5937" y="5480"/>
                  </a:lnTo>
                  <a:lnTo>
                    <a:pt x="6598" y="6235"/>
                  </a:lnTo>
                  <a:lnTo>
                    <a:pt x="7213" y="6972"/>
                  </a:lnTo>
                  <a:lnTo>
                    <a:pt x="8518" y="8658"/>
                  </a:lnTo>
                  <a:lnTo>
                    <a:pt x="9860" y="10587"/>
                  </a:lnTo>
                  <a:lnTo>
                    <a:pt x="11221" y="12777"/>
                  </a:lnTo>
                  <a:lnTo>
                    <a:pt x="12218" y="14595"/>
                  </a:lnTo>
                  <a:lnTo>
                    <a:pt x="12861" y="15881"/>
                  </a:lnTo>
                  <a:lnTo>
                    <a:pt x="13495" y="17232"/>
                  </a:lnTo>
                  <a:lnTo>
                    <a:pt x="14100" y="18649"/>
                  </a:lnTo>
                  <a:lnTo>
                    <a:pt x="14678" y="20121"/>
                  </a:lnTo>
                  <a:lnTo>
                    <a:pt x="15219" y="21668"/>
                  </a:lnTo>
                  <a:lnTo>
                    <a:pt x="15722" y="23280"/>
                  </a:lnTo>
                  <a:lnTo>
                    <a:pt x="16179" y="24949"/>
                  </a:lnTo>
                  <a:lnTo>
                    <a:pt x="16393" y="25815"/>
                  </a:lnTo>
                  <a:lnTo>
                    <a:pt x="16542" y="25778"/>
                  </a:lnTo>
                  <a:lnTo>
                    <a:pt x="16337" y="24911"/>
                  </a:lnTo>
                  <a:lnTo>
                    <a:pt x="15871" y="23234"/>
                  </a:lnTo>
                  <a:lnTo>
                    <a:pt x="15368" y="21622"/>
                  </a:lnTo>
                  <a:lnTo>
                    <a:pt x="14818" y="20065"/>
                  </a:lnTo>
                  <a:lnTo>
                    <a:pt x="14240" y="18583"/>
                  </a:lnTo>
                  <a:lnTo>
                    <a:pt x="13634" y="17167"/>
                  </a:lnTo>
                  <a:lnTo>
                    <a:pt x="13001" y="15806"/>
                  </a:lnTo>
                  <a:lnTo>
                    <a:pt x="12348" y="14520"/>
                  </a:lnTo>
                  <a:lnTo>
                    <a:pt x="11351" y="12694"/>
                  </a:lnTo>
                  <a:lnTo>
                    <a:pt x="9991" y="10504"/>
                  </a:lnTo>
                  <a:lnTo>
                    <a:pt x="8639" y="8556"/>
                  </a:lnTo>
                  <a:lnTo>
                    <a:pt x="7335" y="6869"/>
                  </a:lnTo>
                  <a:lnTo>
                    <a:pt x="6710" y="6133"/>
                  </a:lnTo>
                  <a:lnTo>
                    <a:pt x="6048" y="5369"/>
                  </a:lnTo>
                  <a:lnTo>
                    <a:pt x="4781" y="4017"/>
                  </a:lnTo>
                  <a:lnTo>
                    <a:pt x="3607" y="2871"/>
                  </a:lnTo>
                  <a:lnTo>
                    <a:pt x="2554" y="1911"/>
                  </a:lnTo>
                  <a:lnTo>
                    <a:pt x="1230" y="821"/>
                  </a:lnTo>
                  <a:lnTo>
                    <a:pt x="196" y="66"/>
                  </a:lnTo>
                  <a:lnTo>
                    <a:pt x="84" y="1"/>
                  </a:lnTo>
                  <a:close/>
                </a:path>
              </a:pathLst>
            </a:cu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94" name="Google Shape;2794;p44"/>
            <p:cNvSpPr/>
            <p:nvPr/>
          </p:nvSpPr>
          <p:spPr>
            <a:xfrm>
              <a:off x="4546225" y="3336025"/>
              <a:ext cx="494175" cy="329925"/>
            </a:xfrm>
            <a:custGeom>
              <a:avLst/>
              <a:gdLst/>
              <a:ahLst/>
              <a:cxnLst/>
              <a:rect l="l" t="t" r="r" b="b"/>
              <a:pathLst>
                <a:path w="19767" h="13197" extrusionOk="0">
                  <a:moveTo>
                    <a:pt x="19739" y="0"/>
                  </a:moveTo>
                  <a:lnTo>
                    <a:pt x="19263" y="84"/>
                  </a:lnTo>
                  <a:lnTo>
                    <a:pt x="18303" y="308"/>
                  </a:lnTo>
                  <a:lnTo>
                    <a:pt x="17353" y="578"/>
                  </a:lnTo>
                  <a:lnTo>
                    <a:pt x="16412" y="886"/>
                  </a:lnTo>
                  <a:lnTo>
                    <a:pt x="15014" y="1436"/>
                  </a:lnTo>
                  <a:lnTo>
                    <a:pt x="13206" y="2293"/>
                  </a:lnTo>
                  <a:lnTo>
                    <a:pt x="11463" y="3271"/>
                  </a:lnTo>
                  <a:lnTo>
                    <a:pt x="9795" y="4334"/>
                  </a:lnTo>
                  <a:lnTo>
                    <a:pt x="8211" y="5452"/>
                  </a:lnTo>
                  <a:lnTo>
                    <a:pt x="6738" y="6598"/>
                  </a:lnTo>
                  <a:lnTo>
                    <a:pt x="5377" y="7735"/>
                  </a:lnTo>
                  <a:lnTo>
                    <a:pt x="4138" y="8844"/>
                  </a:lnTo>
                  <a:lnTo>
                    <a:pt x="2516" y="10382"/>
                  </a:lnTo>
                  <a:lnTo>
                    <a:pt x="326" y="12712"/>
                  </a:lnTo>
                  <a:lnTo>
                    <a:pt x="0" y="13094"/>
                  </a:lnTo>
                  <a:lnTo>
                    <a:pt x="121" y="13197"/>
                  </a:lnTo>
                  <a:lnTo>
                    <a:pt x="438" y="12805"/>
                  </a:lnTo>
                  <a:lnTo>
                    <a:pt x="2628" y="10494"/>
                  </a:lnTo>
                  <a:lnTo>
                    <a:pt x="4240" y="8956"/>
                  </a:lnTo>
                  <a:lnTo>
                    <a:pt x="5471" y="7857"/>
                  </a:lnTo>
                  <a:lnTo>
                    <a:pt x="6831" y="6720"/>
                  </a:lnTo>
                  <a:lnTo>
                    <a:pt x="8294" y="5583"/>
                  </a:lnTo>
                  <a:lnTo>
                    <a:pt x="9869" y="4464"/>
                  </a:lnTo>
                  <a:lnTo>
                    <a:pt x="11528" y="3411"/>
                  </a:lnTo>
                  <a:lnTo>
                    <a:pt x="13271" y="2433"/>
                  </a:lnTo>
                  <a:lnTo>
                    <a:pt x="15070" y="1585"/>
                  </a:lnTo>
                  <a:lnTo>
                    <a:pt x="16449" y="1035"/>
                  </a:lnTo>
                  <a:lnTo>
                    <a:pt x="17390" y="727"/>
                  </a:lnTo>
                  <a:lnTo>
                    <a:pt x="18341" y="457"/>
                  </a:lnTo>
                  <a:lnTo>
                    <a:pt x="19291" y="243"/>
                  </a:lnTo>
                  <a:lnTo>
                    <a:pt x="19767" y="150"/>
                  </a:lnTo>
                  <a:lnTo>
                    <a:pt x="19739" y="0"/>
                  </a:lnTo>
                  <a:close/>
                </a:path>
              </a:pathLst>
            </a:cu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95" name="Google Shape;2795;p44"/>
            <p:cNvSpPr/>
            <p:nvPr/>
          </p:nvSpPr>
          <p:spPr>
            <a:xfrm>
              <a:off x="4524775" y="3636350"/>
              <a:ext cx="57350" cy="52200"/>
            </a:xfrm>
            <a:custGeom>
              <a:avLst/>
              <a:gdLst/>
              <a:ahLst/>
              <a:cxnLst/>
              <a:rect l="l" t="t" r="r" b="b"/>
              <a:pathLst>
                <a:path w="2294" h="2088" extrusionOk="0">
                  <a:moveTo>
                    <a:pt x="1324" y="0"/>
                  </a:moveTo>
                  <a:lnTo>
                    <a:pt x="905" y="28"/>
                  </a:lnTo>
                  <a:lnTo>
                    <a:pt x="532" y="177"/>
                  </a:lnTo>
                  <a:lnTo>
                    <a:pt x="234" y="429"/>
                  </a:lnTo>
                  <a:lnTo>
                    <a:pt x="38" y="755"/>
                  </a:lnTo>
                  <a:lnTo>
                    <a:pt x="1" y="1044"/>
                  </a:lnTo>
                  <a:lnTo>
                    <a:pt x="19" y="1239"/>
                  </a:lnTo>
                  <a:lnTo>
                    <a:pt x="94" y="1445"/>
                  </a:lnTo>
                  <a:lnTo>
                    <a:pt x="224" y="1650"/>
                  </a:lnTo>
                  <a:lnTo>
                    <a:pt x="308" y="1752"/>
                  </a:lnTo>
                  <a:lnTo>
                    <a:pt x="439" y="1873"/>
                  </a:lnTo>
                  <a:lnTo>
                    <a:pt x="765" y="2041"/>
                  </a:lnTo>
                  <a:lnTo>
                    <a:pt x="1128" y="2088"/>
                  </a:lnTo>
                  <a:lnTo>
                    <a:pt x="1483" y="2013"/>
                  </a:lnTo>
                  <a:lnTo>
                    <a:pt x="1641" y="1929"/>
                  </a:lnTo>
                  <a:lnTo>
                    <a:pt x="1762" y="1845"/>
                  </a:lnTo>
                  <a:lnTo>
                    <a:pt x="1958" y="1631"/>
                  </a:lnTo>
                  <a:lnTo>
                    <a:pt x="2051" y="1510"/>
                  </a:lnTo>
                  <a:lnTo>
                    <a:pt x="2163" y="1351"/>
                  </a:lnTo>
                  <a:lnTo>
                    <a:pt x="2275" y="1072"/>
                  </a:lnTo>
                  <a:lnTo>
                    <a:pt x="2293" y="885"/>
                  </a:lnTo>
                  <a:lnTo>
                    <a:pt x="2284" y="792"/>
                  </a:lnTo>
                  <a:lnTo>
                    <a:pt x="2247" y="643"/>
                  </a:lnTo>
                  <a:lnTo>
                    <a:pt x="2060" y="382"/>
                  </a:lnTo>
                  <a:lnTo>
                    <a:pt x="1939" y="280"/>
                  </a:lnTo>
                  <a:lnTo>
                    <a:pt x="1846" y="205"/>
                  </a:lnTo>
                  <a:lnTo>
                    <a:pt x="1641" y="93"/>
                  </a:lnTo>
                  <a:lnTo>
                    <a:pt x="1324" y="0"/>
                  </a:lnTo>
                  <a:close/>
                </a:path>
              </a:pathLst>
            </a:custGeom>
            <a:solidFill>
              <a:schemeClr val="accent5"/>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96" name="Google Shape;2796;p44"/>
            <p:cNvSpPr/>
            <p:nvPr/>
          </p:nvSpPr>
          <p:spPr>
            <a:xfrm>
              <a:off x="5015900" y="3312250"/>
              <a:ext cx="49425" cy="47550"/>
            </a:xfrm>
            <a:custGeom>
              <a:avLst/>
              <a:gdLst/>
              <a:ahLst/>
              <a:cxnLst/>
              <a:rect l="l" t="t" r="r" b="b"/>
              <a:pathLst>
                <a:path w="1977" h="1902" extrusionOk="0">
                  <a:moveTo>
                    <a:pt x="961" y="1"/>
                  </a:moveTo>
                  <a:lnTo>
                    <a:pt x="625" y="47"/>
                  </a:lnTo>
                  <a:lnTo>
                    <a:pt x="458" y="150"/>
                  </a:lnTo>
                  <a:lnTo>
                    <a:pt x="281" y="271"/>
                  </a:lnTo>
                  <a:lnTo>
                    <a:pt x="76" y="579"/>
                  </a:lnTo>
                  <a:lnTo>
                    <a:pt x="1" y="923"/>
                  </a:lnTo>
                  <a:lnTo>
                    <a:pt x="57" y="1259"/>
                  </a:lnTo>
                  <a:lnTo>
                    <a:pt x="225" y="1548"/>
                  </a:lnTo>
                  <a:lnTo>
                    <a:pt x="476" y="1781"/>
                  </a:lnTo>
                  <a:lnTo>
                    <a:pt x="802" y="1902"/>
                  </a:lnTo>
                  <a:lnTo>
                    <a:pt x="1185" y="1893"/>
                  </a:lnTo>
                  <a:lnTo>
                    <a:pt x="1399" y="1818"/>
                  </a:lnTo>
                  <a:lnTo>
                    <a:pt x="1576" y="1734"/>
                  </a:lnTo>
                  <a:lnTo>
                    <a:pt x="1734" y="1604"/>
                  </a:lnTo>
                  <a:lnTo>
                    <a:pt x="1865" y="1464"/>
                  </a:lnTo>
                  <a:lnTo>
                    <a:pt x="1977" y="1147"/>
                  </a:lnTo>
                  <a:lnTo>
                    <a:pt x="1958" y="821"/>
                  </a:lnTo>
                  <a:lnTo>
                    <a:pt x="1818" y="513"/>
                  </a:lnTo>
                  <a:lnTo>
                    <a:pt x="1585" y="252"/>
                  </a:lnTo>
                  <a:lnTo>
                    <a:pt x="1296" y="75"/>
                  </a:lnTo>
                  <a:lnTo>
                    <a:pt x="961" y="1"/>
                  </a:lnTo>
                  <a:close/>
                </a:path>
              </a:pathLst>
            </a:custGeom>
            <a:solidFill>
              <a:schemeClr val="accent5"/>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97" name="Google Shape;2797;p44"/>
            <p:cNvSpPr/>
            <p:nvPr/>
          </p:nvSpPr>
          <p:spPr>
            <a:xfrm>
              <a:off x="4997050" y="3801525"/>
              <a:ext cx="50800" cy="49175"/>
            </a:xfrm>
            <a:custGeom>
              <a:avLst/>
              <a:gdLst/>
              <a:ahLst/>
              <a:cxnLst/>
              <a:rect l="l" t="t" r="r" b="b"/>
              <a:pathLst>
                <a:path w="2032" h="1967" extrusionOk="0">
                  <a:moveTo>
                    <a:pt x="969" y="0"/>
                  </a:moveTo>
                  <a:lnTo>
                    <a:pt x="736" y="19"/>
                  </a:lnTo>
                  <a:lnTo>
                    <a:pt x="522" y="94"/>
                  </a:lnTo>
                  <a:lnTo>
                    <a:pt x="336" y="205"/>
                  </a:lnTo>
                  <a:lnTo>
                    <a:pt x="177" y="364"/>
                  </a:lnTo>
                  <a:lnTo>
                    <a:pt x="65" y="550"/>
                  </a:lnTo>
                  <a:lnTo>
                    <a:pt x="0" y="783"/>
                  </a:lnTo>
                  <a:lnTo>
                    <a:pt x="0" y="904"/>
                  </a:lnTo>
                  <a:lnTo>
                    <a:pt x="0" y="1016"/>
                  </a:lnTo>
                  <a:lnTo>
                    <a:pt x="56" y="1231"/>
                  </a:lnTo>
                  <a:lnTo>
                    <a:pt x="214" y="1529"/>
                  </a:lnTo>
                  <a:lnTo>
                    <a:pt x="364" y="1697"/>
                  </a:lnTo>
                  <a:lnTo>
                    <a:pt x="447" y="1780"/>
                  </a:lnTo>
                  <a:lnTo>
                    <a:pt x="643" y="1911"/>
                  </a:lnTo>
                  <a:lnTo>
                    <a:pt x="755" y="1948"/>
                  </a:lnTo>
                  <a:lnTo>
                    <a:pt x="867" y="1967"/>
                  </a:lnTo>
                  <a:lnTo>
                    <a:pt x="1081" y="1957"/>
                  </a:lnTo>
                  <a:lnTo>
                    <a:pt x="1398" y="1855"/>
                  </a:lnTo>
                  <a:lnTo>
                    <a:pt x="1594" y="1734"/>
                  </a:lnTo>
                  <a:lnTo>
                    <a:pt x="1687" y="1678"/>
                  </a:lnTo>
                  <a:lnTo>
                    <a:pt x="1855" y="1538"/>
                  </a:lnTo>
                  <a:lnTo>
                    <a:pt x="1920" y="1454"/>
                  </a:lnTo>
                  <a:lnTo>
                    <a:pt x="1966" y="1380"/>
                  </a:lnTo>
                  <a:lnTo>
                    <a:pt x="2013" y="1212"/>
                  </a:lnTo>
                  <a:lnTo>
                    <a:pt x="2032" y="951"/>
                  </a:lnTo>
                  <a:lnTo>
                    <a:pt x="1985" y="774"/>
                  </a:lnTo>
                  <a:lnTo>
                    <a:pt x="1948" y="653"/>
                  </a:lnTo>
                  <a:lnTo>
                    <a:pt x="1817" y="438"/>
                  </a:lnTo>
                  <a:lnTo>
                    <a:pt x="1640" y="252"/>
                  </a:lnTo>
                  <a:lnTo>
                    <a:pt x="1426" y="112"/>
                  </a:lnTo>
                  <a:lnTo>
                    <a:pt x="1314" y="66"/>
                  </a:lnTo>
                  <a:lnTo>
                    <a:pt x="1202" y="28"/>
                  </a:lnTo>
                  <a:lnTo>
                    <a:pt x="969" y="0"/>
                  </a:lnTo>
                  <a:close/>
                </a:path>
              </a:pathLst>
            </a:custGeom>
            <a:solidFill>
              <a:schemeClr val="accent5"/>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grpSp>
      <p:grpSp>
        <p:nvGrpSpPr>
          <p:cNvPr id="2798" name="Google Shape;2798;p44"/>
          <p:cNvGrpSpPr/>
          <p:nvPr/>
        </p:nvGrpSpPr>
        <p:grpSpPr>
          <a:xfrm>
            <a:off x="7555346" y="3411367"/>
            <a:ext cx="980816" cy="1394369"/>
            <a:chOff x="7598756" y="3540791"/>
            <a:chExt cx="735612" cy="1045777"/>
          </a:xfrm>
        </p:grpSpPr>
        <p:sp>
          <p:nvSpPr>
            <p:cNvPr id="2799" name="Google Shape;2799;p44"/>
            <p:cNvSpPr/>
            <p:nvPr/>
          </p:nvSpPr>
          <p:spPr>
            <a:xfrm>
              <a:off x="7878884" y="3540791"/>
              <a:ext cx="205062" cy="27172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chemeClr val="accent2"/>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800" name="Google Shape;2800;p44"/>
            <p:cNvSpPr/>
            <p:nvPr/>
          </p:nvSpPr>
          <p:spPr>
            <a:xfrm>
              <a:off x="7901564" y="3643018"/>
              <a:ext cx="182382" cy="169493"/>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chemeClr val="accent1"/>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801" name="Google Shape;2801;p44"/>
            <p:cNvSpPr/>
            <p:nvPr/>
          </p:nvSpPr>
          <p:spPr>
            <a:xfrm>
              <a:off x="8058168" y="3593121"/>
              <a:ext cx="248044" cy="240631"/>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chemeClr val="accent2"/>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802" name="Google Shape;2802;p44"/>
            <p:cNvSpPr/>
            <p:nvPr/>
          </p:nvSpPr>
          <p:spPr>
            <a:xfrm>
              <a:off x="8058168" y="3644511"/>
              <a:ext cx="173476" cy="189241"/>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chemeClr val="accent1"/>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803" name="Google Shape;2803;p44"/>
            <p:cNvSpPr/>
            <p:nvPr/>
          </p:nvSpPr>
          <p:spPr>
            <a:xfrm>
              <a:off x="8066079" y="3802609"/>
              <a:ext cx="268290" cy="216900"/>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chemeClr val="accent2"/>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804" name="Google Shape;2804;p44"/>
            <p:cNvSpPr/>
            <p:nvPr/>
          </p:nvSpPr>
          <p:spPr>
            <a:xfrm>
              <a:off x="8066079" y="3802609"/>
              <a:ext cx="182326" cy="173420"/>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chemeClr val="accent1"/>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805" name="Google Shape;2805;p44"/>
            <p:cNvSpPr/>
            <p:nvPr/>
          </p:nvSpPr>
          <p:spPr>
            <a:xfrm>
              <a:off x="7933704" y="3844594"/>
              <a:ext cx="188743" cy="283558"/>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chemeClr val="accent2"/>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806" name="Google Shape;2806;p44"/>
            <p:cNvSpPr/>
            <p:nvPr/>
          </p:nvSpPr>
          <p:spPr>
            <a:xfrm>
              <a:off x="7949027" y="3844594"/>
              <a:ext cx="173420" cy="166506"/>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chemeClr val="accent1"/>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807" name="Google Shape;2807;p44"/>
            <p:cNvSpPr/>
            <p:nvPr/>
          </p:nvSpPr>
          <p:spPr>
            <a:xfrm>
              <a:off x="7753867" y="3767980"/>
              <a:ext cx="284111" cy="17939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chemeClr val="accent2"/>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808" name="Google Shape;2808;p44"/>
            <p:cNvSpPr/>
            <p:nvPr/>
          </p:nvSpPr>
          <p:spPr>
            <a:xfrm>
              <a:off x="7874403" y="3767980"/>
              <a:ext cx="163574" cy="174969"/>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chemeClr val="accent1"/>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809" name="Google Shape;2809;p44"/>
            <p:cNvSpPr/>
            <p:nvPr/>
          </p:nvSpPr>
          <p:spPr>
            <a:xfrm>
              <a:off x="7978677" y="3752712"/>
              <a:ext cx="159093" cy="148749"/>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chemeClr val="lt2"/>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grpSp>
          <p:nvGrpSpPr>
            <p:cNvPr id="2810" name="Google Shape;2810;p44"/>
            <p:cNvGrpSpPr/>
            <p:nvPr/>
          </p:nvGrpSpPr>
          <p:grpSpPr>
            <a:xfrm>
              <a:off x="7598756" y="4194312"/>
              <a:ext cx="405145" cy="392256"/>
              <a:chOff x="7598756" y="4194312"/>
              <a:chExt cx="405145" cy="392256"/>
            </a:xfrm>
          </p:grpSpPr>
          <p:sp>
            <p:nvSpPr>
              <p:cNvPr id="2811" name="Google Shape;2811;p44"/>
              <p:cNvSpPr/>
              <p:nvPr/>
            </p:nvSpPr>
            <p:spPr>
              <a:xfrm>
                <a:off x="7706460" y="4194312"/>
                <a:ext cx="97857" cy="18824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chemeClr val="accent2"/>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812" name="Google Shape;2812;p44"/>
              <p:cNvSpPr/>
              <p:nvPr/>
            </p:nvSpPr>
            <p:spPr>
              <a:xfrm>
                <a:off x="7737105" y="4262463"/>
                <a:ext cx="62785" cy="121090"/>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chemeClr val="accent1"/>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813" name="Google Shape;2813;p44"/>
              <p:cNvSpPr/>
              <p:nvPr/>
            </p:nvSpPr>
            <p:spPr>
              <a:xfrm>
                <a:off x="7802767" y="4225953"/>
                <a:ext cx="144323" cy="159591"/>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chemeClr val="accent2"/>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814" name="Google Shape;2814;p44"/>
              <p:cNvSpPr/>
              <p:nvPr/>
            </p:nvSpPr>
            <p:spPr>
              <a:xfrm>
                <a:off x="7802325" y="4280773"/>
                <a:ext cx="92878" cy="102282"/>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chemeClr val="accent1"/>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815" name="Google Shape;2815;p44"/>
              <p:cNvSpPr/>
              <p:nvPr/>
            </p:nvSpPr>
            <p:spPr>
              <a:xfrm>
                <a:off x="7810180" y="4366239"/>
                <a:ext cx="193722" cy="90444"/>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chemeClr val="accent2"/>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816" name="Google Shape;2816;p44"/>
              <p:cNvSpPr/>
              <p:nvPr/>
            </p:nvSpPr>
            <p:spPr>
              <a:xfrm>
                <a:off x="7810678" y="4373153"/>
                <a:ext cx="124077" cy="57807"/>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chemeClr val="accent1"/>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817" name="Google Shape;2817;p44"/>
              <p:cNvSpPr/>
              <p:nvPr/>
            </p:nvSpPr>
            <p:spPr>
              <a:xfrm>
                <a:off x="7798342" y="4398323"/>
                <a:ext cx="97359" cy="18824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chemeClr val="accent2"/>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818" name="Google Shape;2818;p44"/>
              <p:cNvSpPr/>
              <p:nvPr/>
            </p:nvSpPr>
            <p:spPr>
              <a:xfrm>
                <a:off x="7802767" y="4397327"/>
                <a:ext cx="62343" cy="121090"/>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chemeClr val="accent1"/>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819" name="Google Shape;2819;p44"/>
              <p:cNvSpPr/>
              <p:nvPr/>
            </p:nvSpPr>
            <p:spPr>
              <a:xfrm>
                <a:off x="7654627" y="4395391"/>
                <a:ext cx="145264" cy="159093"/>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chemeClr val="accent2"/>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820" name="Google Shape;2820;p44"/>
              <p:cNvSpPr/>
              <p:nvPr/>
            </p:nvSpPr>
            <p:spPr>
              <a:xfrm>
                <a:off x="7706957" y="4397825"/>
                <a:ext cx="93431" cy="101840"/>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chemeClr val="accent1"/>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821" name="Google Shape;2821;p44"/>
              <p:cNvSpPr/>
              <p:nvPr/>
            </p:nvSpPr>
            <p:spPr>
              <a:xfrm>
                <a:off x="7598756" y="4323257"/>
                <a:ext cx="193722" cy="91440"/>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chemeClr val="accent2"/>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822" name="Google Shape;2822;p44"/>
              <p:cNvSpPr/>
              <p:nvPr/>
            </p:nvSpPr>
            <p:spPr>
              <a:xfrm>
                <a:off x="7667959" y="4349422"/>
                <a:ext cx="124022" cy="58360"/>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chemeClr val="accent1"/>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823" name="Google Shape;2823;p44"/>
              <p:cNvSpPr/>
              <p:nvPr/>
            </p:nvSpPr>
            <p:spPr>
              <a:xfrm>
                <a:off x="7770185" y="4359324"/>
                <a:ext cx="62288" cy="62288"/>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grpSp>
      </p:grpSp>
      <p:pic>
        <p:nvPicPr>
          <p:cNvPr id="43" name="Picture 42"/>
          <p:cNvPicPr>
            <a:picLocks noChangeAspect="1"/>
          </p:cNvPicPr>
          <p:nvPr/>
        </p:nvPicPr>
        <p:blipFill>
          <a:blip r:embed="rId3"/>
          <a:stretch>
            <a:fillRect/>
          </a:stretch>
        </p:blipFill>
        <p:spPr>
          <a:xfrm>
            <a:off x="3580845" y="289562"/>
            <a:ext cx="5006845" cy="1565195"/>
          </a:xfrm>
          <a:prstGeom prst="rect">
            <a:avLst/>
          </a:prstGeom>
        </p:spPr>
      </p:pic>
    </p:spTree>
    <p:extLst>
      <p:ext uri="{BB962C8B-B14F-4D97-AF65-F5344CB8AC3E}">
        <p14:creationId xmlns:p14="http://schemas.microsoft.com/office/powerpoint/2010/main" val="314855108"/>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06"/>
        <p:cNvGrpSpPr/>
        <p:nvPr/>
      </p:nvGrpSpPr>
      <p:grpSpPr>
        <a:xfrm>
          <a:off x="0" y="0"/>
          <a:ext cx="0" cy="0"/>
          <a:chOff x="0" y="0"/>
          <a:chExt cx="0" cy="0"/>
        </a:xfrm>
      </p:grpSpPr>
      <p:grpSp>
        <p:nvGrpSpPr>
          <p:cNvPr id="2707" name="Google Shape;2707;p43"/>
          <p:cNvGrpSpPr/>
          <p:nvPr/>
        </p:nvGrpSpPr>
        <p:grpSpPr>
          <a:xfrm rot="392374" flipH="1">
            <a:off x="338757" y="1124402"/>
            <a:ext cx="4687529" cy="6216691"/>
            <a:chOff x="1915150" y="957525"/>
            <a:chExt cx="756175" cy="1002875"/>
          </a:xfrm>
        </p:grpSpPr>
        <p:sp>
          <p:nvSpPr>
            <p:cNvPr id="2708" name="Google Shape;2708;p43"/>
            <p:cNvSpPr/>
            <p:nvPr/>
          </p:nvSpPr>
          <p:spPr>
            <a:xfrm>
              <a:off x="1915150" y="958425"/>
              <a:ext cx="495425" cy="535375"/>
            </a:xfrm>
            <a:custGeom>
              <a:avLst/>
              <a:gdLst/>
              <a:ahLst/>
              <a:cxnLst/>
              <a:rect l="l" t="t" r="r" b="b"/>
              <a:pathLst>
                <a:path w="19817" h="21415" extrusionOk="0">
                  <a:moveTo>
                    <a:pt x="7011" y="0"/>
                  </a:moveTo>
                  <a:lnTo>
                    <a:pt x="6904" y="18"/>
                  </a:lnTo>
                  <a:lnTo>
                    <a:pt x="6806" y="81"/>
                  </a:lnTo>
                  <a:lnTo>
                    <a:pt x="6502" y="393"/>
                  </a:lnTo>
                  <a:lnTo>
                    <a:pt x="5868" y="1161"/>
                  </a:lnTo>
                  <a:lnTo>
                    <a:pt x="4761" y="2697"/>
                  </a:lnTo>
                  <a:lnTo>
                    <a:pt x="3510" y="4590"/>
                  </a:lnTo>
                  <a:lnTo>
                    <a:pt x="2876" y="5617"/>
                  </a:lnTo>
                  <a:lnTo>
                    <a:pt x="2287" y="6582"/>
                  </a:lnTo>
                  <a:lnTo>
                    <a:pt x="1751" y="7537"/>
                  </a:lnTo>
                  <a:lnTo>
                    <a:pt x="1590" y="7823"/>
                  </a:lnTo>
                  <a:lnTo>
                    <a:pt x="1439" y="8100"/>
                  </a:lnTo>
                  <a:lnTo>
                    <a:pt x="1117" y="8707"/>
                  </a:lnTo>
                  <a:lnTo>
                    <a:pt x="581" y="9823"/>
                  </a:lnTo>
                  <a:lnTo>
                    <a:pt x="197" y="10797"/>
                  </a:lnTo>
                  <a:lnTo>
                    <a:pt x="37" y="11377"/>
                  </a:lnTo>
                  <a:lnTo>
                    <a:pt x="1" y="11690"/>
                  </a:lnTo>
                  <a:lnTo>
                    <a:pt x="1" y="11824"/>
                  </a:lnTo>
                  <a:lnTo>
                    <a:pt x="19" y="11931"/>
                  </a:lnTo>
                  <a:lnTo>
                    <a:pt x="99" y="12163"/>
                  </a:lnTo>
                  <a:lnTo>
                    <a:pt x="331" y="12574"/>
                  </a:lnTo>
                  <a:lnTo>
                    <a:pt x="849" y="13217"/>
                  </a:lnTo>
                  <a:lnTo>
                    <a:pt x="1573" y="13940"/>
                  </a:lnTo>
                  <a:lnTo>
                    <a:pt x="2457" y="14726"/>
                  </a:lnTo>
                  <a:lnTo>
                    <a:pt x="3484" y="15556"/>
                  </a:lnTo>
                  <a:lnTo>
                    <a:pt x="4618" y="16414"/>
                  </a:lnTo>
                  <a:lnTo>
                    <a:pt x="5823" y="17262"/>
                  </a:lnTo>
                  <a:lnTo>
                    <a:pt x="6448" y="17682"/>
                  </a:lnTo>
                  <a:lnTo>
                    <a:pt x="7591" y="18423"/>
                  </a:lnTo>
                  <a:lnTo>
                    <a:pt x="9297" y="19423"/>
                  </a:lnTo>
                  <a:lnTo>
                    <a:pt x="10404" y="20021"/>
                  </a:lnTo>
                  <a:lnTo>
                    <a:pt x="11449" y="20530"/>
                  </a:lnTo>
                  <a:lnTo>
                    <a:pt x="12414" y="20941"/>
                  </a:lnTo>
                  <a:lnTo>
                    <a:pt x="13280" y="21236"/>
                  </a:lnTo>
                  <a:lnTo>
                    <a:pt x="14021" y="21397"/>
                  </a:lnTo>
                  <a:lnTo>
                    <a:pt x="14325" y="21414"/>
                  </a:lnTo>
                  <a:lnTo>
                    <a:pt x="14566" y="21191"/>
                  </a:lnTo>
                  <a:lnTo>
                    <a:pt x="15057" y="20539"/>
                  </a:lnTo>
                  <a:lnTo>
                    <a:pt x="15575" y="19691"/>
                  </a:lnTo>
                  <a:lnTo>
                    <a:pt x="16102" y="18664"/>
                  </a:lnTo>
                  <a:lnTo>
                    <a:pt x="16629" y="17503"/>
                  </a:lnTo>
                  <a:lnTo>
                    <a:pt x="17155" y="16235"/>
                  </a:lnTo>
                  <a:lnTo>
                    <a:pt x="17905" y="14208"/>
                  </a:lnTo>
                  <a:lnTo>
                    <a:pt x="18772" y="11422"/>
                  </a:lnTo>
                  <a:lnTo>
                    <a:pt x="19281" y="9422"/>
                  </a:lnTo>
                  <a:lnTo>
                    <a:pt x="19540" y="8198"/>
                  </a:lnTo>
                  <a:lnTo>
                    <a:pt x="19727" y="7082"/>
                  </a:lnTo>
                  <a:lnTo>
                    <a:pt x="19817" y="6126"/>
                  </a:lnTo>
                  <a:lnTo>
                    <a:pt x="19817" y="5349"/>
                  </a:lnTo>
                  <a:lnTo>
                    <a:pt x="19736" y="4912"/>
                  </a:lnTo>
                  <a:lnTo>
                    <a:pt x="19656" y="4689"/>
                  </a:lnTo>
                  <a:lnTo>
                    <a:pt x="19602" y="4608"/>
                  </a:lnTo>
                  <a:lnTo>
                    <a:pt x="19495" y="4474"/>
                  </a:lnTo>
                  <a:lnTo>
                    <a:pt x="19165" y="4198"/>
                  </a:lnTo>
                  <a:lnTo>
                    <a:pt x="18450" y="3742"/>
                  </a:lnTo>
                  <a:lnTo>
                    <a:pt x="17825" y="3430"/>
                  </a:lnTo>
                  <a:lnTo>
                    <a:pt x="17557" y="3296"/>
                  </a:lnTo>
                  <a:lnTo>
                    <a:pt x="17263" y="3162"/>
                  </a:lnTo>
                  <a:lnTo>
                    <a:pt x="16629" y="2885"/>
                  </a:lnTo>
                  <a:lnTo>
                    <a:pt x="15227" y="2322"/>
                  </a:lnTo>
                  <a:lnTo>
                    <a:pt x="14476" y="2045"/>
                  </a:lnTo>
                  <a:lnTo>
                    <a:pt x="13378" y="1661"/>
                  </a:lnTo>
                  <a:lnTo>
                    <a:pt x="12280" y="1304"/>
                  </a:lnTo>
                  <a:lnTo>
                    <a:pt x="11333" y="1010"/>
                  </a:lnTo>
                  <a:lnTo>
                    <a:pt x="9574" y="509"/>
                  </a:lnTo>
                  <a:lnTo>
                    <a:pt x="8127" y="161"/>
                  </a:lnTo>
                  <a:lnTo>
                    <a:pt x="7359" y="27"/>
                  </a:lnTo>
                  <a:lnTo>
                    <a:pt x="7011" y="0"/>
                  </a:lnTo>
                  <a:close/>
                </a:path>
              </a:pathLst>
            </a:custGeom>
            <a:solidFill>
              <a:srgbClr val="F9B00B"/>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09" name="Google Shape;2709;p43"/>
            <p:cNvSpPr/>
            <p:nvPr/>
          </p:nvSpPr>
          <p:spPr>
            <a:xfrm>
              <a:off x="1951100" y="1037450"/>
              <a:ext cx="409700" cy="190675"/>
            </a:xfrm>
            <a:custGeom>
              <a:avLst/>
              <a:gdLst/>
              <a:ahLst/>
              <a:cxnLst/>
              <a:rect l="l" t="t" r="r" b="b"/>
              <a:pathLst>
                <a:path w="16388" h="7627" extrusionOk="0">
                  <a:moveTo>
                    <a:pt x="15825" y="1"/>
                  </a:moveTo>
                  <a:lnTo>
                    <a:pt x="15789" y="224"/>
                  </a:lnTo>
                  <a:lnTo>
                    <a:pt x="15673" y="670"/>
                  </a:lnTo>
                  <a:lnTo>
                    <a:pt x="15485" y="1090"/>
                  </a:lnTo>
                  <a:lnTo>
                    <a:pt x="15244" y="1474"/>
                  </a:lnTo>
                  <a:lnTo>
                    <a:pt x="15092" y="1662"/>
                  </a:lnTo>
                  <a:lnTo>
                    <a:pt x="14958" y="1805"/>
                  </a:lnTo>
                  <a:lnTo>
                    <a:pt x="14664" y="2072"/>
                  </a:lnTo>
                  <a:lnTo>
                    <a:pt x="14333" y="2296"/>
                  </a:lnTo>
                  <a:lnTo>
                    <a:pt x="13976" y="2474"/>
                  </a:lnTo>
                  <a:lnTo>
                    <a:pt x="13610" y="2608"/>
                  </a:lnTo>
                  <a:lnTo>
                    <a:pt x="13217" y="2698"/>
                  </a:lnTo>
                  <a:lnTo>
                    <a:pt x="12824" y="2742"/>
                  </a:lnTo>
                  <a:lnTo>
                    <a:pt x="12422" y="2733"/>
                  </a:lnTo>
                  <a:lnTo>
                    <a:pt x="12226" y="2715"/>
                  </a:lnTo>
                  <a:lnTo>
                    <a:pt x="12154" y="2706"/>
                  </a:lnTo>
                  <a:lnTo>
                    <a:pt x="12029" y="2751"/>
                  </a:lnTo>
                  <a:lnTo>
                    <a:pt x="11931" y="2831"/>
                  </a:lnTo>
                  <a:lnTo>
                    <a:pt x="11877" y="2956"/>
                  </a:lnTo>
                  <a:lnTo>
                    <a:pt x="11877" y="3028"/>
                  </a:lnTo>
                  <a:lnTo>
                    <a:pt x="11877" y="3358"/>
                  </a:lnTo>
                  <a:lnTo>
                    <a:pt x="11788" y="3992"/>
                  </a:lnTo>
                  <a:lnTo>
                    <a:pt x="11592" y="4609"/>
                  </a:lnTo>
                  <a:lnTo>
                    <a:pt x="11297" y="5180"/>
                  </a:lnTo>
                  <a:lnTo>
                    <a:pt x="10922" y="5707"/>
                  </a:lnTo>
                  <a:lnTo>
                    <a:pt x="10467" y="6162"/>
                  </a:lnTo>
                  <a:lnTo>
                    <a:pt x="9940" y="6537"/>
                  </a:lnTo>
                  <a:lnTo>
                    <a:pt x="9359" y="6823"/>
                  </a:lnTo>
                  <a:lnTo>
                    <a:pt x="9047" y="6912"/>
                  </a:lnTo>
                  <a:lnTo>
                    <a:pt x="8734" y="6993"/>
                  </a:lnTo>
                  <a:lnTo>
                    <a:pt x="8100" y="7046"/>
                  </a:lnTo>
                  <a:lnTo>
                    <a:pt x="7466" y="6993"/>
                  </a:lnTo>
                  <a:lnTo>
                    <a:pt x="6859" y="6841"/>
                  </a:lnTo>
                  <a:lnTo>
                    <a:pt x="6269" y="6591"/>
                  </a:lnTo>
                  <a:lnTo>
                    <a:pt x="5734" y="6252"/>
                  </a:lnTo>
                  <a:lnTo>
                    <a:pt x="5251" y="5841"/>
                  </a:lnTo>
                  <a:lnTo>
                    <a:pt x="4850" y="5359"/>
                  </a:lnTo>
                  <a:lnTo>
                    <a:pt x="4680" y="5091"/>
                  </a:lnTo>
                  <a:lnTo>
                    <a:pt x="4617" y="5019"/>
                  </a:lnTo>
                  <a:lnTo>
                    <a:pt x="4421" y="4957"/>
                  </a:lnTo>
                  <a:lnTo>
                    <a:pt x="4332" y="4984"/>
                  </a:lnTo>
                  <a:lnTo>
                    <a:pt x="4037" y="5118"/>
                  </a:lnTo>
                  <a:lnTo>
                    <a:pt x="3412" y="5314"/>
                  </a:lnTo>
                  <a:lnTo>
                    <a:pt x="2778" y="5421"/>
                  </a:lnTo>
                  <a:lnTo>
                    <a:pt x="2126" y="5412"/>
                  </a:lnTo>
                  <a:lnTo>
                    <a:pt x="1796" y="5359"/>
                  </a:lnTo>
                  <a:lnTo>
                    <a:pt x="1581" y="5296"/>
                  </a:lnTo>
                  <a:lnTo>
                    <a:pt x="1153" y="5118"/>
                  </a:lnTo>
                  <a:lnTo>
                    <a:pt x="778" y="4867"/>
                  </a:lnTo>
                  <a:lnTo>
                    <a:pt x="447" y="4555"/>
                  </a:lnTo>
                  <a:lnTo>
                    <a:pt x="313" y="4376"/>
                  </a:lnTo>
                  <a:lnTo>
                    <a:pt x="152" y="4662"/>
                  </a:lnTo>
                  <a:lnTo>
                    <a:pt x="1" y="4939"/>
                  </a:lnTo>
                  <a:lnTo>
                    <a:pt x="152" y="5109"/>
                  </a:lnTo>
                  <a:lnTo>
                    <a:pt x="492" y="5394"/>
                  </a:lnTo>
                  <a:lnTo>
                    <a:pt x="876" y="5635"/>
                  </a:lnTo>
                  <a:lnTo>
                    <a:pt x="1287" y="5823"/>
                  </a:lnTo>
                  <a:lnTo>
                    <a:pt x="1510" y="5894"/>
                  </a:lnTo>
                  <a:lnTo>
                    <a:pt x="1858" y="5975"/>
                  </a:lnTo>
                  <a:lnTo>
                    <a:pt x="2572" y="6028"/>
                  </a:lnTo>
                  <a:lnTo>
                    <a:pt x="3287" y="5957"/>
                  </a:lnTo>
                  <a:lnTo>
                    <a:pt x="3983" y="5769"/>
                  </a:lnTo>
                  <a:lnTo>
                    <a:pt x="4323" y="5635"/>
                  </a:lnTo>
                  <a:lnTo>
                    <a:pt x="4528" y="5921"/>
                  </a:lnTo>
                  <a:lnTo>
                    <a:pt x="5010" y="6430"/>
                  </a:lnTo>
                  <a:lnTo>
                    <a:pt x="5555" y="6859"/>
                  </a:lnTo>
                  <a:lnTo>
                    <a:pt x="6171" y="7198"/>
                  </a:lnTo>
                  <a:lnTo>
                    <a:pt x="6823" y="7448"/>
                  </a:lnTo>
                  <a:lnTo>
                    <a:pt x="7511" y="7591"/>
                  </a:lnTo>
                  <a:lnTo>
                    <a:pt x="8207" y="7627"/>
                  </a:lnTo>
                  <a:lnTo>
                    <a:pt x="8904" y="7555"/>
                  </a:lnTo>
                  <a:lnTo>
                    <a:pt x="9252" y="7475"/>
                  </a:lnTo>
                  <a:lnTo>
                    <a:pt x="9591" y="7368"/>
                  </a:lnTo>
                  <a:lnTo>
                    <a:pt x="10225" y="7064"/>
                  </a:lnTo>
                  <a:lnTo>
                    <a:pt x="10788" y="6662"/>
                  </a:lnTo>
                  <a:lnTo>
                    <a:pt x="11297" y="6180"/>
                  </a:lnTo>
                  <a:lnTo>
                    <a:pt x="11717" y="5627"/>
                  </a:lnTo>
                  <a:lnTo>
                    <a:pt x="12056" y="5019"/>
                  </a:lnTo>
                  <a:lnTo>
                    <a:pt x="12297" y="4358"/>
                  </a:lnTo>
                  <a:lnTo>
                    <a:pt x="12440" y="3680"/>
                  </a:lnTo>
                  <a:lnTo>
                    <a:pt x="12467" y="3332"/>
                  </a:lnTo>
                  <a:lnTo>
                    <a:pt x="12681" y="3332"/>
                  </a:lnTo>
                  <a:lnTo>
                    <a:pt x="13101" y="3314"/>
                  </a:lnTo>
                  <a:lnTo>
                    <a:pt x="13512" y="3242"/>
                  </a:lnTo>
                  <a:lnTo>
                    <a:pt x="13914" y="3126"/>
                  </a:lnTo>
                  <a:lnTo>
                    <a:pt x="14306" y="2974"/>
                  </a:lnTo>
                  <a:lnTo>
                    <a:pt x="14673" y="2778"/>
                  </a:lnTo>
                  <a:lnTo>
                    <a:pt x="15021" y="2546"/>
                  </a:lnTo>
                  <a:lnTo>
                    <a:pt x="15342" y="2269"/>
                  </a:lnTo>
                  <a:lnTo>
                    <a:pt x="15485" y="2108"/>
                  </a:lnTo>
                  <a:lnTo>
                    <a:pt x="15655" y="1912"/>
                  </a:lnTo>
                  <a:lnTo>
                    <a:pt x="15950" y="1483"/>
                  </a:lnTo>
                  <a:lnTo>
                    <a:pt x="16173" y="1010"/>
                  </a:lnTo>
                  <a:lnTo>
                    <a:pt x="16334" y="519"/>
                  </a:lnTo>
                  <a:lnTo>
                    <a:pt x="16387" y="269"/>
                  </a:lnTo>
                  <a:lnTo>
                    <a:pt x="16119" y="135"/>
                  </a:lnTo>
                  <a:lnTo>
                    <a:pt x="15825" y="1"/>
                  </a:lnTo>
                  <a:close/>
                </a:path>
              </a:pathLst>
            </a:custGeom>
            <a:solidFill>
              <a:srgbClr val="80359E"/>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10" name="Google Shape;2710;p43"/>
            <p:cNvSpPr/>
            <p:nvPr/>
          </p:nvSpPr>
          <p:spPr>
            <a:xfrm>
              <a:off x="1987050" y="958425"/>
              <a:ext cx="290475" cy="192475"/>
            </a:xfrm>
            <a:custGeom>
              <a:avLst/>
              <a:gdLst/>
              <a:ahLst/>
              <a:cxnLst/>
              <a:rect l="l" t="t" r="r" b="b"/>
              <a:pathLst>
                <a:path w="11619" h="7699" extrusionOk="0">
                  <a:moveTo>
                    <a:pt x="4135" y="0"/>
                  </a:moveTo>
                  <a:lnTo>
                    <a:pt x="4028" y="18"/>
                  </a:lnTo>
                  <a:lnTo>
                    <a:pt x="3930" y="81"/>
                  </a:lnTo>
                  <a:lnTo>
                    <a:pt x="3626" y="393"/>
                  </a:lnTo>
                  <a:lnTo>
                    <a:pt x="2992" y="1161"/>
                  </a:lnTo>
                  <a:lnTo>
                    <a:pt x="1885" y="2697"/>
                  </a:lnTo>
                  <a:lnTo>
                    <a:pt x="634" y="4590"/>
                  </a:lnTo>
                  <a:lnTo>
                    <a:pt x="0" y="5617"/>
                  </a:lnTo>
                  <a:lnTo>
                    <a:pt x="81" y="5769"/>
                  </a:lnTo>
                  <a:lnTo>
                    <a:pt x="268" y="6064"/>
                  </a:lnTo>
                  <a:lnTo>
                    <a:pt x="500" y="6332"/>
                  </a:lnTo>
                  <a:lnTo>
                    <a:pt x="777" y="6546"/>
                  </a:lnTo>
                  <a:lnTo>
                    <a:pt x="929" y="6644"/>
                  </a:lnTo>
                  <a:lnTo>
                    <a:pt x="1099" y="6725"/>
                  </a:lnTo>
                  <a:lnTo>
                    <a:pt x="1447" y="6841"/>
                  </a:lnTo>
                  <a:lnTo>
                    <a:pt x="1813" y="6903"/>
                  </a:lnTo>
                  <a:lnTo>
                    <a:pt x="2188" y="6903"/>
                  </a:lnTo>
                  <a:lnTo>
                    <a:pt x="2554" y="6841"/>
                  </a:lnTo>
                  <a:lnTo>
                    <a:pt x="2912" y="6725"/>
                  </a:lnTo>
                  <a:lnTo>
                    <a:pt x="3242" y="6555"/>
                  </a:lnTo>
                  <a:lnTo>
                    <a:pt x="3537" y="6332"/>
                  </a:lnTo>
                  <a:lnTo>
                    <a:pt x="3671" y="6198"/>
                  </a:lnTo>
                  <a:lnTo>
                    <a:pt x="3822" y="6484"/>
                  </a:lnTo>
                  <a:lnTo>
                    <a:pt x="4242" y="6984"/>
                  </a:lnTo>
                  <a:lnTo>
                    <a:pt x="4769" y="7368"/>
                  </a:lnTo>
                  <a:lnTo>
                    <a:pt x="5376" y="7609"/>
                  </a:lnTo>
                  <a:lnTo>
                    <a:pt x="5698" y="7671"/>
                  </a:lnTo>
                  <a:lnTo>
                    <a:pt x="6019" y="7698"/>
                  </a:lnTo>
                  <a:lnTo>
                    <a:pt x="6662" y="7618"/>
                  </a:lnTo>
                  <a:lnTo>
                    <a:pt x="7269" y="7386"/>
                  </a:lnTo>
                  <a:lnTo>
                    <a:pt x="7805" y="7010"/>
                  </a:lnTo>
                  <a:lnTo>
                    <a:pt x="8028" y="6778"/>
                  </a:lnTo>
                  <a:lnTo>
                    <a:pt x="8234" y="6519"/>
                  </a:lnTo>
                  <a:lnTo>
                    <a:pt x="8511" y="5930"/>
                  </a:lnTo>
                  <a:lnTo>
                    <a:pt x="8653" y="5296"/>
                  </a:lnTo>
                  <a:lnTo>
                    <a:pt x="8636" y="4644"/>
                  </a:lnTo>
                  <a:lnTo>
                    <a:pt x="8555" y="4331"/>
                  </a:lnTo>
                  <a:lnTo>
                    <a:pt x="8912" y="4358"/>
                  </a:lnTo>
                  <a:lnTo>
                    <a:pt x="9636" y="4367"/>
                  </a:lnTo>
                  <a:lnTo>
                    <a:pt x="9993" y="4323"/>
                  </a:lnTo>
                  <a:lnTo>
                    <a:pt x="10163" y="4296"/>
                  </a:lnTo>
                  <a:lnTo>
                    <a:pt x="10511" y="4180"/>
                  </a:lnTo>
                  <a:lnTo>
                    <a:pt x="10832" y="4019"/>
                  </a:lnTo>
                  <a:lnTo>
                    <a:pt x="11118" y="3805"/>
                  </a:lnTo>
                  <a:lnTo>
                    <a:pt x="11234" y="3671"/>
                  </a:lnTo>
                  <a:lnTo>
                    <a:pt x="11368" y="3501"/>
                  </a:lnTo>
                  <a:lnTo>
                    <a:pt x="11538" y="3117"/>
                  </a:lnTo>
                  <a:lnTo>
                    <a:pt x="11618" y="2697"/>
                  </a:lnTo>
                  <a:lnTo>
                    <a:pt x="11618" y="2269"/>
                  </a:lnTo>
                  <a:lnTo>
                    <a:pt x="11600" y="2045"/>
                  </a:lnTo>
                  <a:lnTo>
                    <a:pt x="10502" y="1661"/>
                  </a:lnTo>
                  <a:lnTo>
                    <a:pt x="9404" y="1304"/>
                  </a:lnTo>
                  <a:lnTo>
                    <a:pt x="8457" y="1010"/>
                  </a:lnTo>
                  <a:lnTo>
                    <a:pt x="6698" y="509"/>
                  </a:lnTo>
                  <a:lnTo>
                    <a:pt x="5251" y="161"/>
                  </a:lnTo>
                  <a:lnTo>
                    <a:pt x="4483" y="27"/>
                  </a:lnTo>
                  <a:lnTo>
                    <a:pt x="4135" y="0"/>
                  </a:lnTo>
                  <a:close/>
                </a:path>
              </a:pathLst>
            </a:custGeom>
            <a:solidFill>
              <a:srgbClr val="EF2E3E"/>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11" name="Google Shape;2711;p43"/>
            <p:cNvSpPr/>
            <p:nvPr/>
          </p:nvSpPr>
          <p:spPr>
            <a:xfrm>
              <a:off x="2392925" y="1062450"/>
              <a:ext cx="12075" cy="11200"/>
            </a:xfrm>
            <a:custGeom>
              <a:avLst/>
              <a:gdLst/>
              <a:ahLst/>
              <a:cxnLst/>
              <a:rect l="l" t="t" r="r" b="b"/>
              <a:pathLst>
                <a:path w="483" h="448" extrusionOk="0">
                  <a:moveTo>
                    <a:pt x="0" y="1"/>
                  </a:moveTo>
                  <a:lnTo>
                    <a:pt x="9" y="9"/>
                  </a:lnTo>
                  <a:lnTo>
                    <a:pt x="9" y="1"/>
                  </a:lnTo>
                  <a:close/>
                  <a:moveTo>
                    <a:pt x="9" y="9"/>
                  </a:moveTo>
                  <a:lnTo>
                    <a:pt x="9" y="10"/>
                  </a:lnTo>
                  <a:lnTo>
                    <a:pt x="482" y="447"/>
                  </a:lnTo>
                  <a:lnTo>
                    <a:pt x="9" y="9"/>
                  </a:lnTo>
                  <a:close/>
                  <a:moveTo>
                    <a:pt x="482" y="447"/>
                  </a:moveTo>
                  <a:lnTo>
                    <a:pt x="482" y="447"/>
                  </a:lnTo>
                  <a:lnTo>
                    <a:pt x="482" y="447"/>
                  </a:lnTo>
                  <a:close/>
                </a:path>
              </a:pathLst>
            </a:custGeom>
            <a:solidFill>
              <a:srgbClr val="FBCA43"/>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12" name="Google Shape;2712;p43"/>
            <p:cNvSpPr/>
            <p:nvPr/>
          </p:nvSpPr>
          <p:spPr>
            <a:xfrm>
              <a:off x="2076350" y="1044150"/>
              <a:ext cx="334450" cy="449650"/>
            </a:xfrm>
            <a:custGeom>
              <a:avLst/>
              <a:gdLst/>
              <a:ahLst/>
              <a:cxnLst/>
              <a:rect l="l" t="t" r="r" b="b"/>
              <a:pathLst>
                <a:path w="13378" h="17986" fill="none" extrusionOk="0">
                  <a:moveTo>
                    <a:pt x="7877" y="17985"/>
                  </a:moveTo>
                  <a:lnTo>
                    <a:pt x="7573" y="17968"/>
                  </a:lnTo>
                  <a:lnTo>
                    <a:pt x="6832" y="17807"/>
                  </a:lnTo>
                  <a:lnTo>
                    <a:pt x="5966" y="17512"/>
                  </a:lnTo>
                  <a:lnTo>
                    <a:pt x="5001" y="17101"/>
                  </a:lnTo>
                  <a:lnTo>
                    <a:pt x="3956" y="16592"/>
                  </a:lnTo>
                  <a:lnTo>
                    <a:pt x="2849" y="15994"/>
                  </a:lnTo>
                  <a:lnTo>
                    <a:pt x="1143" y="14994"/>
                  </a:lnTo>
                  <a:lnTo>
                    <a:pt x="0" y="14253"/>
                  </a:lnTo>
                  <a:lnTo>
                    <a:pt x="483" y="14324"/>
                  </a:lnTo>
                  <a:lnTo>
                    <a:pt x="974" y="14360"/>
                  </a:lnTo>
                  <a:lnTo>
                    <a:pt x="1179" y="14369"/>
                  </a:lnTo>
                  <a:lnTo>
                    <a:pt x="1376" y="14369"/>
                  </a:lnTo>
                  <a:lnTo>
                    <a:pt x="1858" y="14360"/>
                  </a:lnTo>
                  <a:lnTo>
                    <a:pt x="2822" y="14244"/>
                  </a:lnTo>
                  <a:lnTo>
                    <a:pt x="3760" y="14029"/>
                  </a:lnTo>
                  <a:lnTo>
                    <a:pt x="4671" y="13708"/>
                  </a:lnTo>
                  <a:lnTo>
                    <a:pt x="5537" y="13297"/>
                  </a:lnTo>
                  <a:lnTo>
                    <a:pt x="6358" y="12788"/>
                  </a:lnTo>
                  <a:lnTo>
                    <a:pt x="7118" y="12190"/>
                  </a:lnTo>
                  <a:lnTo>
                    <a:pt x="7814" y="11520"/>
                  </a:lnTo>
                  <a:lnTo>
                    <a:pt x="8118" y="11145"/>
                  </a:lnTo>
                  <a:lnTo>
                    <a:pt x="8430" y="10752"/>
                  </a:lnTo>
                  <a:lnTo>
                    <a:pt x="8975" y="9886"/>
                  </a:lnTo>
                  <a:lnTo>
                    <a:pt x="9404" y="8975"/>
                  </a:lnTo>
                  <a:lnTo>
                    <a:pt x="9743" y="8011"/>
                  </a:lnTo>
                  <a:lnTo>
                    <a:pt x="9957" y="7019"/>
                  </a:lnTo>
                  <a:lnTo>
                    <a:pt x="10073" y="6010"/>
                  </a:lnTo>
                  <a:lnTo>
                    <a:pt x="10073" y="5001"/>
                  </a:lnTo>
                  <a:lnTo>
                    <a:pt x="9957" y="3992"/>
                  </a:lnTo>
                  <a:lnTo>
                    <a:pt x="9850" y="3492"/>
                  </a:lnTo>
                  <a:lnTo>
                    <a:pt x="9734" y="3019"/>
                  </a:lnTo>
                  <a:lnTo>
                    <a:pt x="9573" y="2563"/>
                  </a:lnTo>
                  <a:lnTo>
                    <a:pt x="9823" y="2412"/>
                  </a:lnTo>
                  <a:lnTo>
                    <a:pt x="10279" y="2054"/>
                  </a:lnTo>
                  <a:lnTo>
                    <a:pt x="10475" y="1840"/>
                  </a:lnTo>
                  <a:lnTo>
                    <a:pt x="10645" y="1644"/>
                  </a:lnTo>
                  <a:lnTo>
                    <a:pt x="10940" y="1215"/>
                  </a:lnTo>
                  <a:lnTo>
                    <a:pt x="11163" y="742"/>
                  </a:lnTo>
                  <a:lnTo>
                    <a:pt x="11324" y="251"/>
                  </a:lnTo>
                  <a:lnTo>
                    <a:pt x="11377" y="1"/>
                  </a:lnTo>
                  <a:lnTo>
                    <a:pt x="11761" y="188"/>
                  </a:lnTo>
                  <a:lnTo>
                    <a:pt x="12413" y="554"/>
                  </a:lnTo>
                  <a:lnTo>
                    <a:pt x="12663" y="733"/>
                  </a:lnTo>
                  <a:lnTo>
                    <a:pt x="12672" y="733"/>
                  </a:lnTo>
                  <a:lnTo>
                    <a:pt x="12672" y="742"/>
                  </a:lnTo>
                  <a:lnTo>
                    <a:pt x="12672" y="742"/>
                  </a:lnTo>
                  <a:lnTo>
                    <a:pt x="12672" y="742"/>
                  </a:lnTo>
                  <a:lnTo>
                    <a:pt x="12824" y="849"/>
                  </a:lnTo>
                  <a:lnTo>
                    <a:pt x="13065" y="1072"/>
                  </a:lnTo>
                  <a:lnTo>
                    <a:pt x="13145" y="1179"/>
                  </a:lnTo>
                  <a:lnTo>
                    <a:pt x="13154" y="1179"/>
                  </a:lnTo>
                  <a:lnTo>
                    <a:pt x="13154" y="1179"/>
                  </a:lnTo>
                  <a:lnTo>
                    <a:pt x="13208" y="1260"/>
                  </a:lnTo>
                  <a:lnTo>
                    <a:pt x="13297" y="1492"/>
                  </a:lnTo>
                  <a:lnTo>
                    <a:pt x="13369" y="1929"/>
                  </a:lnTo>
                  <a:lnTo>
                    <a:pt x="13377" y="2313"/>
                  </a:lnTo>
                  <a:lnTo>
                    <a:pt x="13369" y="2671"/>
                  </a:lnTo>
                  <a:lnTo>
                    <a:pt x="13297" y="3492"/>
                  </a:lnTo>
                  <a:lnTo>
                    <a:pt x="13065" y="4930"/>
                  </a:lnTo>
                  <a:lnTo>
                    <a:pt x="12547" y="7171"/>
                  </a:lnTo>
                  <a:lnTo>
                    <a:pt x="11850" y="9582"/>
                  </a:lnTo>
                  <a:lnTo>
                    <a:pt x="11020" y="12002"/>
                  </a:lnTo>
                  <a:lnTo>
                    <a:pt x="10118" y="14253"/>
                  </a:lnTo>
                  <a:lnTo>
                    <a:pt x="9421" y="15708"/>
                  </a:lnTo>
                  <a:lnTo>
                    <a:pt x="8966" y="16548"/>
                  </a:lnTo>
                  <a:lnTo>
                    <a:pt x="8511" y="17253"/>
                  </a:lnTo>
                  <a:lnTo>
                    <a:pt x="8082" y="17789"/>
                  </a:lnTo>
                  <a:lnTo>
                    <a:pt x="7877" y="17985"/>
                  </a:lnTo>
                </a:path>
              </a:pathLst>
            </a:custGeom>
            <a:no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13" name="Google Shape;2713;p43"/>
            <p:cNvSpPr/>
            <p:nvPr/>
          </p:nvSpPr>
          <p:spPr>
            <a:xfrm>
              <a:off x="2275050" y="1009550"/>
              <a:ext cx="71675" cy="84850"/>
            </a:xfrm>
            <a:custGeom>
              <a:avLst/>
              <a:gdLst/>
              <a:ahLst/>
              <a:cxnLst/>
              <a:rect l="l" t="t" r="r" b="b"/>
              <a:pathLst>
                <a:path w="2867" h="3394" fill="none" extrusionOk="0">
                  <a:moveTo>
                    <a:pt x="1411" y="3394"/>
                  </a:moveTo>
                  <a:lnTo>
                    <a:pt x="1268" y="3081"/>
                  </a:lnTo>
                  <a:lnTo>
                    <a:pt x="956" y="2492"/>
                  </a:lnTo>
                  <a:lnTo>
                    <a:pt x="607" y="1920"/>
                  </a:lnTo>
                  <a:lnTo>
                    <a:pt x="205" y="1376"/>
                  </a:lnTo>
                  <a:lnTo>
                    <a:pt x="0" y="1117"/>
                  </a:lnTo>
                  <a:lnTo>
                    <a:pt x="71" y="858"/>
                  </a:lnTo>
                  <a:lnTo>
                    <a:pt x="107" y="286"/>
                  </a:lnTo>
                  <a:lnTo>
                    <a:pt x="80" y="0"/>
                  </a:lnTo>
                  <a:lnTo>
                    <a:pt x="831" y="277"/>
                  </a:lnTo>
                  <a:lnTo>
                    <a:pt x="2233" y="840"/>
                  </a:lnTo>
                  <a:lnTo>
                    <a:pt x="2867" y="1117"/>
                  </a:lnTo>
                  <a:lnTo>
                    <a:pt x="2831" y="1340"/>
                  </a:lnTo>
                  <a:lnTo>
                    <a:pt x="2715" y="1786"/>
                  </a:lnTo>
                  <a:lnTo>
                    <a:pt x="2527" y="2206"/>
                  </a:lnTo>
                  <a:lnTo>
                    <a:pt x="2286" y="2590"/>
                  </a:lnTo>
                  <a:lnTo>
                    <a:pt x="2134" y="2778"/>
                  </a:lnTo>
                  <a:lnTo>
                    <a:pt x="1974" y="2956"/>
                  </a:lnTo>
                  <a:lnTo>
                    <a:pt x="1607" y="3260"/>
                  </a:lnTo>
                  <a:lnTo>
                    <a:pt x="1411" y="3394"/>
                  </a:lnTo>
                </a:path>
              </a:pathLst>
            </a:custGeom>
            <a:no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14" name="Google Shape;2714;p43"/>
            <p:cNvSpPr/>
            <p:nvPr/>
          </p:nvSpPr>
          <p:spPr>
            <a:xfrm>
              <a:off x="2310300" y="1037450"/>
              <a:ext cx="50500" cy="70800"/>
            </a:xfrm>
            <a:custGeom>
              <a:avLst/>
              <a:gdLst/>
              <a:ahLst/>
              <a:cxnLst/>
              <a:rect l="l" t="t" r="r" b="b"/>
              <a:pathLst>
                <a:path w="2020" h="2832" extrusionOk="0">
                  <a:moveTo>
                    <a:pt x="1457" y="1"/>
                  </a:moveTo>
                  <a:lnTo>
                    <a:pt x="1421" y="224"/>
                  </a:lnTo>
                  <a:lnTo>
                    <a:pt x="1305" y="670"/>
                  </a:lnTo>
                  <a:lnTo>
                    <a:pt x="1117" y="1090"/>
                  </a:lnTo>
                  <a:lnTo>
                    <a:pt x="876" y="1474"/>
                  </a:lnTo>
                  <a:lnTo>
                    <a:pt x="724" y="1662"/>
                  </a:lnTo>
                  <a:lnTo>
                    <a:pt x="564" y="1840"/>
                  </a:lnTo>
                  <a:lnTo>
                    <a:pt x="197" y="2144"/>
                  </a:lnTo>
                  <a:lnTo>
                    <a:pt x="1" y="2278"/>
                  </a:lnTo>
                  <a:lnTo>
                    <a:pt x="117" y="2555"/>
                  </a:lnTo>
                  <a:lnTo>
                    <a:pt x="215" y="2831"/>
                  </a:lnTo>
                  <a:lnTo>
                    <a:pt x="465" y="2680"/>
                  </a:lnTo>
                  <a:lnTo>
                    <a:pt x="921" y="2322"/>
                  </a:lnTo>
                  <a:lnTo>
                    <a:pt x="1117" y="2108"/>
                  </a:lnTo>
                  <a:lnTo>
                    <a:pt x="1287" y="1912"/>
                  </a:lnTo>
                  <a:lnTo>
                    <a:pt x="1582" y="1483"/>
                  </a:lnTo>
                  <a:lnTo>
                    <a:pt x="1805" y="1010"/>
                  </a:lnTo>
                  <a:lnTo>
                    <a:pt x="1966" y="519"/>
                  </a:lnTo>
                  <a:lnTo>
                    <a:pt x="2019" y="269"/>
                  </a:lnTo>
                  <a:lnTo>
                    <a:pt x="1751" y="135"/>
                  </a:lnTo>
                  <a:lnTo>
                    <a:pt x="1457" y="1"/>
                  </a:lnTo>
                  <a:close/>
                </a:path>
              </a:pathLst>
            </a:custGeom>
            <a:solidFill>
              <a:srgbClr val="812E4C"/>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15" name="Google Shape;2715;p43"/>
            <p:cNvSpPr/>
            <p:nvPr/>
          </p:nvSpPr>
          <p:spPr>
            <a:xfrm>
              <a:off x="2222125" y="991025"/>
              <a:ext cx="49150" cy="16550"/>
            </a:xfrm>
            <a:custGeom>
              <a:avLst/>
              <a:gdLst/>
              <a:ahLst/>
              <a:cxnLst/>
              <a:rect l="l" t="t" r="r" b="b"/>
              <a:pathLst>
                <a:path w="1966" h="662" extrusionOk="0">
                  <a:moveTo>
                    <a:pt x="1965" y="661"/>
                  </a:moveTo>
                  <a:lnTo>
                    <a:pt x="983" y="322"/>
                  </a:lnTo>
                  <a:lnTo>
                    <a:pt x="1" y="0"/>
                  </a:lnTo>
                  <a:lnTo>
                    <a:pt x="983" y="322"/>
                  </a:lnTo>
                  <a:lnTo>
                    <a:pt x="1965" y="661"/>
                  </a:lnTo>
                  <a:close/>
                </a:path>
              </a:pathLst>
            </a:custGeom>
            <a:solidFill>
              <a:srgbClr val="FBCA43"/>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16" name="Google Shape;2716;p43"/>
            <p:cNvSpPr/>
            <p:nvPr/>
          </p:nvSpPr>
          <p:spPr>
            <a:xfrm>
              <a:off x="2222125" y="991025"/>
              <a:ext cx="55625" cy="46450"/>
            </a:xfrm>
            <a:custGeom>
              <a:avLst/>
              <a:gdLst/>
              <a:ahLst/>
              <a:cxnLst/>
              <a:rect l="l" t="t" r="r" b="b"/>
              <a:pathLst>
                <a:path w="2225" h="1858" extrusionOk="0">
                  <a:moveTo>
                    <a:pt x="1" y="0"/>
                  </a:moveTo>
                  <a:lnTo>
                    <a:pt x="295" y="197"/>
                  </a:lnTo>
                  <a:lnTo>
                    <a:pt x="858" y="625"/>
                  </a:lnTo>
                  <a:lnTo>
                    <a:pt x="1394" y="1090"/>
                  </a:lnTo>
                  <a:lnTo>
                    <a:pt x="1885" y="1590"/>
                  </a:lnTo>
                  <a:lnTo>
                    <a:pt x="2117" y="1858"/>
                  </a:lnTo>
                  <a:lnTo>
                    <a:pt x="2188" y="1599"/>
                  </a:lnTo>
                  <a:lnTo>
                    <a:pt x="2224" y="1027"/>
                  </a:lnTo>
                  <a:lnTo>
                    <a:pt x="2197" y="741"/>
                  </a:lnTo>
                  <a:lnTo>
                    <a:pt x="2081" y="706"/>
                  </a:lnTo>
                  <a:lnTo>
                    <a:pt x="1965" y="661"/>
                  </a:lnTo>
                  <a:lnTo>
                    <a:pt x="983" y="322"/>
                  </a:lnTo>
                  <a:lnTo>
                    <a:pt x="1" y="0"/>
                  </a:lnTo>
                  <a:close/>
                </a:path>
              </a:pathLst>
            </a:custGeom>
            <a:solidFill>
              <a:srgbClr val="EE2D23"/>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17" name="Google Shape;2717;p43"/>
            <p:cNvSpPr/>
            <p:nvPr/>
          </p:nvSpPr>
          <p:spPr>
            <a:xfrm>
              <a:off x="1916050" y="1076525"/>
              <a:ext cx="494525" cy="182425"/>
            </a:xfrm>
            <a:custGeom>
              <a:avLst/>
              <a:gdLst/>
              <a:ahLst/>
              <a:cxnLst/>
              <a:rect l="l" t="t" r="r" b="b"/>
              <a:pathLst>
                <a:path w="19781" h="7297" extrusionOk="0">
                  <a:moveTo>
                    <a:pt x="18602" y="0"/>
                  </a:moveTo>
                  <a:lnTo>
                    <a:pt x="16521" y="90"/>
                  </a:lnTo>
                  <a:lnTo>
                    <a:pt x="15494" y="206"/>
                  </a:lnTo>
                  <a:lnTo>
                    <a:pt x="14458" y="340"/>
                  </a:lnTo>
                  <a:lnTo>
                    <a:pt x="12422" y="733"/>
                  </a:lnTo>
                  <a:lnTo>
                    <a:pt x="11413" y="1001"/>
                  </a:lnTo>
                  <a:lnTo>
                    <a:pt x="10413" y="1277"/>
                  </a:lnTo>
                  <a:lnTo>
                    <a:pt x="8439" y="1965"/>
                  </a:lnTo>
                  <a:lnTo>
                    <a:pt x="7475" y="2376"/>
                  </a:lnTo>
                  <a:lnTo>
                    <a:pt x="6528" y="2795"/>
                  </a:lnTo>
                  <a:lnTo>
                    <a:pt x="4689" y="3751"/>
                  </a:lnTo>
                  <a:lnTo>
                    <a:pt x="3796" y="4287"/>
                  </a:lnTo>
                  <a:lnTo>
                    <a:pt x="2921" y="4840"/>
                  </a:lnTo>
                  <a:lnTo>
                    <a:pt x="1233" y="6055"/>
                  </a:lnTo>
                  <a:lnTo>
                    <a:pt x="429" y="6716"/>
                  </a:lnTo>
                  <a:lnTo>
                    <a:pt x="233" y="6885"/>
                  </a:lnTo>
                  <a:lnTo>
                    <a:pt x="45" y="7055"/>
                  </a:lnTo>
                  <a:lnTo>
                    <a:pt x="1" y="7100"/>
                  </a:lnTo>
                  <a:lnTo>
                    <a:pt x="1" y="7198"/>
                  </a:lnTo>
                  <a:lnTo>
                    <a:pt x="54" y="7278"/>
                  </a:lnTo>
                  <a:lnTo>
                    <a:pt x="144" y="7296"/>
                  </a:lnTo>
                  <a:lnTo>
                    <a:pt x="197" y="7269"/>
                  </a:lnTo>
                  <a:lnTo>
                    <a:pt x="983" y="6600"/>
                  </a:lnTo>
                  <a:lnTo>
                    <a:pt x="2635" y="5349"/>
                  </a:lnTo>
                  <a:lnTo>
                    <a:pt x="3501" y="4787"/>
                  </a:lnTo>
                  <a:lnTo>
                    <a:pt x="4376" y="4242"/>
                  </a:lnTo>
                  <a:lnTo>
                    <a:pt x="6180" y="3251"/>
                  </a:lnTo>
                  <a:lnTo>
                    <a:pt x="7118" y="2822"/>
                  </a:lnTo>
                  <a:lnTo>
                    <a:pt x="8064" y="2403"/>
                  </a:lnTo>
                  <a:lnTo>
                    <a:pt x="10002" y="1688"/>
                  </a:lnTo>
                  <a:lnTo>
                    <a:pt x="10993" y="1385"/>
                  </a:lnTo>
                  <a:lnTo>
                    <a:pt x="11994" y="1117"/>
                  </a:lnTo>
                  <a:lnTo>
                    <a:pt x="14003" y="679"/>
                  </a:lnTo>
                  <a:lnTo>
                    <a:pt x="15021" y="527"/>
                  </a:lnTo>
                  <a:lnTo>
                    <a:pt x="16048" y="402"/>
                  </a:lnTo>
                  <a:lnTo>
                    <a:pt x="18111" y="268"/>
                  </a:lnTo>
                  <a:lnTo>
                    <a:pt x="19146" y="268"/>
                  </a:lnTo>
                  <a:lnTo>
                    <a:pt x="19405" y="277"/>
                  </a:lnTo>
                  <a:lnTo>
                    <a:pt x="19718" y="277"/>
                  </a:lnTo>
                  <a:lnTo>
                    <a:pt x="19781" y="197"/>
                  </a:lnTo>
                  <a:lnTo>
                    <a:pt x="19772" y="99"/>
                  </a:lnTo>
                  <a:lnTo>
                    <a:pt x="19700" y="27"/>
                  </a:lnTo>
                  <a:lnTo>
                    <a:pt x="19638" y="18"/>
                  </a:lnTo>
                  <a:lnTo>
                    <a:pt x="18602" y="0"/>
                  </a:lnTo>
                  <a:close/>
                </a:path>
              </a:pathLst>
            </a:custGeom>
            <a:solidFill>
              <a:srgbClr val="402058"/>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18" name="Google Shape;2718;p43"/>
            <p:cNvSpPr/>
            <p:nvPr/>
          </p:nvSpPr>
          <p:spPr>
            <a:xfrm>
              <a:off x="2085275" y="957525"/>
              <a:ext cx="190450" cy="538050"/>
            </a:xfrm>
            <a:custGeom>
              <a:avLst/>
              <a:gdLst/>
              <a:ahLst/>
              <a:cxnLst/>
              <a:rect l="l" t="t" r="r" b="b"/>
              <a:pathLst>
                <a:path w="7618" h="21522" extrusionOk="0">
                  <a:moveTo>
                    <a:pt x="134" y="1"/>
                  </a:moveTo>
                  <a:lnTo>
                    <a:pt x="45" y="36"/>
                  </a:lnTo>
                  <a:lnTo>
                    <a:pt x="1" y="126"/>
                  </a:lnTo>
                  <a:lnTo>
                    <a:pt x="18" y="179"/>
                  </a:lnTo>
                  <a:lnTo>
                    <a:pt x="911" y="2189"/>
                  </a:lnTo>
                  <a:lnTo>
                    <a:pt x="2572" y="6270"/>
                  </a:lnTo>
                  <a:lnTo>
                    <a:pt x="3349" y="8332"/>
                  </a:lnTo>
                  <a:lnTo>
                    <a:pt x="4090" y="10395"/>
                  </a:lnTo>
                  <a:lnTo>
                    <a:pt x="5466" y="14557"/>
                  </a:lnTo>
                  <a:lnTo>
                    <a:pt x="6082" y="16655"/>
                  </a:lnTo>
                  <a:lnTo>
                    <a:pt x="6421" y="17843"/>
                  </a:lnTo>
                  <a:lnTo>
                    <a:pt x="7064" y="20236"/>
                  </a:lnTo>
                  <a:lnTo>
                    <a:pt x="7368" y="21433"/>
                  </a:lnTo>
                  <a:lnTo>
                    <a:pt x="7386" y="21486"/>
                  </a:lnTo>
                  <a:lnTo>
                    <a:pt x="7475" y="21522"/>
                  </a:lnTo>
                  <a:lnTo>
                    <a:pt x="7564" y="21486"/>
                  </a:lnTo>
                  <a:lnTo>
                    <a:pt x="7618" y="21397"/>
                  </a:lnTo>
                  <a:lnTo>
                    <a:pt x="7609" y="21343"/>
                  </a:lnTo>
                  <a:lnTo>
                    <a:pt x="7073" y="19200"/>
                  </a:lnTo>
                  <a:lnTo>
                    <a:pt x="5859" y="14967"/>
                  </a:lnTo>
                  <a:lnTo>
                    <a:pt x="5198" y="12869"/>
                  </a:lnTo>
                  <a:lnTo>
                    <a:pt x="4510" y="10788"/>
                  </a:lnTo>
                  <a:lnTo>
                    <a:pt x="3010" y="6662"/>
                  </a:lnTo>
                  <a:lnTo>
                    <a:pt x="2206" y="4626"/>
                  </a:lnTo>
                  <a:lnTo>
                    <a:pt x="1733" y="3483"/>
                  </a:lnTo>
                  <a:lnTo>
                    <a:pt x="769" y="1215"/>
                  </a:lnTo>
                  <a:lnTo>
                    <a:pt x="260" y="90"/>
                  </a:lnTo>
                  <a:lnTo>
                    <a:pt x="233" y="36"/>
                  </a:lnTo>
                  <a:lnTo>
                    <a:pt x="134" y="1"/>
                  </a:lnTo>
                  <a:close/>
                </a:path>
              </a:pathLst>
            </a:custGeom>
            <a:solidFill>
              <a:srgbClr val="402058"/>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19" name="Google Shape;2719;p43"/>
            <p:cNvSpPr/>
            <p:nvPr/>
          </p:nvSpPr>
          <p:spPr>
            <a:xfrm>
              <a:off x="2259625" y="1492000"/>
              <a:ext cx="139575" cy="196925"/>
            </a:xfrm>
            <a:custGeom>
              <a:avLst/>
              <a:gdLst/>
              <a:ahLst/>
              <a:cxnLst/>
              <a:rect l="l" t="t" r="r" b="b"/>
              <a:pathLst>
                <a:path w="5583" h="7877" extrusionOk="0">
                  <a:moveTo>
                    <a:pt x="546" y="0"/>
                  </a:moveTo>
                  <a:lnTo>
                    <a:pt x="349" y="616"/>
                  </a:lnTo>
                  <a:lnTo>
                    <a:pt x="117" y="1536"/>
                  </a:lnTo>
                  <a:lnTo>
                    <a:pt x="19" y="2170"/>
                  </a:lnTo>
                  <a:lnTo>
                    <a:pt x="1" y="2483"/>
                  </a:lnTo>
                  <a:lnTo>
                    <a:pt x="10" y="2804"/>
                  </a:lnTo>
                  <a:lnTo>
                    <a:pt x="99" y="3438"/>
                  </a:lnTo>
                  <a:lnTo>
                    <a:pt x="313" y="4045"/>
                  </a:lnTo>
                  <a:lnTo>
                    <a:pt x="555" y="4447"/>
                  </a:lnTo>
                  <a:lnTo>
                    <a:pt x="760" y="4688"/>
                  </a:lnTo>
                  <a:lnTo>
                    <a:pt x="876" y="4795"/>
                  </a:lnTo>
                  <a:lnTo>
                    <a:pt x="1055" y="4938"/>
                  </a:lnTo>
                  <a:lnTo>
                    <a:pt x="1448" y="5188"/>
                  </a:lnTo>
                  <a:lnTo>
                    <a:pt x="2073" y="5510"/>
                  </a:lnTo>
                  <a:lnTo>
                    <a:pt x="2474" y="5751"/>
                  </a:lnTo>
                  <a:lnTo>
                    <a:pt x="2733" y="5938"/>
                  </a:lnTo>
                  <a:lnTo>
                    <a:pt x="3198" y="6403"/>
                  </a:lnTo>
                  <a:lnTo>
                    <a:pt x="3564" y="6956"/>
                  </a:lnTo>
                  <a:lnTo>
                    <a:pt x="3814" y="7564"/>
                  </a:lnTo>
                  <a:lnTo>
                    <a:pt x="3894" y="7876"/>
                  </a:lnTo>
                  <a:lnTo>
                    <a:pt x="4332" y="7814"/>
                  </a:lnTo>
                  <a:lnTo>
                    <a:pt x="4975" y="7644"/>
                  </a:lnTo>
                  <a:lnTo>
                    <a:pt x="5386" y="7474"/>
                  </a:lnTo>
                  <a:lnTo>
                    <a:pt x="5582" y="7367"/>
                  </a:lnTo>
                  <a:lnTo>
                    <a:pt x="5573" y="7242"/>
                  </a:lnTo>
                  <a:lnTo>
                    <a:pt x="5520" y="6992"/>
                  </a:lnTo>
                  <a:lnTo>
                    <a:pt x="5368" y="6635"/>
                  </a:lnTo>
                  <a:lnTo>
                    <a:pt x="5046" y="6197"/>
                  </a:lnTo>
                  <a:lnTo>
                    <a:pt x="4653" y="5822"/>
                  </a:lnTo>
                  <a:lnTo>
                    <a:pt x="4439" y="5662"/>
                  </a:lnTo>
                  <a:lnTo>
                    <a:pt x="4234" y="5510"/>
                  </a:lnTo>
                  <a:lnTo>
                    <a:pt x="3787" y="5251"/>
                  </a:lnTo>
                  <a:lnTo>
                    <a:pt x="3091" y="4911"/>
                  </a:lnTo>
                  <a:lnTo>
                    <a:pt x="2626" y="4697"/>
                  </a:lnTo>
                  <a:lnTo>
                    <a:pt x="2394" y="4581"/>
                  </a:lnTo>
                  <a:lnTo>
                    <a:pt x="1939" y="4331"/>
                  </a:lnTo>
                  <a:lnTo>
                    <a:pt x="1519" y="4027"/>
                  </a:lnTo>
                  <a:lnTo>
                    <a:pt x="1144" y="3670"/>
                  </a:lnTo>
                  <a:lnTo>
                    <a:pt x="992" y="3465"/>
                  </a:lnTo>
                  <a:lnTo>
                    <a:pt x="876" y="3286"/>
                  </a:lnTo>
                  <a:lnTo>
                    <a:pt x="688" y="2884"/>
                  </a:lnTo>
                  <a:lnTo>
                    <a:pt x="572" y="2456"/>
                  </a:lnTo>
                  <a:lnTo>
                    <a:pt x="501" y="2018"/>
                  </a:lnTo>
                  <a:lnTo>
                    <a:pt x="492" y="1804"/>
                  </a:lnTo>
                  <a:lnTo>
                    <a:pt x="474" y="1357"/>
                  </a:lnTo>
                  <a:lnTo>
                    <a:pt x="492" y="447"/>
                  </a:lnTo>
                  <a:lnTo>
                    <a:pt x="546" y="0"/>
                  </a:lnTo>
                  <a:close/>
                </a:path>
              </a:pathLst>
            </a:custGeom>
            <a:solidFill>
              <a:srgbClr val="402058"/>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20" name="Google Shape;2720;p43"/>
            <p:cNvSpPr/>
            <p:nvPr/>
          </p:nvSpPr>
          <p:spPr>
            <a:xfrm>
              <a:off x="2271900" y="1492650"/>
              <a:ext cx="197175" cy="196725"/>
            </a:xfrm>
            <a:custGeom>
              <a:avLst/>
              <a:gdLst/>
              <a:ahLst/>
              <a:cxnLst/>
              <a:rect l="l" t="t" r="r" b="b"/>
              <a:pathLst>
                <a:path w="7887" h="7869" extrusionOk="0">
                  <a:moveTo>
                    <a:pt x="1" y="1"/>
                  </a:moveTo>
                  <a:lnTo>
                    <a:pt x="55" y="242"/>
                  </a:lnTo>
                  <a:lnTo>
                    <a:pt x="269" y="706"/>
                  </a:lnTo>
                  <a:lnTo>
                    <a:pt x="573" y="1126"/>
                  </a:lnTo>
                  <a:lnTo>
                    <a:pt x="939" y="1492"/>
                  </a:lnTo>
                  <a:lnTo>
                    <a:pt x="1144" y="1635"/>
                  </a:lnTo>
                  <a:lnTo>
                    <a:pt x="1564" y="1912"/>
                  </a:lnTo>
                  <a:lnTo>
                    <a:pt x="2457" y="2358"/>
                  </a:lnTo>
                  <a:lnTo>
                    <a:pt x="2903" y="2582"/>
                  </a:lnTo>
                  <a:lnTo>
                    <a:pt x="3126" y="2707"/>
                  </a:lnTo>
                  <a:lnTo>
                    <a:pt x="3555" y="2974"/>
                  </a:lnTo>
                  <a:lnTo>
                    <a:pt x="3948" y="3278"/>
                  </a:lnTo>
                  <a:lnTo>
                    <a:pt x="4287" y="3644"/>
                  </a:lnTo>
                  <a:lnTo>
                    <a:pt x="4421" y="3850"/>
                  </a:lnTo>
                  <a:lnTo>
                    <a:pt x="4555" y="4082"/>
                  </a:lnTo>
                  <a:lnTo>
                    <a:pt x="4743" y="4582"/>
                  </a:lnTo>
                  <a:lnTo>
                    <a:pt x="4912" y="5377"/>
                  </a:lnTo>
                  <a:lnTo>
                    <a:pt x="4984" y="5912"/>
                  </a:lnTo>
                  <a:lnTo>
                    <a:pt x="5029" y="6180"/>
                  </a:lnTo>
                  <a:lnTo>
                    <a:pt x="5145" y="6707"/>
                  </a:lnTo>
                  <a:lnTo>
                    <a:pt x="5323" y="7216"/>
                  </a:lnTo>
                  <a:lnTo>
                    <a:pt x="5591" y="7672"/>
                  </a:lnTo>
                  <a:lnTo>
                    <a:pt x="5761" y="7868"/>
                  </a:lnTo>
                  <a:lnTo>
                    <a:pt x="6073" y="7752"/>
                  </a:lnTo>
                  <a:lnTo>
                    <a:pt x="6645" y="7448"/>
                  </a:lnTo>
                  <a:lnTo>
                    <a:pt x="7181" y="7064"/>
                  </a:lnTo>
                  <a:lnTo>
                    <a:pt x="7663" y="6618"/>
                  </a:lnTo>
                  <a:lnTo>
                    <a:pt x="7886" y="6386"/>
                  </a:lnTo>
                  <a:lnTo>
                    <a:pt x="7699" y="6368"/>
                  </a:lnTo>
                  <a:lnTo>
                    <a:pt x="7341" y="6234"/>
                  </a:lnTo>
                  <a:lnTo>
                    <a:pt x="7020" y="6002"/>
                  </a:lnTo>
                  <a:lnTo>
                    <a:pt x="6761" y="5716"/>
                  </a:lnTo>
                  <a:lnTo>
                    <a:pt x="6654" y="5546"/>
                  </a:lnTo>
                  <a:lnTo>
                    <a:pt x="6556" y="5377"/>
                  </a:lnTo>
                  <a:lnTo>
                    <a:pt x="6404" y="5019"/>
                  </a:lnTo>
                  <a:lnTo>
                    <a:pt x="6234" y="4466"/>
                  </a:lnTo>
                  <a:lnTo>
                    <a:pt x="6136" y="4082"/>
                  </a:lnTo>
                  <a:lnTo>
                    <a:pt x="6038" y="3707"/>
                  </a:lnTo>
                  <a:lnTo>
                    <a:pt x="5832" y="3162"/>
                  </a:lnTo>
                  <a:lnTo>
                    <a:pt x="5645" y="2823"/>
                  </a:lnTo>
                  <a:lnTo>
                    <a:pt x="5538" y="2662"/>
                  </a:lnTo>
                  <a:lnTo>
                    <a:pt x="5359" y="2465"/>
                  </a:lnTo>
                  <a:lnTo>
                    <a:pt x="4948" y="2144"/>
                  </a:lnTo>
                  <a:lnTo>
                    <a:pt x="4475" y="1903"/>
                  </a:lnTo>
                  <a:lnTo>
                    <a:pt x="3975" y="1724"/>
                  </a:lnTo>
                  <a:lnTo>
                    <a:pt x="3716" y="1662"/>
                  </a:lnTo>
                  <a:lnTo>
                    <a:pt x="3198" y="1555"/>
                  </a:lnTo>
                  <a:lnTo>
                    <a:pt x="2153" y="1376"/>
                  </a:lnTo>
                  <a:lnTo>
                    <a:pt x="1644" y="1233"/>
                  </a:lnTo>
                  <a:lnTo>
                    <a:pt x="1394" y="1153"/>
                  </a:lnTo>
                  <a:lnTo>
                    <a:pt x="912" y="921"/>
                  </a:lnTo>
                  <a:lnTo>
                    <a:pt x="474" y="617"/>
                  </a:lnTo>
                  <a:lnTo>
                    <a:pt x="126" y="233"/>
                  </a:lnTo>
                  <a:lnTo>
                    <a:pt x="1" y="1"/>
                  </a:lnTo>
                  <a:close/>
                </a:path>
              </a:pathLst>
            </a:custGeom>
            <a:solidFill>
              <a:srgbClr val="F9B00B"/>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21" name="Google Shape;2721;p43"/>
            <p:cNvSpPr/>
            <p:nvPr/>
          </p:nvSpPr>
          <p:spPr>
            <a:xfrm>
              <a:off x="2177925" y="1490200"/>
              <a:ext cx="107625" cy="267250"/>
            </a:xfrm>
            <a:custGeom>
              <a:avLst/>
              <a:gdLst/>
              <a:ahLst/>
              <a:cxnLst/>
              <a:rect l="l" t="t" r="r" b="b"/>
              <a:pathLst>
                <a:path w="4305" h="10690" extrusionOk="0">
                  <a:moveTo>
                    <a:pt x="3662" y="1"/>
                  </a:moveTo>
                  <a:lnTo>
                    <a:pt x="3793" y="271"/>
                  </a:lnTo>
                  <a:lnTo>
                    <a:pt x="3787" y="242"/>
                  </a:lnTo>
                  <a:lnTo>
                    <a:pt x="3662" y="1"/>
                  </a:lnTo>
                  <a:close/>
                  <a:moveTo>
                    <a:pt x="3793" y="271"/>
                  </a:moveTo>
                  <a:lnTo>
                    <a:pt x="3903" y="760"/>
                  </a:lnTo>
                  <a:lnTo>
                    <a:pt x="3876" y="1295"/>
                  </a:lnTo>
                  <a:lnTo>
                    <a:pt x="3742" y="1822"/>
                  </a:lnTo>
                  <a:lnTo>
                    <a:pt x="3635" y="2081"/>
                  </a:lnTo>
                  <a:lnTo>
                    <a:pt x="3510" y="2322"/>
                  </a:lnTo>
                  <a:lnTo>
                    <a:pt x="3215" y="2787"/>
                  </a:lnTo>
                  <a:lnTo>
                    <a:pt x="2679" y="3412"/>
                  </a:lnTo>
                  <a:lnTo>
                    <a:pt x="2287" y="3796"/>
                  </a:lnTo>
                  <a:lnTo>
                    <a:pt x="1885" y="4180"/>
                  </a:lnTo>
                  <a:lnTo>
                    <a:pt x="1304" y="4760"/>
                  </a:lnTo>
                  <a:lnTo>
                    <a:pt x="947" y="5180"/>
                  </a:lnTo>
                  <a:lnTo>
                    <a:pt x="795" y="5403"/>
                  </a:lnTo>
                  <a:lnTo>
                    <a:pt x="599" y="5698"/>
                  </a:lnTo>
                  <a:lnTo>
                    <a:pt x="295" y="6332"/>
                  </a:lnTo>
                  <a:lnTo>
                    <a:pt x="99" y="7002"/>
                  </a:lnTo>
                  <a:lnTo>
                    <a:pt x="0" y="7689"/>
                  </a:lnTo>
                  <a:lnTo>
                    <a:pt x="0" y="8038"/>
                  </a:lnTo>
                  <a:lnTo>
                    <a:pt x="9" y="8386"/>
                  </a:lnTo>
                  <a:lnTo>
                    <a:pt x="117" y="9091"/>
                  </a:lnTo>
                  <a:lnTo>
                    <a:pt x="313" y="9770"/>
                  </a:lnTo>
                  <a:lnTo>
                    <a:pt x="626" y="10395"/>
                  </a:lnTo>
                  <a:lnTo>
                    <a:pt x="822" y="10690"/>
                  </a:lnTo>
                  <a:lnTo>
                    <a:pt x="1072" y="10618"/>
                  </a:lnTo>
                  <a:lnTo>
                    <a:pt x="1536" y="10431"/>
                  </a:lnTo>
                  <a:lnTo>
                    <a:pt x="1974" y="10199"/>
                  </a:lnTo>
                  <a:lnTo>
                    <a:pt x="2394" y="9922"/>
                  </a:lnTo>
                  <a:lnTo>
                    <a:pt x="2608" y="9770"/>
                  </a:lnTo>
                  <a:lnTo>
                    <a:pt x="2322" y="9234"/>
                  </a:lnTo>
                  <a:lnTo>
                    <a:pt x="1992" y="8395"/>
                  </a:lnTo>
                  <a:lnTo>
                    <a:pt x="1840" y="7814"/>
                  </a:lnTo>
                  <a:lnTo>
                    <a:pt x="1795" y="7520"/>
                  </a:lnTo>
                  <a:lnTo>
                    <a:pt x="1760" y="7216"/>
                  </a:lnTo>
                  <a:lnTo>
                    <a:pt x="1760" y="6618"/>
                  </a:lnTo>
                  <a:lnTo>
                    <a:pt x="1867" y="6019"/>
                  </a:lnTo>
                  <a:lnTo>
                    <a:pt x="2081" y="5466"/>
                  </a:lnTo>
                  <a:lnTo>
                    <a:pt x="2233" y="5207"/>
                  </a:lnTo>
                  <a:lnTo>
                    <a:pt x="2456" y="4885"/>
                  </a:lnTo>
                  <a:lnTo>
                    <a:pt x="3010" y="4323"/>
                  </a:lnTo>
                  <a:lnTo>
                    <a:pt x="3581" y="3769"/>
                  </a:lnTo>
                  <a:lnTo>
                    <a:pt x="3939" y="3323"/>
                  </a:lnTo>
                  <a:lnTo>
                    <a:pt x="4135" y="2992"/>
                  </a:lnTo>
                  <a:lnTo>
                    <a:pt x="4198" y="2814"/>
                  </a:lnTo>
                  <a:lnTo>
                    <a:pt x="4251" y="2635"/>
                  </a:lnTo>
                  <a:lnTo>
                    <a:pt x="4305" y="2278"/>
                  </a:lnTo>
                  <a:lnTo>
                    <a:pt x="4305" y="1903"/>
                  </a:lnTo>
                  <a:lnTo>
                    <a:pt x="4251" y="1537"/>
                  </a:lnTo>
                  <a:lnTo>
                    <a:pt x="4206" y="1358"/>
                  </a:lnTo>
                  <a:lnTo>
                    <a:pt x="4108" y="1010"/>
                  </a:lnTo>
                  <a:lnTo>
                    <a:pt x="3823" y="331"/>
                  </a:lnTo>
                  <a:lnTo>
                    <a:pt x="3793" y="271"/>
                  </a:lnTo>
                  <a:close/>
                </a:path>
              </a:pathLst>
            </a:custGeom>
            <a:solidFill>
              <a:srgbClr val="EF2E3E"/>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22" name="Google Shape;2722;p43"/>
            <p:cNvSpPr/>
            <p:nvPr/>
          </p:nvSpPr>
          <p:spPr>
            <a:xfrm>
              <a:off x="2255175" y="1480825"/>
              <a:ext cx="38425" cy="36850"/>
            </a:xfrm>
            <a:custGeom>
              <a:avLst/>
              <a:gdLst/>
              <a:ahLst/>
              <a:cxnLst/>
              <a:rect l="l" t="t" r="r" b="b"/>
              <a:pathLst>
                <a:path w="1537" h="1474" extrusionOk="0">
                  <a:moveTo>
                    <a:pt x="670" y="1"/>
                  </a:moveTo>
                  <a:lnTo>
                    <a:pt x="518" y="45"/>
                  </a:lnTo>
                  <a:lnTo>
                    <a:pt x="375" y="108"/>
                  </a:lnTo>
                  <a:lnTo>
                    <a:pt x="152" y="304"/>
                  </a:lnTo>
                  <a:lnTo>
                    <a:pt x="18" y="563"/>
                  </a:lnTo>
                  <a:lnTo>
                    <a:pt x="0" y="840"/>
                  </a:lnTo>
                  <a:lnTo>
                    <a:pt x="36" y="983"/>
                  </a:lnTo>
                  <a:lnTo>
                    <a:pt x="98" y="1117"/>
                  </a:lnTo>
                  <a:lnTo>
                    <a:pt x="304" y="1331"/>
                  </a:lnTo>
                  <a:lnTo>
                    <a:pt x="572" y="1456"/>
                  </a:lnTo>
                  <a:lnTo>
                    <a:pt x="875" y="1474"/>
                  </a:lnTo>
                  <a:lnTo>
                    <a:pt x="1027" y="1429"/>
                  </a:lnTo>
                  <a:lnTo>
                    <a:pt x="1179" y="1367"/>
                  </a:lnTo>
                  <a:lnTo>
                    <a:pt x="1393" y="1152"/>
                  </a:lnTo>
                  <a:lnTo>
                    <a:pt x="1518" y="885"/>
                  </a:lnTo>
                  <a:lnTo>
                    <a:pt x="1536" y="590"/>
                  </a:lnTo>
                  <a:lnTo>
                    <a:pt x="1500" y="447"/>
                  </a:lnTo>
                  <a:lnTo>
                    <a:pt x="1438" y="313"/>
                  </a:lnTo>
                  <a:lnTo>
                    <a:pt x="1233" y="108"/>
                  </a:lnTo>
                  <a:lnTo>
                    <a:pt x="974" y="1"/>
                  </a:lnTo>
                  <a:close/>
                </a:path>
              </a:pathLst>
            </a:custGeom>
            <a:solidFill>
              <a:srgbClr val="402058"/>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23" name="Google Shape;2723;p43"/>
            <p:cNvSpPr/>
            <p:nvPr/>
          </p:nvSpPr>
          <p:spPr>
            <a:xfrm>
              <a:off x="2154025" y="1117600"/>
              <a:ext cx="517300" cy="842800"/>
            </a:xfrm>
            <a:custGeom>
              <a:avLst/>
              <a:gdLst/>
              <a:ahLst/>
              <a:cxnLst/>
              <a:rect l="l" t="t" r="r" b="b"/>
              <a:pathLst>
                <a:path w="20692" h="33712" extrusionOk="0">
                  <a:moveTo>
                    <a:pt x="72" y="1"/>
                  </a:moveTo>
                  <a:lnTo>
                    <a:pt x="19" y="27"/>
                  </a:lnTo>
                  <a:lnTo>
                    <a:pt x="1" y="90"/>
                  </a:lnTo>
                  <a:lnTo>
                    <a:pt x="19" y="117"/>
                  </a:lnTo>
                  <a:lnTo>
                    <a:pt x="162" y="304"/>
                  </a:lnTo>
                  <a:lnTo>
                    <a:pt x="456" y="626"/>
                  </a:lnTo>
                  <a:lnTo>
                    <a:pt x="939" y="1045"/>
                  </a:lnTo>
                  <a:lnTo>
                    <a:pt x="1671" y="1483"/>
                  </a:lnTo>
                  <a:lnTo>
                    <a:pt x="2457" y="1804"/>
                  </a:lnTo>
                  <a:lnTo>
                    <a:pt x="3707" y="2179"/>
                  </a:lnTo>
                  <a:lnTo>
                    <a:pt x="4984" y="2501"/>
                  </a:lnTo>
                  <a:lnTo>
                    <a:pt x="5814" y="2751"/>
                  </a:lnTo>
                  <a:lnTo>
                    <a:pt x="6216" y="2903"/>
                  </a:lnTo>
                  <a:lnTo>
                    <a:pt x="5859" y="3831"/>
                  </a:lnTo>
                  <a:lnTo>
                    <a:pt x="5243" y="5725"/>
                  </a:lnTo>
                  <a:lnTo>
                    <a:pt x="4993" y="6689"/>
                  </a:lnTo>
                  <a:lnTo>
                    <a:pt x="4752" y="7662"/>
                  </a:lnTo>
                  <a:lnTo>
                    <a:pt x="4386" y="9627"/>
                  </a:lnTo>
                  <a:lnTo>
                    <a:pt x="4261" y="10618"/>
                  </a:lnTo>
                  <a:lnTo>
                    <a:pt x="4136" y="11752"/>
                  </a:lnTo>
                  <a:lnTo>
                    <a:pt x="4064" y="12886"/>
                  </a:lnTo>
                  <a:lnTo>
                    <a:pt x="4064" y="12922"/>
                  </a:lnTo>
                  <a:lnTo>
                    <a:pt x="4109" y="12967"/>
                  </a:lnTo>
                  <a:lnTo>
                    <a:pt x="4171" y="12967"/>
                  </a:lnTo>
                  <a:lnTo>
                    <a:pt x="4225" y="12922"/>
                  </a:lnTo>
                  <a:lnTo>
                    <a:pt x="4234" y="12886"/>
                  </a:lnTo>
                  <a:lnTo>
                    <a:pt x="4287" y="11886"/>
                  </a:lnTo>
                  <a:lnTo>
                    <a:pt x="4511" y="9895"/>
                  </a:lnTo>
                  <a:lnTo>
                    <a:pt x="4680" y="8904"/>
                  </a:lnTo>
                  <a:lnTo>
                    <a:pt x="4868" y="7921"/>
                  </a:lnTo>
                  <a:lnTo>
                    <a:pt x="5350" y="5984"/>
                  </a:lnTo>
                  <a:lnTo>
                    <a:pt x="5636" y="5028"/>
                  </a:lnTo>
                  <a:lnTo>
                    <a:pt x="5975" y="3992"/>
                  </a:lnTo>
                  <a:lnTo>
                    <a:pt x="6368" y="2965"/>
                  </a:lnTo>
                  <a:lnTo>
                    <a:pt x="6609" y="3072"/>
                  </a:lnTo>
                  <a:lnTo>
                    <a:pt x="6832" y="3188"/>
                  </a:lnTo>
                  <a:lnTo>
                    <a:pt x="7065" y="3314"/>
                  </a:lnTo>
                  <a:lnTo>
                    <a:pt x="7493" y="3599"/>
                  </a:lnTo>
                  <a:lnTo>
                    <a:pt x="7868" y="3930"/>
                  </a:lnTo>
                  <a:lnTo>
                    <a:pt x="8199" y="4287"/>
                  </a:lnTo>
                  <a:lnTo>
                    <a:pt x="8493" y="4671"/>
                  </a:lnTo>
                  <a:lnTo>
                    <a:pt x="8752" y="5082"/>
                  </a:lnTo>
                  <a:lnTo>
                    <a:pt x="9074" y="5742"/>
                  </a:lnTo>
                  <a:lnTo>
                    <a:pt x="9386" y="6680"/>
                  </a:lnTo>
                  <a:lnTo>
                    <a:pt x="9610" y="7662"/>
                  </a:lnTo>
                  <a:lnTo>
                    <a:pt x="9744" y="8663"/>
                  </a:lnTo>
                  <a:lnTo>
                    <a:pt x="9824" y="9663"/>
                  </a:lnTo>
                  <a:lnTo>
                    <a:pt x="9851" y="10145"/>
                  </a:lnTo>
                  <a:lnTo>
                    <a:pt x="9886" y="11288"/>
                  </a:lnTo>
                  <a:lnTo>
                    <a:pt x="9878" y="13583"/>
                  </a:lnTo>
                  <a:lnTo>
                    <a:pt x="9869" y="15869"/>
                  </a:lnTo>
                  <a:lnTo>
                    <a:pt x="9940" y="17584"/>
                  </a:lnTo>
                  <a:lnTo>
                    <a:pt x="10038" y="18727"/>
                  </a:lnTo>
                  <a:lnTo>
                    <a:pt x="10119" y="19298"/>
                  </a:lnTo>
                  <a:lnTo>
                    <a:pt x="10199" y="19825"/>
                  </a:lnTo>
                  <a:lnTo>
                    <a:pt x="10422" y="20861"/>
                  </a:lnTo>
                  <a:lnTo>
                    <a:pt x="10717" y="21870"/>
                  </a:lnTo>
                  <a:lnTo>
                    <a:pt x="11083" y="22852"/>
                  </a:lnTo>
                  <a:lnTo>
                    <a:pt x="11503" y="23817"/>
                  </a:lnTo>
                  <a:lnTo>
                    <a:pt x="11985" y="24754"/>
                  </a:lnTo>
                  <a:lnTo>
                    <a:pt x="12521" y="25656"/>
                  </a:lnTo>
                  <a:lnTo>
                    <a:pt x="13101" y="26540"/>
                  </a:lnTo>
                  <a:lnTo>
                    <a:pt x="13414" y="26969"/>
                  </a:lnTo>
                  <a:lnTo>
                    <a:pt x="13744" y="27406"/>
                  </a:lnTo>
                  <a:lnTo>
                    <a:pt x="14441" y="28246"/>
                  </a:lnTo>
                  <a:lnTo>
                    <a:pt x="15539" y="29460"/>
                  </a:lnTo>
                  <a:lnTo>
                    <a:pt x="17111" y="30978"/>
                  </a:lnTo>
                  <a:lnTo>
                    <a:pt x="18772" y="32407"/>
                  </a:lnTo>
                  <a:lnTo>
                    <a:pt x="19620" y="33095"/>
                  </a:lnTo>
                  <a:lnTo>
                    <a:pt x="20004" y="33390"/>
                  </a:lnTo>
                  <a:lnTo>
                    <a:pt x="20424" y="33711"/>
                  </a:lnTo>
                  <a:lnTo>
                    <a:pt x="20692" y="33711"/>
                  </a:lnTo>
                  <a:lnTo>
                    <a:pt x="19826" y="33032"/>
                  </a:lnTo>
                  <a:lnTo>
                    <a:pt x="18093" y="31604"/>
                  </a:lnTo>
                  <a:lnTo>
                    <a:pt x="16423" y="30094"/>
                  </a:lnTo>
                  <a:lnTo>
                    <a:pt x="15235" y="28889"/>
                  </a:lnTo>
                  <a:lnTo>
                    <a:pt x="14494" y="28067"/>
                  </a:lnTo>
                  <a:lnTo>
                    <a:pt x="14146" y="27639"/>
                  </a:lnTo>
                  <a:lnTo>
                    <a:pt x="13816" y="27228"/>
                  </a:lnTo>
                  <a:lnTo>
                    <a:pt x="13191" y="26380"/>
                  </a:lnTo>
                  <a:lnTo>
                    <a:pt x="12610" y="25495"/>
                  </a:lnTo>
                  <a:lnTo>
                    <a:pt x="12074" y="24585"/>
                  </a:lnTo>
                  <a:lnTo>
                    <a:pt x="11601" y="23647"/>
                  </a:lnTo>
                  <a:lnTo>
                    <a:pt x="11181" y="22683"/>
                  </a:lnTo>
                  <a:lnTo>
                    <a:pt x="10824" y="21691"/>
                  </a:lnTo>
                  <a:lnTo>
                    <a:pt x="10538" y="20673"/>
                  </a:lnTo>
                  <a:lnTo>
                    <a:pt x="10431" y="20155"/>
                  </a:lnTo>
                  <a:lnTo>
                    <a:pt x="10324" y="19584"/>
                  </a:lnTo>
                  <a:lnTo>
                    <a:pt x="10172" y="18450"/>
                  </a:lnTo>
                  <a:lnTo>
                    <a:pt x="10047" y="16726"/>
                  </a:lnTo>
                  <a:lnTo>
                    <a:pt x="10047" y="13270"/>
                  </a:lnTo>
                  <a:lnTo>
                    <a:pt x="10038" y="10966"/>
                  </a:lnTo>
                  <a:lnTo>
                    <a:pt x="10011" y="9931"/>
                  </a:lnTo>
                  <a:lnTo>
                    <a:pt x="9878" y="8368"/>
                  </a:lnTo>
                  <a:lnTo>
                    <a:pt x="9717" y="7341"/>
                  </a:lnTo>
                  <a:lnTo>
                    <a:pt x="9601" y="6832"/>
                  </a:lnTo>
                  <a:lnTo>
                    <a:pt x="9485" y="6394"/>
                  </a:lnTo>
                  <a:lnTo>
                    <a:pt x="9172" y="5528"/>
                  </a:lnTo>
                  <a:lnTo>
                    <a:pt x="8743" y="4724"/>
                  </a:lnTo>
                  <a:lnTo>
                    <a:pt x="8342" y="4180"/>
                  </a:lnTo>
                  <a:lnTo>
                    <a:pt x="8029" y="3840"/>
                  </a:lnTo>
                  <a:lnTo>
                    <a:pt x="7859" y="3689"/>
                  </a:lnTo>
                  <a:lnTo>
                    <a:pt x="7672" y="3528"/>
                  </a:lnTo>
                  <a:lnTo>
                    <a:pt x="7270" y="3242"/>
                  </a:lnTo>
                  <a:lnTo>
                    <a:pt x="6645" y="2903"/>
                  </a:lnTo>
                  <a:lnTo>
                    <a:pt x="5752" y="2554"/>
                  </a:lnTo>
                  <a:lnTo>
                    <a:pt x="4814" y="2296"/>
                  </a:lnTo>
                  <a:lnTo>
                    <a:pt x="3868" y="2054"/>
                  </a:lnTo>
                  <a:lnTo>
                    <a:pt x="2939" y="1795"/>
                  </a:lnTo>
                  <a:lnTo>
                    <a:pt x="2037" y="1465"/>
                  </a:lnTo>
                  <a:lnTo>
                    <a:pt x="1394" y="1135"/>
                  </a:lnTo>
                  <a:lnTo>
                    <a:pt x="992" y="867"/>
                  </a:lnTo>
                  <a:lnTo>
                    <a:pt x="805" y="715"/>
                  </a:lnTo>
                  <a:lnTo>
                    <a:pt x="626" y="563"/>
                  </a:lnTo>
                  <a:lnTo>
                    <a:pt x="305" y="224"/>
                  </a:lnTo>
                  <a:lnTo>
                    <a:pt x="162" y="36"/>
                  </a:lnTo>
                  <a:lnTo>
                    <a:pt x="135" y="9"/>
                  </a:lnTo>
                  <a:lnTo>
                    <a:pt x="72" y="1"/>
                  </a:lnTo>
                  <a:close/>
                </a:path>
              </a:pathLst>
            </a:custGeom>
            <a:solidFill>
              <a:srgbClr val="402058"/>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grpSp>
      <p:sp>
        <p:nvSpPr>
          <p:cNvPr id="2725" name="Google Shape;2725;p43"/>
          <p:cNvSpPr txBox="1">
            <a:spLocks noGrp="1"/>
          </p:cNvSpPr>
          <p:nvPr>
            <p:ph type="subTitle" idx="1"/>
          </p:nvPr>
        </p:nvSpPr>
        <p:spPr>
          <a:xfrm>
            <a:off x="5381208" y="1629707"/>
            <a:ext cx="5869888" cy="2118400"/>
          </a:xfrm>
          <a:prstGeom prst="rect">
            <a:avLst/>
          </a:prstGeom>
        </p:spPr>
        <p:txBody>
          <a:bodyPr spcFirstLastPara="1" vert="horz" wrap="square" lIns="121900" tIns="121900" rIns="121900" bIns="121900" rtlCol="0" anchor="t" anchorCtr="0">
            <a:noAutofit/>
          </a:bodyPr>
          <a:lstStyle/>
          <a:p>
            <a:pPr algn="just">
              <a:lnSpc>
                <a:spcPct val="150000"/>
              </a:lnSpc>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Văn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bản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thuyết</a:t>
            </a:r>
            <a:r>
              <a:rPr lang="en-US" altLang="en-US" sz="2800" dirty="0">
                <a:latin typeface="Times New Roman" panose="02020603050405020304" pitchFamily="18" charset="0"/>
                <a:cs typeface="Times New Roman" panose="02020603050405020304" pitchFamily="18" charset="0"/>
              </a:rPr>
              <a:t> minh </a:t>
            </a:r>
            <a:r>
              <a:rPr lang="en-US" altLang="en-US" sz="2800" dirty="0" err="1">
                <a:latin typeface="Times New Roman" panose="02020603050405020304" pitchFamily="18" charset="0"/>
                <a:cs typeface="Times New Roman" panose="02020603050405020304" pitchFamily="18" charset="0"/>
              </a:rPr>
              <a:t>về</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hội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lồng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tồng</a:t>
            </a:r>
            <a:r>
              <a:rPr lang="en-US" altLang="en-US" sz="2800" dirty="0">
                <a:latin typeface="Times New Roman" panose="02020603050405020304" pitchFamily="18" charset="0"/>
                <a:cs typeface="Times New Roman" panose="02020603050405020304" pitchFamily="18" charset="0"/>
              </a:rPr>
              <a:t> ở </a:t>
            </a:r>
            <a:r>
              <a:rPr lang="en-US" altLang="en-US" sz="2800" dirty="0" err="1">
                <a:latin typeface="Times New Roman" panose="02020603050405020304" pitchFamily="18" charset="0"/>
                <a:cs typeface="Times New Roman" panose="02020603050405020304" pitchFamily="18" charset="0"/>
              </a:rPr>
              <a:t>vùng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Việt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Bắc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hội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được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mở</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từ</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sau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Nguyên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Đán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đến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Thanh</a:t>
            </a:r>
            <a:r>
              <a:rPr lang="en-US" altLang="en-US" sz="2800" dirty="0">
                <a:latin typeface="Times New Roman" panose="02020603050405020304" pitchFamily="18" charset="0"/>
                <a:cs typeface="Times New Roman" panose="02020603050405020304" pitchFamily="18" charset="0"/>
              </a:rPr>
              <a:t> minh.</a:t>
            </a:r>
          </a:p>
          <a:p>
            <a:pPr algn="just">
              <a:lnSpc>
                <a:spcPct val="150000"/>
              </a:lnSpc>
            </a:pPr>
            <a:r>
              <a:rPr lang="vi-VN" altLang="en-US" sz="2800" dirty="0">
                <a:latin typeface="Times New Roman" panose="02020603050405020304" pitchFamily="18" charset="0"/>
                <a:cs typeface="Times New Roman" panose="02020603050405020304" pitchFamily="18" charset="0"/>
              </a:rPr>
              <a: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Ngợi</a:t>
            </a:r>
            <a:r>
              <a:rPr lang="en-US" altLang="en-US" sz="2800" dirty="0">
                <a:latin typeface="Times New Roman" panose="02020603050405020304" pitchFamily="18" charset="0"/>
                <a:cs typeface="Times New Roman" panose="02020603050405020304" pitchFamily="18" charset="0"/>
              </a:rPr>
              <a:t> ca, </a:t>
            </a:r>
            <a:r>
              <a:rPr lang="en-US" altLang="en-US" sz="2800" dirty="0" err="1">
                <a:latin typeface="Times New Roman" panose="02020603050405020304" pitchFamily="18" charset="0"/>
                <a:cs typeface="Times New Roman" panose="02020603050405020304" pitchFamily="18" charset="0"/>
              </a:rPr>
              <a:t>đề</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cao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vẻ</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đẹp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văn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hóa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sinh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hoạt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văn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hoá</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gian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phổ</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biến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đồng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Tày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Nùng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mùa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xuân</a:t>
            </a:r>
            <a:r>
              <a:rPr lang="en-US" altLang="en-US" sz="2800" dirty="0">
                <a:latin typeface="Times New Roman" panose="02020603050405020304" pitchFamily="18" charset="0"/>
                <a:cs typeface="Times New Roman" panose="02020603050405020304" pitchFamily="18" charset="0"/>
              </a:rPr>
              <a:t>.</a:t>
            </a:r>
          </a:p>
        </p:txBody>
      </p:sp>
      <p:grpSp>
        <p:nvGrpSpPr>
          <p:cNvPr id="2726" name="Google Shape;2726;p43"/>
          <p:cNvGrpSpPr/>
          <p:nvPr/>
        </p:nvGrpSpPr>
        <p:grpSpPr>
          <a:xfrm>
            <a:off x="3664245" y="4232747"/>
            <a:ext cx="836048" cy="1188421"/>
            <a:chOff x="3253406" y="487641"/>
            <a:chExt cx="735612" cy="1045777"/>
          </a:xfrm>
        </p:grpSpPr>
        <p:sp>
          <p:nvSpPr>
            <p:cNvPr id="2727" name="Google Shape;2727;p43"/>
            <p:cNvSpPr/>
            <p:nvPr/>
          </p:nvSpPr>
          <p:spPr>
            <a:xfrm>
              <a:off x="3533534" y="487641"/>
              <a:ext cx="205062" cy="27172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28" name="Google Shape;2728;p43"/>
            <p:cNvSpPr/>
            <p:nvPr/>
          </p:nvSpPr>
          <p:spPr>
            <a:xfrm>
              <a:off x="3556214" y="589868"/>
              <a:ext cx="182382" cy="169493"/>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29" name="Google Shape;2729;p43"/>
            <p:cNvSpPr/>
            <p:nvPr/>
          </p:nvSpPr>
          <p:spPr>
            <a:xfrm>
              <a:off x="3712818" y="539971"/>
              <a:ext cx="248044" cy="240631"/>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30" name="Google Shape;2730;p43"/>
            <p:cNvSpPr/>
            <p:nvPr/>
          </p:nvSpPr>
          <p:spPr>
            <a:xfrm>
              <a:off x="3712818" y="591361"/>
              <a:ext cx="173476" cy="189241"/>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31" name="Google Shape;2731;p43"/>
            <p:cNvSpPr/>
            <p:nvPr/>
          </p:nvSpPr>
          <p:spPr>
            <a:xfrm>
              <a:off x="3720729" y="749459"/>
              <a:ext cx="268290" cy="216900"/>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32" name="Google Shape;2732;p43"/>
            <p:cNvSpPr/>
            <p:nvPr/>
          </p:nvSpPr>
          <p:spPr>
            <a:xfrm>
              <a:off x="3720729" y="749459"/>
              <a:ext cx="182326" cy="173420"/>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33" name="Google Shape;2733;p43"/>
            <p:cNvSpPr/>
            <p:nvPr/>
          </p:nvSpPr>
          <p:spPr>
            <a:xfrm>
              <a:off x="3588354" y="791444"/>
              <a:ext cx="188743" cy="283558"/>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34" name="Google Shape;2734;p43"/>
            <p:cNvSpPr/>
            <p:nvPr/>
          </p:nvSpPr>
          <p:spPr>
            <a:xfrm>
              <a:off x="3603677" y="791444"/>
              <a:ext cx="173420" cy="166506"/>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35" name="Google Shape;2735;p43"/>
            <p:cNvSpPr/>
            <p:nvPr/>
          </p:nvSpPr>
          <p:spPr>
            <a:xfrm>
              <a:off x="3408517" y="714830"/>
              <a:ext cx="284111" cy="17939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36" name="Google Shape;2736;p43"/>
            <p:cNvSpPr/>
            <p:nvPr/>
          </p:nvSpPr>
          <p:spPr>
            <a:xfrm>
              <a:off x="3529053" y="714830"/>
              <a:ext cx="163574" cy="174969"/>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37" name="Google Shape;2737;p43"/>
            <p:cNvSpPr/>
            <p:nvPr/>
          </p:nvSpPr>
          <p:spPr>
            <a:xfrm>
              <a:off x="3633327" y="699562"/>
              <a:ext cx="159093" cy="148749"/>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grpSp>
          <p:nvGrpSpPr>
            <p:cNvPr id="2738" name="Google Shape;2738;p43"/>
            <p:cNvGrpSpPr/>
            <p:nvPr/>
          </p:nvGrpSpPr>
          <p:grpSpPr>
            <a:xfrm>
              <a:off x="3253406" y="1141162"/>
              <a:ext cx="405145" cy="392256"/>
              <a:chOff x="3253406" y="1141162"/>
              <a:chExt cx="405145" cy="392256"/>
            </a:xfrm>
          </p:grpSpPr>
          <p:sp>
            <p:nvSpPr>
              <p:cNvPr id="2739" name="Google Shape;2739;p43"/>
              <p:cNvSpPr/>
              <p:nvPr/>
            </p:nvSpPr>
            <p:spPr>
              <a:xfrm>
                <a:off x="3361110" y="1141162"/>
                <a:ext cx="97857" cy="18824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40" name="Google Shape;2740;p43"/>
              <p:cNvSpPr/>
              <p:nvPr/>
            </p:nvSpPr>
            <p:spPr>
              <a:xfrm>
                <a:off x="3391755" y="1209313"/>
                <a:ext cx="62785" cy="121090"/>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41" name="Google Shape;2741;p43"/>
              <p:cNvSpPr/>
              <p:nvPr/>
            </p:nvSpPr>
            <p:spPr>
              <a:xfrm>
                <a:off x="3457417" y="1172803"/>
                <a:ext cx="144323" cy="159591"/>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42" name="Google Shape;2742;p43"/>
              <p:cNvSpPr/>
              <p:nvPr/>
            </p:nvSpPr>
            <p:spPr>
              <a:xfrm>
                <a:off x="3456975" y="1227623"/>
                <a:ext cx="92878" cy="102282"/>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43" name="Google Shape;2743;p43"/>
              <p:cNvSpPr/>
              <p:nvPr/>
            </p:nvSpPr>
            <p:spPr>
              <a:xfrm>
                <a:off x="3464830" y="1313089"/>
                <a:ext cx="193722" cy="90444"/>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44" name="Google Shape;2744;p43"/>
              <p:cNvSpPr/>
              <p:nvPr/>
            </p:nvSpPr>
            <p:spPr>
              <a:xfrm>
                <a:off x="3465328" y="1320003"/>
                <a:ext cx="124077" cy="57807"/>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45" name="Google Shape;2745;p43"/>
              <p:cNvSpPr/>
              <p:nvPr/>
            </p:nvSpPr>
            <p:spPr>
              <a:xfrm>
                <a:off x="3452992" y="1345173"/>
                <a:ext cx="97359" cy="18824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46" name="Google Shape;2746;p43"/>
              <p:cNvSpPr/>
              <p:nvPr/>
            </p:nvSpPr>
            <p:spPr>
              <a:xfrm>
                <a:off x="3457417" y="1344177"/>
                <a:ext cx="62343" cy="121090"/>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47" name="Google Shape;2747;p43"/>
              <p:cNvSpPr/>
              <p:nvPr/>
            </p:nvSpPr>
            <p:spPr>
              <a:xfrm>
                <a:off x="3309277" y="1342241"/>
                <a:ext cx="145264" cy="159093"/>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48" name="Google Shape;2748;p43"/>
              <p:cNvSpPr/>
              <p:nvPr/>
            </p:nvSpPr>
            <p:spPr>
              <a:xfrm>
                <a:off x="3361607" y="1344675"/>
                <a:ext cx="93431" cy="101840"/>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49" name="Google Shape;2749;p43"/>
              <p:cNvSpPr/>
              <p:nvPr/>
            </p:nvSpPr>
            <p:spPr>
              <a:xfrm>
                <a:off x="3253406" y="1270107"/>
                <a:ext cx="193722" cy="91440"/>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50" name="Google Shape;2750;p43"/>
              <p:cNvSpPr/>
              <p:nvPr/>
            </p:nvSpPr>
            <p:spPr>
              <a:xfrm>
                <a:off x="3322609" y="1296272"/>
                <a:ext cx="124022" cy="58360"/>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51" name="Google Shape;2751;p43"/>
              <p:cNvSpPr/>
              <p:nvPr/>
            </p:nvSpPr>
            <p:spPr>
              <a:xfrm>
                <a:off x="3424835" y="1306174"/>
                <a:ext cx="62288" cy="62288"/>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grpSp>
      </p:grpSp>
      <p:grpSp>
        <p:nvGrpSpPr>
          <p:cNvPr id="2752" name="Google Shape;2752;p43"/>
          <p:cNvGrpSpPr/>
          <p:nvPr/>
        </p:nvGrpSpPr>
        <p:grpSpPr>
          <a:xfrm>
            <a:off x="1797912" y="1536947"/>
            <a:ext cx="836048" cy="1188421"/>
            <a:chOff x="3253406" y="487641"/>
            <a:chExt cx="735612" cy="1045777"/>
          </a:xfrm>
        </p:grpSpPr>
        <p:sp>
          <p:nvSpPr>
            <p:cNvPr id="2753" name="Google Shape;2753;p43"/>
            <p:cNvSpPr/>
            <p:nvPr/>
          </p:nvSpPr>
          <p:spPr>
            <a:xfrm>
              <a:off x="3533534" y="487641"/>
              <a:ext cx="205062" cy="27172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54" name="Google Shape;2754;p43"/>
            <p:cNvSpPr/>
            <p:nvPr/>
          </p:nvSpPr>
          <p:spPr>
            <a:xfrm>
              <a:off x="3556214" y="589868"/>
              <a:ext cx="182382" cy="169493"/>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55" name="Google Shape;2755;p43"/>
            <p:cNvSpPr/>
            <p:nvPr/>
          </p:nvSpPr>
          <p:spPr>
            <a:xfrm>
              <a:off x="3712818" y="539971"/>
              <a:ext cx="248044" cy="240631"/>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56" name="Google Shape;2756;p43"/>
            <p:cNvSpPr/>
            <p:nvPr/>
          </p:nvSpPr>
          <p:spPr>
            <a:xfrm>
              <a:off x="3712818" y="591361"/>
              <a:ext cx="173476" cy="189241"/>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57" name="Google Shape;2757;p43"/>
            <p:cNvSpPr/>
            <p:nvPr/>
          </p:nvSpPr>
          <p:spPr>
            <a:xfrm>
              <a:off x="3720729" y="749459"/>
              <a:ext cx="268290" cy="216900"/>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58" name="Google Shape;2758;p43"/>
            <p:cNvSpPr/>
            <p:nvPr/>
          </p:nvSpPr>
          <p:spPr>
            <a:xfrm>
              <a:off x="3720729" y="749459"/>
              <a:ext cx="182326" cy="173420"/>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59" name="Google Shape;2759;p43"/>
            <p:cNvSpPr/>
            <p:nvPr/>
          </p:nvSpPr>
          <p:spPr>
            <a:xfrm>
              <a:off x="3588354" y="791444"/>
              <a:ext cx="188743" cy="283558"/>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60" name="Google Shape;2760;p43"/>
            <p:cNvSpPr/>
            <p:nvPr/>
          </p:nvSpPr>
          <p:spPr>
            <a:xfrm>
              <a:off x="3603677" y="791444"/>
              <a:ext cx="173420" cy="166506"/>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61" name="Google Shape;2761;p43"/>
            <p:cNvSpPr/>
            <p:nvPr/>
          </p:nvSpPr>
          <p:spPr>
            <a:xfrm>
              <a:off x="3408517" y="714830"/>
              <a:ext cx="284111" cy="17939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62" name="Google Shape;2762;p43"/>
            <p:cNvSpPr/>
            <p:nvPr/>
          </p:nvSpPr>
          <p:spPr>
            <a:xfrm>
              <a:off x="3529053" y="714830"/>
              <a:ext cx="163574" cy="174969"/>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63" name="Google Shape;2763;p43"/>
            <p:cNvSpPr/>
            <p:nvPr/>
          </p:nvSpPr>
          <p:spPr>
            <a:xfrm>
              <a:off x="3633327" y="699562"/>
              <a:ext cx="159093" cy="148749"/>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grpSp>
          <p:nvGrpSpPr>
            <p:cNvPr id="2764" name="Google Shape;2764;p43"/>
            <p:cNvGrpSpPr/>
            <p:nvPr/>
          </p:nvGrpSpPr>
          <p:grpSpPr>
            <a:xfrm>
              <a:off x="3253406" y="1141162"/>
              <a:ext cx="405145" cy="392256"/>
              <a:chOff x="3253406" y="1141162"/>
              <a:chExt cx="405145" cy="392256"/>
            </a:xfrm>
          </p:grpSpPr>
          <p:sp>
            <p:nvSpPr>
              <p:cNvPr id="2765" name="Google Shape;2765;p43"/>
              <p:cNvSpPr/>
              <p:nvPr/>
            </p:nvSpPr>
            <p:spPr>
              <a:xfrm>
                <a:off x="3361110" y="1141162"/>
                <a:ext cx="97857" cy="18824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66" name="Google Shape;2766;p43"/>
              <p:cNvSpPr/>
              <p:nvPr/>
            </p:nvSpPr>
            <p:spPr>
              <a:xfrm>
                <a:off x="3391755" y="1209313"/>
                <a:ext cx="62785" cy="121090"/>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67" name="Google Shape;2767;p43"/>
              <p:cNvSpPr/>
              <p:nvPr/>
            </p:nvSpPr>
            <p:spPr>
              <a:xfrm>
                <a:off x="3457417" y="1172803"/>
                <a:ext cx="144323" cy="159591"/>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68" name="Google Shape;2768;p43"/>
              <p:cNvSpPr/>
              <p:nvPr/>
            </p:nvSpPr>
            <p:spPr>
              <a:xfrm>
                <a:off x="3456975" y="1227623"/>
                <a:ext cx="92878" cy="102282"/>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69" name="Google Shape;2769;p43"/>
              <p:cNvSpPr/>
              <p:nvPr/>
            </p:nvSpPr>
            <p:spPr>
              <a:xfrm>
                <a:off x="3464830" y="1313089"/>
                <a:ext cx="193722" cy="90444"/>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70" name="Google Shape;2770;p43"/>
              <p:cNvSpPr/>
              <p:nvPr/>
            </p:nvSpPr>
            <p:spPr>
              <a:xfrm>
                <a:off x="3465328" y="1320003"/>
                <a:ext cx="124077" cy="57807"/>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71" name="Google Shape;2771;p43"/>
              <p:cNvSpPr/>
              <p:nvPr/>
            </p:nvSpPr>
            <p:spPr>
              <a:xfrm>
                <a:off x="3452992" y="1345173"/>
                <a:ext cx="97359" cy="18824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72" name="Google Shape;2772;p43"/>
              <p:cNvSpPr/>
              <p:nvPr/>
            </p:nvSpPr>
            <p:spPr>
              <a:xfrm>
                <a:off x="3457417" y="1344177"/>
                <a:ext cx="62343" cy="121090"/>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73" name="Google Shape;2773;p43"/>
              <p:cNvSpPr/>
              <p:nvPr/>
            </p:nvSpPr>
            <p:spPr>
              <a:xfrm>
                <a:off x="3309277" y="1342241"/>
                <a:ext cx="145264" cy="159093"/>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74" name="Google Shape;2774;p43"/>
              <p:cNvSpPr/>
              <p:nvPr/>
            </p:nvSpPr>
            <p:spPr>
              <a:xfrm>
                <a:off x="3361607" y="1344675"/>
                <a:ext cx="93431" cy="101840"/>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75" name="Google Shape;2775;p43"/>
              <p:cNvSpPr/>
              <p:nvPr/>
            </p:nvSpPr>
            <p:spPr>
              <a:xfrm>
                <a:off x="3253406" y="1270107"/>
                <a:ext cx="193722" cy="91440"/>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76" name="Google Shape;2776;p43"/>
              <p:cNvSpPr/>
              <p:nvPr/>
            </p:nvSpPr>
            <p:spPr>
              <a:xfrm>
                <a:off x="3322609" y="1296272"/>
                <a:ext cx="124022" cy="58360"/>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777" name="Google Shape;2777;p43"/>
              <p:cNvSpPr/>
              <p:nvPr/>
            </p:nvSpPr>
            <p:spPr>
              <a:xfrm>
                <a:off x="3424835" y="1306174"/>
                <a:ext cx="62288" cy="62288"/>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grpSp>
      </p:grpSp>
      <p:pic>
        <p:nvPicPr>
          <p:cNvPr id="74" name="Picture 73"/>
          <p:cNvPicPr>
            <a:picLocks noChangeAspect="1"/>
          </p:cNvPicPr>
          <p:nvPr/>
        </p:nvPicPr>
        <p:blipFill>
          <a:blip r:embed="rId3"/>
          <a:stretch>
            <a:fillRect/>
          </a:stretch>
        </p:blipFill>
        <p:spPr>
          <a:xfrm>
            <a:off x="4664768" y="449023"/>
            <a:ext cx="5006845" cy="1565195"/>
          </a:xfrm>
          <a:prstGeom prst="rect">
            <a:avLst/>
          </a:prstGeom>
        </p:spPr>
      </p:pic>
    </p:spTree>
    <p:extLst>
      <p:ext uri="{BB962C8B-B14F-4D97-AF65-F5344CB8AC3E}">
        <p14:creationId xmlns:p14="http://schemas.microsoft.com/office/powerpoint/2010/main" val="771932446"/>
      </p:ext>
    </p:extLst>
  </p:cSld>
  <p:clrMapOvr>
    <a:masterClrMapping/>
  </p:clrMapOvr>
  <p:transition spd="slow" advTm="3000">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53"/>
        <p:cNvGrpSpPr/>
        <p:nvPr/>
      </p:nvGrpSpPr>
      <p:grpSpPr>
        <a:xfrm>
          <a:off x="0" y="0"/>
          <a:ext cx="0" cy="0"/>
          <a:chOff x="0" y="0"/>
          <a:chExt cx="0" cy="0"/>
        </a:xfrm>
      </p:grpSpPr>
      <p:sp>
        <p:nvSpPr>
          <p:cNvPr id="50" name="矩形 72"/>
          <p:cNvSpPr/>
          <p:nvPr/>
        </p:nvSpPr>
        <p:spPr>
          <a:xfrm>
            <a:off x="-22552" y="783161"/>
            <a:ext cx="11675079" cy="841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2800">
              <a:latin typeface="Times New Roman" panose="02020603050405020304" pitchFamily="18" charset="0"/>
              <a:cs typeface="Times New Roman" panose="02020603050405020304" pitchFamily="18" charset="0"/>
            </a:endParaRPr>
          </a:p>
        </p:txBody>
      </p:sp>
      <p:sp>
        <p:nvSpPr>
          <p:cNvPr id="51" name="Content Placeholder 2"/>
          <p:cNvSpPr txBox="1"/>
          <p:nvPr/>
        </p:nvSpPr>
        <p:spPr>
          <a:xfrm>
            <a:off x="3871595" y="178703"/>
            <a:ext cx="3306445" cy="49244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3200" b="1" dirty="0" err="1" smtClean="0">
                <a:latin typeface="Times New Roman" panose="02020603050405020304" pitchFamily="18" charset="0"/>
                <a:cs typeface="Times New Roman" panose="02020603050405020304" pitchFamily="18" charset="0"/>
                <a:sym typeface="Arial" panose="020B0604020202020204" pitchFamily="34" charset="0"/>
              </a:rPr>
              <a:t>Bài</a:t>
            </a:r>
            <a:r>
              <a:rPr lang="en-US" altLang="zh-CN" sz="3200" b="1" dirty="0" smtClean="0">
                <a:latin typeface="Times New Roman" panose="02020603050405020304" pitchFamily="18" charset="0"/>
                <a:cs typeface="Times New Roman" panose="02020603050405020304" pitchFamily="18" charset="0"/>
                <a:sym typeface="Arial" panose="020B0604020202020204" pitchFamily="34" charset="0"/>
              </a:rPr>
              <a:t> </a:t>
            </a:r>
            <a:r>
              <a:rPr lang="en-US" altLang="zh-CN" sz="3200" b="1" dirty="0" err="1" smtClean="0">
                <a:latin typeface="Times New Roman" panose="02020603050405020304" pitchFamily="18" charset="0"/>
                <a:cs typeface="Times New Roman" panose="02020603050405020304" pitchFamily="18" charset="0"/>
                <a:sym typeface="Arial" panose="020B0604020202020204" pitchFamily="34" charset="0"/>
              </a:rPr>
              <a:t>tập</a:t>
            </a:r>
            <a:endParaRPr lang="en-US" sz="3200" b="1" dirty="0">
              <a:latin typeface="Times New Roman" panose="02020603050405020304" pitchFamily="18" charset="0"/>
              <a:ea typeface="Elsie" panose="02000000000000000000" charset="0"/>
              <a:cs typeface="Times New Roman" panose="02020603050405020304" pitchFamily="18" charset="0"/>
              <a:sym typeface="Arial" panose="020B0604020202020204" pitchFamily="34" charset="0"/>
            </a:endParaRPr>
          </a:p>
        </p:txBody>
      </p:sp>
      <p:sp>
        <p:nvSpPr>
          <p:cNvPr id="54" name="Rectangle 53"/>
          <p:cNvSpPr/>
          <p:nvPr/>
        </p:nvSpPr>
        <p:spPr>
          <a:xfrm>
            <a:off x="330927" y="1375667"/>
            <a:ext cx="10870474" cy="2462213"/>
          </a:xfrm>
          <a:prstGeom prst="rect">
            <a:avLst/>
          </a:prstGeom>
        </p:spPr>
        <p:txBody>
          <a:bodyPr wrap="square">
            <a:spAutoFit/>
          </a:bodyPr>
          <a:lstStyle/>
          <a:p>
            <a:pPr algn="just">
              <a:spcAft>
                <a:spcPts val="0"/>
              </a:spcAft>
              <a:defRPr/>
            </a:pPr>
            <a:r>
              <a:rPr lang="en-US" sz="2800" i="1" dirty="0">
                <a:solidFill>
                  <a:schemeClr val="accent1"/>
                </a:solidFill>
                <a:latin typeface="Times New Roman" panose="02020603050405020304" pitchFamily="18" charset="0"/>
                <a:ea typeface="Calibri" panose="020F0502020204030204"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đô</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viết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Lượn</a:t>
            </a:r>
            <a:r>
              <a:rPr lang="en-US" sz="2800" i="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tiếng</a:t>
            </a:r>
            <a:r>
              <a:rPr lang="en-US" sz="2800" i="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nói</a:t>
            </a:r>
            <a:r>
              <a:rPr lang="en-US" sz="2800" i="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của</a:t>
            </a:r>
            <a:r>
              <a:rPr lang="en-US" sz="2800" i="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2800" i="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800" i="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tiếng</a:t>
            </a:r>
            <a:r>
              <a:rPr lang="en-US" sz="2800" i="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lòng</a:t>
            </a:r>
            <a:r>
              <a:rPr lang="en-US" sz="2800" i="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của</a:t>
            </a:r>
            <a:r>
              <a:rPr lang="en-US" sz="2800" i="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ngày</a:t>
            </a:r>
            <a:r>
              <a:rPr lang="en-US" sz="2800" i="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hội</a:t>
            </a:r>
            <a:r>
              <a:rPr lang="en-US" sz="2800" i="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xuân</a:t>
            </a:r>
            <a:r>
              <a:rPr lang="en-US" sz="2800" i="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lành</a:t>
            </a:r>
            <a:r>
              <a:rPr lang="en-US" sz="2800" i="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mạnh</a:t>
            </a:r>
            <a:r>
              <a:rPr lang="en-US" sz="2800" i="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i="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sáng</a:t>
            </a:r>
            <a:r>
              <a:rPr lang="en-US" sz="2800" i="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i="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sức</a:t>
            </a:r>
            <a:r>
              <a:rPr lang="en-US" sz="2800" i="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sống</a:t>
            </a:r>
            <a:r>
              <a:rPr lang="en-US" sz="2800" i="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vang</a:t>
            </a:r>
            <a:r>
              <a:rPr lang="en-US" sz="2800" i="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vọng</a:t>
            </a:r>
            <a:r>
              <a:rPr lang="en-US" sz="2800" i="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sôi</a:t>
            </a:r>
            <a:r>
              <a:rPr lang="en-US" sz="2800" i="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nổi</a:t>
            </a:r>
            <a:r>
              <a:rPr lang="en-US" sz="2800" i="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mà </a:t>
            </a:r>
            <a:r>
              <a:rPr lang="en-US" sz="2800" i="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êm</a:t>
            </a:r>
            <a:r>
              <a:rPr lang="en-US" sz="2800" i="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i="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dưới</a:t>
            </a:r>
            <a:r>
              <a:rPr lang="en-US" sz="2800" i="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trời</a:t>
            </a:r>
            <a:r>
              <a:rPr lang="en-US" sz="2800" i="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xuân</a:t>
            </a:r>
            <a:r>
              <a:rPr lang="en-US" sz="2800" i="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Việt</a:t>
            </a:r>
            <a:r>
              <a:rPr lang="en-US" sz="2800" i="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Bắc</a:t>
            </a:r>
            <a:endParaRPr lang="en-US" sz="2800" dirty="0">
              <a:latin typeface="Times New Roman" panose="02020603050405020304" pitchFamily="18" charset="0"/>
              <a:cs typeface="Times New Roman" panose="02020603050405020304" pitchFamily="18" charset="0"/>
            </a:endParaRPr>
          </a:p>
          <a:p>
            <a:pPr algn="just">
              <a:lnSpc>
                <a:spcPct val="150000"/>
              </a:lnSpc>
              <a:spcAft>
                <a:spcPts val="800"/>
              </a:spcAft>
              <a:defRPr/>
            </a:pPr>
            <a:endParaRPr lang="en-US" sz="2800" b="1" dirty="0">
              <a:ln w="12700">
                <a:solidFill>
                  <a:schemeClr val="tx2">
                    <a:lumMod val="75000"/>
                  </a:schemeClr>
                </a:solidFill>
                <a:prstDash val="solid"/>
              </a:ln>
              <a:solidFill>
                <a:schemeClr val="accent1"/>
              </a:solidFill>
              <a:effectLst>
                <a:outerShdw dist="38100" dir="2640000" algn="bl" rotWithShape="0">
                  <a:schemeClr val="tx2">
                    <a:lumMod val="75000"/>
                  </a:schemeClr>
                </a:outerShdw>
              </a:effectLst>
              <a:latin typeface="Times New Roman" panose="02020603050405020304" pitchFamily="18" charset="0"/>
              <a:ea typeface="Calibri" panose="020F0502020204030204" charset="0"/>
              <a:cs typeface="Times New Roman" panose="02020603050405020304" pitchFamily="18" charset="0"/>
            </a:endParaRPr>
          </a:p>
        </p:txBody>
      </p:sp>
      <p:sp>
        <p:nvSpPr>
          <p:cNvPr id="12" name="Rectangle 11"/>
          <p:cNvSpPr/>
          <p:nvPr/>
        </p:nvSpPr>
        <p:spPr>
          <a:xfrm>
            <a:off x="627529" y="3837880"/>
            <a:ext cx="10573872" cy="1815882"/>
          </a:xfrm>
          <a:prstGeom prst="rect">
            <a:avLst/>
          </a:prstGeom>
        </p:spPr>
        <p:txBody>
          <a:bodyPr wrap="square">
            <a:spAutoFit/>
          </a:bodyPr>
          <a:lstStyle/>
          <a:p>
            <a:pPr algn="just"/>
            <a:r>
              <a:rPr lang="en-US" altLang="en-US" sz="2800" dirty="0" smtClean="0">
                <a:solidFill>
                  <a:srgbClr val="222222"/>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800" dirty="0" smtClean="0">
                <a:solidFill>
                  <a:srgbClr val="222222"/>
                </a:solidFill>
                <a:latin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cs typeface="Times New Roman" panose="02020603050405020304" pitchFamily="18" charset="0"/>
              </a:rPr>
              <a:t>Thái</a:t>
            </a:r>
            <a:r>
              <a:rPr lang="en-US" altLang="en-US" sz="2800" dirty="0">
                <a:solidFill>
                  <a:srgbClr val="222222"/>
                </a:solidFill>
                <a:latin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cs typeface="Times New Roman" panose="02020603050405020304" pitchFamily="18" charset="0"/>
              </a:rPr>
              <a:t>đô</a:t>
            </a:r>
            <a:r>
              <a:rPr lang="en-US" altLang="en-US" sz="2800" dirty="0">
                <a:solidFill>
                  <a:srgbClr val="222222"/>
                </a:solidFill>
                <a:latin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cs typeface="Times New Roman" panose="02020603050405020304" pitchFamily="18" charset="0"/>
              </a:rPr>
              <a:t>đánh</a:t>
            </a:r>
            <a:r>
              <a:rPr lang="en-US" altLang="en-US" sz="2800" dirty="0">
                <a:solidFill>
                  <a:srgbClr val="222222"/>
                </a:solidFill>
                <a:latin typeface="Times New Roman" panose="02020603050405020304" pitchFamily="18" charset="0"/>
                <a:cs typeface="Times New Roman" panose="02020603050405020304" pitchFamily="18" charset="0"/>
              </a:rPr>
              <a:t> </a:t>
            </a:r>
            <a:r>
              <a:rPr lang="en-US" altLang="en-US" sz="2800" dirty="0" err="1" smtClean="0">
                <a:solidFill>
                  <a:srgbClr val="222222"/>
                </a:solidFill>
                <a:latin typeface="Times New Roman" panose="02020603050405020304" pitchFamily="18" charset="0"/>
                <a:cs typeface="Times New Roman" panose="02020603050405020304" pitchFamily="18" charset="0"/>
              </a:rPr>
              <a:t>giá</a:t>
            </a:r>
            <a:r>
              <a:rPr lang="en-US" altLang="en-US" sz="2800" dirty="0" smtClean="0">
                <a:solidFill>
                  <a:srgbClr val="222222"/>
                </a:solidFill>
                <a:latin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cs typeface="Times New Roman" panose="02020603050405020304" pitchFamily="18" charset="0"/>
              </a:rPr>
              <a:t>của</a:t>
            </a:r>
            <a:r>
              <a:rPr lang="en-US" altLang="en-US" sz="2800" dirty="0">
                <a:solidFill>
                  <a:srgbClr val="222222"/>
                </a:solidFill>
                <a:latin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cs typeface="Times New Roman" panose="02020603050405020304" pitchFamily="18" charset="0"/>
              </a:rPr>
              <a:t>người</a:t>
            </a:r>
            <a:r>
              <a:rPr lang="en-US" altLang="en-US" sz="2800" dirty="0">
                <a:solidFill>
                  <a:srgbClr val="222222"/>
                </a:solidFill>
                <a:latin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cs typeface="Times New Roman" panose="02020603050405020304" pitchFamily="18" charset="0"/>
              </a:rPr>
              <a:t>viết</a:t>
            </a:r>
            <a:r>
              <a:rPr lang="en-US" altLang="en-US" sz="2800" dirty="0">
                <a:solidFill>
                  <a:srgbClr val="222222"/>
                </a:solidFill>
                <a:latin typeface="Times New Roman" panose="02020603050405020304" pitchFamily="18" charset="0"/>
                <a:cs typeface="Times New Roman" panose="02020603050405020304" pitchFamily="18" charset="0"/>
              </a:rPr>
              <a:t> qua </a:t>
            </a:r>
            <a:r>
              <a:rPr lang="en-US" altLang="en-US" sz="2800" dirty="0" err="1">
                <a:solidFill>
                  <a:srgbClr val="222222"/>
                </a:solidFill>
                <a:latin typeface="Times New Roman" panose="02020603050405020304" pitchFamily="18" charset="0"/>
                <a:cs typeface="Times New Roman" panose="02020603050405020304" pitchFamily="18" charset="0"/>
              </a:rPr>
              <a:t>câu</a:t>
            </a:r>
            <a:r>
              <a:rPr lang="en-US" altLang="en-US" sz="2800" dirty="0">
                <a:solidFill>
                  <a:srgbClr val="222222"/>
                </a:solidFill>
                <a:latin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cs typeface="Times New Roman" panose="02020603050405020304" pitchFamily="18" charset="0"/>
              </a:rPr>
              <a:t>văn</a:t>
            </a:r>
            <a:r>
              <a:rPr lang="en-US" altLang="en-US" sz="2800" dirty="0">
                <a:solidFill>
                  <a:srgbClr val="222222"/>
                </a:solidFill>
                <a:latin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cs typeface="Times New Roman" panose="02020603050405020304" pitchFamily="18" charset="0"/>
              </a:rPr>
              <a:t>trên</a:t>
            </a:r>
            <a:r>
              <a:rPr lang="en-US" altLang="en-US" sz="2800" dirty="0">
                <a:solidFill>
                  <a:srgbClr val="222222"/>
                </a:solidFill>
                <a:latin typeface="Times New Roman" panose="02020603050405020304" pitchFamily="18" charset="0"/>
                <a:cs typeface="Times New Roman" panose="02020603050405020304" pitchFamily="18" charset="0"/>
              </a:rPr>
              <a:t> </a:t>
            </a:r>
            <a:r>
              <a:rPr lang="en-US" altLang="en-US" sz="2800" dirty="0" err="1" smtClean="0">
                <a:solidFill>
                  <a:srgbClr val="222222"/>
                </a:solidFill>
                <a:latin typeface="Times New Roman" panose="02020603050405020304" pitchFamily="18" charset="0"/>
                <a:cs typeface="Times New Roman" panose="02020603050405020304" pitchFamily="18" charset="0"/>
              </a:rPr>
              <a:t>thể</a:t>
            </a:r>
            <a:r>
              <a:rPr lang="en-US" altLang="en-US" sz="2800" dirty="0" smtClean="0">
                <a:solidFill>
                  <a:srgbClr val="222222"/>
                </a:solidFill>
                <a:latin typeface="Times New Roman" panose="02020603050405020304" pitchFamily="18" charset="0"/>
                <a:cs typeface="Times New Roman" panose="02020603050405020304" pitchFamily="18" charset="0"/>
              </a:rPr>
              <a:t> </a:t>
            </a:r>
            <a:r>
              <a:rPr lang="en-US" altLang="en-US" sz="2800" dirty="0" err="1" smtClean="0">
                <a:solidFill>
                  <a:srgbClr val="222222"/>
                </a:solidFill>
                <a:latin typeface="Times New Roman" panose="02020603050405020304" pitchFamily="18" charset="0"/>
                <a:cs typeface="Times New Roman" panose="02020603050405020304" pitchFamily="18" charset="0"/>
              </a:rPr>
              <a:t>hiện</a:t>
            </a:r>
            <a:r>
              <a:rPr lang="en-US" altLang="en-US" sz="2800" dirty="0" smtClean="0">
                <a:solidFill>
                  <a:srgbClr val="222222"/>
                </a:solidFill>
                <a:latin typeface="Times New Roman" panose="02020603050405020304" pitchFamily="18" charset="0"/>
                <a:cs typeface="Times New Roman" panose="02020603050405020304" pitchFamily="18" charset="0"/>
              </a:rPr>
              <a:t> qua </a:t>
            </a:r>
            <a:r>
              <a:rPr lang="en-US" altLang="en-US" sz="2800" dirty="0" err="1" smtClean="0">
                <a:solidFill>
                  <a:srgbClr val="222222"/>
                </a:solidFill>
                <a:latin typeface="Times New Roman" panose="02020603050405020304" pitchFamily="18" charset="0"/>
                <a:cs typeface="Times New Roman" panose="02020603050405020304" pitchFamily="18" charset="0"/>
              </a:rPr>
              <a:t>cách</a:t>
            </a:r>
            <a:r>
              <a:rPr lang="en-US" altLang="en-US" sz="2800" dirty="0" smtClean="0">
                <a:solidFill>
                  <a:srgbClr val="222222"/>
                </a:solidFill>
                <a:latin typeface="Times New Roman" panose="02020603050405020304" pitchFamily="18" charset="0"/>
                <a:cs typeface="Times New Roman" panose="02020603050405020304" pitchFamily="18" charset="0"/>
              </a:rPr>
              <a:t> </a:t>
            </a:r>
            <a:r>
              <a:rPr lang="en-US" altLang="en-US" sz="2800" dirty="0" err="1" smtClean="0">
                <a:solidFill>
                  <a:srgbClr val="222222"/>
                </a:solidFill>
                <a:latin typeface="Times New Roman" panose="02020603050405020304" pitchFamily="18" charset="0"/>
                <a:cs typeface="Times New Roman" panose="02020603050405020304" pitchFamily="18" charset="0"/>
              </a:rPr>
              <a:t>sử</a:t>
            </a:r>
            <a:r>
              <a:rPr lang="en-US" altLang="en-US" sz="2800" dirty="0" smtClean="0">
                <a:solidFill>
                  <a:srgbClr val="222222"/>
                </a:solidFill>
                <a:latin typeface="Times New Roman" panose="02020603050405020304" pitchFamily="18" charset="0"/>
                <a:cs typeface="Times New Roman" panose="02020603050405020304" pitchFamily="18" charset="0"/>
              </a:rPr>
              <a:t> </a:t>
            </a:r>
            <a:r>
              <a:rPr lang="en-US" altLang="en-US" sz="2800" dirty="0" err="1" smtClean="0">
                <a:solidFill>
                  <a:srgbClr val="222222"/>
                </a:solidFill>
                <a:latin typeface="Times New Roman" panose="02020603050405020304" pitchFamily="18" charset="0"/>
                <a:cs typeface="Times New Roman" panose="02020603050405020304" pitchFamily="18" charset="0"/>
              </a:rPr>
              <a:t>dụng</a:t>
            </a:r>
            <a:r>
              <a:rPr lang="en-US" altLang="en-US" sz="2800" dirty="0" smtClean="0">
                <a:solidFill>
                  <a:srgbClr val="222222"/>
                </a:solidFill>
                <a:latin typeface="Times New Roman" panose="02020603050405020304" pitchFamily="18" charset="0"/>
                <a:cs typeface="Times New Roman" panose="02020603050405020304" pitchFamily="18" charset="0"/>
              </a:rPr>
              <a:t> </a:t>
            </a:r>
            <a:r>
              <a:rPr lang="en-US" altLang="en-US" sz="2800" dirty="0" err="1" smtClean="0">
                <a:solidFill>
                  <a:srgbClr val="222222"/>
                </a:solidFill>
                <a:latin typeface="Times New Roman" panose="02020603050405020304" pitchFamily="18" charset="0"/>
                <a:cs typeface="Times New Roman" panose="02020603050405020304" pitchFamily="18" charset="0"/>
              </a:rPr>
              <a:t>từ</a:t>
            </a:r>
            <a:r>
              <a:rPr lang="en-US" altLang="en-US" sz="2800" dirty="0" smtClean="0">
                <a:solidFill>
                  <a:srgbClr val="222222"/>
                </a:solidFill>
                <a:latin typeface="Times New Roman" panose="02020603050405020304" pitchFamily="18" charset="0"/>
                <a:cs typeface="Times New Roman" panose="02020603050405020304" pitchFamily="18" charset="0"/>
              </a:rPr>
              <a:t> </a:t>
            </a:r>
            <a:r>
              <a:rPr lang="en-US" altLang="en-US" sz="2800" dirty="0" err="1" smtClean="0">
                <a:solidFill>
                  <a:srgbClr val="222222"/>
                </a:solidFill>
                <a:latin typeface="Times New Roman" panose="02020603050405020304" pitchFamily="18" charset="0"/>
                <a:cs typeface="Times New Roman" panose="02020603050405020304" pitchFamily="18" charset="0"/>
              </a:rPr>
              <a:t>ngữ</a:t>
            </a:r>
            <a:r>
              <a:rPr lang="en-US" altLang="en-US" sz="2800" dirty="0" smtClean="0">
                <a:solidFill>
                  <a:srgbClr val="222222"/>
                </a:solidFill>
                <a:latin typeface="Times New Roman" panose="02020603050405020304" pitchFamily="18" charset="0"/>
                <a:cs typeface="Times New Roman" panose="02020603050405020304" pitchFamily="18" charset="0"/>
              </a:rPr>
              <a:t>, </a:t>
            </a:r>
            <a:r>
              <a:rPr lang="en-US" altLang="en-US" sz="2800" dirty="0" err="1" smtClean="0">
                <a:solidFill>
                  <a:srgbClr val="222222"/>
                </a:solidFill>
                <a:latin typeface="Times New Roman" panose="02020603050405020304" pitchFamily="18" charset="0"/>
                <a:cs typeface="Times New Roman" panose="02020603050405020304" pitchFamily="18" charset="0"/>
              </a:rPr>
              <a:t>nhất</a:t>
            </a:r>
            <a:r>
              <a:rPr lang="en-US" altLang="en-US" sz="2800" dirty="0" smtClean="0">
                <a:solidFill>
                  <a:srgbClr val="222222"/>
                </a:solidFill>
                <a:latin typeface="Times New Roman" panose="02020603050405020304" pitchFamily="18" charset="0"/>
                <a:cs typeface="Times New Roman" panose="02020603050405020304" pitchFamily="18" charset="0"/>
              </a:rPr>
              <a:t> </a:t>
            </a:r>
            <a:r>
              <a:rPr lang="en-US" altLang="en-US" sz="2800" dirty="0" err="1" smtClean="0">
                <a:solidFill>
                  <a:srgbClr val="222222"/>
                </a:solidFill>
                <a:latin typeface="Times New Roman" panose="02020603050405020304" pitchFamily="18" charset="0"/>
                <a:cs typeface="Times New Roman" panose="02020603050405020304" pitchFamily="18" charset="0"/>
              </a:rPr>
              <a:t>là</a:t>
            </a:r>
            <a:r>
              <a:rPr lang="en-US" altLang="en-US" sz="2800" dirty="0" smtClean="0">
                <a:solidFill>
                  <a:srgbClr val="222222"/>
                </a:solidFill>
                <a:latin typeface="Times New Roman" panose="02020603050405020304" pitchFamily="18" charset="0"/>
                <a:cs typeface="Times New Roman" panose="02020603050405020304" pitchFamily="18" charset="0"/>
              </a:rPr>
              <a:t> </a:t>
            </a:r>
            <a:r>
              <a:rPr lang="en-US" altLang="en-US" sz="2800" dirty="0" err="1" smtClean="0">
                <a:solidFill>
                  <a:srgbClr val="222222"/>
                </a:solidFill>
                <a:latin typeface="Times New Roman" panose="02020603050405020304" pitchFamily="18" charset="0"/>
                <a:cs typeface="Times New Roman" panose="02020603050405020304" pitchFamily="18" charset="0"/>
              </a:rPr>
              <a:t>tính</a:t>
            </a:r>
            <a:r>
              <a:rPr lang="en-US" altLang="en-US" sz="2800" dirty="0" smtClean="0">
                <a:solidFill>
                  <a:srgbClr val="222222"/>
                </a:solidFill>
                <a:latin typeface="Times New Roman" panose="02020603050405020304" pitchFamily="18" charset="0"/>
                <a:cs typeface="Times New Roman" panose="02020603050405020304" pitchFamily="18" charset="0"/>
              </a:rPr>
              <a:t> </a:t>
            </a:r>
            <a:r>
              <a:rPr lang="en-US" altLang="en-US" sz="2800" dirty="0" err="1" smtClean="0">
                <a:solidFill>
                  <a:srgbClr val="222222"/>
                </a:solidFill>
                <a:latin typeface="Times New Roman" panose="02020603050405020304" pitchFamily="18" charset="0"/>
                <a:cs typeface="Times New Roman" panose="02020603050405020304" pitchFamily="18" charset="0"/>
              </a:rPr>
              <a:t>từ</a:t>
            </a:r>
            <a:r>
              <a:rPr lang="en-US" altLang="en-US" sz="2800" dirty="0" smtClean="0">
                <a:solidFill>
                  <a:srgbClr val="222222"/>
                </a:solidFill>
                <a:latin typeface="Times New Roman" panose="02020603050405020304" pitchFamily="18" charset="0"/>
                <a:cs typeface="Times New Roman" panose="02020603050405020304" pitchFamily="18" charset="0"/>
              </a:rPr>
              <a:t>. </a:t>
            </a:r>
            <a:r>
              <a:rPr lang="en-US" altLang="en-US" sz="2800" dirty="0" err="1" smtClean="0">
                <a:solidFill>
                  <a:srgbClr val="222222"/>
                </a:solidFill>
                <a:latin typeface="Times New Roman" panose="02020603050405020304" pitchFamily="18" charset="0"/>
                <a:cs typeface="Times New Roman" panose="02020603050405020304" pitchFamily="18" charset="0"/>
              </a:rPr>
              <a:t>Câu</a:t>
            </a:r>
            <a:r>
              <a:rPr lang="en-US" altLang="en-US" sz="2800" dirty="0" smtClean="0">
                <a:solidFill>
                  <a:srgbClr val="222222"/>
                </a:solidFill>
                <a:latin typeface="Times New Roman" panose="02020603050405020304" pitchFamily="18" charset="0"/>
                <a:cs typeface="Times New Roman" panose="02020603050405020304" pitchFamily="18" charset="0"/>
              </a:rPr>
              <a:t> </a:t>
            </a:r>
            <a:r>
              <a:rPr lang="en-US" altLang="en-US" sz="2800" dirty="0" err="1" smtClean="0">
                <a:solidFill>
                  <a:srgbClr val="222222"/>
                </a:solidFill>
                <a:latin typeface="Times New Roman" panose="02020603050405020304" pitchFamily="18" charset="0"/>
                <a:cs typeface="Times New Roman" panose="02020603050405020304" pitchFamily="18" charset="0"/>
              </a:rPr>
              <a:t>văn</a:t>
            </a:r>
            <a:r>
              <a:rPr lang="en-US" altLang="en-US" sz="2800" dirty="0" smtClean="0">
                <a:solidFill>
                  <a:srgbClr val="222222"/>
                </a:solidFill>
                <a:latin typeface="Times New Roman" panose="02020603050405020304" pitchFamily="18" charset="0"/>
                <a:cs typeface="Times New Roman" panose="02020603050405020304" pitchFamily="18" charset="0"/>
              </a:rPr>
              <a:t> </a:t>
            </a:r>
            <a:r>
              <a:rPr lang="en-US" altLang="en-US" sz="2800" dirty="0" err="1" smtClean="0">
                <a:solidFill>
                  <a:srgbClr val="222222"/>
                </a:solidFill>
                <a:latin typeface="Times New Roman" panose="02020603050405020304" pitchFamily="18" charset="0"/>
                <a:cs typeface="Times New Roman" panose="02020603050405020304" pitchFamily="18" charset="0"/>
              </a:rPr>
              <a:t>được</a:t>
            </a:r>
            <a:r>
              <a:rPr lang="en-US" altLang="en-US" sz="2800" dirty="0" smtClean="0">
                <a:solidFill>
                  <a:srgbClr val="222222"/>
                </a:solidFill>
                <a:latin typeface="Times New Roman" panose="02020603050405020304" pitchFamily="18" charset="0"/>
                <a:cs typeface="Times New Roman" panose="02020603050405020304" pitchFamily="18" charset="0"/>
              </a:rPr>
              <a:t> </a:t>
            </a:r>
            <a:r>
              <a:rPr lang="en-US" altLang="en-US" sz="2800" dirty="0" err="1" smtClean="0">
                <a:solidFill>
                  <a:srgbClr val="222222"/>
                </a:solidFill>
                <a:latin typeface="Times New Roman" panose="02020603050405020304" pitchFamily="18" charset="0"/>
                <a:cs typeface="Times New Roman" panose="02020603050405020304" pitchFamily="18" charset="0"/>
              </a:rPr>
              <a:t>trích</a:t>
            </a:r>
            <a:r>
              <a:rPr lang="en-US" altLang="en-US" sz="2800" dirty="0" smtClean="0">
                <a:solidFill>
                  <a:srgbClr val="222222"/>
                </a:solidFill>
                <a:latin typeface="Times New Roman" panose="02020603050405020304" pitchFamily="18" charset="0"/>
                <a:cs typeface="Times New Roman" panose="02020603050405020304" pitchFamily="18" charset="0"/>
              </a:rPr>
              <a:t> </a:t>
            </a:r>
            <a:r>
              <a:rPr lang="en-US" altLang="en-US" sz="2800" dirty="0" err="1" smtClean="0">
                <a:solidFill>
                  <a:srgbClr val="222222"/>
                </a:solidFill>
                <a:latin typeface="Times New Roman" panose="02020603050405020304" pitchFamily="18" charset="0"/>
                <a:cs typeface="Times New Roman" panose="02020603050405020304" pitchFamily="18" charset="0"/>
              </a:rPr>
              <a:t>dẫn</a:t>
            </a:r>
            <a:r>
              <a:rPr lang="en-US" altLang="en-US" sz="2800" dirty="0" smtClean="0">
                <a:solidFill>
                  <a:srgbClr val="222222"/>
                </a:solidFill>
                <a:latin typeface="Times New Roman" panose="02020603050405020304" pitchFamily="18" charset="0"/>
                <a:cs typeface="Times New Roman" panose="02020603050405020304" pitchFamily="18" charset="0"/>
              </a:rPr>
              <a:t> </a:t>
            </a:r>
            <a:r>
              <a:rPr lang="en-US" altLang="en-US" sz="2800" dirty="0" err="1" smtClean="0">
                <a:solidFill>
                  <a:srgbClr val="222222"/>
                </a:solidFill>
                <a:latin typeface="Times New Roman" panose="02020603050405020304" pitchFamily="18" charset="0"/>
                <a:cs typeface="Times New Roman" panose="02020603050405020304" pitchFamily="18" charset="0"/>
              </a:rPr>
              <a:t>thể</a:t>
            </a:r>
            <a:r>
              <a:rPr lang="en-US" altLang="en-US" sz="2800" dirty="0" smtClean="0">
                <a:solidFill>
                  <a:srgbClr val="222222"/>
                </a:solidFill>
                <a:latin typeface="Times New Roman" panose="02020603050405020304" pitchFamily="18" charset="0"/>
                <a:cs typeface="Times New Roman" panose="02020603050405020304" pitchFamily="18" charset="0"/>
              </a:rPr>
              <a:t> </a:t>
            </a:r>
            <a:r>
              <a:rPr lang="en-US" altLang="en-US" sz="2800" dirty="0" err="1" smtClean="0">
                <a:solidFill>
                  <a:srgbClr val="222222"/>
                </a:solidFill>
                <a:latin typeface="Times New Roman" panose="02020603050405020304" pitchFamily="18" charset="0"/>
                <a:cs typeface="Times New Roman" panose="02020603050405020304" pitchFamily="18" charset="0"/>
              </a:rPr>
              <a:t>hiện</a:t>
            </a:r>
            <a:r>
              <a:rPr lang="en-US" altLang="en-US" sz="2800" dirty="0" smtClean="0">
                <a:solidFill>
                  <a:srgbClr val="222222"/>
                </a:solidFill>
                <a:latin typeface="Times New Roman" panose="02020603050405020304" pitchFamily="18" charset="0"/>
                <a:cs typeface="Times New Roman" panose="02020603050405020304" pitchFamily="18" charset="0"/>
              </a:rPr>
              <a:t> </a:t>
            </a:r>
            <a:r>
              <a:rPr lang="en-US" altLang="en-US" sz="2800" dirty="0" err="1" smtClean="0">
                <a:solidFill>
                  <a:srgbClr val="222222"/>
                </a:solidFill>
                <a:latin typeface="Times New Roman" panose="02020603050405020304" pitchFamily="18" charset="0"/>
                <a:cs typeface="Times New Roman" panose="02020603050405020304" pitchFamily="18" charset="0"/>
              </a:rPr>
              <a:t>sự</a:t>
            </a:r>
            <a:r>
              <a:rPr lang="en-US" altLang="en-US" sz="2800" dirty="0" smtClean="0">
                <a:solidFill>
                  <a:srgbClr val="222222"/>
                </a:solidFill>
                <a:latin typeface="Times New Roman" panose="02020603050405020304" pitchFamily="18" charset="0"/>
                <a:cs typeface="Times New Roman" panose="02020603050405020304" pitchFamily="18" charset="0"/>
              </a:rPr>
              <a:t> </a:t>
            </a:r>
            <a:r>
              <a:rPr lang="en-US" altLang="en-US" sz="2800" dirty="0" err="1" smtClean="0">
                <a:solidFill>
                  <a:srgbClr val="222222"/>
                </a:solidFill>
                <a:latin typeface="Times New Roman" panose="02020603050405020304" pitchFamily="18" charset="0"/>
                <a:cs typeface="Times New Roman" panose="02020603050405020304" pitchFamily="18" charset="0"/>
              </a:rPr>
              <a:t>đồng</a:t>
            </a:r>
            <a:r>
              <a:rPr lang="en-US" altLang="en-US" sz="2800" dirty="0" smtClean="0">
                <a:solidFill>
                  <a:srgbClr val="222222"/>
                </a:solidFill>
                <a:latin typeface="Times New Roman" panose="02020603050405020304" pitchFamily="18" charset="0"/>
                <a:cs typeface="Times New Roman" panose="02020603050405020304" pitchFamily="18" charset="0"/>
              </a:rPr>
              <a:t> </a:t>
            </a:r>
            <a:r>
              <a:rPr lang="en-US" altLang="en-US" sz="2800" dirty="0" err="1" smtClean="0">
                <a:solidFill>
                  <a:srgbClr val="222222"/>
                </a:solidFill>
                <a:latin typeface="Times New Roman" panose="02020603050405020304" pitchFamily="18" charset="0"/>
                <a:cs typeface="Times New Roman" panose="02020603050405020304" pitchFamily="18" charset="0"/>
              </a:rPr>
              <a:t>cảm</a:t>
            </a:r>
            <a:r>
              <a:rPr lang="en-US" altLang="en-US" sz="2800" dirty="0" smtClean="0">
                <a:solidFill>
                  <a:srgbClr val="222222"/>
                </a:solidFill>
                <a:latin typeface="Times New Roman" panose="02020603050405020304" pitchFamily="18" charset="0"/>
                <a:cs typeface="Times New Roman" panose="02020603050405020304" pitchFamily="18" charset="0"/>
              </a:rPr>
              <a:t>, </a:t>
            </a:r>
            <a:r>
              <a:rPr lang="en-US" altLang="en-US" sz="2800" dirty="0" err="1" smtClean="0">
                <a:solidFill>
                  <a:srgbClr val="222222"/>
                </a:solidFill>
                <a:latin typeface="Times New Roman" panose="02020603050405020304" pitchFamily="18" charset="0"/>
                <a:cs typeface="Times New Roman" panose="02020603050405020304" pitchFamily="18" charset="0"/>
              </a:rPr>
              <a:t>thái</a:t>
            </a:r>
            <a:r>
              <a:rPr lang="en-US" altLang="en-US" sz="2800" dirty="0" smtClean="0">
                <a:solidFill>
                  <a:srgbClr val="222222"/>
                </a:solidFill>
                <a:latin typeface="Times New Roman" panose="02020603050405020304" pitchFamily="18" charset="0"/>
                <a:cs typeface="Times New Roman" panose="02020603050405020304" pitchFamily="18" charset="0"/>
              </a:rPr>
              <a:t> </a:t>
            </a:r>
            <a:r>
              <a:rPr lang="en-US" altLang="en-US" sz="2800" dirty="0" err="1" smtClean="0">
                <a:solidFill>
                  <a:srgbClr val="222222"/>
                </a:solidFill>
                <a:latin typeface="Times New Roman" panose="02020603050405020304" pitchFamily="18" charset="0"/>
                <a:cs typeface="Times New Roman" panose="02020603050405020304" pitchFamily="18" charset="0"/>
              </a:rPr>
              <a:t>độ</a:t>
            </a:r>
            <a:r>
              <a:rPr lang="en-US" altLang="en-US" sz="2800" dirty="0" smtClean="0">
                <a:solidFill>
                  <a:srgbClr val="222222"/>
                </a:solidFill>
                <a:latin typeface="Times New Roman" panose="02020603050405020304" pitchFamily="18" charset="0"/>
                <a:cs typeface="Times New Roman" panose="02020603050405020304" pitchFamily="18" charset="0"/>
              </a:rPr>
              <a:t> </a:t>
            </a:r>
            <a:r>
              <a:rPr lang="en-US" altLang="en-US" sz="2800" dirty="0" err="1" smtClean="0">
                <a:solidFill>
                  <a:srgbClr val="222222"/>
                </a:solidFill>
                <a:latin typeface="Times New Roman" panose="02020603050405020304" pitchFamily="18" charset="0"/>
                <a:cs typeface="Times New Roman" panose="02020603050405020304" pitchFamily="18" charset="0"/>
              </a:rPr>
              <a:t>ngợi</a:t>
            </a:r>
            <a:r>
              <a:rPr lang="en-US" altLang="en-US" sz="2800" dirty="0" smtClean="0">
                <a:solidFill>
                  <a:srgbClr val="222222"/>
                </a:solidFill>
                <a:latin typeface="Times New Roman" panose="02020603050405020304" pitchFamily="18" charset="0"/>
                <a:cs typeface="Times New Roman" panose="02020603050405020304" pitchFamily="18" charset="0"/>
              </a:rPr>
              <a:t> ca, </a:t>
            </a:r>
            <a:r>
              <a:rPr lang="en-US" altLang="en-US" sz="2800" dirty="0" err="1" smtClean="0">
                <a:solidFill>
                  <a:srgbClr val="222222"/>
                </a:solidFill>
                <a:latin typeface="Times New Roman" panose="02020603050405020304" pitchFamily="18" charset="0"/>
                <a:cs typeface="Times New Roman" panose="02020603050405020304" pitchFamily="18" charset="0"/>
              </a:rPr>
              <a:t>đề</a:t>
            </a:r>
            <a:r>
              <a:rPr lang="en-US" altLang="en-US" sz="2800" dirty="0" smtClean="0">
                <a:solidFill>
                  <a:srgbClr val="222222"/>
                </a:solidFill>
                <a:latin typeface="Times New Roman" panose="02020603050405020304" pitchFamily="18" charset="0"/>
                <a:cs typeface="Times New Roman" panose="02020603050405020304" pitchFamily="18" charset="0"/>
              </a:rPr>
              <a:t> </a:t>
            </a:r>
            <a:r>
              <a:rPr lang="en-US" altLang="en-US" sz="2800" dirty="0" err="1" smtClean="0">
                <a:solidFill>
                  <a:srgbClr val="222222"/>
                </a:solidFill>
                <a:latin typeface="Times New Roman" panose="02020603050405020304" pitchFamily="18" charset="0"/>
                <a:cs typeface="Times New Roman" panose="02020603050405020304" pitchFamily="18" charset="0"/>
              </a:rPr>
              <a:t>cao</a:t>
            </a:r>
            <a:r>
              <a:rPr lang="en-US" altLang="en-US" sz="2800" dirty="0" smtClean="0">
                <a:solidFill>
                  <a:srgbClr val="222222"/>
                </a:solidFill>
                <a:latin typeface="Times New Roman" panose="02020603050405020304" pitchFamily="18" charset="0"/>
                <a:cs typeface="Times New Roman" panose="02020603050405020304" pitchFamily="18" charset="0"/>
              </a:rPr>
              <a:t> </a:t>
            </a:r>
            <a:r>
              <a:rPr lang="en-US" altLang="en-US" sz="2800" dirty="0" err="1" smtClean="0">
                <a:solidFill>
                  <a:srgbClr val="222222"/>
                </a:solidFill>
                <a:latin typeface="Times New Roman" panose="02020603050405020304" pitchFamily="18" charset="0"/>
                <a:cs typeface="Times New Roman" panose="02020603050405020304" pitchFamily="18" charset="0"/>
              </a:rPr>
              <a:t>vẻ</a:t>
            </a:r>
            <a:r>
              <a:rPr lang="en-US" altLang="en-US" sz="2800" dirty="0" smtClean="0">
                <a:solidFill>
                  <a:srgbClr val="222222"/>
                </a:solidFill>
                <a:latin typeface="Times New Roman" panose="02020603050405020304" pitchFamily="18" charset="0"/>
                <a:cs typeface="Times New Roman" panose="02020603050405020304" pitchFamily="18" charset="0"/>
              </a:rPr>
              <a:t> </a:t>
            </a:r>
            <a:r>
              <a:rPr lang="en-US" altLang="en-US" sz="2800" dirty="0" err="1" smtClean="0">
                <a:solidFill>
                  <a:srgbClr val="222222"/>
                </a:solidFill>
                <a:latin typeface="Times New Roman" panose="02020603050405020304" pitchFamily="18" charset="0"/>
                <a:cs typeface="Times New Roman" panose="02020603050405020304" pitchFamily="18" charset="0"/>
              </a:rPr>
              <a:t>đẹp</a:t>
            </a:r>
            <a:r>
              <a:rPr lang="en-US" altLang="en-US" sz="2800" dirty="0" smtClean="0">
                <a:solidFill>
                  <a:srgbClr val="222222"/>
                </a:solidFill>
                <a:latin typeface="Times New Roman" panose="02020603050405020304" pitchFamily="18" charset="0"/>
                <a:cs typeface="Times New Roman" panose="02020603050405020304" pitchFamily="18" charset="0"/>
              </a:rPr>
              <a:t> </a:t>
            </a:r>
            <a:r>
              <a:rPr lang="en-US" altLang="en-US" sz="2800" dirty="0" err="1" smtClean="0">
                <a:solidFill>
                  <a:srgbClr val="222222"/>
                </a:solidFill>
                <a:latin typeface="Times New Roman" panose="02020603050405020304" pitchFamily="18" charset="0"/>
                <a:cs typeface="Times New Roman" panose="02020603050405020304" pitchFamily="18" charset="0"/>
              </a:rPr>
              <a:t>của</a:t>
            </a:r>
            <a:r>
              <a:rPr lang="en-US" altLang="en-US" sz="2800" dirty="0" smtClean="0">
                <a:solidFill>
                  <a:srgbClr val="222222"/>
                </a:solidFill>
                <a:latin typeface="Times New Roman" panose="02020603050405020304" pitchFamily="18" charset="0"/>
                <a:cs typeface="Times New Roman" panose="02020603050405020304" pitchFamily="18" charset="0"/>
              </a:rPr>
              <a:t> </a:t>
            </a:r>
            <a:r>
              <a:rPr lang="en-US" altLang="en-US" sz="2800" dirty="0" err="1" smtClean="0">
                <a:solidFill>
                  <a:srgbClr val="222222"/>
                </a:solidFill>
                <a:latin typeface="Times New Roman" panose="02020603050405020304" pitchFamily="18" charset="0"/>
                <a:cs typeface="Times New Roman" panose="02020603050405020304" pitchFamily="18" charset="0"/>
              </a:rPr>
              <a:t>hát</a:t>
            </a:r>
            <a:r>
              <a:rPr lang="en-US" altLang="en-US" sz="2800" dirty="0" smtClean="0">
                <a:solidFill>
                  <a:srgbClr val="222222"/>
                </a:solidFill>
                <a:latin typeface="Times New Roman" panose="02020603050405020304" pitchFamily="18" charset="0"/>
                <a:cs typeface="Times New Roman" panose="02020603050405020304" pitchFamily="18" charset="0"/>
              </a:rPr>
              <a:t> </a:t>
            </a:r>
            <a:r>
              <a:rPr lang="en-US" altLang="en-US" sz="2800" dirty="0" err="1" smtClean="0">
                <a:solidFill>
                  <a:srgbClr val="222222"/>
                </a:solidFill>
                <a:latin typeface="Times New Roman" panose="02020603050405020304" pitchFamily="18" charset="0"/>
                <a:cs typeface="Times New Roman" panose="02020603050405020304" pitchFamily="18" charset="0"/>
              </a:rPr>
              <a:t>lượn</a:t>
            </a:r>
            <a:r>
              <a:rPr lang="en-US" altLang="en-US" sz="2800" dirty="0" smtClean="0">
                <a:solidFill>
                  <a:srgbClr val="222222"/>
                </a:solidFill>
                <a:latin typeface="Times New Roman" panose="02020603050405020304" pitchFamily="18" charset="0"/>
                <a:cs typeface="Times New Roman" panose="02020603050405020304" pitchFamily="18" charset="0"/>
              </a:rPr>
              <a:t>, </a:t>
            </a:r>
            <a:r>
              <a:rPr lang="en-US" altLang="en-US" sz="2800" dirty="0" err="1" smtClean="0">
                <a:solidFill>
                  <a:srgbClr val="222222"/>
                </a:solidFill>
                <a:latin typeface="Times New Roman" panose="02020603050405020304" pitchFamily="18" charset="0"/>
                <a:cs typeface="Times New Roman" panose="02020603050405020304" pitchFamily="18" charset="0"/>
              </a:rPr>
              <a:t>một</a:t>
            </a:r>
            <a:r>
              <a:rPr lang="en-US" altLang="en-US" sz="2800" dirty="0" smtClean="0">
                <a:solidFill>
                  <a:srgbClr val="222222"/>
                </a:solidFill>
                <a:latin typeface="Times New Roman" panose="02020603050405020304" pitchFamily="18" charset="0"/>
                <a:cs typeface="Times New Roman" panose="02020603050405020304" pitchFamily="18" charset="0"/>
              </a:rPr>
              <a:t> </a:t>
            </a:r>
            <a:r>
              <a:rPr lang="en-US" altLang="en-US" sz="2800" dirty="0" err="1" smtClean="0">
                <a:solidFill>
                  <a:srgbClr val="222222"/>
                </a:solidFill>
                <a:latin typeface="Times New Roman" panose="02020603050405020304" pitchFamily="18" charset="0"/>
                <a:cs typeface="Times New Roman" panose="02020603050405020304" pitchFamily="18" charset="0"/>
              </a:rPr>
              <a:t>sinh</a:t>
            </a:r>
            <a:r>
              <a:rPr lang="en-US" altLang="en-US" sz="2800" dirty="0" smtClean="0">
                <a:solidFill>
                  <a:srgbClr val="222222"/>
                </a:solidFill>
                <a:latin typeface="Times New Roman" panose="02020603050405020304" pitchFamily="18" charset="0"/>
                <a:cs typeface="Times New Roman" panose="02020603050405020304" pitchFamily="18" charset="0"/>
              </a:rPr>
              <a:t> </a:t>
            </a:r>
            <a:r>
              <a:rPr lang="en-US" altLang="en-US" sz="2800" dirty="0" err="1" smtClean="0">
                <a:solidFill>
                  <a:srgbClr val="222222"/>
                </a:solidFill>
                <a:latin typeface="Times New Roman" panose="02020603050405020304" pitchFamily="18" charset="0"/>
                <a:cs typeface="Times New Roman" panose="02020603050405020304" pitchFamily="18" charset="0"/>
              </a:rPr>
              <a:t>hoạt</a:t>
            </a:r>
            <a:r>
              <a:rPr lang="en-US" altLang="en-US" sz="2800" dirty="0" smtClean="0">
                <a:solidFill>
                  <a:srgbClr val="222222"/>
                </a:solidFill>
                <a:latin typeface="Times New Roman" panose="02020603050405020304" pitchFamily="18" charset="0"/>
                <a:cs typeface="Times New Roman" panose="02020603050405020304" pitchFamily="18" charset="0"/>
              </a:rPr>
              <a:t> </a:t>
            </a:r>
            <a:r>
              <a:rPr lang="en-US" altLang="en-US" sz="2800" dirty="0" err="1" smtClean="0">
                <a:solidFill>
                  <a:srgbClr val="222222"/>
                </a:solidFill>
                <a:latin typeface="Times New Roman" panose="02020603050405020304" pitchFamily="18" charset="0"/>
                <a:cs typeface="Times New Roman" panose="02020603050405020304" pitchFamily="18" charset="0"/>
              </a:rPr>
              <a:t>văn</a:t>
            </a:r>
            <a:r>
              <a:rPr lang="en-US" altLang="en-US" sz="2800" dirty="0" smtClean="0">
                <a:solidFill>
                  <a:srgbClr val="222222"/>
                </a:solidFill>
                <a:latin typeface="Times New Roman" panose="02020603050405020304" pitchFamily="18" charset="0"/>
                <a:cs typeface="Times New Roman" panose="02020603050405020304" pitchFamily="18" charset="0"/>
              </a:rPr>
              <a:t> </a:t>
            </a:r>
            <a:r>
              <a:rPr lang="en-US" altLang="en-US" sz="2800" dirty="0" err="1" smtClean="0">
                <a:solidFill>
                  <a:srgbClr val="222222"/>
                </a:solidFill>
                <a:latin typeface="Times New Roman" panose="02020603050405020304" pitchFamily="18" charset="0"/>
                <a:cs typeface="Times New Roman" panose="02020603050405020304" pitchFamily="18" charset="0"/>
              </a:rPr>
              <a:t>hóa</a:t>
            </a:r>
            <a:r>
              <a:rPr lang="en-US" altLang="en-US" sz="2800" dirty="0" smtClean="0">
                <a:solidFill>
                  <a:srgbClr val="222222"/>
                </a:solidFill>
                <a:latin typeface="Times New Roman" panose="02020603050405020304" pitchFamily="18" charset="0"/>
                <a:cs typeface="Times New Roman" panose="02020603050405020304" pitchFamily="18" charset="0"/>
              </a:rPr>
              <a:t> </a:t>
            </a:r>
            <a:r>
              <a:rPr lang="en-US" altLang="en-US" sz="2800" dirty="0" err="1" smtClean="0">
                <a:solidFill>
                  <a:srgbClr val="222222"/>
                </a:solidFill>
                <a:latin typeface="Times New Roman" panose="02020603050405020304" pitchFamily="18" charset="0"/>
                <a:cs typeface="Times New Roman" panose="02020603050405020304" pitchFamily="18" charset="0"/>
              </a:rPr>
              <a:t>dân</a:t>
            </a:r>
            <a:r>
              <a:rPr lang="en-US" altLang="en-US" sz="2800" dirty="0" smtClean="0">
                <a:solidFill>
                  <a:srgbClr val="222222"/>
                </a:solidFill>
                <a:latin typeface="Times New Roman" panose="02020603050405020304" pitchFamily="18" charset="0"/>
                <a:cs typeface="Times New Roman" panose="02020603050405020304" pitchFamily="18" charset="0"/>
              </a:rPr>
              <a:t> </a:t>
            </a:r>
            <a:r>
              <a:rPr lang="en-US" altLang="en-US" sz="2800" dirty="0" err="1" smtClean="0">
                <a:solidFill>
                  <a:srgbClr val="222222"/>
                </a:solidFill>
                <a:latin typeface="Times New Roman" panose="02020603050405020304" pitchFamily="18" charset="0"/>
                <a:cs typeface="Times New Roman" panose="02020603050405020304" pitchFamily="18" charset="0"/>
              </a:rPr>
              <a:t>gian</a:t>
            </a:r>
            <a:r>
              <a:rPr lang="en-US" altLang="en-US" sz="2800" dirty="0" smtClean="0">
                <a:solidFill>
                  <a:srgbClr val="222222"/>
                </a:solidFill>
                <a:latin typeface="Times New Roman" panose="02020603050405020304" pitchFamily="18" charset="0"/>
                <a:cs typeface="Times New Roman" panose="02020603050405020304" pitchFamily="18" charset="0"/>
              </a:rPr>
              <a:t> </a:t>
            </a:r>
            <a:r>
              <a:rPr lang="en-US" altLang="en-US" sz="2800" dirty="0" err="1" smtClean="0">
                <a:solidFill>
                  <a:srgbClr val="222222"/>
                </a:solidFill>
                <a:latin typeface="Times New Roman" panose="02020603050405020304" pitchFamily="18" charset="0"/>
                <a:cs typeface="Times New Roman" panose="02020603050405020304" pitchFamily="18" charset="0"/>
              </a:rPr>
              <a:t>phổ</a:t>
            </a:r>
            <a:r>
              <a:rPr lang="en-US" altLang="en-US" sz="2800" dirty="0" smtClean="0">
                <a:solidFill>
                  <a:srgbClr val="222222"/>
                </a:solidFill>
                <a:latin typeface="Times New Roman" panose="02020603050405020304" pitchFamily="18" charset="0"/>
                <a:cs typeface="Times New Roman" panose="02020603050405020304" pitchFamily="18" charset="0"/>
              </a:rPr>
              <a:t> </a:t>
            </a:r>
            <a:r>
              <a:rPr lang="en-US" altLang="en-US" sz="2800" dirty="0" err="1" smtClean="0">
                <a:solidFill>
                  <a:srgbClr val="222222"/>
                </a:solidFill>
                <a:latin typeface="Times New Roman" panose="02020603050405020304" pitchFamily="18" charset="0"/>
                <a:cs typeface="Times New Roman" panose="02020603050405020304" pitchFamily="18" charset="0"/>
              </a:rPr>
              <a:t>biến</a:t>
            </a:r>
            <a:r>
              <a:rPr lang="en-US" altLang="en-US" sz="2800" dirty="0" smtClean="0">
                <a:solidFill>
                  <a:srgbClr val="222222"/>
                </a:solidFill>
                <a:latin typeface="Times New Roman" panose="02020603050405020304" pitchFamily="18" charset="0"/>
                <a:cs typeface="Times New Roman" panose="02020603050405020304" pitchFamily="18" charset="0"/>
              </a:rPr>
              <a:t> </a:t>
            </a:r>
            <a:r>
              <a:rPr lang="en-US" altLang="en-US" sz="2800" dirty="0" err="1" smtClean="0">
                <a:solidFill>
                  <a:srgbClr val="222222"/>
                </a:solidFill>
                <a:latin typeface="Times New Roman" panose="02020603050405020304" pitchFamily="18" charset="0"/>
                <a:cs typeface="Times New Roman" panose="02020603050405020304" pitchFamily="18" charset="0"/>
              </a:rPr>
              <a:t>của</a:t>
            </a:r>
            <a:r>
              <a:rPr lang="en-US" altLang="en-US" sz="2800" dirty="0" smtClean="0">
                <a:solidFill>
                  <a:srgbClr val="222222"/>
                </a:solidFill>
                <a:latin typeface="Times New Roman" panose="02020603050405020304" pitchFamily="18" charset="0"/>
                <a:cs typeface="Times New Roman" panose="02020603050405020304" pitchFamily="18" charset="0"/>
              </a:rPr>
              <a:t> </a:t>
            </a:r>
            <a:r>
              <a:rPr lang="en-US" altLang="en-US" sz="2800" dirty="0" err="1" smtClean="0">
                <a:solidFill>
                  <a:srgbClr val="222222"/>
                </a:solidFill>
                <a:latin typeface="Times New Roman" panose="02020603050405020304" pitchFamily="18" charset="0"/>
                <a:cs typeface="Times New Roman" panose="02020603050405020304" pitchFamily="18" charset="0"/>
              </a:rPr>
              <a:t>đồng</a:t>
            </a:r>
            <a:r>
              <a:rPr lang="en-US" altLang="en-US" sz="2800" dirty="0" smtClean="0">
                <a:solidFill>
                  <a:srgbClr val="222222"/>
                </a:solidFill>
                <a:latin typeface="Times New Roman" panose="02020603050405020304" pitchFamily="18" charset="0"/>
                <a:cs typeface="Times New Roman" panose="02020603050405020304" pitchFamily="18" charset="0"/>
              </a:rPr>
              <a:t> </a:t>
            </a:r>
            <a:r>
              <a:rPr lang="en-US" altLang="en-US" sz="2800" dirty="0" err="1" smtClean="0">
                <a:solidFill>
                  <a:srgbClr val="222222"/>
                </a:solidFill>
                <a:latin typeface="Times New Roman" panose="02020603050405020304" pitchFamily="18" charset="0"/>
                <a:cs typeface="Times New Roman" panose="02020603050405020304" pitchFamily="18" charset="0"/>
              </a:rPr>
              <a:t>bào</a:t>
            </a:r>
            <a:r>
              <a:rPr lang="en-US" altLang="en-US" sz="2800" dirty="0" smtClean="0">
                <a:solidFill>
                  <a:srgbClr val="222222"/>
                </a:solidFill>
                <a:latin typeface="Times New Roman" panose="02020603050405020304" pitchFamily="18" charset="0"/>
                <a:cs typeface="Times New Roman" panose="02020603050405020304" pitchFamily="18" charset="0"/>
              </a:rPr>
              <a:t> </a:t>
            </a:r>
            <a:r>
              <a:rPr lang="en-US" altLang="en-US" sz="2800" dirty="0" err="1" smtClean="0">
                <a:solidFill>
                  <a:srgbClr val="222222"/>
                </a:solidFill>
                <a:latin typeface="Times New Roman" panose="02020603050405020304" pitchFamily="18" charset="0"/>
                <a:cs typeface="Times New Roman" panose="02020603050405020304" pitchFamily="18" charset="0"/>
              </a:rPr>
              <a:t>Tày</a:t>
            </a:r>
            <a:r>
              <a:rPr lang="en-US" altLang="en-US" sz="2800" dirty="0" smtClean="0">
                <a:solidFill>
                  <a:srgbClr val="222222"/>
                </a:solidFill>
                <a:latin typeface="Times New Roman" panose="02020603050405020304" pitchFamily="18" charset="0"/>
                <a:cs typeface="Times New Roman" panose="02020603050405020304" pitchFamily="18" charset="0"/>
              </a:rPr>
              <a:t>, </a:t>
            </a:r>
            <a:r>
              <a:rPr lang="en-US" altLang="en-US" sz="2800" dirty="0" err="1" smtClean="0">
                <a:solidFill>
                  <a:srgbClr val="222222"/>
                </a:solidFill>
                <a:latin typeface="Times New Roman" panose="02020603050405020304" pitchFamily="18" charset="0"/>
                <a:cs typeface="Times New Roman" panose="02020603050405020304" pitchFamily="18" charset="0"/>
              </a:rPr>
              <a:t>Nùng</a:t>
            </a:r>
            <a:r>
              <a:rPr lang="en-US" altLang="en-US" sz="2800" dirty="0" smtClean="0">
                <a:solidFill>
                  <a:srgbClr val="222222"/>
                </a:solidFill>
                <a:latin typeface="Times New Roman" panose="02020603050405020304" pitchFamily="18" charset="0"/>
                <a:cs typeface="Times New Roman" panose="02020603050405020304" pitchFamily="18" charset="0"/>
              </a:rPr>
              <a:t> </a:t>
            </a:r>
            <a:r>
              <a:rPr lang="en-US" altLang="en-US" sz="2800" dirty="0" err="1" smtClean="0">
                <a:solidFill>
                  <a:srgbClr val="222222"/>
                </a:solidFill>
                <a:latin typeface="Times New Roman" panose="02020603050405020304" pitchFamily="18" charset="0"/>
                <a:cs typeface="Times New Roman" panose="02020603050405020304" pitchFamily="18" charset="0"/>
              </a:rPr>
              <a:t>trong</a:t>
            </a:r>
            <a:r>
              <a:rPr lang="en-US" altLang="en-US" sz="2800" dirty="0" smtClean="0">
                <a:solidFill>
                  <a:srgbClr val="222222"/>
                </a:solidFill>
                <a:latin typeface="Times New Roman" panose="02020603050405020304" pitchFamily="18" charset="0"/>
                <a:cs typeface="Times New Roman" panose="02020603050405020304" pitchFamily="18" charset="0"/>
              </a:rPr>
              <a:t> </a:t>
            </a:r>
            <a:r>
              <a:rPr lang="en-US" altLang="en-US" sz="2800" dirty="0" err="1" smtClean="0">
                <a:solidFill>
                  <a:srgbClr val="222222"/>
                </a:solidFill>
                <a:latin typeface="Times New Roman" panose="02020603050405020304" pitchFamily="18" charset="0"/>
                <a:cs typeface="Times New Roman" panose="02020603050405020304" pitchFamily="18" charset="0"/>
              </a:rPr>
              <a:t>mùa</a:t>
            </a:r>
            <a:r>
              <a:rPr lang="en-US" altLang="en-US" sz="2800" dirty="0" smtClean="0">
                <a:solidFill>
                  <a:srgbClr val="222222"/>
                </a:solidFill>
                <a:latin typeface="Times New Roman" panose="02020603050405020304" pitchFamily="18" charset="0"/>
                <a:cs typeface="Times New Roman" panose="02020603050405020304" pitchFamily="18" charset="0"/>
              </a:rPr>
              <a:t> </a:t>
            </a:r>
            <a:r>
              <a:rPr lang="en-US" altLang="en-US" sz="2800" dirty="0" err="1" smtClean="0">
                <a:solidFill>
                  <a:srgbClr val="222222"/>
                </a:solidFill>
                <a:latin typeface="Times New Roman" panose="02020603050405020304" pitchFamily="18" charset="0"/>
                <a:cs typeface="Times New Roman" panose="02020603050405020304" pitchFamily="18" charset="0"/>
              </a:rPr>
              <a:t>xuân</a:t>
            </a:r>
            <a:r>
              <a:rPr lang="en-US" altLang="en-US" sz="2800" dirty="0" smtClean="0">
                <a:solidFill>
                  <a:srgbClr val="222222"/>
                </a:solidFill>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873750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barn(inVertical)">
                                      <p:cBhvr>
                                        <p:cTn id="10" dur="500"/>
                                        <p:tgtEl>
                                          <p:spTgt spid="5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barn(inVertical)">
                                      <p:cBhvr>
                                        <p:cTn id="15"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8592163" y="38458"/>
            <a:ext cx="5843571" cy="3935122"/>
          </a:xfrm>
          <a:custGeom>
            <a:avLst/>
            <a:gdLst>
              <a:gd name="connsiteX0" fmla="*/ 5496283 w 5496283"/>
              <a:gd name="connsiteY0" fmla="*/ 2921490 h 3701254"/>
              <a:gd name="connsiteX1" fmla="*/ 5496283 w 5496283"/>
              <a:gd name="connsiteY1" fmla="*/ 3701254 h 3701254"/>
              <a:gd name="connsiteX2" fmla="*/ 4796597 w 5496283"/>
              <a:gd name="connsiteY2" fmla="*/ 3701254 h 3701254"/>
              <a:gd name="connsiteX3" fmla="*/ 5336542 w 5496283"/>
              <a:gd name="connsiteY3" fmla="*/ 0 h 3701254"/>
              <a:gd name="connsiteX4" fmla="*/ 5496283 w 5496283"/>
              <a:gd name="connsiteY4" fmla="*/ 0 h 3701254"/>
              <a:gd name="connsiteX5" fmla="*/ 5496283 w 5496283"/>
              <a:gd name="connsiteY5" fmla="*/ 143337 h 3701254"/>
              <a:gd name="connsiteX6" fmla="*/ 0 w 5496283"/>
              <a:gd name="connsiteY6" fmla="*/ 0 h 3701254"/>
              <a:gd name="connsiteX7" fmla="*/ 4656621 w 5496283"/>
              <a:gd name="connsiteY7" fmla="*/ 0 h 3701254"/>
              <a:gd name="connsiteX8" fmla="*/ 1335469 w 5496283"/>
              <a:gd name="connsiteY8" fmla="*/ 3701254 h 3701254"/>
              <a:gd name="connsiteX9" fmla="*/ 0 w 5496283"/>
              <a:gd name="connsiteY9" fmla="*/ 3701254 h 370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96283" h="3701254">
                <a:moveTo>
                  <a:pt x="5496283" y="2921490"/>
                </a:moveTo>
                <a:lnTo>
                  <a:pt x="5496283" y="3701254"/>
                </a:lnTo>
                <a:lnTo>
                  <a:pt x="4796597" y="3701254"/>
                </a:lnTo>
                <a:close/>
                <a:moveTo>
                  <a:pt x="5336542" y="0"/>
                </a:moveTo>
                <a:lnTo>
                  <a:pt x="5496283" y="0"/>
                </a:lnTo>
                <a:lnTo>
                  <a:pt x="5496283" y="143337"/>
                </a:lnTo>
                <a:close/>
                <a:moveTo>
                  <a:pt x="0" y="0"/>
                </a:moveTo>
                <a:lnTo>
                  <a:pt x="4656621" y="0"/>
                </a:lnTo>
                <a:lnTo>
                  <a:pt x="1335469" y="3701254"/>
                </a:lnTo>
                <a:lnTo>
                  <a:pt x="0" y="3701254"/>
                </a:lnTo>
                <a:close/>
              </a:path>
            </a:pathLst>
          </a:custGeom>
        </p:spPr>
      </p:pic>
      <p:pic>
        <p:nvPicPr>
          <p:cNvPr id="4" name="Picture 3"/>
          <p:cNvPicPr>
            <a:picLocks noChangeAspect="1"/>
          </p:cNvPicPr>
          <p:nvPr/>
        </p:nvPicPr>
        <p:blipFill>
          <a:blip r:embed="rId3">
            <a:biLevel thresh="75000"/>
          </a:blip>
          <a:stretch>
            <a:fillRect/>
          </a:stretch>
        </p:blipFill>
        <p:spPr>
          <a:xfrm>
            <a:off x="1544576" y="206215"/>
            <a:ext cx="7047587" cy="1176630"/>
          </a:xfrm>
          <a:prstGeom prst="rect">
            <a:avLst/>
          </a:prstGeom>
        </p:spPr>
      </p:pic>
      <p:pic>
        <p:nvPicPr>
          <p:cNvPr id="6" name="Picture 5"/>
          <p:cNvPicPr>
            <a:picLocks noChangeAspect="1"/>
          </p:cNvPicPr>
          <p:nvPr/>
        </p:nvPicPr>
        <p:blipFill>
          <a:blip r:embed="rId4"/>
          <a:stretch>
            <a:fillRect/>
          </a:stretch>
        </p:blipFill>
        <p:spPr>
          <a:xfrm>
            <a:off x="2261326" y="1687601"/>
            <a:ext cx="7443861" cy="2566638"/>
          </a:xfrm>
          <a:prstGeom prst="rect">
            <a:avLst/>
          </a:prstGeom>
        </p:spPr>
      </p:pic>
      <p:grpSp>
        <p:nvGrpSpPr>
          <p:cNvPr id="7" name="Google Shape;4142;p70"/>
          <p:cNvGrpSpPr/>
          <p:nvPr/>
        </p:nvGrpSpPr>
        <p:grpSpPr>
          <a:xfrm rot="3599945">
            <a:off x="116735" y="2511167"/>
            <a:ext cx="2257855" cy="3063779"/>
            <a:chOff x="4524775" y="3187375"/>
            <a:chExt cx="622575" cy="888850"/>
          </a:xfrm>
        </p:grpSpPr>
        <p:sp>
          <p:nvSpPr>
            <p:cNvPr id="8" name="Google Shape;4143;p70"/>
            <p:cNvSpPr/>
            <p:nvPr/>
          </p:nvSpPr>
          <p:spPr>
            <a:xfrm>
              <a:off x="4936475" y="3836925"/>
              <a:ext cx="89475" cy="239300"/>
            </a:xfrm>
            <a:custGeom>
              <a:avLst/>
              <a:gdLst/>
              <a:ahLst/>
              <a:cxnLst/>
              <a:rect l="l" t="t" r="r" b="b"/>
              <a:pathLst>
                <a:path w="3579" h="9572" extrusionOk="0">
                  <a:moveTo>
                    <a:pt x="3495" y="1"/>
                  </a:moveTo>
                  <a:lnTo>
                    <a:pt x="3420" y="38"/>
                  </a:lnTo>
                  <a:lnTo>
                    <a:pt x="3327" y="131"/>
                  </a:lnTo>
                  <a:lnTo>
                    <a:pt x="3243" y="327"/>
                  </a:lnTo>
                  <a:lnTo>
                    <a:pt x="3122" y="765"/>
                  </a:lnTo>
                  <a:lnTo>
                    <a:pt x="2861" y="1287"/>
                  </a:lnTo>
                  <a:lnTo>
                    <a:pt x="2572" y="1744"/>
                  </a:lnTo>
                  <a:lnTo>
                    <a:pt x="2367" y="2005"/>
                  </a:lnTo>
                  <a:lnTo>
                    <a:pt x="2050" y="2424"/>
                  </a:lnTo>
                  <a:lnTo>
                    <a:pt x="1426" y="3291"/>
                  </a:lnTo>
                  <a:lnTo>
                    <a:pt x="857" y="4195"/>
                  </a:lnTo>
                  <a:lnTo>
                    <a:pt x="401" y="5145"/>
                  </a:lnTo>
                  <a:lnTo>
                    <a:pt x="224" y="5648"/>
                  </a:lnTo>
                  <a:lnTo>
                    <a:pt x="149" y="5900"/>
                  </a:lnTo>
                  <a:lnTo>
                    <a:pt x="47" y="6431"/>
                  </a:lnTo>
                  <a:lnTo>
                    <a:pt x="0" y="6972"/>
                  </a:lnTo>
                  <a:lnTo>
                    <a:pt x="28" y="7503"/>
                  </a:lnTo>
                  <a:lnTo>
                    <a:pt x="112" y="8025"/>
                  </a:lnTo>
                  <a:lnTo>
                    <a:pt x="280" y="8528"/>
                  </a:lnTo>
                  <a:lnTo>
                    <a:pt x="513" y="8985"/>
                  </a:lnTo>
                  <a:lnTo>
                    <a:pt x="839" y="9395"/>
                  </a:lnTo>
                  <a:lnTo>
                    <a:pt x="1025" y="9572"/>
                  </a:lnTo>
                  <a:lnTo>
                    <a:pt x="1566" y="9097"/>
                  </a:lnTo>
                  <a:lnTo>
                    <a:pt x="2116" y="8621"/>
                  </a:lnTo>
                  <a:lnTo>
                    <a:pt x="1929" y="8528"/>
                  </a:lnTo>
                  <a:lnTo>
                    <a:pt x="1612" y="8267"/>
                  </a:lnTo>
                  <a:lnTo>
                    <a:pt x="1361" y="7950"/>
                  </a:lnTo>
                  <a:lnTo>
                    <a:pt x="1174" y="7578"/>
                  </a:lnTo>
                  <a:lnTo>
                    <a:pt x="1062" y="7177"/>
                  </a:lnTo>
                  <a:lnTo>
                    <a:pt x="1007" y="6748"/>
                  </a:lnTo>
                  <a:lnTo>
                    <a:pt x="1007" y="6310"/>
                  </a:lnTo>
                  <a:lnTo>
                    <a:pt x="1072" y="5881"/>
                  </a:lnTo>
                  <a:lnTo>
                    <a:pt x="1128" y="5676"/>
                  </a:lnTo>
                  <a:lnTo>
                    <a:pt x="1268" y="5276"/>
                  </a:lnTo>
                  <a:lnTo>
                    <a:pt x="1650" y="4521"/>
                  </a:lnTo>
                  <a:lnTo>
                    <a:pt x="2349" y="3458"/>
                  </a:lnTo>
                  <a:lnTo>
                    <a:pt x="2805" y="2741"/>
                  </a:lnTo>
                  <a:lnTo>
                    <a:pt x="2982" y="2443"/>
                  </a:lnTo>
                  <a:lnTo>
                    <a:pt x="3308" y="1781"/>
                  </a:lnTo>
                  <a:lnTo>
                    <a:pt x="3476" y="1240"/>
                  </a:lnTo>
                  <a:lnTo>
                    <a:pt x="3551" y="877"/>
                  </a:lnTo>
                  <a:lnTo>
                    <a:pt x="3579" y="514"/>
                  </a:lnTo>
                  <a:lnTo>
                    <a:pt x="3541" y="169"/>
                  </a:lnTo>
                  <a:lnTo>
                    <a:pt x="3495" y="1"/>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 name="Google Shape;4144;p70"/>
            <p:cNvSpPr/>
            <p:nvPr/>
          </p:nvSpPr>
          <p:spPr>
            <a:xfrm>
              <a:off x="5014050" y="3827150"/>
              <a:ext cx="133300" cy="218100"/>
            </a:xfrm>
            <a:custGeom>
              <a:avLst/>
              <a:gdLst/>
              <a:ahLst/>
              <a:cxnLst/>
              <a:rect l="l" t="t" r="r" b="b"/>
              <a:pathLst>
                <a:path w="5332" h="8724" extrusionOk="0">
                  <a:moveTo>
                    <a:pt x="951" y="1"/>
                  </a:moveTo>
                  <a:lnTo>
                    <a:pt x="839" y="56"/>
                  </a:lnTo>
                  <a:lnTo>
                    <a:pt x="765" y="178"/>
                  </a:lnTo>
                  <a:lnTo>
                    <a:pt x="746" y="243"/>
                  </a:lnTo>
                  <a:lnTo>
                    <a:pt x="746" y="373"/>
                  </a:lnTo>
                  <a:lnTo>
                    <a:pt x="811" y="597"/>
                  </a:lnTo>
                  <a:lnTo>
                    <a:pt x="942" y="988"/>
                  </a:lnTo>
                  <a:lnTo>
                    <a:pt x="970" y="1370"/>
                  </a:lnTo>
                  <a:lnTo>
                    <a:pt x="932" y="1687"/>
                  </a:lnTo>
                  <a:lnTo>
                    <a:pt x="886" y="1874"/>
                  </a:lnTo>
                  <a:lnTo>
                    <a:pt x="718" y="2545"/>
                  </a:lnTo>
                  <a:lnTo>
                    <a:pt x="532" y="3206"/>
                  </a:lnTo>
                  <a:lnTo>
                    <a:pt x="383" y="3598"/>
                  </a:lnTo>
                  <a:lnTo>
                    <a:pt x="122" y="4381"/>
                  </a:lnTo>
                  <a:lnTo>
                    <a:pt x="38" y="4791"/>
                  </a:lnTo>
                  <a:lnTo>
                    <a:pt x="0" y="5033"/>
                  </a:lnTo>
                  <a:lnTo>
                    <a:pt x="0" y="5536"/>
                  </a:lnTo>
                  <a:lnTo>
                    <a:pt x="75" y="6021"/>
                  </a:lnTo>
                  <a:lnTo>
                    <a:pt x="215" y="6496"/>
                  </a:lnTo>
                  <a:lnTo>
                    <a:pt x="410" y="6953"/>
                  </a:lnTo>
                  <a:lnTo>
                    <a:pt x="681" y="7372"/>
                  </a:lnTo>
                  <a:lnTo>
                    <a:pt x="998" y="7745"/>
                  </a:lnTo>
                  <a:lnTo>
                    <a:pt x="1370" y="8071"/>
                  </a:lnTo>
                  <a:lnTo>
                    <a:pt x="1575" y="8211"/>
                  </a:lnTo>
                  <a:lnTo>
                    <a:pt x="1790" y="8341"/>
                  </a:lnTo>
                  <a:lnTo>
                    <a:pt x="2246" y="8537"/>
                  </a:lnTo>
                  <a:lnTo>
                    <a:pt x="2722" y="8668"/>
                  </a:lnTo>
                  <a:lnTo>
                    <a:pt x="3216" y="8723"/>
                  </a:lnTo>
                  <a:lnTo>
                    <a:pt x="3710" y="8714"/>
                  </a:lnTo>
                  <a:lnTo>
                    <a:pt x="4203" y="8640"/>
                  </a:lnTo>
                  <a:lnTo>
                    <a:pt x="4679" y="8490"/>
                  </a:lnTo>
                  <a:lnTo>
                    <a:pt x="5117" y="8276"/>
                  </a:lnTo>
                  <a:lnTo>
                    <a:pt x="5331" y="8146"/>
                  </a:lnTo>
                  <a:lnTo>
                    <a:pt x="5266" y="8062"/>
                  </a:lnTo>
                  <a:lnTo>
                    <a:pt x="5163" y="7885"/>
                  </a:lnTo>
                  <a:lnTo>
                    <a:pt x="5089" y="7568"/>
                  </a:lnTo>
                  <a:lnTo>
                    <a:pt x="5061" y="7363"/>
                  </a:lnTo>
                  <a:lnTo>
                    <a:pt x="5033" y="6888"/>
                  </a:lnTo>
                  <a:lnTo>
                    <a:pt x="5079" y="5937"/>
                  </a:lnTo>
                  <a:lnTo>
                    <a:pt x="5145" y="5462"/>
                  </a:lnTo>
                  <a:lnTo>
                    <a:pt x="5052" y="5611"/>
                  </a:lnTo>
                  <a:lnTo>
                    <a:pt x="4763" y="5825"/>
                  </a:lnTo>
                  <a:lnTo>
                    <a:pt x="4418" y="5946"/>
                  </a:lnTo>
                  <a:lnTo>
                    <a:pt x="4036" y="6012"/>
                  </a:lnTo>
                  <a:lnTo>
                    <a:pt x="3849" y="6021"/>
                  </a:lnTo>
                  <a:lnTo>
                    <a:pt x="3598" y="6039"/>
                  </a:lnTo>
                  <a:lnTo>
                    <a:pt x="3094" y="6058"/>
                  </a:lnTo>
                  <a:lnTo>
                    <a:pt x="2601" y="5993"/>
                  </a:lnTo>
                  <a:lnTo>
                    <a:pt x="2153" y="5825"/>
                  </a:lnTo>
                  <a:lnTo>
                    <a:pt x="1957" y="5676"/>
                  </a:lnTo>
                  <a:lnTo>
                    <a:pt x="1846" y="5574"/>
                  </a:lnTo>
                  <a:lnTo>
                    <a:pt x="1669" y="5341"/>
                  </a:lnTo>
                  <a:lnTo>
                    <a:pt x="1547" y="5070"/>
                  </a:lnTo>
                  <a:lnTo>
                    <a:pt x="1464" y="4781"/>
                  </a:lnTo>
                  <a:lnTo>
                    <a:pt x="1445" y="4632"/>
                  </a:lnTo>
                  <a:lnTo>
                    <a:pt x="1417" y="4343"/>
                  </a:lnTo>
                  <a:lnTo>
                    <a:pt x="1464" y="3747"/>
                  </a:lnTo>
                  <a:lnTo>
                    <a:pt x="1510" y="3449"/>
                  </a:lnTo>
                  <a:lnTo>
                    <a:pt x="1613" y="2806"/>
                  </a:lnTo>
                  <a:lnTo>
                    <a:pt x="1678" y="2153"/>
                  </a:lnTo>
                  <a:lnTo>
                    <a:pt x="1687" y="1995"/>
                  </a:lnTo>
                  <a:lnTo>
                    <a:pt x="1650" y="1622"/>
                  </a:lnTo>
                  <a:lnTo>
                    <a:pt x="1519" y="988"/>
                  </a:lnTo>
                  <a:lnTo>
                    <a:pt x="1305" y="411"/>
                  </a:lnTo>
                  <a:lnTo>
                    <a:pt x="1147" y="131"/>
                  </a:lnTo>
                  <a:lnTo>
                    <a:pt x="1026" y="29"/>
                  </a:lnTo>
                  <a:lnTo>
                    <a:pt x="951" y="1"/>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 name="Google Shape;4145;p70"/>
            <p:cNvSpPr/>
            <p:nvPr/>
          </p:nvSpPr>
          <p:spPr>
            <a:xfrm>
              <a:off x="4547625" y="3189000"/>
              <a:ext cx="492550" cy="643300"/>
            </a:xfrm>
            <a:custGeom>
              <a:avLst/>
              <a:gdLst/>
              <a:ahLst/>
              <a:cxnLst/>
              <a:rect l="l" t="t" r="r" b="b"/>
              <a:pathLst>
                <a:path w="19702" h="25732" extrusionOk="0">
                  <a:moveTo>
                    <a:pt x="2619" y="1"/>
                  </a:moveTo>
                  <a:lnTo>
                    <a:pt x="2190" y="3086"/>
                  </a:lnTo>
                  <a:lnTo>
                    <a:pt x="1827" y="5779"/>
                  </a:lnTo>
                  <a:lnTo>
                    <a:pt x="1342" y="9264"/>
                  </a:lnTo>
                  <a:lnTo>
                    <a:pt x="0" y="19031"/>
                  </a:lnTo>
                  <a:lnTo>
                    <a:pt x="19040" y="25732"/>
                  </a:lnTo>
                  <a:lnTo>
                    <a:pt x="19701" y="5956"/>
                  </a:lnTo>
                  <a:lnTo>
                    <a:pt x="12441" y="3421"/>
                  </a:lnTo>
                  <a:lnTo>
                    <a:pt x="9357" y="2349"/>
                  </a:lnTo>
                  <a:lnTo>
                    <a:pt x="5909" y="1147"/>
                  </a:lnTo>
                  <a:lnTo>
                    <a:pt x="2619" y="1"/>
                  </a:lnTo>
                  <a:close/>
                </a:path>
              </a:pathLst>
            </a:custGeom>
            <a:solidFill>
              <a:schemeClr val="accent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 name="Google Shape;4146;p70"/>
            <p:cNvSpPr/>
            <p:nvPr/>
          </p:nvSpPr>
          <p:spPr>
            <a:xfrm>
              <a:off x="4581175" y="3189000"/>
              <a:ext cx="277975" cy="294750"/>
            </a:xfrm>
            <a:custGeom>
              <a:avLst/>
              <a:gdLst/>
              <a:ahLst/>
              <a:cxnLst/>
              <a:rect l="l" t="t" r="r" b="b"/>
              <a:pathLst>
                <a:path w="11119" h="11790" extrusionOk="0">
                  <a:moveTo>
                    <a:pt x="1277" y="1"/>
                  </a:moveTo>
                  <a:lnTo>
                    <a:pt x="848" y="3086"/>
                  </a:lnTo>
                  <a:lnTo>
                    <a:pt x="485" y="5779"/>
                  </a:lnTo>
                  <a:lnTo>
                    <a:pt x="0" y="9264"/>
                  </a:lnTo>
                  <a:lnTo>
                    <a:pt x="531" y="9488"/>
                  </a:lnTo>
                  <a:lnTo>
                    <a:pt x="1594" y="9898"/>
                  </a:lnTo>
                  <a:lnTo>
                    <a:pt x="3243" y="10429"/>
                  </a:lnTo>
                  <a:lnTo>
                    <a:pt x="5480" y="11007"/>
                  </a:lnTo>
                  <a:lnTo>
                    <a:pt x="7744" y="11492"/>
                  </a:lnTo>
                  <a:lnTo>
                    <a:pt x="8881" y="11715"/>
                  </a:lnTo>
                  <a:lnTo>
                    <a:pt x="9096" y="11762"/>
                  </a:lnTo>
                  <a:lnTo>
                    <a:pt x="9422" y="11790"/>
                  </a:lnTo>
                  <a:lnTo>
                    <a:pt x="9636" y="11762"/>
                  </a:lnTo>
                  <a:lnTo>
                    <a:pt x="9739" y="11734"/>
                  </a:lnTo>
                  <a:lnTo>
                    <a:pt x="9916" y="11650"/>
                  </a:lnTo>
                  <a:lnTo>
                    <a:pt x="10186" y="11389"/>
                  </a:lnTo>
                  <a:lnTo>
                    <a:pt x="10373" y="11044"/>
                  </a:lnTo>
                  <a:lnTo>
                    <a:pt x="10503" y="10662"/>
                  </a:lnTo>
                  <a:lnTo>
                    <a:pt x="10540" y="10467"/>
                  </a:lnTo>
                  <a:lnTo>
                    <a:pt x="10727" y="9600"/>
                  </a:lnTo>
                  <a:lnTo>
                    <a:pt x="10969" y="7848"/>
                  </a:lnTo>
                  <a:lnTo>
                    <a:pt x="11099" y="6086"/>
                  </a:lnTo>
                  <a:lnTo>
                    <a:pt x="11118" y="4316"/>
                  </a:lnTo>
                  <a:lnTo>
                    <a:pt x="11099" y="3421"/>
                  </a:lnTo>
                  <a:lnTo>
                    <a:pt x="8015" y="2349"/>
                  </a:lnTo>
                  <a:lnTo>
                    <a:pt x="4567" y="1147"/>
                  </a:lnTo>
                  <a:lnTo>
                    <a:pt x="1277" y="1"/>
                  </a:ln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 name="Google Shape;4147;p70"/>
            <p:cNvSpPr/>
            <p:nvPr/>
          </p:nvSpPr>
          <p:spPr>
            <a:xfrm>
              <a:off x="4593275" y="3189000"/>
              <a:ext cx="188275" cy="188275"/>
            </a:xfrm>
            <a:custGeom>
              <a:avLst/>
              <a:gdLst/>
              <a:ahLst/>
              <a:cxnLst/>
              <a:rect l="l" t="t" r="r" b="b"/>
              <a:pathLst>
                <a:path w="7531" h="7531" extrusionOk="0">
                  <a:moveTo>
                    <a:pt x="793" y="1"/>
                  </a:moveTo>
                  <a:lnTo>
                    <a:pt x="364" y="3086"/>
                  </a:lnTo>
                  <a:lnTo>
                    <a:pt x="1" y="5779"/>
                  </a:lnTo>
                  <a:lnTo>
                    <a:pt x="541" y="6040"/>
                  </a:lnTo>
                  <a:lnTo>
                    <a:pt x="1650" y="6515"/>
                  </a:lnTo>
                  <a:lnTo>
                    <a:pt x="2787" y="6934"/>
                  </a:lnTo>
                  <a:lnTo>
                    <a:pt x="3933" y="7279"/>
                  </a:lnTo>
                  <a:lnTo>
                    <a:pt x="4521" y="7419"/>
                  </a:lnTo>
                  <a:lnTo>
                    <a:pt x="4819" y="7475"/>
                  </a:lnTo>
                  <a:lnTo>
                    <a:pt x="5425" y="7531"/>
                  </a:lnTo>
                  <a:lnTo>
                    <a:pt x="5872" y="7494"/>
                  </a:lnTo>
                  <a:lnTo>
                    <a:pt x="6151" y="7419"/>
                  </a:lnTo>
                  <a:lnTo>
                    <a:pt x="6394" y="7298"/>
                  </a:lnTo>
                  <a:lnTo>
                    <a:pt x="6617" y="7121"/>
                  </a:lnTo>
                  <a:lnTo>
                    <a:pt x="6701" y="7009"/>
                  </a:lnTo>
                  <a:lnTo>
                    <a:pt x="6832" y="6813"/>
                  </a:lnTo>
                  <a:lnTo>
                    <a:pt x="6972" y="6375"/>
                  </a:lnTo>
                  <a:lnTo>
                    <a:pt x="7018" y="6152"/>
                  </a:lnTo>
                  <a:lnTo>
                    <a:pt x="7205" y="5210"/>
                  </a:lnTo>
                  <a:lnTo>
                    <a:pt x="7456" y="3309"/>
                  </a:lnTo>
                  <a:lnTo>
                    <a:pt x="7531" y="2349"/>
                  </a:lnTo>
                  <a:lnTo>
                    <a:pt x="4083" y="1147"/>
                  </a:lnTo>
                  <a:lnTo>
                    <a:pt x="793" y="1"/>
                  </a:ln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 name="Google Shape;4148;p70"/>
            <p:cNvSpPr/>
            <p:nvPr/>
          </p:nvSpPr>
          <p:spPr>
            <a:xfrm>
              <a:off x="4602375" y="3189000"/>
              <a:ext cx="92975" cy="77150"/>
            </a:xfrm>
            <a:custGeom>
              <a:avLst/>
              <a:gdLst/>
              <a:ahLst/>
              <a:cxnLst/>
              <a:rect l="l" t="t" r="r" b="b"/>
              <a:pathLst>
                <a:path w="3719" h="3086" extrusionOk="0">
                  <a:moveTo>
                    <a:pt x="429" y="1"/>
                  </a:moveTo>
                  <a:lnTo>
                    <a:pt x="0" y="3086"/>
                  </a:lnTo>
                  <a:lnTo>
                    <a:pt x="121" y="3086"/>
                  </a:lnTo>
                  <a:lnTo>
                    <a:pt x="392" y="3076"/>
                  </a:lnTo>
                  <a:lnTo>
                    <a:pt x="923" y="2992"/>
                  </a:lnTo>
                  <a:lnTo>
                    <a:pt x="1454" y="2834"/>
                  </a:lnTo>
                  <a:lnTo>
                    <a:pt x="1957" y="2620"/>
                  </a:lnTo>
                  <a:lnTo>
                    <a:pt x="2199" y="2498"/>
                  </a:lnTo>
                  <a:lnTo>
                    <a:pt x="2432" y="2377"/>
                  </a:lnTo>
                  <a:lnTo>
                    <a:pt x="2870" y="2098"/>
                  </a:lnTo>
                  <a:lnTo>
                    <a:pt x="3271" y="1762"/>
                  </a:lnTo>
                  <a:lnTo>
                    <a:pt x="3597" y="1371"/>
                  </a:lnTo>
                  <a:lnTo>
                    <a:pt x="3719" y="1147"/>
                  </a:lnTo>
                  <a:lnTo>
                    <a:pt x="429" y="1"/>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 name="Google Shape;4149;p70"/>
            <p:cNvSpPr/>
            <p:nvPr/>
          </p:nvSpPr>
          <p:spPr>
            <a:xfrm>
              <a:off x="4705800" y="3342075"/>
              <a:ext cx="203200" cy="275175"/>
            </a:xfrm>
            <a:custGeom>
              <a:avLst/>
              <a:gdLst/>
              <a:ahLst/>
              <a:cxnLst/>
              <a:rect l="l" t="t" r="r" b="b"/>
              <a:pathLst>
                <a:path w="8128" h="11007" extrusionOk="0">
                  <a:moveTo>
                    <a:pt x="541" y="1"/>
                  </a:moveTo>
                  <a:lnTo>
                    <a:pt x="1" y="7745"/>
                  </a:lnTo>
                  <a:lnTo>
                    <a:pt x="7615" y="11007"/>
                  </a:lnTo>
                  <a:lnTo>
                    <a:pt x="8127" y="2237"/>
                  </a:lnTo>
                  <a:lnTo>
                    <a:pt x="541" y="1"/>
                  </a:lnTo>
                  <a:close/>
                </a:path>
              </a:pathLst>
            </a:custGeom>
            <a:solidFill>
              <a:schemeClr val="accen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 name="Google Shape;4150;p70"/>
            <p:cNvSpPr/>
            <p:nvPr/>
          </p:nvSpPr>
          <p:spPr>
            <a:xfrm>
              <a:off x="4611925" y="3187375"/>
              <a:ext cx="413575" cy="645400"/>
            </a:xfrm>
            <a:custGeom>
              <a:avLst/>
              <a:gdLst/>
              <a:ahLst/>
              <a:cxnLst/>
              <a:rect l="l" t="t" r="r" b="b"/>
              <a:pathLst>
                <a:path w="16543" h="25816" extrusionOk="0">
                  <a:moveTo>
                    <a:pt x="84" y="1"/>
                  </a:moveTo>
                  <a:lnTo>
                    <a:pt x="0" y="131"/>
                  </a:lnTo>
                  <a:lnTo>
                    <a:pt x="112" y="196"/>
                  </a:lnTo>
                  <a:lnTo>
                    <a:pt x="1147" y="951"/>
                  </a:lnTo>
                  <a:lnTo>
                    <a:pt x="2461" y="2042"/>
                  </a:lnTo>
                  <a:lnTo>
                    <a:pt x="3504" y="2992"/>
                  </a:lnTo>
                  <a:lnTo>
                    <a:pt x="4679" y="4138"/>
                  </a:lnTo>
                  <a:lnTo>
                    <a:pt x="5937" y="5480"/>
                  </a:lnTo>
                  <a:lnTo>
                    <a:pt x="6598" y="6235"/>
                  </a:lnTo>
                  <a:lnTo>
                    <a:pt x="7213" y="6972"/>
                  </a:lnTo>
                  <a:lnTo>
                    <a:pt x="8518" y="8658"/>
                  </a:lnTo>
                  <a:lnTo>
                    <a:pt x="9860" y="10587"/>
                  </a:lnTo>
                  <a:lnTo>
                    <a:pt x="11221" y="12777"/>
                  </a:lnTo>
                  <a:lnTo>
                    <a:pt x="12218" y="14595"/>
                  </a:lnTo>
                  <a:lnTo>
                    <a:pt x="12861" y="15881"/>
                  </a:lnTo>
                  <a:lnTo>
                    <a:pt x="13495" y="17232"/>
                  </a:lnTo>
                  <a:lnTo>
                    <a:pt x="14100" y="18649"/>
                  </a:lnTo>
                  <a:lnTo>
                    <a:pt x="14678" y="20121"/>
                  </a:lnTo>
                  <a:lnTo>
                    <a:pt x="15219" y="21668"/>
                  </a:lnTo>
                  <a:lnTo>
                    <a:pt x="15722" y="23280"/>
                  </a:lnTo>
                  <a:lnTo>
                    <a:pt x="16179" y="24949"/>
                  </a:lnTo>
                  <a:lnTo>
                    <a:pt x="16393" y="25815"/>
                  </a:lnTo>
                  <a:lnTo>
                    <a:pt x="16542" y="25778"/>
                  </a:lnTo>
                  <a:lnTo>
                    <a:pt x="16337" y="24911"/>
                  </a:lnTo>
                  <a:lnTo>
                    <a:pt x="15871" y="23234"/>
                  </a:lnTo>
                  <a:lnTo>
                    <a:pt x="15368" y="21622"/>
                  </a:lnTo>
                  <a:lnTo>
                    <a:pt x="14818" y="20065"/>
                  </a:lnTo>
                  <a:lnTo>
                    <a:pt x="14240" y="18583"/>
                  </a:lnTo>
                  <a:lnTo>
                    <a:pt x="13634" y="17167"/>
                  </a:lnTo>
                  <a:lnTo>
                    <a:pt x="13001" y="15806"/>
                  </a:lnTo>
                  <a:lnTo>
                    <a:pt x="12348" y="14520"/>
                  </a:lnTo>
                  <a:lnTo>
                    <a:pt x="11351" y="12694"/>
                  </a:lnTo>
                  <a:lnTo>
                    <a:pt x="9991" y="10504"/>
                  </a:lnTo>
                  <a:lnTo>
                    <a:pt x="8639" y="8556"/>
                  </a:lnTo>
                  <a:lnTo>
                    <a:pt x="7335" y="6869"/>
                  </a:lnTo>
                  <a:lnTo>
                    <a:pt x="6710" y="6133"/>
                  </a:lnTo>
                  <a:lnTo>
                    <a:pt x="6048" y="5369"/>
                  </a:lnTo>
                  <a:lnTo>
                    <a:pt x="4781" y="4017"/>
                  </a:lnTo>
                  <a:lnTo>
                    <a:pt x="3607" y="2871"/>
                  </a:lnTo>
                  <a:lnTo>
                    <a:pt x="2554" y="1911"/>
                  </a:lnTo>
                  <a:lnTo>
                    <a:pt x="1230" y="821"/>
                  </a:lnTo>
                  <a:lnTo>
                    <a:pt x="196" y="66"/>
                  </a:lnTo>
                  <a:lnTo>
                    <a:pt x="84"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 name="Google Shape;4151;p70"/>
            <p:cNvSpPr/>
            <p:nvPr/>
          </p:nvSpPr>
          <p:spPr>
            <a:xfrm>
              <a:off x="4546225" y="3336025"/>
              <a:ext cx="494175" cy="329925"/>
            </a:xfrm>
            <a:custGeom>
              <a:avLst/>
              <a:gdLst/>
              <a:ahLst/>
              <a:cxnLst/>
              <a:rect l="l" t="t" r="r" b="b"/>
              <a:pathLst>
                <a:path w="19767" h="13197" extrusionOk="0">
                  <a:moveTo>
                    <a:pt x="19739" y="0"/>
                  </a:moveTo>
                  <a:lnTo>
                    <a:pt x="19263" y="84"/>
                  </a:lnTo>
                  <a:lnTo>
                    <a:pt x="18303" y="308"/>
                  </a:lnTo>
                  <a:lnTo>
                    <a:pt x="17353" y="578"/>
                  </a:lnTo>
                  <a:lnTo>
                    <a:pt x="16412" y="886"/>
                  </a:lnTo>
                  <a:lnTo>
                    <a:pt x="15014" y="1436"/>
                  </a:lnTo>
                  <a:lnTo>
                    <a:pt x="13206" y="2293"/>
                  </a:lnTo>
                  <a:lnTo>
                    <a:pt x="11463" y="3271"/>
                  </a:lnTo>
                  <a:lnTo>
                    <a:pt x="9795" y="4334"/>
                  </a:lnTo>
                  <a:lnTo>
                    <a:pt x="8211" y="5452"/>
                  </a:lnTo>
                  <a:lnTo>
                    <a:pt x="6738" y="6598"/>
                  </a:lnTo>
                  <a:lnTo>
                    <a:pt x="5377" y="7735"/>
                  </a:lnTo>
                  <a:lnTo>
                    <a:pt x="4138" y="8844"/>
                  </a:lnTo>
                  <a:lnTo>
                    <a:pt x="2516" y="10382"/>
                  </a:lnTo>
                  <a:lnTo>
                    <a:pt x="326" y="12712"/>
                  </a:lnTo>
                  <a:lnTo>
                    <a:pt x="0" y="13094"/>
                  </a:lnTo>
                  <a:lnTo>
                    <a:pt x="121" y="13197"/>
                  </a:lnTo>
                  <a:lnTo>
                    <a:pt x="438" y="12805"/>
                  </a:lnTo>
                  <a:lnTo>
                    <a:pt x="2628" y="10494"/>
                  </a:lnTo>
                  <a:lnTo>
                    <a:pt x="4240" y="8956"/>
                  </a:lnTo>
                  <a:lnTo>
                    <a:pt x="5471" y="7857"/>
                  </a:lnTo>
                  <a:lnTo>
                    <a:pt x="6831" y="6720"/>
                  </a:lnTo>
                  <a:lnTo>
                    <a:pt x="8294" y="5583"/>
                  </a:lnTo>
                  <a:lnTo>
                    <a:pt x="9869" y="4464"/>
                  </a:lnTo>
                  <a:lnTo>
                    <a:pt x="11528" y="3411"/>
                  </a:lnTo>
                  <a:lnTo>
                    <a:pt x="13271" y="2433"/>
                  </a:lnTo>
                  <a:lnTo>
                    <a:pt x="15070" y="1585"/>
                  </a:lnTo>
                  <a:lnTo>
                    <a:pt x="16449" y="1035"/>
                  </a:lnTo>
                  <a:lnTo>
                    <a:pt x="17390" y="727"/>
                  </a:lnTo>
                  <a:lnTo>
                    <a:pt x="18341" y="457"/>
                  </a:lnTo>
                  <a:lnTo>
                    <a:pt x="19291" y="243"/>
                  </a:lnTo>
                  <a:lnTo>
                    <a:pt x="19767" y="150"/>
                  </a:lnTo>
                  <a:lnTo>
                    <a:pt x="19739"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 name="Google Shape;4152;p70"/>
            <p:cNvSpPr/>
            <p:nvPr/>
          </p:nvSpPr>
          <p:spPr>
            <a:xfrm>
              <a:off x="4524775" y="3636350"/>
              <a:ext cx="57350" cy="52200"/>
            </a:xfrm>
            <a:custGeom>
              <a:avLst/>
              <a:gdLst/>
              <a:ahLst/>
              <a:cxnLst/>
              <a:rect l="l" t="t" r="r" b="b"/>
              <a:pathLst>
                <a:path w="2294" h="2088" extrusionOk="0">
                  <a:moveTo>
                    <a:pt x="1324" y="0"/>
                  </a:moveTo>
                  <a:lnTo>
                    <a:pt x="905" y="28"/>
                  </a:lnTo>
                  <a:lnTo>
                    <a:pt x="532" y="177"/>
                  </a:lnTo>
                  <a:lnTo>
                    <a:pt x="234" y="429"/>
                  </a:lnTo>
                  <a:lnTo>
                    <a:pt x="38" y="755"/>
                  </a:lnTo>
                  <a:lnTo>
                    <a:pt x="1" y="1044"/>
                  </a:lnTo>
                  <a:lnTo>
                    <a:pt x="19" y="1239"/>
                  </a:lnTo>
                  <a:lnTo>
                    <a:pt x="94" y="1445"/>
                  </a:lnTo>
                  <a:lnTo>
                    <a:pt x="224" y="1650"/>
                  </a:lnTo>
                  <a:lnTo>
                    <a:pt x="308" y="1752"/>
                  </a:lnTo>
                  <a:lnTo>
                    <a:pt x="439" y="1873"/>
                  </a:lnTo>
                  <a:lnTo>
                    <a:pt x="765" y="2041"/>
                  </a:lnTo>
                  <a:lnTo>
                    <a:pt x="1128" y="2088"/>
                  </a:lnTo>
                  <a:lnTo>
                    <a:pt x="1483" y="2013"/>
                  </a:lnTo>
                  <a:lnTo>
                    <a:pt x="1641" y="1929"/>
                  </a:lnTo>
                  <a:lnTo>
                    <a:pt x="1762" y="1845"/>
                  </a:lnTo>
                  <a:lnTo>
                    <a:pt x="1958" y="1631"/>
                  </a:lnTo>
                  <a:lnTo>
                    <a:pt x="2051" y="1510"/>
                  </a:lnTo>
                  <a:lnTo>
                    <a:pt x="2163" y="1351"/>
                  </a:lnTo>
                  <a:lnTo>
                    <a:pt x="2275" y="1072"/>
                  </a:lnTo>
                  <a:lnTo>
                    <a:pt x="2293" y="885"/>
                  </a:lnTo>
                  <a:lnTo>
                    <a:pt x="2284" y="792"/>
                  </a:lnTo>
                  <a:lnTo>
                    <a:pt x="2247" y="643"/>
                  </a:lnTo>
                  <a:lnTo>
                    <a:pt x="2060" y="382"/>
                  </a:lnTo>
                  <a:lnTo>
                    <a:pt x="1939" y="280"/>
                  </a:lnTo>
                  <a:lnTo>
                    <a:pt x="1846" y="205"/>
                  </a:lnTo>
                  <a:lnTo>
                    <a:pt x="1641" y="93"/>
                  </a:lnTo>
                  <a:lnTo>
                    <a:pt x="1324" y="0"/>
                  </a:lnTo>
                  <a:close/>
                </a:path>
              </a:pathLst>
            </a:custGeom>
            <a:solidFill>
              <a:schemeClr val="accent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8" name="Google Shape;4153;p70"/>
            <p:cNvSpPr/>
            <p:nvPr/>
          </p:nvSpPr>
          <p:spPr>
            <a:xfrm>
              <a:off x="5015900" y="3312250"/>
              <a:ext cx="49425" cy="47550"/>
            </a:xfrm>
            <a:custGeom>
              <a:avLst/>
              <a:gdLst/>
              <a:ahLst/>
              <a:cxnLst/>
              <a:rect l="l" t="t" r="r" b="b"/>
              <a:pathLst>
                <a:path w="1977" h="1902" extrusionOk="0">
                  <a:moveTo>
                    <a:pt x="961" y="1"/>
                  </a:moveTo>
                  <a:lnTo>
                    <a:pt x="625" y="47"/>
                  </a:lnTo>
                  <a:lnTo>
                    <a:pt x="458" y="150"/>
                  </a:lnTo>
                  <a:lnTo>
                    <a:pt x="281" y="271"/>
                  </a:lnTo>
                  <a:lnTo>
                    <a:pt x="76" y="579"/>
                  </a:lnTo>
                  <a:lnTo>
                    <a:pt x="1" y="923"/>
                  </a:lnTo>
                  <a:lnTo>
                    <a:pt x="57" y="1259"/>
                  </a:lnTo>
                  <a:lnTo>
                    <a:pt x="225" y="1548"/>
                  </a:lnTo>
                  <a:lnTo>
                    <a:pt x="476" y="1781"/>
                  </a:lnTo>
                  <a:lnTo>
                    <a:pt x="802" y="1902"/>
                  </a:lnTo>
                  <a:lnTo>
                    <a:pt x="1185" y="1893"/>
                  </a:lnTo>
                  <a:lnTo>
                    <a:pt x="1399" y="1818"/>
                  </a:lnTo>
                  <a:lnTo>
                    <a:pt x="1576" y="1734"/>
                  </a:lnTo>
                  <a:lnTo>
                    <a:pt x="1734" y="1604"/>
                  </a:lnTo>
                  <a:lnTo>
                    <a:pt x="1865" y="1464"/>
                  </a:lnTo>
                  <a:lnTo>
                    <a:pt x="1977" y="1147"/>
                  </a:lnTo>
                  <a:lnTo>
                    <a:pt x="1958" y="821"/>
                  </a:lnTo>
                  <a:lnTo>
                    <a:pt x="1818" y="513"/>
                  </a:lnTo>
                  <a:lnTo>
                    <a:pt x="1585" y="252"/>
                  </a:lnTo>
                  <a:lnTo>
                    <a:pt x="1296" y="75"/>
                  </a:lnTo>
                  <a:lnTo>
                    <a:pt x="961" y="1"/>
                  </a:lnTo>
                  <a:close/>
                </a:path>
              </a:pathLst>
            </a:custGeom>
            <a:solidFill>
              <a:schemeClr val="accent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9" name="Google Shape;4154;p70"/>
            <p:cNvSpPr/>
            <p:nvPr/>
          </p:nvSpPr>
          <p:spPr>
            <a:xfrm>
              <a:off x="4997050" y="3801525"/>
              <a:ext cx="50800" cy="49175"/>
            </a:xfrm>
            <a:custGeom>
              <a:avLst/>
              <a:gdLst/>
              <a:ahLst/>
              <a:cxnLst/>
              <a:rect l="l" t="t" r="r" b="b"/>
              <a:pathLst>
                <a:path w="2032" h="1967" extrusionOk="0">
                  <a:moveTo>
                    <a:pt x="969" y="0"/>
                  </a:moveTo>
                  <a:lnTo>
                    <a:pt x="736" y="19"/>
                  </a:lnTo>
                  <a:lnTo>
                    <a:pt x="522" y="94"/>
                  </a:lnTo>
                  <a:lnTo>
                    <a:pt x="336" y="205"/>
                  </a:lnTo>
                  <a:lnTo>
                    <a:pt x="177" y="364"/>
                  </a:lnTo>
                  <a:lnTo>
                    <a:pt x="65" y="550"/>
                  </a:lnTo>
                  <a:lnTo>
                    <a:pt x="0" y="783"/>
                  </a:lnTo>
                  <a:lnTo>
                    <a:pt x="0" y="904"/>
                  </a:lnTo>
                  <a:lnTo>
                    <a:pt x="0" y="1016"/>
                  </a:lnTo>
                  <a:lnTo>
                    <a:pt x="56" y="1231"/>
                  </a:lnTo>
                  <a:lnTo>
                    <a:pt x="214" y="1529"/>
                  </a:lnTo>
                  <a:lnTo>
                    <a:pt x="364" y="1697"/>
                  </a:lnTo>
                  <a:lnTo>
                    <a:pt x="447" y="1780"/>
                  </a:lnTo>
                  <a:lnTo>
                    <a:pt x="643" y="1911"/>
                  </a:lnTo>
                  <a:lnTo>
                    <a:pt x="755" y="1948"/>
                  </a:lnTo>
                  <a:lnTo>
                    <a:pt x="867" y="1967"/>
                  </a:lnTo>
                  <a:lnTo>
                    <a:pt x="1081" y="1957"/>
                  </a:lnTo>
                  <a:lnTo>
                    <a:pt x="1398" y="1855"/>
                  </a:lnTo>
                  <a:lnTo>
                    <a:pt x="1594" y="1734"/>
                  </a:lnTo>
                  <a:lnTo>
                    <a:pt x="1687" y="1678"/>
                  </a:lnTo>
                  <a:lnTo>
                    <a:pt x="1855" y="1538"/>
                  </a:lnTo>
                  <a:lnTo>
                    <a:pt x="1920" y="1454"/>
                  </a:lnTo>
                  <a:lnTo>
                    <a:pt x="1966" y="1380"/>
                  </a:lnTo>
                  <a:lnTo>
                    <a:pt x="2013" y="1212"/>
                  </a:lnTo>
                  <a:lnTo>
                    <a:pt x="2032" y="951"/>
                  </a:lnTo>
                  <a:lnTo>
                    <a:pt x="1985" y="774"/>
                  </a:lnTo>
                  <a:lnTo>
                    <a:pt x="1948" y="653"/>
                  </a:lnTo>
                  <a:lnTo>
                    <a:pt x="1817" y="438"/>
                  </a:lnTo>
                  <a:lnTo>
                    <a:pt x="1640" y="252"/>
                  </a:lnTo>
                  <a:lnTo>
                    <a:pt x="1426" y="112"/>
                  </a:lnTo>
                  <a:lnTo>
                    <a:pt x="1314" y="66"/>
                  </a:lnTo>
                  <a:lnTo>
                    <a:pt x="1202" y="28"/>
                  </a:lnTo>
                  <a:lnTo>
                    <a:pt x="969" y="0"/>
                  </a:lnTo>
                  <a:close/>
                </a:path>
              </a:pathLst>
            </a:custGeom>
            <a:solidFill>
              <a:schemeClr val="accent5"/>
            </a:solidFill>
            <a:ln>
              <a:noFill/>
            </a:ln>
          </p:spPr>
          <p:txBody>
            <a:bodyPr spcFirstLastPara="1" wrap="square" lIns="121900" tIns="121900" rIns="121900" bIns="121900" anchor="ctr" anchorCtr="0">
              <a:noAutofit/>
            </a:bodyPr>
            <a:lstStyle/>
            <a:p>
              <a:endParaRPr sz="2400">
                <a:solidFill>
                  <a:prstClr val="black"/>
                </a:solidFill>
              </a:endParaRPr>
            </a:p>
          </p:txBody>
        </p:sp>
      </p:grpSp>
      <p:grpSp>
        <p:nvGrpSpPr>
          <p:cNvPr id="20" name="Google Shape;4184;p70"/>
          <p:cNvGrpSpPr/>
          <p:nvPr/>
        </p:nvGrpSpPr>
        <p:grpSpPr>
          <a:xfrm>
            <a:off x="-4152" y="61233"/>
            <a:ext cx="1535000" cy="2279433"/>
            <a:chOff x="-2627775" y="2462025"/>
            <a:chExt cx="1151250" cy="1709575"/>
          </a:xfrm>
        </p:grpSpPr>
        <p:sp>
          <p:nvSpPr>
            <p:cNvPr id="21" name="Google Shape;4185;p70"/>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22" name="Google Shape;4186;p70"/>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23" name="Google Shape;4187;p70"/>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24" name="Google Shape;4188;p70"/>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25" name="Google Shape;4189;p70"/>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26" name="Google Shape;4190;p70"/>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27" name="Google Shape;4191;p70"/>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28" name="Google Shape;4192;p70"/>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29" name="Google Shape;4193;p70"/>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0" name="Google Shape;4194;p70"/>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1" name="Google Shape;4195;p70"/>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 name="Google Shape;4196;p70"/>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3" name="Google Shape;4197;p70"/>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4" name="Google Shape;4198;p70"/>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5" name="Google Shape;4199;p70"/>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6" name="Google Shape;4200;p70"/>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7" name="Google Shape;4201;p70"/>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8" name="Google Shape;4202;p70"/>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9" name="Google Shape;4203;p70"/>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40" name="Google Shape;4204;p70"/>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41" name="Google Shape;4205;p70"/>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42" name="Google Shape;4206;p70"/>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43" name="Google Shape;4207;p70"/>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44" name="Google Shape;4208;p70"/>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45" name="Google Shape;4209;p70"/>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46" name="Google Shape;4210;p70"/>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47" name="Google Shape;4211;p70"/>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48" name="Google Shape;4212;p70"/>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49" name="Google Shape;4213;p70"/>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0" name="Google Shape;4214;p70"/>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1" name="Google Shape;4215;p70"/>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2" name="Google Shape;4216;p70"/>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3" name="Google Shape;4217;p70"/>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4" name="Google Shape;4218;p70"/>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5" name="Google Shape;4219;p70"/>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6" name="Google Shape;4220;p70"/>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7" name="Google Shape;4221;p70"/>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8" name="Google Shape;4222;p70"/>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9" name="Google Shape;4223;p70"/>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0" name="Google Shape;4224;p70"/>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1" name="Google Shape;4225;p70"/>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2" name="Google Shape;4226;p70"/>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3" name="Google Shape;4227;p70"/>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4" name="Google Shape;4228;p70"/>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grpSp>
      <p:grpSp>
        <p:nvGrpSpPr>
          <p:cNvPr id="65" name="Google Shape;4229;p70"/>
          <p:cNvGrpSpPr/>
          <p:nvPr/>
        </p:nvGrpSpPr>
        <p:grpSpPr>
          <a:xfrm rot="2700000">
            <a:off x="8224994" y="3486014"/>
            <a:ext cx="3248747" cy="4579105"/>
            <a:chOff x="404784" y="3047239"/>
            <a:chExt cx="3058597" cy="4311091"/>
          </a:xfrm>
        </p:grpSpPr>
        <p:sp>
          <p:nvSpPr>
            <p:cNvPr id="66" name="Google Shape;4230;p70"/>
            <p:cNvSpPr/>
            <p:nvPr/>
          </p:nvSpPr>
          <p:spPr>
            <a:xfrm rot="1505271">
              <a:off x="1937504" y="4436985"/>
              <a:ext cx="498036" cy="337591"/>
            </a:xfrm>
            <a:custGeom>
              <a:avLst/>
              <a:gdLst/>
              <a:ahLst/>
              <a:cxnLst/>
              <a:rect l="l" t="t" r="r" b="b"/>
              <a:pathLst>
                <a:path w="24749" h="16776" extrusionOk="0">
                  <a:moveTo>
                    <a:pt x="23792" y="1"/>
                  </a:moveTo>
                  <a:lnTo>
                    <a:pt x="23692" y="101"/>
                  </a:lnTo>
                  <a:lnTo>
                    <a:pt x="23189" y="881"/>
                  </a:lnTo>
                  <a:lnTo>
                    <a:pt x="22007" y="2390"/>
                  </a:lnTo>
                  <a:lnTo>
                    <a:pt x="20674" y="3798"/>
                  </a:lnTo>
                  <a:lnTo>
                    <a:pt x="19190" y="5106"/>
                  </a:lnTo>
                  <a:lnTo>
                    <a:pt x="17606" y="6288"/>
                  </a:lnTo>
                  <a:lnTo>
                    <a:pt x="15946" y="7294"/>
                  </a:lnTo>
                  <a:lnTo>
                    <a:pt x="14210" y="8124"/>
                  </a:lnTo>
                  <a:lnTo>
                    <a:pt x="12450" y="8728"/>
                  </a:lnTo>
                  <a:lnTo>
                    <a:pt x="11570" y="8954"/>
                  </a:lnTo>
                  <a:lnTo>
                    <a:pt x="10513" y="9155"/>
                  </a:lnTo>
                  <a:lnTo>
                    <a:pt x="8426" y="9382"/>
                  </a:lnTo>
                  <a:lnTo>
                    <a:pt x="6439" y="9382"/>
                  </a:lnTo>
                  <a:lnTo>
                    <a:pt x="4628" y="9256"/>
                  </a:lnTo>
                  <a:lnTo>
                    <a:pt x="931" y="8652"/>
                  </a:lnTo>
                  <a:lnTo>
                    <a:pt x="51" y="8426"/>
                  </a:lnTo>
                  <a:lnTo>
                    <a:pt x="1" y="8501"/>
                  </a:lnTo>
                  <a:lnTo>
                    <a:pt x="227" y="9205"/>
                  </a:lnTo>
                  <a:lnTo>
                    <a:pt x="830" y="10438"/>
                  </a:lnTo>
                  <a:lnTo>
                    <a:pt x="1862" y="11947"/>
                  </a:lnTo>
                  <a:lnTo>
                    <a:pt x="3320" y="13556"/>
                  </a:lnTo>
                  <a:lnTo>
                    <a:pt x="4754" y="14688"/>
                  </a:lnTo>
                  <a:lnTo>
                    <a:pt x="5835" y="15342"/>
                  </a:lnTo>
                  <a:lnTo>
                    <a:pt x="7043" y="15921"/>
                  </a:lnTo>
                  <a:lnTo>
                    <a:pt x="8401" y="16348"/>
                  </a:lnTo>
                  <a:lnTo>
                    <a:pt x="9884" y="16650"/>
                  </a:lnTo>
                  <a:lnTo>
                    <a:pt x="11519" y="16776"/>
                  </a:lnTo>
                  <a:lnTo>
                    <a:pt x="12399" y="16750"/>
                  </a:lnTo>
                  <a:lnTo>
                    <a:pt x="12626" y="16700"/>
                  </a:lnTo>
                  <a:lnTo>
                    <a:pt x="13657" y="16222"/>
                  </a:lnTo>
                  <a:lnTo>
                    <a:pt x="15141" y="15292"/>
                  </a:lnTo>
                  <a:lnTo>
                    <a:pt x="16952" y="13833"/>
                  </a:lnTo>
                  <a:lnTo>
                    <a:pt x="18913" y="11871"/>
                  </a:lnTo>
                  <a:lnTo>
                    <a:pt x="20900" y="9331"/>
                  </a:lnTo>
                  <a:lnTo>
                    <a:pt x="22283" y="7043"/>
                  </a:lnTo>
                  <a:lnTo>
                    <a:pt x="23113" y="5332"/>
                  </a:lnTo>
                  <a:lnTo>
                    <a:pt x="23843" y="3471"/>
                  </a:lnTo>
                  <a:lnTo>
                    <a:pt x="24497" y="1459"/>
                  </a:lnTo>
                  <a:lnTo>
                    <a:pt x="24748" y="378"/>
                  </a:lnTo>
                  <a:lnTo>
                    <a:pt x="24648" y="302"/>
                  </a:lnTo>
                  <a:lnTo>
                    <a:pt x="24119" y="26"/>
                  </a:lnTo>
                  <a:lnTo>
                    <a:pt x="23792" y="1"/>
                  </a:lnTo>
                  <a:close/>
                </a:path>
              </a:pathLst>
            </a:custGeom>
            <a:solidFill>
              <a:schemeClr val="dk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7" name="Google Shape;4231;p70"/>
            <p:cNvSpPr/>
            <p:nvPr/>
          </p:nvSpPr>
          <p:spPr>
            <a:xfrm rot="1505271">
              <a:off x="2148192" y="4518724"/>
              <a:ext cx="262189" cy="300645"/>
            </a:xfrm>
            <a:custGeom>
              <a:avLst/>
              <a:gdLst/>
              <a:ahLst/>
              <a:cxnLst/>
              <a:rect l="l" t="t" r="r" b="b"/>
              <a:pathLst>
                <a:path w="13029" h="14940" extrusionOk="0">
                  <a:moveTo>
                    <a:pt x="302" y="14939"/>
                  </a:moveTo>
                  <a:lnTo>
                    <a:pt x="252" y="14939"/>
                  </a:lnTo>
                  <a:lnTo>
                    <a:pt x="302" y="14939"/>
                  </a:lnTo>
                  <a:lnTo>
                    <a:pt x="654" y="14939"/>
                  </a:lnTo>
                  <a:lnTo>
                    <a:pt x="1031" y="14939"/>
                  </a:lnTo>
                  <a:lnTo>
                    <a:pt x="1258" y="14889"/>
                  </a:lnTo>
                  <a:lnTo>
                    <a:pt x="2214" y="14462"/>
                  </a:lnTo>
                  <a:lnTo>
                    <a:pt x="3597" y="13607"/>
                  </a:lnTo>
                  <a:lnTo>
                    <a:pt x="5307" y="12274"/>
                  </a:lnTo>
                  <a:lnTo>
                    <a:pt x="7168" y="10463"/>
                  </a:lnTo>
                  <a:lnTo>
                    <a:pt x="9080" y="8174"/>
                  </a:lnTo>
                  <a:lnTo>
                    <a:pt x="10438" y="6062"/>
                  </a:lnTo>
                  <a:lnTo>
                    <a:pt x="11268" y="4502"/>
                  </a:lnTo>
                  <a:lnTo>
                    <a:pt x="12047" y="2817"/>
                  </a:lnTo>
                  <a:lnTo>
                    <a:pt x="12726" y="981"/>
                  </a:lnTo>
                  <a:lnTo>
                    <a:pt x="13028" y="0"/>
                  </a:lnTo>
                  <a:lnTo>
                    <a:pt x="13028" y="0"/>
                  </a:lnTo>
                  <a:lnTo>
                    <a:pt x="12726" y="981"/>
                  </a:lnTo>
                  <a:lnTo>
                    <a:pt x="12047" y="2817"/>
                  </a:lnTo>
                  <a:lnTo>
                    <a:pt x="11268" y="4502"/>
                  </a:lnTo>
                  <a:lnTo>
                    <a:pt x="10438" y="6062"/>
                  </a:lnTo>
                  <a:lnTo>
                    <a:pt x="9080" y="8174"/>
                  </a:lnTo>
                  <a:lnTo>
                    <a:pt x="7168" y="10463"/>
                  </a:lnTo>
                  <a:lnTo>
                    <a:pt x="5307" y="12274"/>
                  </a:lnTo>
                  <a:lnTo>
                    <a:pt x="3597" y="13607"/>
                  </a:lnTo>
                  <a:lnTo>
                    <a:pt x="2214" y="14462"/>
                  </a:lnTo>
                  <a:lnTo>
                    <a:pt x="1258" y="14889"/>
                  </a:lnTo>
                  <a:lnTo>
                    <a:pt x="1031" y="14939"/>
                  </a:lnTo>
                  <a:lnTo>
                    <a:pt x="654" y="14939"/>
                  </a:lnTo>
                  <a:close/>
                  <a:moveTo>
                    <a:pt x="302" y="14939"/>
                  </a:moveTo>
                  <a:lnTo>
                    <a:pt x="252" y="14939"/>
                  </a:lnTo>
                  <a:lnTo>
                    <a:pt x="252" y="14939"/>
                  </a:lnTo>
                  <a:lnTo>
                    <a:pt x="227" y="14939"/>
                  </a:lnTo>
                  <a:close/>
                  <a:moveTo>
                    <a:pt x="252" y="14939"/>
                  </a:moveTo>
                  <a:lnTo>
                    <a:pt x="252" y="14939"/>
                  </a:lnTo>
                  <a:lnTo>
                    <a:pt x="227" y="14939"/>
                  </a:lnTo>
                  <a:lnTo>
                    <a:pt x="202" y="14939"/>
                  </a:lnTo>
                  <a:close/>
                  <a:moveTo>
                    <a:pt x="151" y="14939"/>
                  </a:moveTo>
                  <a:lnTo>
                    <a:pt x="202" y="14939"/>
                  </a:lnTo>
                  <a:lnTo>
                    <a:pt x="227" y="14939"/>
                  </a:lnTo>
                  <a:lnTo>
                    <a:pt x="151" y="14939"/>
                  </a:lnTo>
                  <a:close/>
                  <a:moveTo>
                    <a:pt x="151" y="14939"/>
                  </a:moveTo>
                  <a:lnTo>
                    <a:pt x="126" y="14939"/>
                  </a:lnTo>
                  <a:lnTo>
                    <a:pt x="151" y="14939"/>
                  </a:lnTo>
                  <a:lnTo>
                    <a:pt x="151" y="14939"/>
                  </a:lnTo>
                  <a:close/>
                  <a:moveTo>
                    <a:pt x="126" y="14939"/>
                  </a:moveTo>
                  <a:lnTo>
                    <a:pt x="126" y="14939"/>
                  </a:lnTo>
                  <a:close/>
                  <a:moveTo>
                    <a:pt x="101" y="14939"/>
                  </a:moveTo>
                  <a:lnTo>
                    <a:pt x="126" y="14939"/>
                  </a:lnTo>
                  <a:lnTo>
                    <a:pt x="126" y="14939"/>
                  </a:lnTo>
                  <a:lnTo>
                    <a:pt x="101" y="14939"/>
                  </a:lnTo>
                  <a:close/>
                  <a:moveTo>
                    <a:pt x="76" y="14939"/>
                  </a:moveTo>
                  <a:lnTo>
                    <a:pt x="101" y="14939"/>
                  </a:lnTo>
                  <a:lnTo>
                    <a:pt x="76" y="14939"/>
                  </a:lnTo>
                  <a:lnTo>
                    <a:pt x="76" y="14939"/>
                  </a:lnTo>
                  <a:close/>
                  <a:moveTo>
                    <a:pt x="51" y="14939"/>
                  </a:moveTo>
                  <a:lnTo>
                    <a:pt x="76" y="14939"/>
                  </a:lnTo>
                  <a:lnTo>
                    <a:pt x="76" y="14939"/>
                  </a:lnTo>
                  <a:lnTo>
                    <a:pt x="51" y="14939"/>
                  </a:lnTo>
                  <a:close/>
                  <a:moveTo>
                    <a:pt x="51" y="14939"/>
                  </a:moveTo>
                  <a:lnTo>
                    <a:pt x="25" y="14939"/>
                  </a:lnTo>
                  <a:close/>
                  <a:moveTo>
                    <a:pt x="51" y="14939"/>
                  </a:moveTo>
                  <a:lnTo>
                    <a:pt x="51" y="14939"/>
                  </a:lnTo>
                  <a:close/>
                  <a:moveTo>
                    <a:pt x="25" y="14939"/>
                  </a:moveTo>
                  <a:lnTo>
                    <a:pt x="25" y="14939"/>
                  </a:lnTo>
                  <a:close/>
                  <a:moveTo>
                    <a:pt x="0" y="14939"/>
                  </a:moveTo>
                  <a:lnTo>
                    <a:pt x="25" y="14939"/>
                  </a:lnTo>
                  <a:close/>
                </a:path>
              </a:pathLst>
            </a:custGeom>
            <a:solidFill>
              <a:srgbClr val="F7943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8" name="Google Shape;4232;p70"/>
            <p:cNvSpPr/>
            <p:nvPr/>
          </p:nvSpPr>
          <p:spPr>
            <a:xfrm rot="1505271">
              <a:off x="1996401" y="4484452"/>
              <a:ext cx="421607" cy="301148"/>
            </a:xfrm>
            <a:custGeom>
              <a:avLst/>
              <a:gdLst/>
              <a:ahLst/>
              <a:cxnLst/>
              <a:rect l="l" t="t" r="r" b="b"/>
              <a:pathLst>
                <a:path w="20951" h="14965" extrusionOk="0">
                  <a:moveTo>
                    <a:pt x="20548" y="0"/>
                  </a:moveTo>
                  <a:lnTo>
                    <a:pt x="19793" y="1358"/>
                  </a:lnTo>
                  <a:lnTo>
                    <a:pt x="18033" y="3924"/>
                  </a:lnTo>
                  <a:lnTo>
                    <a:pt x="16499" y="5659"/>
                  </a:lnTo>
                  <a:lnTo>
                    <a:pt x="15342" y="6715"/>
                  </a:lnTo>
                  <a:lnTo>
                    <a:pt x="14109" y="7696"/>
                  </a:lnTo>
                  <a:lnTo>
                    <a:pt x="12776" y="8551"/>
                  </a:lnTo>
                  <a:lnTo>
                    <a:pt x="12047" y="8954"/>
                  </a:lnTo>
                  <a:lnTo>
                    <a:pt x="10613" y="9658"/>
                  </a:lnTo>
                  <a:lnTo>
                    <a:pt x="7671" y="10689"/>
                  </a:lnTo>
                  <a:lnTo>
                    <a:pt x="4653" y="11368"/>
                  </a:lnTo>
                  <a:lnTo>
                    <a:pt x="1559" y="11745"/>
                  </a:lnTo>
                  <a:lnTo>
                    <a:pt x="0" y="11846"/>
                  </a:lnTo>
                  <a:lnTo>
                    <a:pt x="704" y="12449"/>
                  </a:lnTo>
                  <a:lnTo>
                    <a:pt x="2314" y="13531"/>
                  </a:lnTo>
                  <a:lnTo>
                    <a:pt x="4250" y="14361"/>
                  </a:lnTo>
                  <a:lnTo>
                    <a:pt x="6514" y="14889"/>
                  </a:lnTo>
                  <a:lnTo>
                    <a:pt x="7797" y="14964"/>
                  </a:lnTo>
                  <a:lnTo>
                    <a:pt x="8953" y="14964"/>
                  </a:lnTo>
                  <a:lnTo>
                    <a:pt x="9180" y="14914"/>
                  </a:lnTo>
                  <a:lnTo>
                    <a:pt x="10136" y="14487"/>
                  </a:lnTo>
                  <a:lnTo>
                    <a:pt x="11519" y="13632"/>
                  </a:lnTo>
                  <a:lnTo>
                    <a:pt x="13229" y="12299"/>
                  </a:lnTo>
                  <a:lnTo>
                    <a:pt x="15090" y="10488"/>
                  </a:lnTo>
                  <a:lnTo>
                    <a:pt x="17002" y="8199"/>
                  </a:lnTo>
                  <a:lnTo>
                    <a:pt x="18360" y="6087"/>
                  </a:lnTo>
                  <a:lnTo>
                    <a:pt x="19190" y="4527"/>
                  </a:lnTo>
                  <a:lnTo>
                    <a:pt x="19969" y="2842"/>
                  </a:lnTo>
                  <a:lnTo>
                    <a:pt x="20648" y="1006"/>
                  </a:lnTo>
                  <a:lnTo>
                    <a:pt x="20950" y="25"/>
                  </a:lnTo>
                  <a:lnTo>
                    <a:pt x="20699" y="25"/>
                  </a:lnTo>
                  <a:lnTo>
                    <a:pt x="20548" y="0"/>
                  </a:ln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9" name="Google Shape;4233;p70"/>
            <p:cNvSpPr/>
            <p:nvPr/>
          </p:nvSpPr>
          <p:spPr>
            <a:xfrm rot="1505271">
              <a:off x="971157" y="4291574"/>
              <a:ext cx="1229343" cy="2945050"/>
            </a:xfrm>
            <a:custGeom>
              <a:avLst/>
              <a:gdLst/>
              <a:ahLst/>
              <a:cxnLst/>
              <a:rect l="l" t="t" r="r" b="b"/>
              <a:pathLst>
                <a:path w="61090" h="146349" extrusionOk="0">
                  <a:moveTo>
                    <a:pt x="44189" y="1"/>
                  </a:moveTo>
                  <a:lnTo>
                    <a:pt x="44315" y="202"/>
                  </a:lnTo>
                  <a:lnTo>
                    <a:pt x="45623" y="2616"/>
                  </a:lnTo>
                  <a:lnTo>
                    <a:pt x="47132" y="6037"/>
                  </a:lnTo>
                  <a:lnTo>
                    <a:pt x="48238" y="8979"/>
                  </a:lnTo>
                  <a:lnTo>
                    <a:pt x="49395" y="12450"/>
                  </a:lnTo>
                  <a:lnTo>
                    <a:pt x="50477" y="16474"/>
                  </a:lnTo>
                  <a:lnTo>
                    <a:pt x="51483" y="21026"/>
                  </a:lnTo>
                  <a:lnTo>
                    <a:pt x="52287" y="26106"/>
                  </a:lnTo>
                  <a:lnTo>
                    <a:pt x="52841" y="31690"/>
                  </a:lnTo>
                  <a:lnTo>
                    <a:pt x="53117" y="37751"/>
                  </a:lnTo>
                  <a:lnTo>
                    <a:pt x="52992" y="44315"/>
                  </a:lnTo>
                  <a:lnTo>
                    <a:pt x="52413" y="51332"/>
                  </a:lnTo>
                  <a:lnTo>
                    <a:pt x="51633" y="56915"/>
                  </a:lnTo>
                  <a:lnTo>
                    <a:pt x="50954" y="60763"/>
                  </a:lnTo>
                  <a:lnTo>
                    <a:pt x="50150" y="64737"/>
                  </a:lnTo>
                  <a:lnTo>
                    <a:pt x="49144" y="68811"/>
                  </a:lnTo>
                  <a:lnTo>
                    <a:pt x="48590" y="70873"/>
                  </a:lnTo>
                  <a:lnTo>
                    <a:pt x="48213" y="72231"/>
                  </a:lnTo>
                  <a:lnTo>
                    <a:pt x="47283" y="74973"/>
                  </a:lnTo>
                  <a:lnTo>
                    <a:pt x="46201" y="77689"/>
                  </a:lnTo>
                  <a:lnTo>
                    <a:pt x="44969" y="80380"/>
                  </a:lnTo>
                  <a:lnTo>
                    <a:pt x="42881" y="84429"/>
                  </a:lnTo>
                  <a:lnTo>
                    <a:pt x="39662" y="89761"/>
                  </a:lnTo>
                  <a:lnTo>
                    <a:pt x="36091" y="94942"/>
                  </a:lnTo>
                  <a:lnTo>
                    <a:pt x="32243" y="99947"/>
                  </a:lnTo>
                  <a:lnTo>
                    <a:pt x="28244" y="104750"/>
                  </a:lnTo>
                  <a:lnTo>
                    <a:pt x="24195" y="109277"/>
                  </a:lnTo>
                  <a:lnTo>
                    <a:pt x="20171" y="113477"/>
                  </a:lnTo>
                  <a:lnTo>
                    <a:pt x="16273" y="117300"/>
                  </a:lnTo>
                  <a:lnTo>
                    <a:pt x="10916" y="122355"/>
                  </a:lnTo>
                  <a:lnTo>
                    <a:pt x="2918" y="129247"/>
                  </a:lnTo>
                  <a:lnTo>
                    <a:pt x="1711" y="130202"/>
                  </a:lnTo>
                  <a:lnTo>
                    <a:pt x="1384" y="132063"/>
                  </a:lnTo>
                  <a:lnTo>
                    <a:pt x="202" y="140715"/>
                  </a:lnTo>
                  <a:lnTo>
                    <a:pt x="0" y="144387"/>
                  </a:lnTo>
                  <a:lnTo>
                    <a:pt x="101" y="145644"/>
                  </a:lnTo>
                  <a:lnTo>
                    <a:pt x="252" y="146173"/>
                  </a:lnTo>
                  <a:lnTo>
                    <a:pt x="353" y="146323"/>
                  </a:lnTo>
                  <a:lnTo>
                    <a:pt x="453" y="146349"/>
                  </a:lnTo>
                  <a:lnTo>
                    <a:pt x="906" y="146273"/>
                  </a:lnTo>
                  <a:lnTo>
                    <a:pt x="2163" y="145795"/>
                  </a:lnTo>
                  <a:lnTo>
                    <a:pt x="4905" y="144387"/>
                  </a:lnTo>
                  <a:lnTo>
                    <a:pt x="8602" y="142149"/>
                  </a:lnTo>
                  <a:lnTo>
                    <a:pt x="13104" y="139055"/>
                  </a:lnTo>
                  <a:lnTo>
                    <a:pt x="18184" y="135107"/>
                  </a:lnTo>
                  <a:lnTo>
                    <a:pt x="22283" y="131535"/>
                  </a:lnTo>
                  <a:lnTo>
                    <a:pt x="25100" y="128894"/>
                  </a:lnTo>
                  <a:lnTo>
                    <a:pt x="27967" y="126027"/>
                  </a:lnTo>
                  <a:lnTo>
                    <a:pt x="30860" y="122959"/>
                  </a:lnTo>
                  <a:lnTo>
                    <a:pt x="33752" y="119639"/>
                  </a:lnTo>
                  <a:lnTo>
                    <a:pt x="36594" y="116093"/>
                  </a:lnTo>
                  <a:lnTo>
                    <a:pt x="39411" y="112321"/>
                  </a:lnTo>
                  <a:lnTo>
                    <a:pt x="42152" y="108322"/>
                  </a:lnTo>
                  <a:lnTo>
                    <a:pt x="44793" y="104097"/>
                  </a:lnTo>
                  <a:lnTo>
                    <a:pt x="47333" y="99620"/>
                  </a:lnTo>
                  <a:lnTo>
                    <a:pt x="49722" y="94917"/>
                  </a:lnTo>
                  <a:lnTo>
                    <a:pt x="51960" y="89962"/>
                  </a:lnTo>
                  <a:lnTo>
                    <a:pt x="53998" y="84781"/>
                  </a:lnTo>
                  <a:lnTo>
                    <a:pt x="55808" y="79374"/>
                  </a:lnTo>
                  <a:lnTo>
                    <a:pt x="57418" y="73690"/>
                  </a:lnTo>
                  <a:lnTo>
                    <a:pt x="58751" y="67780"/>
                  </a:lnTo>
                  <a:lnTo>
                    <a:pt x="59832" y="61643"/>
                  </a:lnTo>
                  <a:lnTo>
                    <a:pt x="60587" y="55230"/>
                  </a:lnTo>
                  <a:lnTo>
                    <a:pt x="61014" y="48590"/>
                  </a:lnTo>
                  <a:lnTo>
                    <a:pt x="61090" y="41674"/>
                  </a:lnTo>
                  <a:lnTo>
                    <a:pt x="60989" y="38128"/>
                  </a:lnTo>
                  <a:lnTo>
                    <a:pt x="60838" y="35563"/>
                  </a:lnTo>
                  <a:lnTo>
                    <a:pt x="60335" y="30734"/>
                  </a:lnTo>
                  <a:lnTo>
                    <a:pt x="59531" y="26308"/>
                  </a:lnTo>
                  <a:lnTo>
                    <a:pt x="58525" y="22284"/>
                  </a:lnTo>
                  <a:lnTo>
                    <a:pt x="57343" y="18586"/>
                  </a:lnTo>
                  <a:lnTo>
                    <a:pt x="55984" y="15267"/>
                  </a:lnTo>
                  <a:lnTo>
                    <a:pt x="54551" y="12299"/>
                  </a:lnTo>
                  <a:lnTo>
                    <a:pt x="53067" y="9683"/>
                  </a:lnTo>
                  <a:lnTo>
                    <a:pt x="51583" y="7395"/>
                  </a:lnTo>
                  <a:lnTo>
                    <a:pt x="50099" y="5408"/>
                  </a:lnTo>
                  <a:lnTo>
                    <a:pt x="48012" y="3019"/>
                  </a:lnTo>
                  <a:lnTo>
                    <a:pt x="45774" y="931"/>
                  </a:lnTo>
                  <a:lnTo>
                    <a:pt x="44390" y="1"/>
                  </a:lnTo>
                  <a:close/>
                </a:path>
              </a:pathLst>
            </a:custGeom>
            <a:solidFill>
              <a:schemeClr val="accen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0" name="Google Shape;4234;p70"/>
            <p:cNvSpPr/>
            <p:nvPr/>
          </p:nvSpPr>
          <p:spPr>
            <a:xfrm rot="1505271">
              <a:off x="1947022" y="3259864"/>
              <a:ext cx="1297179" cy="1322474"/>
            </a:xfrm>
            <a:custGeom>
              <a:avLst/>
              <a:gdLst/>
              <a:ahLst/>
              <a:cxnLst/>
              <a:rect l="l" t="t" r="r" b="b"/>
              <a:pathLst>
                <a:path w="64461" h="65718" extrusionOk="0">
                  <a:moveTo>
                    <a:pt x="27238" y="0"/>
                  </a:moveTo>
                  <a:lnTo>
                    <a:pt x="26962" y="101"/>
                  </a:lnTo>
                  <a:lnTo>
                    <a:pt x="25981" y="981"/>
                  </a:lnTo>
                  <a:lnTo>
                    <a:pt x="23793" y="3547"/>
                  </a:lnTo>
                  <a:lnTo>
                    <a:pt x="19693" y="8979"/>
                  </a:lnTo>
                  <a:lnTo>
                    <a:pt x="14890" y="15795"/>
                  </a:lnTo>
                  <a:lnTo>
                    <a:pt x="9960" y="23138"/>
                  </a:lnTo>
                  <a:lnTo>
                    <a:pt x="5458" y="30155"/>
                  </a:lnTo>
                  <a:lnTo>
                    <a:pt x="1963" y="35990"/>
                  </a:lnTo>
                  <a:lnTo>
                    <a:pt x="428" y="39008"/>
                  </a:lnTo>
                  <a:lnTo>
                    <a:pt x="1" y="40266"/>
                  </a:lnTo>
                  <a:lnTo>
                    <a:pt x="1" y="40567"/>
                  </a:lnTo>
                  <a:lnTo>
                    <a:pt x="152" y="40844"/>
                  </a:lnTo>
                  <a:lnTo>
                    <a:pt x="1082" y="41749"/>
                  </a:lnTo>
                  <a:lnTo>
                    <a:pt x="3673" y="43812"/>
                  </a:lnTo>
                  <a:lnTo>
                    <a:pt x="9080" y="47609"/>
                  </a:lnTo>
                  <a:lnTo>
                    <a:pt x="15795" y="52011"/>
                  </a:lnTo>
                  <a:lnTo>
                    <a:pt x="22988" y="56538"/>
                  </a:lnTo>
                  <a:lnTo>
                    <a:pt x="29904" y="60662"/>
                  </a:lnTo>
                  <a:lnTo>
                    <a:pt x="35664" y="63881"/>
                  </a:lnTo>
                  <a:lnTo>
                    <a:pt x="38682" y="65290"/>
                  </a:lnTo>
                  <a:lnTo>
                    <a:pt x="39939" y="65717"/>
                  </a:lnTo>
                  <a:lnTo>
                    <a:pt x="40266" y="65717"/>
                  </a:lnTo>
                  <a:lnTo>
                    <a:pt x="40543" y="65592"/>
                  </a:lnTo>
                  <a:lnTo>
                    <a:pt x="41498" y="64711"/>
                  </a:lnTo>
                  <a:lnTo>
                    <a:pt x="43510" y="62247"/>
                  </a:lnTo>
                  <a:lnTo>
                    <a:pt x="47157" y="57066"/>
                  </a:lnTo>
                  <a:lnTo>
                    <a:pt x="51408" y="50602"/>
                  </a:lnTo>
                  <a:lnTo>
                    <a:pt x="55733" y="43661"/>
                  </a:lnTo>
                  <a:lnTo>
                    <a:pt x="59657" y="37021"/>
                  </a:lnTo>
                  <a:lnTo>
                    <a:pt x="62700" y="31488"/>
                  </a:lnTo>
                  <a:lnTo>
                    <a:pt x="64058" y="28621"/>
                  </a:lnTo>
                  <a:lnTo>
                    <a:pt x="64460" y="27414"/>
                  </a:lnTo>
                  <a:lnTo>
                    <a:pt x="64460" y="27112"/>
                  </a:lnTo>
                  <a:lnTo>
                    <a:pt x="64360" y="26861"/>
                  </a:lnTo>
                  <a:lnTo>
                    <a:pt x="63530" y="25930"/>
                  </a:lnTo>
                  <a:lnTo>
                    <a:pt x="61141" y="23792"/>
                  </a:lnTo>
                  <a:lnTo>
                    <a:pt x="56111" y="19793"/>
                  </a:lnTo>
                  <a:lnTo>
                    <a:pt x="49848" y="15040"/>
                  </a:lnTo>
                  <a:lnTo>
                    <a:pt x="43133" y="10161"/>
                  </a:lnTo>
                  <a:lnTo>
                    <a:pt x="36695" y="5659"/>
                  </a:lnTo>
                  <a:lnTo>
                    <a:pt x="31363" y="2138"/>
                  </a:lnTo>
                  <a:lnTo>
                    <a:pt x="28622" y="529"/>
                  </a:lnTo>
                  <a:lnTo>
                    <a:pt x="27515" y="26"/>
                  </a:lnTo>
                  <a:lnTo>
                    <a:pt x="27238" y="0"/>
                  </a:ln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1" name="Google Shape;4235;p70"/>
            <p:cNvSpPr/>
            <p:nvPr/>
          </p:nvSpPr>
          <p:spPr>
            <a:xfrm rot="1505271">
              <a:off x="1800295" y="3928023"/>
              <a:ext cx="777913" cy="497513"/>
            </a:xfrm>
            <a:custGeom>
              <a:avLst/>
              <a:gdLst/>
              <a:ahLst/>
              <a:cxnLst/>
              <a:rect l="l" t="t" r="r" b="b"/>
              <a:pathLst>
                <a:path w="38657" h="24723" extrusionOk="0">
                  <a:moveTo>
                    <a:pt x="38656" y="24723"/>
                  </a:moveTo>
                  <a:lnTo>
                    <a:pt x="37047" y="24019"/>
                  </a:lnTo>
                  <a:lnTo>
                    <a:pt x="32369" y="21504"/>
                  </a:lnTo>
                  <a:lnTo>
                    <a:pt x="26459" y="18083"/>
                  </a:lnTo>
                  <a:lnTo>
                    <a:pt x="19970" y="14110"/>
                  </a:lnTo>
                  <a:lnTo>
                    <a:pt x="13506" y="9985"/>
                  </a:lnTo>
                  <a:lnTo>
                    <a:pt x="7672" y="6087"/>
                  </a:lnTo>
                  <a:lnTo>
                    <a:pt x="3094" y="2817"/>
                  </a:lnTo>
                  <a:lnTo>
                    <a:pt x="906" y="1032"/>
                  </a:lnTo>
                  <a:lnTo>
                    <a:pt x="127" y="252"/>
                  </a:lnTo>
                  <a:lnTo>
                    <a:pt x="1" y="0"/>
                  </a:lnTo>
                  <a:lnTo>
                    <a:pt x="1" y="0"/>
                  </a:lnTo>
                  <a:lnTo>
                    <a:pt x="1" y="0"/>
                  </a:lnTo>
                  <a:lnTo>
                    <a:pt x="1" y="0"/>
                  </a:lnTo>
                  <a:lnTo>
                    <a:pt x="1" y="0"/>
                  </a:lnTo>
                  <a:lnTo>
                    <a:pt x="127" y="252"/>
                  </a:lnTo>
                  <a:lnTo>
                    <a:pt x="906" y="1032"/>
                  </a:lnTo>
                  <a:lnTo>
                    <a:pt x="3094" y="2817"/>
                  </a:lnTo>
                  <a:lnTo>
                    <a:pt x="7672" y="6087"/>
                  </a:lnTo>
                  <a:lnTo>
                    <a:pt x="13506" y="9985"/>
                  </a:lnTo>
                  <a:lnTo>
                    <a:pt x="19970" y="14110"/>
                  </a:lnTo>
                  <a:lnTo>
                    <a:pt x="26459" y="18083"/>
                  </a:lnTo>
                  <a:lnTo>
                    <a:pt x="32369" y="21504"/>
                  </a:lnTo>
                  <a:lnTo>
                    <a:pt x="37047" y="24019"/>
                  </a:lnTo>
                  <a:lnTo>
                    <a:pt x="38656" y="24723"/>
                  </a:lnTo>
                  <a:lnTo>
                    <a:pt x="38656" y="24723"/>
                  </a:lnTo>
                  <a:close/>
                </a:path>
              </a:pathLst>
            </a:custGeom>
            <a:solidFill>
              <a:srgbClr val="CF894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2" name="Google Shape;4236;p70"/>
            <p:cNvSpPr/>
            <p:nvPr/>
          </p:nvSpPr>
          <p:spPr>
            <a:xfrm rot="1505271">
              <a:off x="1845003" y="3718450"/>
              <a:ext cx="810312" cy="732857"/>
            </a:xfrm>
            <a:custGeom>
              <a:avLst/>
              <a:gdLst/>
              <a:ahLst/>
              <a:cxnLst/>
              <a:rect l="l" t="t" r="r" b="b"/>
              <a:pathLst>
                <a:path w="40267" h="36418" extrusionOk="0">
                  <a:moveTo>
                    <a:pt x="6012" y="0"/>
                  </a:moveTo>
                  <a:lnTo>
                    <a:pt x="3572" y="3898"/>
                  </a:lnTo>
                  <a:lnTo>
                    <a:pt x="1057" y="8425"/>
                  </a:lnTo>
                  <a:lnTo>
                    <a:pt x="127" y="10437"/>
                  </a:lnTo>
                  <a:lnTo>
                    <a:pt x="1" y="11016"/>
                  </a:lnTo>
                  <a:lnTo>
                    <a:pt x="1" y="11066"/>
                  </a:lnTo>
                  <a:lnTo>
                    <a:pt x="1" y="11091"/>
                  </a:lnTo>
                  <a:lnTo>
                    <a:pt x="1" y="11116"/>
                  </a:lnTo>
                  <a:lnTo>
                    <a:pt x="1" y="11142"/>
                  </a:lnTo>
                  <a:lnTo>
                    <a:pt x="1" y="11167"/>
                  </a:lnTo>
                  <a:lnTo>
                    <a:pt x="1" y="11192"/>
                  </a:lnTo>
                  <a:lnTo>
                    <a:pt x="1" y="11217"/>
                  </a:lnTo>
                  <a:lnTo>
                    <a:pt x="1" y="11242"/>
                  </a:lnTo>
                  <a:lnTo>
                    <a:pt x="1" y="11267"/>
                  </a:lnTo>
                  <a:lnTo>
                    <a:pt x="127" y="11519"/>
                  </a:lnTo>
                  <a:lnTo>
                    <a:pt x="906" y="12299"/>
                  </a:lnTo>
                  <a:lnTo>
                    <a:pt x="3094" y="14084"/>
                  </a:lnTo>
                  <a:lnTo>
                    <a:pt x="7672" y="17354"/>
                  </a:lnTo>
                  <a:lnTo>
                    <a:pt x="13506" y="21252"/>
                  </a:lnTo>
                  <a:lnTo>
                    <a:pt x="19970" y="25377"/>
                  </a:lnTo>
                  <a:lnTo>
                    <a:pt x="26459" y="29350"/>
                  </a:lnTo>
                  <a:lnTo>
                    <a:pt x="32369" y="32771"/>
                  </a:lnTo>
                  <a:lnTo>
                    <a:pt x="37047" y="35286"/>
                  </a:lnTo>
                  <a:lnTo>
                    <a:pt x="38656" y="35990"/>
                  </a:lnTo>
                  <a:lnTo>
                    <a:pt x="39159" y="36191"/>
                  </a:lnTo>
                  <a:lnTo>
                    <a:pt x="39914" y="36417"/>
                  </a:lnTo>
                  <a:lnTo>
                    <a:pt x="40266" y="36417"/>
                  </a:lnTo>
                  <a:lnTo>
                    <a:pt x="40140" y="35462"/>
                  </a:lnTo>
                  <a:lnTo>
                    <a:pt x="38229" y="25955"/>
                  </a:lnTo>
                  <a:lnTo>
                    <a:pt x="36720" y="18687"/>
                  </a:lnTo>
                  <a:lnTo>
                    <a:pt x="36443" y="18913"/>
                  </a:lnTo>
                  <a:lnTo>
                    <a:pt x="36242" y="18988"/>
                  </a:lnTo>
                  <a:lnTo>
                    <a:pt x="36217" y="19014"/>
                  </a:lnTo>
                  <a:lnTo>
                    <a:pt x="36167" y="19014"/>
                  </a:lnTo>
                  <a:lnTo>
                    <a:pt x="36091" y="18988"/>
                  </a:lnTo>
                  <a:lnTo>
                    <a:pt x="35991" y="18988"/>
                  </a:lnTo>
                  <a:lnTo>
                    <a:pt x="35362" y="18812"/>
                  </a:lnTo>
                  <a:lnTo>
                    <a:pt x="33098" y="17756"/>
                  </a:lnTo>
                  <a:lnTo>
                    <a:pt x="28169" y="15015"/>
                  </a:lnTo>
                  <a:lnTo>
                    <a:pt x="24069" y="12525"/>
                  </a:lnTo>
                  <a:lnTo>
                    <a:pt x="21781" y="11116"/>
                  </a:lnTo>
                  <a:lnTo>
                    <a:pt x="17706" y="8551"/>
                  </a:lnTo>
                  <a:lnTo>
                    <a:pt x="15493" y="7092"/>
                  </a:lnTo>
                  <a:lnTo>
                    <a:pt x="11771" y="4603"/>
                  </a:lnTo>
                  <a:lnTo>
                    <a:pt x="7697" y="1635"/>
                  </a:lnTo>
                  <a:lnTo>
                    <a:pt x="6515" y="604"/>
                  </a:lnTo>
                  <a:lnTo>
                    <a:pt x="6062" y="151"/>
                  </a:lnTo>
                  <a:lnTo>
                    <a:pt x="6012" y="0"/>
                  </a:ln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3" name="Google Shape;4237;p70"/>
            <p:cNvSpPr/>
            <p:nvPr/>
          </p:nvSpPr>
          <p:spPr>
            <a:xfrm rot="1505271">
              <a:off x="2843450" y="4105037"/>
              <a:ext cx="166542" cy="261162"/>
            </a:xfrm>
            <a:custGeom>
              <a:avLst/>
              <a:gdLst/>
              <a:ahLst/>
              <a:cxnLst/>
              <a:rect l="l" t="t" r="r" b="b"/>
              <a:pathLst>
                <a:path w="8276" h="12978" extrusionOk="0">
                  <a:moveTo>
                    <a:pt x="7043" y="1"/>
                  </a:moveTo>
                  <a:lnTo>
                    <a:pt x="6666" y="227"/>
                  </a:lnTo>
                  <a:lnTo>
                    <a:pt x="6515" y="453"/>
                  </a:lnTo>
                  <a:lnTo>
                    <a:pt x="3321" y="6011"/>
                  </a:lnTo>
                  <a:lnTo>
                    <a:pt x="127" y="11570"/>
                  </a:lnTo>
                  <a:lnTo>
                    <a:pt x="1" y="11821"/>
                  </a:lnTo>
                  <a:lnTo>
                    <a:pt x="51" y="12324"/>
                  </a:lnTo>
                  <a:lnTo>
                    <a:pt x="328" y="12726"/>
                  </a:lnTo>
                  <a:lnTo>
                    <a:pt x="755" y="12953"/>
                  </a:lnTo>
                  <a:lnTo>
                    <a:pt x="1007" y="12978"/>
                  </a:lnTo>
                  <a:lnTo>
                    <a:pt x="1208" y="12953"/>
                  </a:lnTo>
                  <a:lnTo>
                    <a:pt x="1610" y="12726"/>
                  </a:lnTo>
                  <a:lnTo>
                    <a:pt x="1761" y="12500"/>
                  </a:lnTo>
                  <a:lnTo>
                    <a:pt x="4955" y="6967"/>
                  </a:lnTo>
                  <a:lnTo>
                    <a:pt x="8149" y="1409"/>
                  </a:lnTo>
                  <a:lnTo>
                    <a:pt x="8275" y="1132"/>
                  </a:lnTo>
                  <a:lnTo>
                    <a:pt x="8225" y="629"/>
                  </a:lnTo>
                  <a:lnTo>
                    <a:pt x="7948" y="227"/>
                  </a:lnTo>
                  <a:lnTo>
                    <a:pt x="7496" y="1"/>
                  </a:lnTo>
                  <a:close/>
                </a:path>
              </a:pathLst>
            </a:custGeom>
            <a:solidFill>
              <a:schemeClr val="accen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4" name="Google Shape;4238;p70"/>
            <p:cNvSpPr/>
            <p:nvPr/>
          </p:nvSpPr>
          <p:spPr>
            <a:xfrm rot="1505271">
              <a:off x="2147264" y="3252010"/>
              <a:ext cx="988948" cy="982368"/>
            </a:xfrm>
            <a:custGeom>
              <a:avLst/>
              <a:gdLst/>
              <a:ahLst/>
              <a:cxnLst/>
              <a:rect l="l" t="t" r="r" b="b"/>
              <a:pathLst>
                <a:path w="49144" h="48817" extrusionOk="0">
                  <a:moveTo>
                    <a:pt x="21378" y="0"/>
                  </a:moveTo>
                  <a:lnTo>
                    <a:pt x="21177" y="76"/>
                  </a:lnTo>
                  <a:lnTo>
                    <a:pt x="20448" y="730"/>
                  </a:lnTo>
                  <a:lnTo>
                    <a:pt x="18737" y="2616"/>
                  </a:lnTo>
                  <a:lnTo>
                    <a:pt x="15518" y="6590"/>
                  </a:lnTo>
                  <a:lnTo>
                    <a:pt x="11746" y="11594"/>
                  </a:lnTo>
                  <a:lnTo>
                    <a:pt x="7873" y="17002"/>
                  </a:lnTo>
                  <a:lnTo>
                    <a:pt x="4326" y="22157"/>
                  </a:lnTo>
                  <a:lnTo>
                    <a:pt x="1560" y="26458"/>
                  </a:lnTo>
                  <a:lnTo>
                    <a:pt x="353" y="28671"/>
                  </a:lnTo>
                  <a:lnTo>
                    <a:pt x="1" y="29602"/>
                  </a:lnTo>
                  <a:lnTo>
                    <a:pt x="26" y="29828"/>
                  </a:lnTo>
                  <a:lnTo>
                    <a:pt x="126" y="30029"/>
                  </a:lnTo>
                  <a:lnTo>
                    <a:pt x="831" y="30734"/>
                  </a:lnTo>
                  <a:lnTo>
                    <a:pt x="2767" y="32268"/>
                  </a:lnTo>
                  <a:lnTo>
                    <a:pt x="6816" y="35135"/>
                  </a:lnTo>
                  <a:lnTo>
                    <a:pt x="11871" y="38455"/>
                  </a:lnTo>
                  <a:lnTo>
                    <a:pt x="17304" y="41875"/>
                  </a:lnTo>
                  <a:lnTo>
                    <a:pt x="22485" y="44994"/>
                  </a:lnTo>
                  <a:lnTo>
                    <a:pt x="26811" y="47433"/>
                  </a:lnTo>
                  <a:lnTo>
                    <a:pt x="29074" y="48515"/>
                  </a:lnTo>
                  <a:lnTo>
                    <a:pt x="30030" y="48816"/>
                  </a:lnTo>
                  <a:lnTo>
                    <a:pt x="30256" y="48816"/>
                  </a:lnTo>
                  <a:lnTo>
                    <a:pt x="30482" y="48741"/>
                  </a:lnTo>
                  <a:lnTo>
                    <a:pt x="31212" y="48062"/>
                  </a:lnTo>
                  <a:lnTo>
                    <a:pt x="32771" y="46201"/>
                  </a:lnTo>
                  <a:lnTo>
                    <a:pt x="35613" y="42252"/>
                  </a:lnTo>
                  <a:lnTo>
                    <a:pt x="38908" y="37323"/>
                  </a:lnTo>
                  <a:lnTo>
                    <a:pt x="42303" y="32041"/>
                  </a:lnTo>
                  <a:lnTo>
                    <a:pt x="45371" y="26986"/>
                  </a:lnTo>
                  <a:lnTo>
                    <a:pt x="47760" y="22786"/>
                  </a:lnTo>
                  <a:lnTo>
                    <a:pt x="48842" y="20598"/>
                  </a:lnTo>
                  <a:lnTo>
                    <a:pt x="49144" y="19693"/>
                  </a:lnTo>
                  <a:lnTo>
                    <a:pt x="49144" y="19491"/>
                  </a:lnTo>
                  <a:lnTo>
                    <a:pt x="49068" y="19290"/>
                  </a:lnTo>
                  <a:lnTo>
                    <a:pt x="48440" y="18611"/>
                  </a:lnTo>
                  <a:lnTo>
                    <a:pt x="46679" y="17077"/>
                  </a:lnTo>
                  <a:lnTo>
                    <a:pt x="42932" y="14185"/>
                  </a:lnTo>
                  <a:lnTo>
                    <a:pt x="38254" y="10790"/>
                  </a:lnTo>
                  <a:lnTo>
                    <a:pt x="33249" y="7269"/>
                  </a:lnTo>
                  <a:lnTo>
                    <a:pt x="28445" y="4049"/>
                  </a:lnTo>
                  <a:lnTo>
                    <a:pt x="24472" y="1534"/>
                  </a:lnTo>
                  <a:lnTo>
                    <a:pt x="22434" y="377"/>
                  </a:lnTo>
                  <a:lnTo>
                    <a:pt x="21579" y="0"/>
                  </a:ln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5" name="Google Shape;4239;p70"/>
            <p:cNvSpPr/>
            <p:nvPr/>
          </p:nvSpPr>
          <p:spPr>
            <a:xfrm rot="1505271">
              <a:off x="2767876" y="3981890"/>
              <a:ext cx="122492" cy="190328"/>
            </a:xfrm>
            <a:custGeom>
              <a:avLst/>
              <a:gdLst/>
              <a:ahLst/>
              <a:cxnLst/>
              <a:rect l="l" t="t" r="r" b="b"/>
              <a:pathLst>
                <a:path w="6087" h="9458" extrusionOk="0">
                  <a:moveTo>
                    <a:pt x="6087" y="1"/>
                  </a:moveTo>
                  <a:lnTo>
                    <a:pt x="3069" y="4830"/>
                  </a:lnTo>
                  <a:lnTo>
                    <a:pt x="0" y="9457"/>
                  </a:lnTo>
                  <a:lnTo>
                    <a:pt x="1660" y="6992"/>
                  </a:lnTo>
                  <a:lnTo>
                    <a:pt x="4527" y="2591"/>
                  </a:lnTo>
                  <a:lnTo>
                    <a:pt x="6087" y="1"/>
                  </a:lnTo>
                  <a:close/>
                </a:path>
              </a:pathLst>
            </a:custGeom>
            <a:solidFill>
              <a:srgbClr val="B35A9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6" name="Google Shape;4240;p70"/>
            <p:cNvSpPr/>
            <p:nvPr/>
          </p:nvSpPr>
          <p:spPr>
            <a:xfrm rot="1505271">
              <a:off x="2596099" y="3797028"/>
              <a:ext cx="334553" cy="343145"/>
            </a:xfrm>
            <a:custGeom>
              <a:avLst/>
              <a:gdLst/>
              <a:ahLst/>
              <a:cxnLst/>
              <a:rect l="l" t="t" r="r" b="b"/>
              <a:pathLst>
                <a:path w="16625" h="17052" fill="none" extrusionOk="0">
                  <a:moveTo>
                    <a:pt x="10287" y="17052"/>
                  </a:moveTo>
                  <a:lnTo>
                    <a:pt x="5534" y="14537"/>
                  </a:lnTo>
                  <a:lnTo>
                    <a:pt x="856" y="11871"/>
                  </a:lnTo>
                  <a:lnTo>
                    <a:pt x="428" y="9909"/>
                  </a:lnTo>
                  <a:lnTo>
                    <a:pt x="1" y="7847"/>
                  </a:lnTo>
                  <a:lnTo>
                    <a:pt x="2591" y="3949"/>
                  </a:lnTo>
                  <a:lnTo>
                    <a:pt x="5232" y="0"/>
                  </a:lnTo>
                  <a:lnTo>
                    <a:pt x="9155" y="2490"/>
                  </a:lnTo>
                  <a:lnTo>
                    <a:pt x="13053" y="4980"/>
                  </a:lnTo>
                  <a:lnTo>
                    <a:pt x="11318" y="7746"/>
                  </a:lnTo>
                  <a:lnTo>
                    <a:pt x="9507" y="10488"/>
                  </a:lnTo>
                  <a:lnTo>
                    <a:pt x="9432" y="10639"/>
                  </a:lnTo>
                  <a:lnTo>
                    <a:pt x="9382" y="11016"/>
                  </a:lnTo>
                  <a:lnTo>
                    <a:pt x="9482" y="11368"/>
                  </a:lnTo>
                  <a:lnTo>
                    <a:pt x="9708" y="11670"/>
                  </a:lnTo>
                  <a:lnTo>
                    <a:pt x="9859" y="11770"/>
                  </a:lnTo>
                  <a:lnTo>
                    <a:pt x="10086" y="11871"/>
                  </a:lnTo>
                  <a:lnTo>
                    <a:pt x="10312" y="11896"/>
                  </a:lnTo>
                  <a:lnTo>
                    <a:pt x="10564" y="11871"/>
                  </a:lnTo>
                  <a:lnTo>
                    <a:pt x="10991" y="11645"/>
                  </a:lnTo>
                  <a:lnTo>
                    <a:pt x="11142" y="11443"/>
                  </a:lnTo>
                  <a:lnTo>
                    <a:pt x="12928" y="8727"/>
                  </a:lnTo>
                  <a:lnTo>
                    <a:pt x="14638" y="5986"/>
                  </a:lnTo>
                  <a:lnTo>
                    <a:pt x="15619" y="6640"/>
                  </a:lnTo>
                  <a:lnTo>
                    <a:pt x="16625" y="7269"/>
                  </a:lnTo>
                  <a:lnTo>
                    <a:pt x="16600" y="7294"/>
                  </a:lnTo>
                  <a:lnTo>
                    <a:pt x="13582" y="12123"/>
                  </a:lnTo>
                  <a:lnTo>
                    <a:pt x="10513" y="16750"/>
                  </a:lnTo>
                  <a:lnTo>
                    <a:pt x="10413" y="16901"/>
                  </a:lnTo>
                  <a:lnTo>
                    <a:pt x="10287" y="17052"/>
                  </a:lnTo>
                </a:path>
              </a:pathLst>
            </a:custGeom>
            <a:solidFill>
              <a:schemeClr val="dk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7" name="Google Shape;4241;p70"/>
            <p:cNvSpPr/>
            <p:nvPr/>
          </p:nvSpPr>
          <p:spPr>
            <a:xfrm rot="1505271">
              <a:off x="2895107" y="3469145"/>
              <a:ext cx="99209" cy="67836"/>
            </a:xfrm>
            <a:custGeom>
              <a:avLst/>
              <a:gdLst/>
              <a:ahLst/>
              <a:cxnLst/>
              <a:rect l="l" t="t" r="r" b="b"/>
              <a:pathLst>
                <a:path w="4930" h="3371" extrusionOk="0">
                  <a:moveTo>
                    <a:pt x="4905" y="3370"/>
                  </a:moveTo>
                  <a:lnTo>
                    <a:pt x="2415" y="1635"/>
                  </a:lnTo>
                  <a:lnTo>
                    <a:pt x="1" y="0"/>
                  </a:lnTo>
                  <a:lnTo>
                    <a:pt x="2591" y="1736"/>
                  </a:lnTo>
                  <a:lnTo>
                    <a:pt x="4930" y="3370"/>
                  </a:lnTo>
                  <a:lnTo>
                    <a:pt x="4930" y="3370"/>
                  </a:lnTo>
                  <a:lnTo>
                    <a:pt x="4905" y="3370"/>
                  </a:lnTo>
                  <a:close/>
                </a:path>
              </a:pathLst>
            </a:custGeom>
            <a:solidFill>
              <a:srgbClr val="F9E05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8" name="Google Shape;4242;p70"/>
            <p:cNvSpPr/>
            <p:nvPr/>
          </p:nvSpPr>
          <p:spPr>
            <a:xfrm rot="1505271">
              <a:off x="2960820" y="3567232"/>
              <a:ext cx="70875" cy="50128"/>
            </a:xfrm>
            <a:custGeom>
              <a:avLst/>
              <a:gdLst/>
              <a:ahLst/>
              <a:cxnLst/>
              <a:rect l="l" t="t" r="r" b="b"/>
              <a:pathLst>
                <a:path w="3522" h="2491" extrusionOk="0">
                  <a:moveTo>
                    <a:pt x="3522" y="2490"/>
                  </a:moveTo>
                  <a:lnTo>
                    <a:pt x="1787" y="1258"/>
                  </a:lnTo>
                  <a:lnTo>
                    <a:pt x="1" y="0"/>
                  </a:lnTo>
                  <a:lnTo>
                    <a:pt x="26" y="0"/>
                  </a:lnTo>
                  <a:lnTo>
                    <a:pt x="26" y="0"/>
                  </a:lnTo>
                  <a:lnTo>
                    <a:pt x="1686" y="1157"/>
                  </a:lnTo>
                  <a:lnTo>
                    <a:pt x="3522" y="2490"/>
                  </a:lnTo>
                  <a:close/>
                </a:path>
              </a:pathLst>
            </a:custGeom>
            <a:solidFill>
              <a:srgbClr val="FAD74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9" name="Google Shape;4243;p70"/>
            <p:cNvSpPr/>
            <p:nvPr/>
          </p:nvSpPr>
          <p:spPr>
            <a:xfrm rot="1505271">
              <a:off x="2688956" y="3440683"/>
              <a:ext cx="326966" cy="361377"/>
            </a:xfrm>
            <a:custGeom>
              <a:avLst/>
              <a:gdLst/>
              <a:ahLst/>
              <a:cxnLst/>
              <a:rect l="l" t="t" r="r" b="b"/>
              <a:pathLst>
                <a:path w="16248" h="17958" extrusionOk="0">
                  <a:moveTo>
                    <a:pt x="7294" y="0"/>
                  </a:moveTo>
                  <a:lnTo>
                    <a:pt x="6615" y="931"/>
                  </a:lnTo>
                  <a:lnTo>
                    <a:pt x="5962" y="1886"/>
                  </a:lnTo>
                  <a:lnTo>
                    <a:pt x="6691" y="2314"/>
                  </a:lnTo>
                  <a:lnTo>
                    <a:pt x="7395" y="2767"/>
                  </a:lnTo>
                  <a:lnTo>
                    <a:pt x="7571" y="2892"/>
                  </a:lnTo>
                  <a:lnTo>
                    <a:pt x="7772" y="3169"/>
                  </a:lnTo>
                  <a:lnTo>
                    <a:pt x="7873" y="3521"/>
                  </a:lnTo>
                  <a:lnTo>
                    <a:pt x="7823" y="3873"/>
                  </a:lnTo>
                  <a:lnTo>
                    <a:pt x="7747" y="4049"/>
                  </a:lnTo>
                  <a:lnTo>
                    <a:pt x="7596" y="4276"/>
                  </a:lnTo>
                  <a:lnTo>
                    <a:pt x="7169" y="4502"/>
                  </a:lnTo>
                  <a:lnTo>
                    <a:pt x="6917" y="4527"/>
                  </a:lnTo>
                  <a:lnTo>
                    <a:pt x="6666" y="4502"/>
                  </a:lnTo>
                  <a:lnTo>
                    <a:pt x="6439" y="4401"/>
                  </a:lnTo>
                  <a:lnTo>
                    <a:pt x="5660" y="3898"/>
                  </a:lnTo>
                  <a:lnTo>
                    <a:pt x="4880" y="3420"/>
                  </a:lnTo>
                  <a:lnTo>
                    <a:pt x="2440" y="6916"/>
                  </a:lnTo>
                  <a:lnTo>
                    <a:pt x="1" y="10412"/>
                  </a:lnTo>
                  <a:lnTo>
                    <a:pt x="252" y="11720"/>
                  </a:lnTo>
                  <a:lnTo>
                    <a:pt x="504" y="13003"/>
                  </a:lnTo>
                  <a:lnTo>
                    <a:pt x="4427" y="15492"/>
                  </a:lnTo>
                  <a:lnTo>
                    <a:pt x="8351" y="17957"/>
                  </a:lnTo>
                  <a:lnTo>
                    <a:pt x="11218" y="13682"/>
                  </a:lnTo>
                  <a:lnTo>
                    <a:pt x="14085" y="9431"/>
                  </a:lnTo>
                  <a:lnTo>
                    <a:pt x="11645" y="7922"/>
                  </a:lnTo>
                  <a:lnTo>
                    <a:pt x="9306" y="6313"/>
                  </a:lnTo>
                  <a:lnTo>
                    <a:pt x="9156" y="6187"/>
                  </a:lnTo>
                  <a:lnTo>
                    <a:pt x="8929" y="5910"/>
                  </a:lnTo>
                  <a:lnTo>
                    <a:pt x="8829" y="5558"/>
                  </a:lnTo>
                  <a:lnTo>
                    <a:pt x="8879" y="5206"/>
                  </a:lnTo>
                  <a:lnTo>
                    <a:pt x="8954" y="5030"/>
                  </a:lnTo>
                  <a:lnTo>
                    <a:pt x="9105" y="4829"/>
                  </a:lnTo>
                  <a:lnTo>
                    <a:pt x="9558" y="4577"/>
                  </a:lnTo>
                  <a:lnTo>
                    <a:pt x="9809" y="4552"/>
                  </a:lnTo>
                  <a:lnTo>
                    <a:pt x="10036" y="4577"/>
                  </a:lnTo>
                  <a:lnTo>
                    <a:pt x="10237" y="4678"/>
                  </a:lnTo>
                  <a:lnTo>
                    <a:pt x="12651" y="6338"/>
                  </a:lnTo>
                  <a:lnTo>
                    <a:pt x="15141" y="7872"/>
                  </a:lnTo>
                  <a:lnTo>
                    <a:pt x="15644" y="7143"/>
                  </a:lnTo>
                  <a:lnTo>
                    <a:pt x="16122" y="6413"/>
                  </a:lnTo>
                  <a:lnTo>
                    <a:pt x="16198" y="6338"/>
                  </a:lnTo>
                  <a:lnTo>
                    <a:pt x="16248" y="6262"/>
                  </a:lnTo>
                  <a:lnTo>
                    <a:pt x="15996" y="6061"/>
                  </a:lnTo>
                  <a:lnTo>
                    <a:pt x="15745" y="5885"/>
                  </a:lnTo>
                  <a:lnTo>
                    <a:pt x="14010" y="4653"/>
                  </a:lnTo>
                  <a:lnTo>
                    <a:pt x="12224" y="3395"/>
                  </a:lnTo>
                  <a:lnTo>
                    <a:pt x="9734" y="1660"/>
                  </a:lnTo>
                  <a:lnTo>
                    <a:pt x="7320" y="25"/>
                  </a:lnTo>
                  <a:lnTo>
                    <a:pt x="7294" y="25"/>
                  </a:lnTo>
                  <a:lnTo>
                    <a:pt x="7294" y="0"/>
                  </a:lnTo>
                  <a:close/>
                </a:path>
              </a:pathLst>
            </a:custGeom>
            <a:solidFill>
              <a:schemeClr val="dk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0" name="Google Shape;4244;p70"/>
            <p:cNvSpPr/>
            <p:nvPr/>
          </p:nvSpPr>
          <p:spPr>
            <a:xfrm rot="1505271">
              <a:off x="2617162" y="3650993"/>
              <a:ext cx="157929" cy="257621"/>
            </a:xfrm>
            <a:custGeom>
              <a:avLst/>
              <a:gdLst/>
              <a:ahLst/>
              <a:cxnLst/>
              <a:rect l="l" t="t" r="r" b="b"/>
              <a:pathLst>
                <a:path w="7848" h="12802" extrusionOk="0">
                  <a:moveTo>
                    <a:pt x="1" y="1"/>
                  </a:moveTo>
                  <a:lnTo>
                    <a:pt x="1284" y="6565"/>
                  </a:lnTo>
                  <a:lnTo>
                    <a:pt x="2617" y="12802"/>
                  </a:lnTo>
                  <a:lnTo>
                    <a:pt x="5207" y="8904"/>
                  </a:lnTo>
                  <a:lnTo>
                    <a:pt x="7848" y="4955"/>
                  </a:lnTo>
                  <a:lnTo>
                    <a:pt x="3924" y="2490"/>
                  </a:lnTo>
                  <a:lnTo>
                    <a:pt x="1" y="1"/>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1" name="Google Shape;4245;p70"/>
            <p:cNvSpPr/>
            <p:nvPr/>
          </p:nvSpPr>
          <p:spPr>
            <a:xfrm rot="1505271">
              <a:off x="2367411" y="3897630"/>
              <a:ext cx="244983" cy="301651"/>
            </a:xfrm>
            <a:custGeom>
              <a:avLst/>
              <a:gdLst/>
              <a:ahLst/>
              <a:cxnLst/>
              <a:rect l="l" t="t" r="r" b="b"/>
              <a:pathLst>
                <a:path w="12174" h="14990" extrusionOk="0">
                  <a:moveTo>
                    <a:pt x="6690" y="0"/>
                  </a:moveTo>
                  <a:lnTo>
                    <a:pt x="3597" y="4577"/>
                  </a:lnTo>
                  <a:lnTo>
                    <a:pt x="604" y="8878"/>
                  </a:lnTo>
                  <a:lnTo>
                    <a:pt x="302" y="8702"/>
                  </a:lnTo>
                  <a:lnTo>
                    <a:pt x="0" y="8526"/>
                  </a:lnTo>
                  <a:lnTo>
                    <a:pt x="4100" y="10991"/>
                  </a:lnTo>
                  <a:lnTo>
                    <a:pt x="9054" y="13732"/>
                  </a:lnTo>
                  <a:lnTo>
                    <a:pt x="11293" y="14788"/>
                  </a:lnTo>
                  <a:lnTo>
                    <a:pt x="11922" y="14964"/>
                  </a:lnTo>
                  <a:lnTo>
                    <a:pt x="12022" y="14964"/>
                  </a:lnTo>
                  <a:lnTo>
                    <a:pt x="12098" y="14990"/>
                  </a:lnTo>
                  <a:lnTo>
                    <a:pt x="12148" y="14990"/>
                  </a:lnTo>
                  <a:lnTo>
                    <a:pt x="12173" y="14964"/>
                  </a:lnTo>
                  <a:lnTo>
                    <a:pt x="11620" y="12122"/>
                  </a:lnTo>
                  <a:lnTo>
                    <a:pt x="9256" y="1484"/>
                  </a:lnTo>
                  <a:lnTo>
                    <a:pt x="7973" y="755"/>
                  </a:lnTo>
                  <a:lnTo>
                    <a:pt x="6690" y="0"/>
                  </a:lnTo>
                  <a:close/>
                </a:path>
              </a:pathLst>
            </a:custGeom>
            <a:solidFill>
              <a:schemeClr val="dk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2" name="Google Shape;4246;p70"/>
            <p:cNvSpPr/>
            <p:nvPr/>
          </p:nvSpPr>
          <p:spPr>
            <a:xfrm rot="1505271">
              <a:off x="2566915" y="3877818"/>
              <a:ext cx="51637" cy="80997"/>
            </a:xfrm>
            <a:custGeom>
              <a:avLst/>
              <a:gdLst/>
              <a:ahLst/>
              <a:cxnLst/>
              <a:rect l="l" t="t" r="r" b="b"/>
              <a:pathLst>
                <a:path w="2566" h="4025" extrusionOk="0">
                  <a:moveTo>
                    <a:pt x="1711" y="1"/>
                  </a:moveTo>
                  <a:lnTo>
                    <a:pt x="855" y="1284"/>
                  </a:lnTo>
                  <a:lnTo>
                    <a:pt x="0" y="2541"/>
                  </a:lnTo>
                  <a:lnTo>
                    <a:pt x="1283" y="3296"/>
                  </a:lnTo>
                  <a:lnTo>
                    <a:pt x="2566" y="4025"/>
                  </a:lnTo>
                  <a:lnTo>
                    <a:pt x="2138" y="2063"/>
                  </a:lnTo>
                  <a:lnTo>
                    <a:pt x="1711" y="1"/>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3" name="Google Shape;4247;p70"/>
            <p:cNvSpPr/>
            <p:nvPr/>
          </p:nvSpPr>
          <p:spPr>
            <a:xfrm rot="1505271">
              <a:off x="2537656" y="3228492"/>
              <a:ext cx="225222" cy="347210"/>
            </a:xfrm>
            <a:custGeom>
              <a:avLst/>
              <a:gdLst/>
              <a:ahLst/>
              <a:cxnLst/>
              <a:rect l="l" t="t" r="r" b="b"/>
              <a:pathLst>
                <a:path w="11192" h="17254" extrusionOk="0">
                  <a:moveTo>
                    <a:pt x="8778" y="1"/>
                  </a:moveTo>
                  <a:lnTo>
                    <a:pt x="8199" y="504"/>
                  </a:lnTo>
                  <a:lnTo>
                    <a:pt x="6439" y="2491"/>
                  </a:lnTo>
                  <a:lnTo>
                    <a:pt x="2867" y="6967"/>
                  </a:lnTo>
                  <a:lnTo>
                    <a:pt x="0" y="10790"/>
                  </a:lnTo>
                  <a:lnTo>
                    <a:pt x="5030" y="14034"/>
                  </a:lnTo>
                  <a:lnTo>
                    <a:pt x="10110" y="17254"/>
                  </a:lnTo>
                  <a:lnTo>
                    <a:pt x="10664" y="16474"/>
                  </a:lnTo>
                  <a:lnTo>
                    <a:pt x="11192" y="15669"/>
                  </a:lnTo>
                  <a:lnTo>
                    <a:pt x="10412" y="11369"/>
                  </a:lnTo>
                  <a:lnTo>
                    <a:pt x="9180" y="3421"/>
                  </a:lnTo>
                  <a:lnTo>
                    <a:pt x="8778" y="1"/>
                  </a:lnTo>
                  <a:close/>
                </a:path>
              </a:pathLst>
            </a:custGeom>
            <a:solidFill>
              <a:schemeClr val="dk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4" name="Google Shape;4248;p70"/>
            <p:cNvSpPr/>
            <p:nvPr/>
          </p:nvSpPr>
          <p:spPr>
            <a:xfrm rot="1505271">
              <a:off x="2259304" y="3728574"/>
              <a:ext cx="307728" cy="299135"/>
            </a:xfrm>
            <a:custGeom>
              <a:avLst/>
              <a:gdLst/>
              <a:ahLst/>
              <a:cxnLst/>
              <a:rect l="l" t="t" r="r" b="b"/>
              <a:pathLst>
                <a:path w="15292" h="14865" fill="none" extrusionOk="0">
                  <a:moveTo>
                    <a:pt x="9205" y="14864"/>
                  </a:moveTo>
                  <a:lnTo>
                    <a:pt x="8903" y="14688"/>
                  </a:lnTo>
                  <a:lnTo>
                    <a:pt x="8601" y="14512"/>
                  </a:lnTo>
                  <a:lnTo>
                    <a:pt x="4250" y="11796"/>
                  </a:lnTo>
                  <a:lnTo>
                    <a:pt x="25" y="9054"/>
                  </a:lnTo>
                  <a:lnTo>
                    <a:pt x="25" y="9029"/>
                  </a:lnTo>
                  <a:lnTo>
                    <a:pt x="0" y="9029"/>
                  </a:lnTo>
                  <a:lnTo>
                    <a:pt x="2867" y="4477"/>
                  </a:lnTo>
                  <a:lnTo>
                    <a:pt x="5810" y="0"/>
                  </a:lnTo>
                  <a:lnTo>
                    <a:pt x="8149" y="1560"/>
                  </a:lnTo>
                  <a:lnTo>
                    <a:pt x="12877" y="4553"/>
                  </a:lnTo>
                  <a:lnTo>
                    <a:pt x="15291" y="5986"/>
                  </a:lnTo>
                  <a:lnTo>
                    <a:pt x="12198" y="10563"/>
                  </a:lnTo>
                  <a:lnTo>
                    <a:pt x="9205" y="14864"/>
                  </a:lnTo>
                </a:path>
              </a:pathLst>
            </a:custGeom>
            <a:noFill/>
            <a:ln>
              <a:noFill/>
            </a:ln>
          </p:spPr>
          <p:txBody>
            <a:bodyPr spcFirstLastPara="1" wrap="square" lIns="121900" tIns="121900" rIns="121900" bIns="121900" anchor="ctr" anchorCtr="0">
              <a:noAutofit/>
            </a:bodyPr>
            <a:lstStyle/>
            <a:p>
              <a:endParaRPr sz="2400">
                <a:solidFill>
                  <a:prstClr val="black"/>
                </a:solidFill>
              </a:endParaRPr>
            </a:p>
          </p:txBody>
        </p:sp>
        <p:sp>
          <p:nvSpPr>
            <p:cNvPr id="85" name="Google Shape;4249;p70"/>
            <p:cNvSpPr/>
            <p:nvPr/>
          </p:nvSpPr>
          <p:spPr>
            <a:xfrm rot="1505271">
              <a:off x="2659899" y="3573249"/>
              <a:ext cx="31896" cy="52140"/>
            </a:xfrm>
            <a:custGeom>
              <a:avLst/>
              <a:gdLst/>
              <a:ahLst/>
              <a:cxnLst/>
              <a:rect l="l" t="t" r="r" b="b"/>
              <a:pathLst>
                <a:path w="1585" h="2591" extrusionOk="0">
                  <a:moveTo>
                    <a:pt x="1082" y="0"/>
                  </a:moveTo>
                  <a:lnTo>
                    <a:pt x="554" y="805"/>
                  </a:lnTo>
                  <a:lnTo>
                    <a:pt x="0" y="1585"/>
                  </a:lnTo>
                  <a:lnTo>
                    <a:pt x="780" y="2088"/>
                  </a:lnTo>
                  <a:lnTo>
                    <a:pt x="1585" y="2591"/>
                  </a:lnTo>
                  <a:lnTo>
                    <a:pt x="1333" y="1308"/>
                  </a:lnTo>
                  <a:lnTo>
                    <a:pt x="1082" y="0"/>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6" name="Google Shape;4250;p70"/>
            <p:cNvSpPr/>
            <p:nvPr/>
          </p:nvSpPr>
          <p:spPr>
            <a:xfrm rot="1505271">
              <a:off x="2451140" y="3570393"/>
              <a:ext cx="225242" cy="328999"/>
            </a:xfrm>
            <a:custGeom>
              <a:avLst/>
              <a:gdLst/>
              <a:ahLst/>
              <a:cxnLst/>
              <a:rect l="l" t="t" r="r" b="b"/>
              <a:pathLst>
                <a:path w="11193" h="16349" extrusionOk="0">
                  <a:moveTo>
                    <a:pt x="6992" y="1"/>
                  </a:moveTo>
                  <a:lnTo>
                    <a:pt x="3471" y="5156"/>
                  </a:lnTo>
                  <a:lnTo>
                    <a:pt x="1" y="10362"/>
                  </a:lnTo>
                  <a:lnTo>
                    <a:pt x="2340" y="11922"/>
                  </a:lnTo>
                  <a:lnTo>
                    <a:pt x="7068" y="14915"/>
                  </a:lnTo>
                  <a:lnTo>
                    <a:pt x="9482" y="16348"/>
                  </a:lnTo>
                  <a:lnTo>
                    <a:pt x="10337" y="15091"/>
                  </a:lnTo>
                  <a:lnTo>
                    <a:pt x="11193" y="13808"/>
                  </a:lnTo>
                  <a:lnTo>
                    <a:pt x="9860" y="7571"/>
                  </a:lnTo>
                  <a:lnTo>
                    <a:pt x="8577" y="1007"/>
                  </a:lnTo>
                  <a:lnTo>
                    <a:pt x="7772" y="504"/>
                  </a:lnTo>
                  <a:lnTo>
                    <a:pt x="6992" y="1"/>
                  </a:lnTo>
                  <a:close/>
                </a:path>
              </a:pathLst>
            </a:custGeom>
            <a:solidFill>
              <a:schemeClr val="dk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7" name="Google Shape;4251;p70"/>
            <p:cNvSpPr/>
            <p:nvPr/>
          </p:nvSpPr>
          <p:spPr>
            <a:xfrm rot="1505271">
              <a:off x="2886881" y="3893371"/>
              <a:ext cx="70875" cy="88584"/>
            </a:xfrm>
            <a:custGeom>
              <a:avLst/>
              <a:gdLst/>
              <a:ahLst/>
              <a:cxnLst/>
              <a:rect l="l" t="t" r="r" b="b"/>
              <a:pathLst>
                <a:path w="3522" h="4402" extrusionOk="0">
                  <a:moveTo>
                    <a:pt x="2314" y="1"/>
                  </a:moveTo>
                  <a:lnTo>
                    <a:pt x="1937" y="227"/>
                  </a:lnTo>
                  <a:lnTo>
                    <a:pt x="1786" y="453"/>
                  </a:lnTo>
                  <a:lnTo>
                    <a:pt x="906" y="1937"/>
                  </a:lnTo>
                  <a:lnTo>
                    <a:pt x="0" y="3396"/>
                  </a:lnTo>
                  <a:lnTo>
                    <a:pt x="805" y="3899"/>
                  </a:lnTo>
                  <a:lnTo>
                    <a:pt x="1585" y="4402"/>
                  </a:lnTo>
                  <a:lnTo>
                    <a:pt x="2515" y="2918"/>
                  </a:lnTo>
                  <a:lnTo>
                    <a:pt x="3396" y="1409"/>
                  </a:lnTo>
                  <a:lnTo>
                    <a:pt x="3521" y="1132"/>
                  </a:lnTo>
                  <a:lnTo>
                    <a:pt x="3496" y="629"/>
                  </a:lnTo>
                  <a:lnTo>
                    <a:pt x="3220" y="252"/>
                  </a:lnTo>
                  <a:lnTo>
                    <a:pt x="2767" y="26"/>
                  </a:lnTo>
                  <a:lnTo>
                    <a:pt x="2541" y="1"/>
                  </a:ln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8" name="Google Shape;4252;p70"/>
            <p:cNvSpPr/>
            <p:nvPr/>
          </p:nvSpPr>
          <p:spPr>
            <a:xfrm rot="1505271">
              <a:off x="2778612" y="3928929"/>
              <a:ext cx="105789" cy="139214"/>
            </a:xfrm>
            <a:custGeom>
              <a:avLst/>
              <a:gdLst/>
              <a:ahLst/>
              <a:cxnLst/>
              <a:rect l="l" t="t" r="r" b="b"/>
              <a:pathLst>
                <a:path w="5257" h="6918" extrusionOk="0">
                  <a:moveTo>
                    <a:pt x="3672" y="1"/>
                  </a:moveTo>
                  <a:lnTo>
                    <a:pt x="1937" y="2767"/>
                  </a:lnTo>
                  <a:lnTo>
                    <a:pt x="126" y="5509"/>
                  </a:lnTo>
                  <a:lnTo>
                    <a:pt x="51" y="5660"/>
                  </a:lnTo>
                  <a:lnTo>
                    <a:pt x="1" y="6037"/>
                  </a:lnTo>
                  <a:lnTo>
                    <a:pt x="101" y="6389"/>
                  </a:lnTo>
                  <a:lnTo>
                    <a:pt x="327" y="6691"/>
                  </a:lnTo>
                  <a:lnTo>
                    <a:pt x="478" y="6791"/>
                  </a:lnTo>
                  <a:lnTo>
                    <a:pt x="705" y="6892"/>
                  </a:lnTo>
                  <a:lnTo>
                    <a:pt x="931" y="6917"/>
                  </a:lnTo>
                  <a:lnTo>
                    <a:pt x="1183" y="6892"/>
                  </a:lnTo>
                  <a:lnTo>
                    <a:pt x="1610" y="6666"/>
                  </a:lnTo>
                  <a:lnTo>
                    <a:pt x="1761" y="6464"/>
                  </a:lnTo>
                  <a:lnTo>
                    <a:pt x="3547" y="3748"/>
                  </a:lnTo>
                  <a:lnTo>
                    <a:pt x="5257" y="1007"/>
                  </a:lnTo>
                  <a:lnTo>
                    <a:pt x="4477" y="504"/>
                  </a:lnTo>
                  <a:lnTo>
                    <a:pt x="3672" y="1"/>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9" name="Google Shape;4253;p70"/>
            <p:cNvSpPr/>
            <p:nvPr/>
          </p:nvSpPr>
          <p:spPr>
            <a:xfrm rot="1505271">
              <a:off x="2996753" y="3822288"/>
              <a:ext cx="59223" cy="73914"/>
            </a:xfrm>
            <a:custGeom>
              <a:avLst/>
              <a:gdLst/>
              <a:ahLst/>
              <a:cxnLst/>
              <a:rect l="l" t="t" r="r" b="b"/>
              <a:pathLst>
                <a:path w="2943" h="3673" extrusionOk="0">
                  <a:moveTo>
                    <a:pt x="1912" y="1"/>
                  </a:moveTo>
                  <a:lnTo>
                    <a:pt x="1585" y="152"/>
                  </a:lnTo>
                  <a:lnTo>
                    <a:pt x="1157" y="554"/>
                  </a:lnTo>
                  <a:lnTo>
                    <a:pt x="428" y="1661"/>
                  </a:lnTo>
                  <a:lnTo>
                    <a:pt x="126" y="2239"/>
                  </a:lnTo>
                  <a:lnTo>
                    <a:pt x="0" y="2465"/>
                  </a:lnTo>
                  <a:lnTo>
                    <a:pt x="0" y="2918"/>
                  </a:lnTo>
                  <a:lnTo>
                    <a:pt x="201" y="3346"/>
                  </a:lnTo>
                  <a:lnTo>
                    <a:pt x="579" y="3622"/>
                  </a:lnTo>
                  <a:lnTo>
                    <a:pt x="830" y="3673"/>
                  </a:lnTo>
                  <a:lnTo>
                    <a:pt x="880" y="3673"/>
                  </a:lnTo>
                  <a:lnTo>
                    <a:pt x="1107" y="3647"/>
                  </a:lnTo>
                  <a:lnTo>
                    <a:pt x="1534" y="3421"/>
                  </a:lnTo>
                  <a:lnTo>
                    <a:pt x="1761" y="3220"/>
                  </a:lnTo>
                  <a:lnTo>
                    <a:pt x="2088" y="2893"/>
                  </a:lnTo>
                  <a:lnTo>
                    <a:pt x="2641" y="2063"/>
                  </a:lnTo>
                  <a:lnTo>
                    <a:pt x="2943" y="1183"/>
                  </a:lnTo>
                  <a:lnTo>
                    <a:pt x="2892" y="604"/>
                  </a:lnTo>
                  <a:lnTo>
                    <a:pt x="2742" y="302"/>
                  </a:lnTo>
                  <a:lnTo>
                    <a:pt x="2591" y="177"/>
                  </a:lnTo>
                  <a:lnTo>
                    <a:pt x="2314" y="26"/>
                  </a:lnTo>
                  <a:lnTo>
                    <a:pt x="2063" y="1"/>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0" name="Google Shape;4254;p70"/>
            <p:cNvSpPr/>
            <p:nvPr/>
          </p:nvSpPr>
          <p:spPr>
            <a:xfrm rot="1505271">
              <a:off x="2794185" y="3419549"/>
              <a:ext cx="84539" cy="67333"/>
            </a:xfrm>
            <a:custGeom>
              <a:avLst/>
              <a:gdLst/>
              <a:ahLst/>
              <a:cxnLst/>
              <a:rect l="l" t="t" r="r" b="b"/>
              <a:pathLst>
                <a:path w="4201" h="3346" extrusionOk="0">
                  <a:moveTo>
                    <a:pt x="931" y="1"/>
                  </a:moveTo>
                  <a:lnTo>
                    <a:pt x="705" y="26"/>
                  </a:lnTo>
                  <a:lnTo>
                    <a:pt x="252" y="252"/>
                  </a:lnTo>
                  <a:lnTo>
                    <a:pt x="126" y="453"/>
                  </a:lnTo>
                  <a:lnTo>
                    <a:pt x="51" y="629"/>
                  </a:lnTo>
                  <a:lnTo>
                    <a:pt x="0" y="1007"/>
                  </a:lnTo>
                  <a:lnTo>
                    <a:pt x="76" y="1359"/>
                  </a:lnTo>
                  <a:lnTo>
                    <a:pt x="302" y="1635"/>
                  </a:lnTo>
                  <a:lnTo>
                    <a:pt x="453" y="1761"/>
                  </a:lnTo>
                  <a:lnTo>
                    <a:pt x="1786" y="2541"/>
                  </a:lnTo>
                  <a:lnTo>
                    <a:pt x="3119" y="3345"/>
                  </a:lnTo>
                  <a:lnTo>
                    <a:pt x="3672" y="2566"/>
                  </a:lnTo>
                  <a:lnTo>
                    <a:pt x="4201" y="1811"/>
                  </a:lnTo>
                  <a:lnTo>
                    <a:pt x="2817" y="956"/>
                  </a:lnTo>
                  <a:lnTo>
                    <a:pt x="1409" y="126"/>
                  </a:lnTo>
                  <a:lnTo>
                    <a:pt x="1182" y="26"/>
                  </a:lnTo>
                  <a:lnTo>
                    <a:pt x="931" y="1"/>
                  </a:ln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1" name="Google Shape;4255;p70"/>
            <p:cNvSpPr/>
            <p:nvPr/>
          </p:nvSpPr>
          <p:spPr>
            <a:xfrm rot="1505271">
              <a:off x="2839727" y="3474681"/>
              <a:ext cx="60230" cy="53166"/>
            </a:xfrm>
            <a:custGeom>
              <a:avLst/>
              <a:gdLst/>
              <a:ahLst/>
              <a:cxnLst/>
              <a:rect l="l" t="t" r="r" b="b"/>
              <a:pathLst>
                <a:path w="2993" h="2642" extrusionOk="0">
                  <a:moveTo>
                    <a:pt x="1082" y="0"/>
                  </a:moveTo>
                  <a:lnTo>
                    <a:pt x="553" y="755"/>
                  </a:lnTo>
                  <a:lnTo>
                    <a:pt x="0" y="1534"/>
                  </a:lnTo>
                  <a:lnTo>
                    <a:pt x="780" y="2012"/>
                  </a:lnTo>
                  <a:lnTo>
                    <a:pt x="1559" y="2515"/>
                  </a:lnTo>
                  <a:lnTo>
                    <a:pt x="1786" y="2616"/>
                  </a:lnTo>
                  <a:lnTo>
                    <a:pt x="2037" y="2641"/>
                  </a:lnTo>
                  <a:lnTo>
                    <a:pt x="2289" y="2616"/>
                  </a:lnTo>
                  <a:lnTo>
                    <a:pt x="2716" y="2390"/>
                  </a:lnTo>
                  <a:lnTo>
                    <a:pt x="2867" y="2163"/>
                  </a:lnTo>
                  <a:lnTo>
                    <a:pt x="2943" y="1987"/>
                  </a:lnTo>
                  <a:lnTo>
                    <a:pt x="2993" y="1635"/>
                  </a:lnTo>
                  <a:lnTo>
                    <a:pt x="2892" y="1283"/>
                  </a:lnTo>
                  <a:lnTo>
                    <a:pt x="2691" y="1006"/>
                  </a:lnTo>
                  <a:lnTo>
                    <a:pt x="2515" y="881"/>
                  </a:lnTo>
                  <a:lnTo>
                    <a:pt x="1811" y="428"/>
                  </a:lnTo>
                  <a:lnTo>
                    <a:pt x="1082" y="0"/>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2" name="Google Shape;4256;p70"/>
            <p:cNvSpPr/>
            <p:nvPr/>
          </p:nvSpPr>
          <p:spPr>
            <a:xfrm rot="1505271">
              <a:off x="2953525" y="3665613"/>
              <a:ext cx="77978" cy="62765"/>
            </a:xfrm>
            <a:custGeom>
              <a:avLst/>
              <a:gdLst/>
              <a:ahLst/>
              <a:cxnLst/>
              <a:rect l="l" t="t" r="r" b="b"/>
              <a:pathLst>
                <a:path w="3875" h="3119" extrusionOk="0">
                  <a:moveTo>
                    <a:pt x="1057" y="0"/>
                  </a:moveTo>
                  <a:lnTo>
                    <a:pt x="529" y="780"/>
                  </a:lnTo>
                  <a:lnTo>
                    <a:pt x="1" y="1559"/>
                  </a:lnTo>
                  <a:lnTo>
                    <a:pt x="1208" y="2289"/>
                  </a:lnTo>
                  <a:lnTo>
                    <a:pt x="2441" y="2993"/>
                  </a:lnTo>
                  <a:lnTo>
                    <a:pt x="2667" y="3093"/>
                  </a:lnTo>
                  <a:lnTo>
                    <a:pt x="2893" y="3119"/>
                  </a:lnTo>
                  <a:lnTo>
                    <a:pt x="3195" y="3093"/>
                  </a:lnTo>
                  <a:lnTo>
                    <a:pt x="3673" y="2716"/>
                  </a:lnTo>
                  <a:lnTo>
                    <a:pt x="3874" y="2138"/>
                  </a:lnTo>
                  <a:lnTo>
                    <a:pt x="3748" y="1710"/>
                  </a:lnTo>
                  <a:lnTo>
                    <a:pt x="3547" y="1459"/>
                  </a:lnTo>
                  <a:lnTo>
                    <a:pt x="3396" y="1358"/>
                  </a:lnTo>
                  <a:lnTo>
                    <a:pt x="2214" y="704"/>
                  </a:lnTo>
                  <a:lnTo>
                    <a:pt x="1057" y="0"/>
                  </a:ln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3" name="Google Shape;4257;p70"/>
            <p:cNvSpPr/>
            <p:nvPr/>
          </p:nvSpPr>
          <p:spPr>
            <a:xfrm rot="1505271">
              <a:off x="2876233" y="3568996"/>
              <a:ext cx="127060" cy="98203"/>
            </a:xfrm>
            <a:custGeom>
              <a:avLst/>
              <a:gdLst/>
              <a:ahLst/>
              <a:cxnLst/>
              <a:rect l="l" t="t" r="r" b="b"/>
              <a:pathLst>
                <a:path w="6314" h="4880" extrusionOk="0">
                  <a:moveTo>
                    <a:pt x="981" y="0"/>
                  </a:moveTo>
                  <a:lnTo>
                    <a:pt x="730" y="25"/>
                  </a:lnTo>
                  <a:lnTo>
                    <a:pt x="277" y="277"/>
                  </a:lnTo>
                  <a:lnTo>
                    <a:pt x="126" y="478"/>
                  </a:lnTo>
                  <a:lnTo>
                    <a:pt x="51" y="654"/>
                  </a:lnTo>
                  <a:lnTo>
                    <a:pt x="1" y="1006"/>
                  </a:lnTo>
                  <a:lnTo>
                    <a:pt x="101" y="1358"/>
                  </a:lnTo>
                  <a:lnTo>
                    <a:pt x="328" y="1635"/>
                  </a:lnTo>
                  <a:lnTo>
                    <a:pt x="478" y="1761"/>
                  </a:lnTo>
                  <a:lnTo>
                    <a:pt x="2817" y="3370"/>
                  </a:lnTo>
                  <a:lnTo>
                    <a:pt x="5257" y="4879"/>
                  </a:lnTo>
                  <a:lnTo>
                    <a:pt x="5785" y="4100"/>
                  </a:lnTo>
                  <a:lnTo>
                    <a:pt x="6313" y="3320"/>
                  </a:lnTo>
                  <a:lnTo>
                    <a:pt x="3823" y="1786"/>
                  </a:lnTo>
                  <a:lnTo>
                    <a:pt x="1409" y="126"/>
                  </a:lnTo>
                  <a:lnTo>
                    <a:pt x="1208" y="25"/>
                  </a:lnTo>
                  <a:lnTo>
                    <a:pt x="981" y="0"/>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grpSp>
      <p:pic>
        <p:nvPicPr>
          <p:cNvPr id="95" name="Picture 94"/>
          <p:cNvPicPr>
            <a:picLocks noChangeAspect="1"/>
          </p:cNvPicPr>
          <p:nvPr/>
        </p:nvPicPr>
        <p:blipFill>
          <a:blip r:embed="rId5"/>
          <a:stretch>
            <a:fillRect/>
          </a:stretch>
        </p:blipFill>
        <p:spPr>
          <a:xfrm>
            <a:off x="4033694" y="3902379"/>
            <a:ext cx="7706012" cy="963251"/>
          </a:xfrm>
          <a:prstGeom prst="rect">
            <a:avLst/>
          </a:prstGeom>
        </p:spPr>
      </p:pic>
      <p:pic>
        <p:nvPicPr>
          <p:cNvPr id="96" name="图片 19"/>
          <p:cNvPicPr>
            <a:picLocks noChangeAspect="1"/>
          </p:cNvPicPr>
          <p:nvPr/>
        </p:nvPicPr>
        <p:blipFill rotWithShape="1">
          <a:blip r:embed="rId6" cstate="print">
            <a:extLst>
              <a:ext uri="{28A0092B-C50C-407E-A947-70E740481C1C}">
                <a14:useLocalDpi xmlns:a14="http://schemas.microsoft.com/office/drawing/2010/main" val="0"/>
              </a:ext>
            </a:extLst>
          </a:blip>
          <a:srcRect l="-1522" t="80454"/>
          <a:stretch/>
        </p:blipFill>
        <p:spPr>
          <a:xfrm>
            <a:off x="1386580" y="5135053"/>
            <a:ext cx="4088032" cy="1113310"/>
          </a:xfrm>
          <a:prstGeom prst="rect">
            <a:avLst/>
          </a:prstGeom>
        </p:spPr>
      </p:pic>
    </p:spTree>
    <p:extLst>
      <p:ext uri="{BB962C8B-B14F-4D97-AF65-F5344CB8AC3E}">
        <p14:creationId xmlns:p14="http://schemas.microsoft.com/office/powerpoint/2010/main" val="2973193706"/>
      </p:ext>
    </p:extLst>
  </p:cSld>
  <p:clrMapOvr>
    <a:masterClrMapping/>
  </p:clrMapOvr>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26520" y="97752"/>
            <a:ext cx="7443861" cy="2566638"/>
          </a:xfrm>
          <a:prstGeom prst="rect">
            <a:avLst/>
          </a:prstGeom>
        </p:spPr>
      </p:pic>
      <p:grpSp>
        <p:nvGrpSpPr>
          <p:cNvPr id="5" name="Google Shape;4142;p70"/>
          <p:cNvGrpSpPr/>
          <p:nvPr/>
        </p:nvGrpSpPr>
        <p:grpSpPr>
          <a:xfrm rot="3599945">
            <a:off x="232646" y="285580"/>
            <a:ext cx="2257855" cy="3063779"/>
            <a:chOff x="4524775" y="3187375"/>
            <a:chExt cx="622575" cy="888850"/>
          </a:xfrm>
        </p:grpSpPr>
        <p:sp>
          <p:nvSpPr>
            <p:cNvPr id="6" name="Google Shape;4143;p70"/>
            <p:cNvSpPr/>
            <p:nvPr/>
          </p:nvSpPr>
          <p:spPr>
            <a:xfrm>
              <a:off x="4936475" y="3836925"/>
              <a:ext cx="89475" cy="239300"/>
            </a:xfrm>
            <a:custGeom>
              <a:avLst/>
              <a:gdLst/>
              <a:ahLst/>
              <a:cxnLst/>
              <a:rect l="l" t="t" r="r" b="b"/>
              <a:pathLst>
                <a:path w="3579" h="9572" extrusionOk="0">
                  <a:moveTo>
                    <a:pt x="3495" y="1"/>
                  </a:moveTo>
                  <a:lnTo>
                    <a:pt x="3420" y="38"/>
                  </a:lnTo>
                  <a:lnTo>
                    <a:pt x="3327" y="131"/>
                  </a:lnTo>
                  <a:lnTo>
                    <a:pt x="3243" y="327"/>
                  </a:lnTo>
                  <a:lnTo>
                    <a:pt x="3122" y="765"/>
                  </a:lnTo>
                  <a:lnTo>
                    <a:pt x="2861" y="1287"/>
                  </a:lnTo>
                  <a:lnTo>
                    <a:pt x="2572" y="1744"/>
                  </a:lnTo>
                  <a:lnTo>
                    <a:pt x="2367" y="2005"/>
                  </a:lnTo>
                  <a:lnTo>
                    <a:pt x="2050" y="2424"/>
                  </a:lnTo>
                  <a:lnTo>
                    <a:pt x="1426" y="3291"/>
                  </a:lnTo>
                  <a:lnTo>
                    <a:pt x="857" y="4195"/>
                  </a:lnTo>
                  <a:lnTo>
                    <a:pt x="401" y="5145"/>
                  </a:lnTo>
                  <a:lnTo>
                    <a:pt x="224" y="5648"/>
                  </a:lnTo>
                  <a:lnTo>
                    <a:pt x="149" y="5900"/>
                  </a:lnTo>
                  <a:lnTo>
                    <a:pt x="47" y="6431"/>
                  </a:lnTo>
                  <a:lnTo>
                    <a:pt x="0" y="6972"/>
                  </a:lnTo>
                  <a:lnTo>
                    <a:pt x="28" y="7503"/>
                  </a:lnTo>
                  <a:lnTo>
                    <a:pt x="112" y="8025"/>
                  </a:lnTo>
                  <a:lnTo>
                    <a:pt x="280" y="8528"/>
                  </a:lnTo>
                  <a:lnTo>
                    <a:pt x="513" y="8985"/>
                  </a:lnTo>
                  <a:lnTo>
                    <a:pt x="839" y="9395"/>
                  </a:lnTo>
                  <a:lnTo>
                    <a:pt x="1025" y="9572"/>
                  </a:lnTo>
                  <a:lnTo>
                    <a:pt x="1566" y="9097"/>
                  </a:lnTo>
                  <a:lnTo>
                    <a:pt x="2116" y="8621"/>
                  </a:lnTo>
                  <a:lnTo>
                    <a:pt x="1929" y="8528"/>
                  </a:lnTo>
                  <a:lnTo>
                    <a:pt x="1612" y="8267"/>
                  </a:lnTo>
                  <a:lnTo>
                    <a:pt x="1361" y="7950"/>
                  </a:lnTo>
                  <a:lnTo>
                    <a:pt x="1174" y="7578"/>
                  </a:lnTo>
                  <a:lnTo>
                    <a:pt x="1062" y="7177"/>
                  </a:lnTo>
                  <a:lnTo>
                    <a:pt x="1007" y="6748"/>
                  </a:lnTo>
                  <a:lnTo>
                    <a:pt x="1007" y="6310"/>
                  </a:lnTo>
                  <a:lnTo>
                    <a:pt x="1072" y="5881"/>
                  </a:lnTo>
                  <a:lnTo>
                    <a:pt x="1128" y="5676"/>
                  </a:lnTo>
                  <a:lnTo>
                    <a:pt x="1268" y="5276"/>
                  </a:lnTo>
                  <a:lnTo>
                    <a:pt x="1650" y="4521"/>
                  </a:lnTo>
                  <a:lnTo>
                    <a:pt x="2349" y="3458"/>
                  </a:lnTo>
                  <a:lnTo>
                    <a:pt x="2805" y="2741"/>
                  </a:lnTo>
                  <a:lnTo>
                    <a:pt x="2982" y="2443"/>
                  </a:lnTo>
                  <a:lnTo>
                    <a:pt x="3308" y="1781"/>
                  </a:lnTo>
                  <a:lnTo>
                    <a:pt x="3476" y="1240"/>
                  </a:lnTo>
                  <a:lnTo>
                    <a:pt x="3551" y="877"/>
                  </a:lnTo>
                  <a:lnTo>
                    <a:pt x="3579" y="514"/>
                  </a:lnTo>
                  <a:lnTo>
                    <a:pt x="3541" y="169"/>
                  </a:lnTo>
                  <a:lnTo>
                    <a:pt x="3495" y="1"/>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 name="Google Shape;4144;p70"/>
            <p:cNvSpPr/>
            <p:nvPr/>
          </p:nvSpPr>
          <p:spPr>
            <a:xfrm>
              <a:off x="5014050" y="3827150"/>
              <a:ext cx="133300" cy="218100"/>
            </a:xfrm>
            <a:custGeom>
              <a:avLst/>
              <a:gdLst/>
              <a:ahLst/>
              <a:cxnLst/>
              <a:rect l="l" t="t" r="r" b="b"/>
              <a:pathLst>
                <a:path w="5332" h="8724" extrusionOk="0">
                  <a:moveTo>
                    <a:pt x="951" y="1"/>
                  </a:moveTo>
                  <a:lnTo>
                    <a:pt x="839" y="56"/>
                  </a:lnTo>
                  <a:lnTo>
                    <a:pt x="765" y="178"/>
                  </a:lnTo>
                  <a:lnTo>
                    <a:pt x="746" y="243"/>
                  </a:lnTo>
                  <a:lnTo>
                    <a:pt x="746" y="373"/>
                  </a:lnTo>
                  <a:lnTo>
                    <a:pt x="811" y="597"/>
                  </a:lnTo>
                  <a:lnTo>
                    <a:pt x="942" y="988"/>
                  </a:lnTo>
                  <a:lnTo>
                    <a:pt x="970" y="1370"/>
                  </a:lnTo>
                  <a:lnTo>
                    <a:pt x="932" y="1687"/>
                  </a:lnTo>
                  <a:lnTo>
                    <a:pt x="886" y="1874"/>
                  </a:lnTo>
                  <a:lnTo>
                    <a:pt x="718" y="2545"/>
                  </a:lnTo>
                  <a:lnTo>
                    <a:pt x="532" y="3206"/>
                  </a:lnTo>
                  <a:lnTo>
                    <a:pt x="383" y="3598"/>
                  </a:lnTo>
                  <a:lnTo>
                    <a:pt x="122" y="4381"/>
                  </a:lnTo>
                  <a:lnTo>
                    <a:pt x="38" y="4791"/>
                  </a:lnTo>
                  <a:lnTo>
                    <a:pt x="0" y="5033"/>
                  </a:lnTo>
                  <a:lnTo>
                    <a:pt x="0" y="5536"/>
                  </a:lnTo>
                  <a:lnTo>
                    <a:pt x="75" y="6021"/>
                  </a:lnTo>
                  <a:lnTo>
                    <a:pt x="215" y="6496"/>
                  </a:lnTo>
                  <a:lnTo>
                    <a:pt x="410" y="6953"/>
                  </a:lnTo>
                  <a:lnTo>
                    <a:pt x="681" y="7372"/>
                  </a:lnTo>
                  <a:lnTo>
                    <a:pt x="998" y="7745"/>
                  </a:lnTo>
                  <a:lnTo>
                    <a:pt x="1370" y="8071"/>
                  </a:lnTo>
                  <a:lnTo>
                    <a:pt x="1575" y="8211"/>
                  </a:lnTo>
                  <a:lnTo>
                    <a:pt x="1790" y="8341"/>
                  </a:lnTo>
                  <a:lnTo>
                    <a:pt x="2246" y="8537"/>
                  </a:lnTo>
                  <a:lnTo>
                    <a:pt x="2722" y="8668"/>
                  </a:lnTo>
                  <a:lnTo>
                    <a:pt x="3216" y="8723"/>
                  </a:lnTo>
                  <a:lnTo>
                    <a:pt x="3710" y="8714"/>
                  </a:lnTo>
                  <a:lnTo>
                    <a:pt x="4203" y="8640"/>
                  </a:lnTo>
                  <a:lnTo>
                    <a:pt x="4679" y="8490"/>
                  </a:lnTo>
                  <a:lnTo>
                    <a:pt x="5117" y="8276"/>
                  </a:lnTo>
                  <a:lnTo>
                    <a:pt x="5331" y="8146"/>
                  </a:lnTo>
                  <a:lnTo>
                    <a:pt x="5266" y="8062"/>
                  </a:lnTo>
                  <a:lnTo>
                    <a:pt x="5163" y="7885"/>
                  </a:lnTo>
                  <a:lnTo>
                    <a:pt x="5089" y="7568"/>
                  </a:lnTo>
                  <a:lnTo>
                    <a:pt x="5061" y="7363"/>
                  </a:lnTo>
                  <a:lnTo>
                    <a:pt x="5033" y="6888"/>
                  </a:lnTo>
                  <a:lnTo>
                    <a:pt x="5079" y="5937"/>
                  </a:lnTo>
                  <a:lnTo>
                    <a:pt x="5145" y="5462"/>
                  </a:lnTo>
                  <a:lnTo>
                    <a:pt x="5052" y="5611"/>
                  </a:lnTo>
                  <a:lnTo>
                    <a:pt x="4763" y="5825"/>
                  </a:lnTo>
                  <a:lnTo>
                    <a:pt x="4418" y="5946"/>
                  </a:lnTo>
                  <a:lnTo>
                    <a:pt x="4036" y="6012"/>
                  </a:lnTo>
                  <a:lnTo>
                    <a:pt x="3849" y="6021"/>
                  </a:lnTo>
                  <a:lnTo>
                    <a:pt x="3598" y="6039"/>
                  </a:lnTo>
                  <a:lnTo>
                    <a:pt x="3094" y="6058"/>
                  </a:lnTo>
                  <a:lnTo>
                    <a:pt x="2601" y="5993"/>
                  </a:lnTo>
                  <a:lnTo>
                    <a:pt x="2153" y="5825"/>
                  </a:lnTo>
                  <a:lnTo>
                    <a:pt x="1957" y="5676"/>
                  </a:lnTo>
                  <a:lnTo>
                    <a:pt x="1846" y="5574"/>
                  </a:lnTo>
                  <a:lnTo>
                    <a:pt x="1669" y="5341"/>
                  </a:lnTo>
                  <a:lnTo>
                    <a:pt x="1547" y="5070"/>
                  </a:lnTo>
                  <a:lnTo>
                    <a:pt x="1464" y="4781"/>
                  </a:lnTo>
                  <a:lnTo>
                    <a:pt x="1445" y="4632"/>
                  </a:lnTo>
                  <a:lnTo>
                    <a:pt x="1417" y="4343"/>
                  </a:lnTo>
                  <a:lnTo>
                    <a:pt x="1464" y="3747"/>
                  </a:lnTo>
                  <a:lnTo>
                    <a:pt x="1510" y="3449"/>
                  </a:lnTo>
                  <a:lnTo>
                    <a:pt x="1613" y="2806"/>
                  </a:lnTo>
                  <a:lnTo>
                    <a:pt x="1678" y="2153"/>
                  </a:lnTo>
                  <a:lnTo>
                    <a:pt x="1687" y="1995"/>
                  </a:lnTo>
                  <a:lnTo>
                    <a:pt x="1650" y="1622"/>
                  </a:lnTo>
                  <a:lnTo>
                    <a:pt x="1519" y="988"/>
                  </a:lnTo>
                  <a:lnTo>
                    <a:pt x="1305" y="411"/>
                  </a:lnTo>
                  <a:lnTo>
                    <a:pt x="1147" y="131"/>
                  </a:lnTo>
                  <a:lnTo>
                    <a:pt x="1026" y="29"/>
                  </a:lnTo>
                  <a:lnTo>
                    <a:pt x="951" y="1"/>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 name="Google Shape;4145;p70"/>
            <p:cNvSpPr/>
            <p:nvPr/>
          </p:nvSpPr>
          <p:spPr>
            <a:xfrm>
              <a:off x="4547625" y="3189000"/>
              <a:ext cx="492550" cy="643300"/>
            </a:xfrm>
            <a:custGeom>
              <a:avLst/>
              <a:gdLst/>
              <a:ahLst/>
              <a:cxnLst/>
              <a:rect l="l" t="t" r="r" b="b"/>
              <a:pathLst>
                <a:path w="19702" h="25732" extrusionOk="0">
                  <a:moveTo>
                    <a:pt x="2619" y="1"/>
                  </a:moveTo>
                  <a:lnTo>
                    <a:pt x="2190" y="3086"/>
                  </a:lnTo>
                  <a:lnTo>
                    <a:pt x="1827" y="5779"/>
                  </a:lnTo>
                  <a:lnTo>
                    <a:pt x="1342" y="9264"/>
                  </a:lnTo>
                  <a:lnTo>
                    <a:pt x="0" y="19031"/>
                  </a:lnTo>
                  <a:lnTo>
                    <a:pt x="19040" y="25732"/>
                  </a:lnTo>
                  <a:lnTo>
                    <a:pt x="19701" y="5956"/>
                  </a:lnTo>
                  <a:lnTo>
                    <a:pt x="12441" y="3421"/>
                  </a:lnTo>
                  <a:lnTo>
                    <a:pt x="9357" y="2349"/>
                  </a:lnTo>
                  <a:lnTo>
                    <a:pt x="5909" y="1147"/>
                  </a:lnTo>
                  <a:lnTo>
                    <a:pt x="2619" y="1"/>
                  </a:lnTo>
                  <a:close/>
                </a:path>
              </a:pathLst>
            </a:custGeom>
            <a:solidFill>
              <a:schemeClr val="accent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 name="Google Shape;4146;p70"/>
            <p:cNvSpPr/>
            <p:nvPr/>
          </p:nvSpPr>
          <p:spPr>
            <a:xfrm>
              <a:off x="4581175" y="3189000"/>
              <a:ext cx="277975" cy="294750"/>
            </a:xfrm>
            <a:custGeom>
              <a:avLst/>
              <a:gdLst/>
              <a:ahLst/>
              <a:cxnLst/>
              <a:rect l="l" t="t" r="r" b="b"/>
              <a:pathLst>
                <a:path w="11119" h="11790" extrusionOk="0">
                  <a:moveTo>
                    <a:pt x="1277" y="1"/>
                  </a:moveTo>
                  <a:lnTo>
                    <a:pt x="848" y="3086"/>
                  </a:lnTo>
                  <a:lnTo>
                    <a:pt x="485" y="5779"/>
                  </a:lnTo>
                  <a:lnTo>
                    <a:pt x="0" y="9264"/>
                  </a:lnTo>
                  <a:lnTo>
                    <a:pt x="531" y="9488"/>
                  </a:lnTo>
                  <a:lnTo>
                    <a:pt x="1594" y="9898"/>
                  </a:lnTo>
                  <a:lnTo>
                    <a:pt x="3243" y="10429"/>
                  </a:lnTo>
                  <a:lnTo>
                    <a:pt x="5480" y="11007"/>
                  </a:lnTo>
                  <a:lnTo>
                    <a:pt x="7744" y="11492"/>
                  </a:lnTo>
                  <a:lnTo>
                    <a:pt x="8881" y="11715"/>
                  </a:lnTo>
                  <a:lnTo>
                    <a:pt x="9096" y="11762"/>
                  </a:lnTo>
                  <a:lnTo>
                    <a:pt x="9422" y="11790"/>
                  </a:lnTo>
                  <a:lnTo>
                    <a:pt x="9636" y="11762"/>
                  </a:lnTo>
                  <a:lnTo>
                    <a:pt x="9739" y="11734"/>
                  </a:lnTo>
                  <a:lnTo>
                    <a:pt x="9916" y="11650"/>
                  </a:lnTo>
                  <a:lnTo>
                    <a:pt x="10186" y="11389"/>
                  </a:lnTo>
                  <a:lnTo>
                    <a:pt x="10373" y="11044"/>
                  </a:lnTo>
                  <a:lnTo>
                    <a:pt x="10503" y="10662"/>
                  </a:lnTo>
                  <a:lnTo>
                    <a:pt x="10540" y="10467"/>
                  </a:lnTo>
                  <a:lnTo>
                    <a:pt x="10727" y="9600"/>
                  </a:lnTo>
                  <a:lnTo>
                    <a:pt x="10969" y="7848"/>
                  </a:lnTo>
                  <a:lnTo>
                    <a:pt x="11099" y="6086"/>
                  </a:lnTo>
                  <a:lnTo>
                    <a:pt x="11118" y="4316"/>
                  </a:lnTo>
                  <a:lnTo>
                    <a:pt x="11099" y="3421"/>
                  </a:lnTo>
                  <a:lnTo>
                    <a:pt x="8015" y="2349"/>
                  </a:lnTo>
                  <a:lnTo>
                    <a:pt x="4567" y="1147"/>
                  </a:lnTo>
                  <a:lnTo>
                    <a:pt x="1277" y="1"/>
                  </a:ln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 name="Google Shape;4147;p70"/>
            <p:cNvSpPr/>
            <p:nvPr/>
          </p:nvSpPr>
          <p:spPr>
            <a:xfrm>
              <a:off x="4593275" y="3189000"/>
              <a:ext cx="188275" cy="188275"/>
            </a:xfrm>
            <a:custGeom>
              <a:avLst/>
              <a:gdLst/>
              <a:ahLst/>
              <a:cxnLst/>
              <a:rect l="l" t="t" r="r" b="b"/>
              <a:pathLst>
                <a:path w="7531" h="7531" extrusionOk="0">
                  <a:moveTo>
                    <a:pt x="793" y="1"/>
                  </a:moveTo>
                  <a:lnTo>
                    <a:pt x="364" y="3086"/>
                  </a:lnTo>
                  <a:lnTo>
                    <a:pt x="1" y="5779"/>
                  </a:lnTo>
                  <a:lnTo>
                    <a:pt x="541" y="6040"/>
                  </a:lnTo>
                  <a:lnTo>
                    <a:pt x="1650" y="6515"/>
                  </a:lnTo>
                  <a:lnTo>
                    <a:pt x="2787" y="6934"/>
                  </a:lnTo>
                  <a:lnTo>
                    <a:pt x="3933" y="7279"/>
                  </a:lnTo>
                  <a:lnTo>
                    <a:pt x="4521" y="7419"/>
                  </a:lnTo>
                  <a:lnTo>
                    <a:pt x="4819" y="7475"/>
                  </a:lnTo>
                  <a:lnTo>
                    <a:pt x="5425" y="7531"/>
                  </a:lnTo>
                  <a:lnTo>
                    <a:pt x="5872" y="7494"/>
                  </a:lnTo>
                  <a:lnTo>
                    <a:pt x="6151" y="7419"/>
                  </a:lnTo>
                  <a:lnTo>
                    <a:pt x="6394" y="7298"/>
                  </a:lnTo>
                  <a:lnTo>
                    <a:pt x="6617" y="7121"/>
                  </a:lnTo>
                  <a:lnTo>
                    <a:pt x="6701" y="7009"/>
                  </a:lnTo>
                  <a:lnTo>
                    <a:pt x="6832" y="6813"/>
                  </a:lnTo>
                  <a:lnTo>
                    <a:pt x="6972" y="6375"/>
                  </a:lnTo>
                  <a:lnTo>
                    <a:pt x="7018" y="6152"/>
                  </a:lnTo>
                  <a:lnTo>
                    <a:pt x="7205" y="5210"/>
                  </a:lnTo>
                  <a:lnTo>
                    <a:pt x="7456" y="3309"/>
                  </a:lnTo>
                  <a:lnTo>
                    <a:pt x="7531" y="2349"/>
                  </a:lnTo>
                  <a:lnTo>
                    <a:pt x="4083" y="1147"/>
                  </a:lnTo>
                  <a:lnTo>
                    <a:pt x="793" y="1"/>
                  </a:ln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 name="Google Shape;4148;p70"/>
            <p:cNvSpPr/>
            <p:nvPr/>
          </p:nvSpPr>
          <p:spPr>
            <a:xfrm>
              <a:off x="4602375" y="3189000"/>
              <a:ext cx="92975" cy="77150"/>
            </a:xfrm>
            <a:custGeom>
              <a:avLst/>
              <a:gdLst/>
              <a:ahLst/>
              <a:cxnLst/>
              <a:rect l="l" t="t" r="r" b="b"/>
              <a:pathLst>
                <a:path w="3719" h="3086" extrusionOk="0">
                  <a:moveTo>
                    <a:pt x="429" y="1"/>
                  </a:moveTo>
                  <a:lnTo>
                    <a:pt x="0" y="3086"/>
                  </a:lnTo>
                  <a:lnTo>
                    <a:pt x="121" y="3086"/>
                  </a:lnTo>
                  <a:lnTo>
                    <a:pt x="392" y="3076"/>
                  </a:lnTo>
                  <a:lnTo>
                    <a:pt x="923" y="2992"/>
                  </a:lnTo>
                  <a:lnTo>
                    <a:pt x="1454" y="2834"/>
                  </a:lnTo>
                  <a:lnTo>
                    <a:pt x="1957" y="2620"/>
                  </a:lnTo>
                  <a:lnTo>
                    <a:pt x="2199" y="2498"/>
                  </a:lnTo>
                  <a:lnTo>
                    <a:pt x="2432" y="2377"/>
                  </a:lnTo>
                  <a:lnTo>
                    <a:pt x="2870" y="2098"/>
                  </a:lnTo>
                  <a:lnTo>
                    <a:pt x="3271" y="1762"/>
                  </a:lnTo>
                  <a:lnTo>
                    <a:pt x="3597" y="1371"/>
                  </a:lnTo>
                  <a:lnTo>
                    <a:pt x="3719" y="1147"/>
                  </a:lnTo>
                  <a:lnTo>
                    <a:pt x="429" y="1"/>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 name="Google Shape;4149;p70"/>
            <p:cNvSpPr/>
            <p:nvPr/>
          </p:nvSpPr>
          <p:spPr>
            <a:xfrm>
              <a:off x="4705800" y="3342075"/>
              <a:ext cx="203200" cy="275175"/>
            </a:xfrm>
            <a:custGeom>
              <a:avLst/>
              <a:gdLst/>
              <a:ahLst/>
              <a:cxnLst/>
              <a:rect l="l" t="t" r="r" b="b"/>
              <a:pathLst>
                <a:path w="8128" h="11007" extrusionOk="0">
                  <a:moveTo>
                    <a:pt x="541" y="1"/>
                  </a:moveTo>
                  <a:lnTo>
                    <a:pt x="1" y="7745"/>
                  </a:lnTo>
                  <a:lnTo>
                    <a:pt x="7615" y="11007"/>
                  </a:lnTo>
                  <a:lnTo>
                    <a:pt x="8127" y="2237"/>
                  </a:lnTo>
                  <a:lnTo>
                    <a:pt x="541" y="1"/>
                  </a:lnTo>
                  <a:close/>
                </a:path>
              </a:pathLst>
            </a:custGeom>
            <a:solidFill>
              <a:schemeClr val="accen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 name="Google Shape;4150;p70"/>
            <p:cNvSpPr/>
            <p:nvPr/>
          </p:nvSpPr>
          <p:spPr>
            <a:xfrm>
              <a:off x="4611925" y="3187375"/>
              <a:ext cx="413575" cy="645400"/>
            </a:xfrm>
            <a:custGeom>
              <a:avLst/>
              <a:gdLst/>
              <a:ahLst/>
              <a:cxnLst/>
              <a:rect l="l" t="t" r="r" b="b"/>
              <a:pathLst>
                <a:path w="16543" h="25816" extrusionOk="0">
                  <a:moveTo>
                    <a:pt x="84" y="1"/>
                  </a:moveTo>
                  <a:lnTo>
                    <a:pt x="0" y="131"/>
                  </a:lnTo>
                  <a:lnTo>
                    <a:pt x="112" y="196"/>
                  </a:lnTo>
                  <a:lnTo>
                    <a:pt x="1147" y="951"/>
                  </a:lnTo>
                  <a:lnTo>
                    <a:pt x="2461" y="2042"/>
                  </a:lnTo>
                  <a:lnTo>
                    <a:pt x="3504" y="2992"/>
                  </a:lnTo>
                  <a:lnTo>
                    <a:pt x="4679" y="4138"/>
                  </a:lnTo>
                  <a:lnTo>
                    <a:pt x="5937" y="5480"/>
                  </a:lnTo>
                  <a:lnTo>
                    <a:pt x="6598" y="6235"/>
                  </a:lnTo>
                  <a:lnTo>
                    <a:pt x="7213" y="6972"/>
                  </a:lnTo>
                  <a:lnTo>
                    <a:pt x="8518" y="8658"/>
                  </a:lnTo>
                  <a:lnTo>
                    <a:pt x="9860" y="10587"/>
                  </a:lnTo>
                  <a:lnTo>
                    <a:pt x="11221" y="12777"/>
                  </a:lnTo>
                  <a:lnTo>
                    <a:pt x="12218" y="14595"/>
                  </a:lnTo>
                  <a:lnTo>
                    <a:pt x="12861" y="15881"/>
                  </a:lnTo>
                  <a:lnTo>
                    <a:pt x="13495" y="17232"/>
                  </a:lnTo>
                  <a:lnTo>
                    <a:pt x="14100" y="18649"/>
                  </a:lnTo>
                  <a:lnTo>
                    <a:pt x="14678" y="20121"/>
                  </a:lnTo>
                  <a:lnTo>
                    <a:pt x="15219" y="21668"/>
                  </a:lnTo>
                  <a:lnTo>
                    <a:pt x="15722" y="23280"/>
                  </a:lnTo>
                  <a:lnTo>
                    <a:pt x="16179" y="24949"/>
                  </a:lnTo>
                  <a:lnTo>
                    <a:pt x="16393" y="25815"/>
                  </a:lnTo>
                  <a:lnTo>
                    <a:pt x="16542" y="25778"/>
                  </a:lnTo>
                  <a:lnTo>
                    <a:pt x="16337" y="24911"/>
                  </a:lnTo>
                  <a:lnTo>
                    <a:pt x="15871" y="23234"/>
                  </a:lnTo>
                  <a:lnTo>
                    <a:pt x="15368" y="21622"/>
                  </a:lnTo>
                  <a:lnTo>
                    <a:pt x="14818" y="20065"/>
                  </a:lnTo>
                  <a:lnTo>
                    <a:pt x="14240" y="18583"/>
                  </a:lnTo>
                  <a:lnTo>
                    <a:pt x="13634" y="17167"/>
                  </a:lnTo>
                  <a:lnTo>
                    <a:pt x="13001" y="15806"/>
                  </a:lnTo>
                  <a:lnTo>
                    <a:pt x="12348" y="14520"/>
                  </a:lnTo>
                  <a:lnTo>
                    <a:pt x="11351" y="12694"/>
                  </a:lnTo>
                  <a:lnTo>
                    <a:pt x="9991" y="10504"/>
                  </a:lnTo>
                  <a:lnTo>
                    <a:pt x="8639" y="8556"/>
                  </a:lnTo>
                  <a:lnTo>
                    <a:pt x="7335" y="6869"/>
                  </a:lnTo>
                  <a:lnTo>
                    <a:pt x="6710" y="6133"/>
                  </a:lnTo>
                  <a:lnTo>
                    <a:pt x="6048" y="5369"/>
                  </a:lnTo>
                  <a:lnTo>
                    <a:pt x="4781" y="4017"/>
                  </a:lnTo>
                  <a:lnTo>
                    <a:pt x="3607" y="2871"/>
                  </a:lnTo>
                  <a:lnTo>
                    <a:pt x="2554" y="1911"/>
                  </a:lnTo>
                  <a:lnTo>
                    <a:pt x="1230" y="821"/>
                  </a:lnTo>
                  <a:lnTo>
                    <a:pt x="196" y="66"/>
                  </a:lnTo>
                  <a:lnTo>
                    <a:pt x="84"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 name="Google Shape;4151;p70"/>
            <p:cNvSpPr/>
            <p:nvPr/>
          </p:nvSpPr>
          <p:spPr>
            <a:xfrm>
              <a:off x="4546225" y="3336025"/>
              <a:ext cx="494175" cy="329925"/>
            </a:xfrm>
            <a:custGeom>
              <a:avLst/>
              <a:gdLst/>
              <a:ahLst/>
              <a:cxnLst/>
              <a:rect l="l" t="t" r="r" b="b"/>
              <a:pathLst>
                <a:path w="19767" h="13197" extrusionOk="0">
                  <a:moveTo>
                    <a:pt x="19739" y="0"/>
                  </a:moveTo>
                  <a:lnTo>
                    <a:pt x="19263" y="84"/>
                  </a:lnTo>
                  <a:lnTo>
                    <a:pt x="18303" y="308"/>
                  </a:lnTo>
                  <a:lnTo>
                    <a:pt x="17353" y="578"/>
                  </a:lnTo>
                  <a:lnTo>
                    <a:pt x="16412" y="886"/>
                  </a:lnTo>
                  <a:lnTo>
                    <a:pt x="15014" y="1436"/>
                  </a:lnTo>
                  <a:lnTo>
                    <a:pt x="13206" y="2293"/>
                  </a:lnTo>
                  <a:lnTo>
                    <a:pt x="11463" y="3271"/>
                  </a:lnTo>
                  <a:lnTo>
                    <a:pt x="9795" y="4334"/>
                  </a:lnTo>
                  <a:lnTo>
                    <a:pt x="8211" y="5452"/>
                  </a:lnTo>
                  <a:lnTo>
                    <a:pt x="6738" y="6598"/>
                  </a:lnTo>
                  <a:lnTo>
                    <a:pt x="5377" y="7735"/>
                  </a:lnTo>
                  <a:lnTo>
                    <a:pt x="4138" y="8844"/>
                  </a:lnTo>
                  <a:lnTo>
                    <a:pt x="2516" y="10382"/>
                  </a:lnTo>
                  <a:lnTo>
                    <a:pt x="326" y="12712"/>
                  </a:lnTo>
                  <a:lnTo>
                    <a:pt x="0" y="13094"/>
                  </a:lnTo>
                  <a:lnTo>
                    <a:pt x="121" y="13197"/>
                  </a:lnTo>
                  <a:lnTo>
                    <a:pt x="438" y="12805"/>
                  </a:lnTo>
                  <a:lnTo>
                    <a:pt x="2628" y="10494"/>
                  </a:lnTo>
                  <a:lnTo>
                    <a:pt x="4240" y="8956"/>
                  </a:lnTo>
                  <a:lnTo>
                    <a:pt x="5471" y="7857"/>
                  </a:lnTo>
                  <a:lnTo>
                    <a:pt x="6831" y="6720"/>
                  </a:lnTo>
                  <a:lnTo>
                    <a:pt x="8294" y="5583"/>
                  </a:lnTo>
                  <a:lnTo>
                    <a:pt x="9869" y="4464"/>
                  </a:lnTo>
                  <a:lnTo>
                    <a:pt x="11528" y="3411"/>
                  </a:lnTo>
                  <a:lnTo>
                    <a:pt x="13271" y="2433"/>
                  </a:lnTo>
                  <a:lnTo>
                    <a:pt x="15070" y="1585"/>
                  </a:lnTo>
                  <a:lnTo>
                    <a:pt x="16449" y="1035"/>
                  </a:lnTo>
                  <a:lnTo>
                    <a:pt x="17390" y="727"/>
                  </a:lnTo>
                  <a:lnTo>
                    <a:pt x="18341" y="457"/>
                  </a:lnTo>
                  <a:lnTo>
                    <a:pt x="19291" y="243"/>
                  </a:lnTo>
                  <a:lnTo>
                    <a:pt x="19767" y="150"/>
                  </a:lnTo>
                  <a:lnTo>
                    <a:pt x="19739"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 name="Google Shape;4152;p70"/>
            <p:cNvSpPr/>
            <p:nvPr/>
          </p:nvSpPr>
          <p:spPr>
            <a:xfrm>
              <a:off x="4524775" y="3636350"/>
              <a:ext cx="57350" cy="52200"/>
            </a:xfrm>
            <a:custGeom>
              <a:avLst/>
              <a:gdLst/>
              <a:ahLst/>
              <a:cxnLst/>
              <a:rect l="l" t="t" r="r" b="b"/>
              <a:pathLst>
                <a:path w="2294" h="2088" extrusionOk="0">
                  <a:moveTo>
                    <a:pt x="1324" y="0"/>
                  </a:moveTo>
                  <a:lnTo>
                    <a:pt x="905" y="28"/>
                  </a:lnTo>
                  <a:lnTo>
                    <a:pt x="532" y="177"/>
                  </a:lnTo>
                  <a:lnTo>
                    <a:pt x="234" y="429"/>
                  </a:lnTo>
                  <a:lnTo>
                    <a:pt x="38" y="755"/>
                  </a:lnTo>
                  <a:lnTo>
                    <a:pt x="1" y="1044"/>
                  </a:lnTo>
                  <a:lnTo>
                    <a:pt x="19" y="1239"/>
                  </a:lnTo>
                  <a:lnTo>
                    <a:pt x="94" y="1445"/>
                  </a:lnTo>
                  <a:lnTo>
                    <a:pt x="224" y="1650"/>
                  </a:lnTo>
                  <a:lnTo>
                    <a:pt x="308" y="1752"/>
                  </a:lnTo>
                  <a:lnTo>
                    <a:pt x="439" y="1873"/>
                  </a:lnTo>
                  <a:lnTo>
                    <a:pt x="765" y="2041"/>
                  </a:lnTo>
                  <a:lnTo>
                    <a:pt x="1128" y="2088"/>
                  </a:lnTo>
                  <a:lnTo>
                    <a:pt x="1483" y="2013"/>
                  </a:lnTo>
                  <a:lnTo>
                    <a:pt x="1641" y="1929"/>
                  </a:lnTo>
                  <a:lnTo>
                    <a:pt x="1762" y="1845"/>
                  </a:lnTo>
                  <a:lnTo>
                    <a:pt x="1958" y="1631"/>
                  </a:lnTo>
                  <a:lnTo>
                    <a:pt x="2051" y="1510"/>
                  </a:lnTo>
                  <a:lnTo>
                    <a:pt x="2163" y="1351"/>
                  </a:lnTo>
                  <a:lnTo>
                    <a:pt x="2275" y="1072"/>
                  </a:lnTo>
                  <a:lnTo>
                    <a:pt x="2293" y="885"/>
                  </a:lnTo>
                  <a:lnTo>
                    <a:pt x="2284" y="792"/>
                  </a:lnTo>
                  <a:lnTo>
                    <a:pt x="2247" y="643"/>
                  </a:lnTo>
                  <a:lnTo>
                    <a:pt x="2060" y="382"/>
                  </a:lnTo>
                  <a:lnTo>
                    <a:pt x="1939" y="280"/>
                  </a:lnTo>
                  <a:lnTo>
                    <a:pt x="1846" y="205"/>
                  </a:lnTo>
                  <a:lnTo>
                    <a:pt x="1641" y="93"/>
                  </a:lnTo>
                  <a:lnTo>
                    <a:pt x="1324" y="0"/>
                  </a:lnTo>
                  <a:close/>
                </a:path>
              </a:pathLst>
            </a:custGeom>
            <a:solidFill>
              <a:schemeClr val="accent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 name="Google Shape;4153;p70"/>
            <p:cNvSpPr/>
            <p:nvPr/>
          </p:nvSpPr>
          <p:spPr>
            <a:xfrm>
              <a:off x="5015900" y="3312250"/>
              <a:ext cx="49425" cy="47550"/>
            </a:xfrm>
            <a:custGeom>
              <a:avLst/>
              <a:gdLst/>
              <a:ahLst/>
              <a:cxnLst/>
              <a:rect l="l" t="t" r="r" b="b"/>
              <a:pathLst>
                <a:path w="1977" h="1902" extrusionOk="0">
                  <a:moveTo>
                    <a:pt x="961" y="1"/>
                  </a:moveTo>
                  <a:lnTo>
                    <a:pt x="625" y="47"/>
                  </a:lnTo>
                  <a:lnTo>
                    <a:pt x="458" y="150"/>
                  </a:lnTo>
                  <a:lnTo>
                    <a:pt x="281" y="271"/>
                  </a:lnTo>
                  <a:lnTo>
                    <a:pt x="76" y="579"/>
                  </a:lnTo>
                  <a:lnTo>
                    <a:pt x="1" y="923"/>
                  </a:lnTo>
                  <a:lnTo>
                    <a:pt x="57" y="1259"/>
                  </a:lnTo>
                  <a:lnTo>
                    <a:pt x="225" y="1548"/>
                  </a:lnTo>
                  <a:lnTo>
                    <a:pt x="476" y="1781"/>
                  </a:lnTo>
                  <a:lnTo>
                    <a:pt x="802" y="1902"/>
                  </a:lnTo>
                  <a:lnTo>
                    <a:pt x="1185" y="1893"/>
                  </a:lnTo>
                  <a:lnTo>
                    <a:pt x="1399" y="1818"/>
                  </a:lnTo>
                  <a:lnTo>
                    <a:pt x="1576" y="1734"/>
                  </a:lnTo>
                  <a:lnTo>
                    <a:pt x="1734" y="1604"/>
                  </a:lnTo>
                  <a:lnTo>
                    <a:pt x="1865" y="1464"/>
                  </a:lnTo>
                  <a:lnTo>
                    <a:pt x="1977" y="1147"/>
                  </a:lnTo>
                  <a:lnTo>
                    <a:pt x="1958" y="821"/>
                  </a:lnTo>
                  <a:lnTo>
                    <a:pt x="1818" y="513"/>
                  </a:lnTo>
                  <a:lnTo>
                    <a:pt x="1585" y="252"/>
                  </a:lnTo>
                  <a:lnTo>
                    <a:pt x="1296" y="75"/>
                  </a:lnTo>
                  <a:lnTo>
                    <a:pt x="961" y="1"/>
                  </a:lnTo>
                  <a:close/>
                </a:path>
              </a:pathLst>
            </a:custGeom>
            <a:solidFill>
              <a:schemeClr val="accent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 name="Google Shape;4154;p70"/>
            <p:cNvSpPr/>
            <p:nvPr/>
          </p:nvSpPr>
          <p:spPr>
            <a:xfrm>
              <a:off x="4997050" y="3801525"/>
              <a:ext cx="50800" cy="49175"/>
            </a:xfrm>
            <a:custGeom>
              <a:avLst/>
              <a:gdLst/>
              <a:ahLst/>
              <a:cxnLst/>
              <a:rect l="l" t="t" r="r" b="b"/>
              <a:pathLst>
                <a:path w="2032" h="1967" extrusionOk="0">
                  <a:moveTo>
                    <a:pt x="969" y="0"/>
                  </a:moveTo>
                  <a:lnTo>
                    <a:pt x="736" y="19"/>
                  </a:lnTo>
                  <a:lnTo>
                    <a:pt x="522" y="94"/>
                  </a:lnTo>
                  <a:lnTo>
                    <a:pt x="336" y="205"/>
                  </a:lnTo>
                  <a:lnTo>
                    <a:pt x="177" y="364"/>
                  </a:lnTo>
                  <a:lnTo>
                    <a:pt x="65" y="550"/>
                  </a:lnTo>
                  <a:lnTo>
                    <a:pt x="0" y="783"/>
                  </a:lnTo>
                  <a:lnTo>
                    <a:pt x="0" y="904"/>
                  </a:lnTo>
                  <a:lnTo>
                    <a:pt x="0" y="1016"/>
                  </a:lnTo>
                  <a:lnTo>
                    <a:pt x="56" y="1231"/>
                  </a:lnTo>
                  <a:lnTo>
                    <a:pt x="214" y="1529"/>
                  </a:lnTo>
                  <a:lnTo>
                    <a:pt x="364" y="1697"/>
                  </a:lnTo>
                  <a:lnTo>
                    <a:pt x="447" y="1780"/>
                  </a:lnTo>
                  <a:lnTo>
                    <a:pt x="643" y="1911"/>
                  </a:lnTo>
                  <a:lnTo>
                    <a:pt x="755" y="1948"/>
                  </a:lnTo>
                  <a:lnTo>
                    <a:pt x="867" y="1967"/>
                  </a:lnTo>
                  <a:lnTo>
                    <a:pt x="1081" y="1957"/>
                  </a:lnTo>
                  <a:lnTo>
                    <a:pt x="1398" y="1855"/>
                  </a:lnTo>
                  <a:lnTo>
                    <a:pt x="1594" y="1734"/>
                  </a:lnTo>
                  <a:lnTo>
                    <a:pt x="1687" y="1678"/>
                  </a:lnTo>
                  <a:lnTo>
                    <a:pt x="1855" y="1538"/>
                  </a:lnTo>
                  <a:lnTo>
                    <a:pt x="1920" y="1454"/>
                  </a:lnTo>
                  <a:lnTo>
                    <a:pt x="1966" y="1380"/>
                  </a:lnTo>
                  <a:lnTo>
                    <a:pt x="2013" y="1212"/>
                  </a:lnTo>
                  <a:lnTo>
                    <a:pt x="2032" y="951"/>
                  </a:lnTo>
                  <a:lnTo>
                    <a:pt x="1985" y="774"/>
                  </a:lnTo>
                  <a:lnTo>
                    <a:pt x="1948" y="653"/>
                  </a:lnTo>
                  <a:lnTo>
                    <a:pt x="1817" y="438"/>
                  </a:lnTo>
                  <a:lnTo>
                    <a:pt x="1640" y="252"/>
                  </a:lnTo>
                  <a:lnTo>
                    <a:pt x="1426" y="112"/>
                  </a:lnTo>
                  <a:lnTo>
                    <a:pt x="1314" y="66"/>
                  </a:lnTo>
                  <a:lnTo>
                    <a:pt x="1202" y="28"/>
                  </a:lnTo>
                  <a:lnTo>
                    <a:pt x="969" y="0"/>
                  </a:lnTo>
                  <a:close/>
                </a:path>
              </a:pathLst>
            </a:custGeom>
            <a:solidFill>
              <a:schemeClr val="accent5"/>
            </a:solidFill>
            <a:ln>
              <a:noFill/>
            </a:ln>
          </p:spPr>
          <p:txBody>
            <a:bodyPr spcFirstLastPara="1" wrap="square" lIns="121900" tIns="121900" rIns="121900" bIns="121900" anchor="ctr" anchorCtr="0">
              <a:noAutofit/>
            </a:bodyPr>
            <a:lstStyle/>
            <a:p>
              <a:endParaRPr sz="2400">
                <a:solidFill>
                  <a:prstClr val="black"/>
                </a:solidFill>
              </a:endParaRPr>
            </a:p>
          </p:txBody>
        </p:sp>
      </p:grpSp>
      <p:graphicFrame>
        <p:nvGraphicFramePr>
          <p:cNvPr id="20" name="Table 19"/>
          <p:cNvGraphicFramePr>
            <a:graphicFrameLocks noGrp="1"/>
          </p:cNvGraphicFramePr>
          <p:nvPr/>
        </p:nvGraphicFramePr>
        <p:xfrm>
          <a:off x="2487872" y="2356942"/>
          <a:ext cx="9093957" cy="3799159"/>
        </p:xfrm>
        <a:graphic>
          <a:graphicData uri="http://schemas.openxmlformats.org/drawingml/2006/table">
            <a:tbl>
              <a:tblPr firstRow="1" bandRow="1">
                <a:tableStyleId>{5C22544A-7EE6-4342-B048-85BDC9FD1C3A}</a:tableStyleId>
              </a:tblPr>
              <a:tblGrid>
                <a:gridCol w="3031319"/>
                <a:gridCol w="3031319"/>
                <a:gridCol w="3031319"/>
              </a:tblGrid>
              <a:tr h="1252580">
                <a:tc>
                  <a:txBody>
                    <a:bodyPr/>
                    <a:lstStyle/>
                    <a:p>
                      <a:pPr algn="ctr"/>
                      <a:r>
                        <a:rPr lang="en-US" sz="3200" dirty="0" smtClean="0">
                          <a:latin typeface="Times New Roman" panose="02020603050405020304" pitchFamily="18" charset="0"/>
                          <a:cs typeface="Times New Roman" panose="02020603050405020304" pitchFamily="18" charset="0"/>
                        </a:rPr>
                        <a:t>K (</a:t>
                      </a:r>
                      <a:r>
                        <a:rPr lang="en-US" sz="3200" dirty="0" err="1" smtClean="0">
                          <a:latin typeface="Times New Roman" panose="02020603050405020304" pitchFamily="18" charset="0"/>
                          <a:cs typeface="Times New Roman" panose="02020603050405020304" pitchFamily="18" charset="0"/>
                        </a:rPr>
                        <a:t>Điều</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đã</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biết</a:t>
                      </a:r>
                      <a:r>
                        <a:rPr lang="en-US" sz="3200" baseline="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latin typeface="Times New Roman" panose="02020603050405020304" pitchFamily="18" charset="0"/>
                          <a:cs typeface="Times New Roman" panose="02020603050405020304" pitchFamily="18" charset="0"/>
                        </a:rPr>
                        <a:t>W</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Điều</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muốn</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biết</a:t>
                      </a:r>
                      <a:r>
                        <a:rPr lang="en-US" sz="3200" baseline="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latin typeface="Times New Roman" panose="02020603050405020304" pitchFamily="18" charset="0"/>
                          <a:cs typeface="Times New Roman" panose="02020603050405020304" pitchFamily="18" charset="0"/>
                        </a:rPr>
                        <a:t>L (</a:t>
                      </a:r>
                      <a:r>
                        <a:rPr lang="en-US" sz="3200" dirty="0" err="1" smtClean="0">
                          <a:latin typeface="Times New Roman" panose="02020603050405020304" pitchFamily="18" charset="0"/>
                          <a:cs typeface="Times New Roman" panose="02020603050405020304" pitchFamily="18" charset="0"/>
                        </a:rPr>
                        <a:t>Điều</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học</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được</a:t>
                      </a:r>
                      <a:r>
                        <a:rPr lang="en-US" sz="3200" baseline="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txBody>
                  <a:tcPr/>
                </a:tc>
              </a:tr>
              <a:tr h="2546579">
                <a:tc>
                  <a:txBody>
                    <a:bodyPr/>
                    <a:lstStyle/>
                    <a:p>
                      <a:pPr algn="ct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latin typeface="Times New Roman" panose="02020603050405020304" pitchFamily="18" charset="0"/>
                          <a:cs typeface="Times New Roman" panose="02020603050405020304" pitchFamily="18"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latin typeface="Times New Roman" panose="02020603050405020304" pitchFamily="18" charset="0"/>
                          <a:cs typeface="Times New Roman" panose="02020603050405020304" pitchFamily="18" charset="0"/>
                        </a:rPr>
                        <a:t>……………………………………………………………………………………………</a:t>
                      </a:r>
                    </a:p>
                  </a:txBody>
                  <a:tcPr/>
                </a:tc>
              </a:tr>
            </a:tbl>
          </a:graphicData>
        </a:graphic>
      </p:graphicFrame>
    </p:spTree>
    <p:extLst>
      <p:ext uri="{BB962C8B-B14F-4D97-AF65-F5344CB8AC3E}">
        <p14:creationId xmlns:p14="http://schemas.microsoft.com/office/powerpoint/2010/main" val="284761868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47"/>
            <a:ext cx="4376181" cy="2944874"/>
          </a:xfrm>
          <a:prstGeom prst="rect">
            <a:avLst/>
          </a:prstGeom>
        </p:spPr>
      </p:pic>
      <p:grpSp>
        <p:nvGrpSpPr>
          <p:cNvPr id="21" name="Google Shape;4116;p70"/>
          <p:cNvGrpSpPr/>
          <p:nvPr/>
        </p:nvGrpSpPr>
        <p:grpSpPr>
          <a:xfrm rot="-2700000">
            <a:off x="3074167" y="1062806"/>
            <a:ext cx="785089" cy="1116116"/>
            <a:chOff x="7598756" y="3540791"/>
            <a:chExt cx="735612" cy="1045777"/>
          </a:xfrm>
        </p:grpSpPr>
        <p:sp>
          <p:nvSpPr>
            <p:cNvPr id="22" name="Google Shape;4117;p70"/>
            <p:cNvSpPr/>
            <p:nvPr/>
          </p:nvSpPr>
          <p:spPr>
            <a:xfrm>
              <a:off x="7878884" y="3540791"/>
              <a:ext cx="205062" cy="27172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23" name="Google Shape;4118;p70"/>
            <p:cNvSpPr/>
            <p:nvPr/>
          </p:nvSpPr>
          <p:spPr>
            <a:xfrm>
              <a:off x="7901564" y="3643018"/>
              <a:ext cx="182382" cy="169493"/>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chemeClr val="accen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24" name="Google Shape;4119;p70"/>
            <p:cNvSpPr/>
            <p:nvPr/>
          </p:nvSpPr>
          <p:spPr>
            <a:xfrm>
              <a:off x="8058168" y="3593121"/>
              <a:ext cx="248044" cy="240631"/>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26" name="Google Shape;4120;p70"/>
            <p:cNvSpPr/>
            <p:nvPr/>
          </p:nvSpPr>
          <p:spPr>
            <a:xfrm>
              <a:off x="8058168" y="3644511"/>
              <a:ext cx="173476" cy="189241"/>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chemeClr val="accen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27" name="Google Shape;4121;p70"/>
            <p:cNvSpPr/>
            <p:nvPr/>
          </p:nvSpPr>
          <p:spPr>
            <a:xfrm>
              <a:off x="8066079" y="3802609"/>
              <a:ext cx="268290" cy="216900"/>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28" name="Google Shape;4122;p70"/>
            <p:cNvSpPr/>
            <p:nvPr/>
          </p:nvSpPr>
          <p:spPr>
            <a:xfrm>
              <a:off x="8066079" y="3802609"/>
              <a:ext cx="182326" cy="173420"/>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chemeClr val="accen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29" name="Google Shape;4123;p70"/>
            <p:cNvSpPr/>
            <p:nvPr/>
          </p:nvSpPr>
          <p:spPr>
            <a:xfrm>
              <a:off x="7933704" y="3844594"/>
              <a:ext cx="188743" cy="283558"/>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0" name="Google Shape;4124;p70"/>
            <p:cNvSpPr/>
            <p:nvPr/>
          </p:nvSpPr>
          <p:spPr>
            <a:xfrm>
              <a:off x="7949027" y="3844594"/>
              <a:ext cx="173420" cy="166506"/>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chemeClr val="accen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1" name="Google Shape;4125;p70"/>
            <p:cNvSpPr/>
            <p:nvPr/>
          </p:nvSpPr>
          <p:spPr>
            <a:xfrm>
              <a:off x="7753867" y="3767980"/>
              <a:ext cx="284111" cy="17939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 name="Google Shape;4126;p70"/>
            <p:cNvSpPr/>
            <p:nvPr/>
          </p:nvSpPr>
          <p:spPr>
            <a:xfrm>
              <a:off x="7874403" y="3767980"/>
              <a:ext cx="163574" cy="174969"/>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chemeClr val="accen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3" name="Google Shape;4127;p70"/>
            <p:cNvSpPr/>
            <p:nvPr/>
          </p:nvSpPr>
          <p:spPr>
            <a:xfrm>
              <a:off x="7978677" y="3752712"/>
              <a:ext cx="159093" cy="148749"/>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chemeClr val="lt2"/>
            </a:solidFill>
            <a:ln>
              <a:noFill/>
            </a:ln>
          </p:spPr>
          <p:txBody>
            <a:bodyPr spcFirstLastPara="1" wrap="square" lIns="121900" tIns="121900" rIns="121900" bIns="121900" anchor="ctr" anchorCtr="0">
              <a:noAutofit/>
            </a:bodyPr>
            <a:lstStyle/>
            <a:p>
              <a:endParaRPr sz="2400">
                <a:solidFill>
                  <a:prstClr val="black"/>
                </a:solidFill>
              </a:endParaRPr>
            </a:p>
          </p:txBody>
        </p:sp>
        <p:grpSp>
          <p:nvGrpSpPr>
            <p:cNvPr id="34" name="Google Shape;4128;p70"/>
            <p:cNvGrpSpPr/>
            <p:nvPr/>
          </p:nvGrpSpPr>
          <p:grpSpPr>
            <a:xfrm>
              <a:off x="7598756" y="4194312"/>
              <a:ext cx="405145" cy="392256"/>
              <a:chOff x="7598756" y="4194312"/>
              <a:chExt cx="405145" cy="392256"/>
            </a:xfrm>
          </p:grpSpPr>
          <p:sp>
            <p:nvSpPr>
              <p:cNvPr id="35" name="Google Shape;4129;p70"/>
              <p:cNvSpPr/>
              <p:nvPr/>
            </p:nvSpPr>
            <p:spPr>
              <a:xfrm>
                <a:off x="7706460" y="4194312"/>
                <a:ext cx="97857" cy="18824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6" name="Google Shape;4130;p70"/>
              <p:cNvSpPr/>
              <p:nvPr/>
            </p:nvSpPr>
            <p:spPr>
              <a:xfrm>
                <a:off x="7737105" y="4262463"/>
                <a:ext cx="62785" cy="121090"/>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chemeClr val="accen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7" name="Google Shape;4131;p70"/>
              <p:cNvSpPr/>
              <p:nvPr/>
            </p:nvSpPr>
            <p:spPr>
              <a:xfrm>
                <a:off x="7802767" y="4225953"/>
                <a:ext cx="144323" cy="159591"/>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8" name="Google Shape;4132;p70"/>
              <p:cNvSpPr/>
              <p:nvPr/>
            </p:nvSpPr>
            <p:spPr>
              <a:xfrm>
                <a:off x="7802325" y="4280773"/>
                <a:ext cx="92878" cy="102282"/>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chemeClr val="accen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9" name="Google Shape;4133;p70"/>
              <p:cNvSpPr/>
              <p:nvPr/>
            </p:nvSpPr>
            <p:spPr>
              <a:xfrm>
                <a:off x="7810180" y="4366239"/>
                <a:ext cx="193722" cy="90444"/>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40" name="Google Shape;4134;p70"/>
              <p:cNvSpPr/>
              <p:nvPr/>
            </p:nvSpPr>
            <p:spPr>
              <a:xfrm>
                <a:off x="7810678" y="4373153"/>
                <a:ext cx="124077" cy="57807"/>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chemeClr val="accen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41" name="Google Shape;4135;p70"/>
              <p:cNvSpPr/>
              <p:nvPr/>
            </p:nvSpPr>
            <p:spPr>
              <a:xfrm>
                <a:off x="7798342" y="4398323"/>
                <a:ext cx="97359" cy="18824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42" name="Google Shape;4136;p70"/>
              <p:cNvSpPr/>
              <p:nvPr/>
            </p:nvSpPr>
            <p:spPr>
              <a:xfrm>
                <a:off x="7802767" y="4397327"/>
                <a:ext cx="62343" cy="121090"/>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chemeClr val="accen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43" name="Google Shape;4137;p70"/>
              <p:cNvSpPr/>
              <p:nvPr/>
            </p:nvSpPr>
            <p:spPr>
              <a:xfrm>
                <a:off x="7654627" y="4395391"/>
                <a:ext cx="145264" cy="159093"/>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44" name="Google Shape;4138;p70"/>
              <p:cNvSpPr/>
              <p:nvPr/>
            </p:nvSpPr>
            <p:spPr>
              <a:xfrm>
                <a:off x="7706957" y="4397825"/>
                <a:ext cx="93431" cy="101840"/>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chemeClr val="accen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45" name="Google Shape;4139;p70"/>
              <p:cNvSpPr/>
              <p:nvPr/>
            </p:nvSpPr>
            <p:spPr>
              <a:xfrm>
                <a:off x="7598756" y="4323257"/>
                <a:ext cx="193722" cy="91440"/>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46" name="Google Shape;4140;p70"/>
              <p:cNvSpPr/>
              <p:nvPr/>
            </p:nvSpPr>
            <p:spPr>
              <a:xfrm>
                <a:off x="7667959" y="4349422"/>
                <a:ext cx="124022" cy="58360"/>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chemeClr val="accen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47" name="Google Shape;4141;p70"/>
              <p:cNvSpPr/>
              <p:nvPr/>
            </p:nvSpPr>
            <p:spPr>
              <a:xfrm>
                <a:off x="7770185" y="4359324"/>
                <a:ext cx="62288" cy="62288"/>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121900" tIns="121900" rIns="121900" bIns="121900" anchor="ctr" anchorCtr="0">
                <a:noAutofit/>
              </a:bodyPr>
              <a:lstStyle/>
              <a:p>
                <a:endParaRPr sz="2400">
                  <a:solidFill>
                    <a:prstClr val="black"/>
                  </a:solidFill>
                </a:endParaRPr>
              </a:p>
            </p:txBody>
          </p:sp>
        </p:grpSp>
      </p:grpSp>
      <p:grpSp>
        <p:nvGrpSpPr>
          <p:cNvPr id="48" name="Google Shape;4156;p70"/>
          <p:cNvGrpSpPr/>
          <p:nvPr/>
        </p:nvGrpSpPr>
        <p:grpSpPr>
          <a:xfrm>
            <a:off x="10789734" y="5112900"/>
            <a:ext cx="1207828" cy="1641199"/>
            <a:chOff x="5394354" y="3272600"/>
            <a:chExt cx="905871" cy="1230899"/>
          </a:xfrm>
        </p:grpSpPr>
        <p:sp>
          <p:nvSpPr>
            <p:cNvPr id="49" name="Google Shape;4157;p70"/>
            <p:cNvSpPr/>
            <p:nvPr/>
          </p:nvSpPr>
          <p:spPr>
            <a:xfrm>
              <a:off x="5396968" y="3275214"/>
              <a:ext cx="863672" cy="1073802"/>
            </a:xfrm>
            <a:custGeom>
              <a:avLst/>
              <a:gdLst/>
              <a:ahLst/>
              <a:cxnLst/>
              <a:rect l="l" t="t" r="r" b="b"/>
              <a:pathLst>
                <a:path w="18500" h="23001" extrusionOk="0">
                  <a:moveTo>
                    <a:pt x="6133" y="1"/>
                  </a:moveTo>
                  <a:lnTo>
                    <a:pt x="960" y="11305"/>
                  </a:lnTo>
                  <a:lnTo>
                    <a:pt x="905" y="11426"/>
                  </a:lnTo>
                  <a:lnTo>
                    <a:pt x="1" y="13402"/>
                  </a:lnTo>
                  <a:lnTo>
                    <a:pt x="1557" y="14474"/>
                  </a:lnTo>
                  <a:lnTo>
                    <a:pt x="1874" y="14688"/>
                  </a:lnTo>
                  <a:lnTo>
                    <a:pt x="13980" y="23001"/>
                  </a:lnTo>
                  <a:lnTo>
                    <a:pt x="17838" y="10000"/>
                  </a:lnTo>
                  <a:lnTo>
                    <a:pt x="17931" y="9684"/>
                  </a:lnTo>
                  <a:lnTo>
                    <a:pt x="18499" y="7754"/>
                  </a:lnTo>
                  <a:lnTo>
                    <a:pt x="16757" y="6655"/>
                  </a:lnTo>
                  <a:lnTo>
                    <a:pt x="16747" y="6645"/>
                  </a:lnTo>
                  <a:lnTo>
                    <a:pt x="6133" y="1"/>
                  </a:ln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0" name="Google Shape;4158;p70"/>
            <p:cNvSpPr/>
            <p:nvPr/>
          </p:nvSpPr>
          <p:spPr>
            <a:xfrm>
              <a:off x="5593605" y="3461021"/>
              <a:ext cx="507373" cy="578661"/>
            </a:xfrm>
            <a:custGeom>
              <a:avLst/>
              <a:gdLst/>
              <a:ahLst/>
              <a:cxnLst/>
              <a:rect l="l" t="t" r="r" b="b"/>
              <a:pathLst>
                <a:path w="10868" h="12395" extrusionOk="0">
                  <a:moveTo>
                    <a:pt x="3402" y="0"/>
                  </a:moveTo>
                  <a:lnTo>
                    <a:pt x="1" y="8071"/>
                  </a:lnTo>
                  <a:lnTo>
                    <a:pt x="7326" y="12395"/>
                  </a:lnTo>
                  <a:lnTo>
                    <a:pt x="10867" y="4650"/>
                  </a:lnTo>
                  <a:lnTo>
                    <a:pt x="3402" y="0"/>
                  </a:ln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1" name="Google Shape;4159;p70"/>
            <p:cNvSpPr/>
            <p:nvPr/>
          </p:nvSpPr>
          <p:spPr>
            <a:xfrm>
              <a:off x="5396968" y="3802990"/>
              <a:ext cx="134033" cy="157982"/>
            </a:xfrm>
            <a:custGeom>
              <a:avLst/>
              <a:gdLst/>
              <a:ahLst/>
              <a:cxnLst/>
              <a:rect l="l" t="t" r="r" b="b"/>
              <a:pathLst>
                <a:path w="2871" h="3384" extrusionOk="0">
                  <a:moveTo>
                    <a:pt x="960" y="0"/>
                  </a:moveTo>
                  <a:lnTo>
                    <a:pt x="905" y="121"/>
                  </a:lnTo>
                  <a:lnTo>
                    <a:pt x="1" y="2097"/>
                  </a:lnTo>
                  <a:lnTo>
                    <a:pt x="1557" y="3169"/>
                  </a:lnTo>
                  <a:lnTo>
                    <a:pt x="1874" y="3383"/>
                  </a:lnTo>
                  <a:lnTo>
                    <a:pt x="2871" y="1193"/>
                  </a:lnTo>
                  <a:lnTo>
                    <a:pt x="960" y="0"/>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2" name="Google Shape;4160;p70"/>
            <p:cNvSpPr/>
            <p:nvPr/>
          </p:nvSpPr>
          <p:spPr>
            <a:xfrm>
              <a:off x="6141824" y="3585437"/>
              <a:ext cx="118813" cy="141876"/>
            </a:xfrm>
            <a:custGeom>
              <a:avLst/>
              <a:gdLst/>
              <a:ahLst/>
              <a:cxnLst/>
              <a:rect l="l" t="t" r="r" b="b"/>
              <a:pathLst>
                <a:path w="2545" h="3039" extrusionOk="0">
                  <a:moveTo>
                    <a:pt x="792" y="0"/>
                  </a:moveTo>
                  <a:lnTo>
                    <a:pt x="0" y="1874"/>
                  </a:lnTo>
                  <a:lnTo>
                    <a:pt x="1976" y="3039"/>
                  </a:lnTo>
                  <a:lnTo>
                    <a:pt x="2544" y="1109"/>
                  </a:lnTo>
                  <a:lnTo>
                    <a:pt x="802" y="10"/>
                  </a:lnTo>
                  <a:lnTo>
                    <a:pt x="792" y="0"/>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3" name="Google Shape;4161;p70"/>
            <p:cNvSpPr/>
            <p:nvPr/>
          </p:nvSpPr>
          <p:spPr>
            <a:xfrm>
              <a:off x="5674976" y="3554531"/>
              <a:ext cx="343321" cy="391640"/>
            </a:xfrm>
            <a:custGeom>
              <a:avLst/>
              <a:gdLst/>
              <a:ahLst/>
              <a:cxnLst/>
              <a:rect l="l" t="t" r="r" b="b"/>
              <a:pathLst>
                <a:path w="7354" h="8389" extrusionOk="0">
                  <a:moveTo>
                    <a:pt x="2303" y="1"/>
                  </a:moveTo>
                  <a:lnTo>
                    <a:pt x="1" y="5462"/>
                  </a:lnTo>
                  <a:lnTo>
                    <a:pt x="4949" y="8388"/>
                  </a:lnTo>
                  <a:lnTo>
                    <a:pt x="7354" y="3151"/>
                  </a:lnTo>
                  <a:lnTo>
                    <a:pt x="2303" y="1"/>
                  </a:lnTo>
                  <a:close/>
                </a:path>
              </a:pathLst>
            </a:custGeom>
            <a:solidFill>
              <a:srgbClr val="FBC73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4" name="Google Shape;4162;p70"/>
            <p:cNvSpPr/>
            <p:nvPr/>
          </p:nvSpPr>
          <p:spPr>
            <a:xfrm>
              <a:off x="5736320" y="3625446"/>
              <a:ext cx="218906" cy="249811"/>
            </a:xfrm>
            <a:custGeom>
              <a:avLst/>
              <a:gdLst/>
              <a:ahLst/>
              <a:cxnLst/>
              <a:rect l="l" t="t" r="r" b="b"/>
              <a:pathLst>
                <a:path w="4689" h="5351" extrusionOk="0">
                  <a:moveTo>
                    <a:pt x="1464" y="1"/>
                  </a:moveTo>
                  <a:lnTo>
                    <a:pt x="1" y="3486"/>
                  </a:lnTo>
                  <a:lnTo>
                    <a:pt x="3160" y="5350"/>
                  </a:lnTo>
                  <a:lnTo>
                    <a:pt x="4688" y="2005"/>
                  </a:lnTo>
                  <a:lnTo>
                    <a:pt x="1464" y="1"/>
                  </a:ln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5" name="Google Shape;4163;p70"/>
            <p:cNvSpPr/>
            <p:nvPr/>
          </p:nvSpPr>
          <p:spPr>
            <a:xfrm>
              <a:off x="5680625" y="3272600"/>
              <a:ext cx="386832" cy="1039021"/>
            </a:xfrm>
            <a:custGeom>
              <a:avLst/>
              <a:gdLst/>
              <a:ahLst/>
              <a:cxnLst/>
              <a:rect l="l" t="t" r="r" b="b"/>
              <a:pathLst>
                <a:path w="8286" h="22256" extrusionOk="0">
                  <a:moveTo>
                    <a:pt x="103" y="1"/>
                  </a:moveTo>
                  <a:lnTo>
                    <a:pt x="1" y="113"/>
                  </a:lnTo>
                  <a:lnTo>
                    <a:pt x="75" y="187"/>
                  </a:lnTo>
                  <a:lnTo>
                    <a:pt x="812" y="989"/>
                  </a:lnTo>
                  <a:lnTo>
                    <a:pt x="1716" y="2088"/>
                  </a:lnTo>
                  <a:lnTo>
                    <a:pt x="2414" y="3030"/>
                  </a:lnTo>
                  <a:lnTo>
                    <a:pt x="3179" y="4139"/>
                  </a:lnTo>
                  <a:lnTo>
                    <a:pt x="3961" y="5415"/>
                  </a:lnTo>
                  <a:lnTo>
                    <a:pt x="4353" y="6114"/>
                  </a:lnTo>
                  <a:lnTo>
                    <a:pt x="4726" y="6785"/>
                  </a:lnTo>
                  <a:lnTo>
                    <a:pt x="5462" y="8295"/>
                  </a:lnTo>
                  <a:lnTo>
                    <a:pt x="6170" y="9991"/>
                  </a:lnTo>
                  <a:lnTo>
                    <a:pt x="6823" y="11864"/>
                  </a:lnTo>
                  <a:lnTo>
                    <a:pt x="7372" y="13905"/>
                  </a:lnTo>
                  <a:lnTo>
                    <a:pt x="7699" y="15546"/>
                  </a:lnTo>
                  <a:lnTo>
                    <a:pt x="7876" y="16682"/>
                  </a:lnTo>
                  <a:lnTo>
                    <a:pt x="8006" y="17857"/>
                  </a:lnTo>
                  <a:lnTo>
                    <a:pt x="8090" y="19068"/>
                  </a:lnTo>
                  <a:lnTo>
                    <a:pt x="8127" y="20317"/>
                  </a:lnTo>
                  <a:lnTo>
                    <a:pt x="8109" y="21594"/>
                  </a:lnTo>
                  <a:lnTo>
                    <a:pt x="8071" y="22246"/>
                  </a:lnTo>
                  <a:lnTo>
                    <a:pt x="8220" y="22255"/>
                  </a:lnTo>
                  <a:lnTo>
                    <a:pt x="8258" y="21594"/>
                  </a:lnTo>
                  <a:lnTo>
                    <a:pt x="8286" y="20308"/>
                  </a:lnTo>
                  <a:lnTo>
                    <a:pt x="8248" y="19059"/>
                  </a:lnTo>
                  <a:lnTo>
                    <a:pt x="8165" y="17847"/>
                  </a:lnTo>
                  <a:lnTo>
                    <a:pt x="8034" y="16664"/>
                  </a:lnTo>
                  <a:lnTo>
                    <a:pt x="7857" y="15518"/>
                  </a:lnTo>
                  <a:lnTo>
                    <a:pt x="7521" y="13868"/>
                  </a:lnTo>
                  <a:lnTo>
                    <a:pt x="6962" y="11818"/>
                  </a:lnTo>
                  <a:lnTo>
                    <a:pt x="6310" y="9935"/>
                  </a:lnTo>
                  <a:lnTo>
                    <a:pt x="5602" y="8230"/>
                  </a:lnTo>
                  <a:lnTo>
                    <a:pt x="4856" y="6711"/>
                  </a:lnTo>
                  <a:lnTo>
                    <a:pt x="4493" y="6030"/>
                  </a:lnTo>
                  <a:lnTo>
                    <a:pt x="4092" y="5332"/>
                  </a:lnTo>
                  <a:lnTo>
                    <a:pt x="3300" y="4055"/>
                  </a:lnTo>
                  <a:lnTo>
                    <a:pt x="2545" y="2936"/>
                  </a:lnTo>
                  <a:lnTo>
                    <a:pt x="1837" y="1995"/>
                  </a:lnTo>
                  <a:lnTo>
                    <a:pt x="923" y="877"/>
                  </a:lnTo>
                  <a:lnTo>
                    <a:pt x="187" y="75"/>
                  </a:lnTo>
                  <a:lnTo>
                    <a:pt x="103"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6" name="Google Shape;4164;p70"/>
            <p:cNvSpPr/>
            <p:nvPr/>
          </p:nvSpPr>
          <p:spPr>
            <a:xfrm>
              <a:off x="5394354" y="3630675"/>
              <a:ext cx="866707" cy="272827"/>
            </a:xfrm>
            <a:custGeom>
              <a:avLst/>
              <a:gdLst/>
              <a:ahLst/>
              <a:cxnLst/>
              <a:rect l="l" t="t" r="r" b="b"/>
              <a:pathLst>
                <a:path w="18565" h="5844" extrusionOk="0">
                  <a:moveTo>
                    <a:pt x="15340" y="1"/>
                  </a:moveTo>
                  <a:lnTo>
                    <a:pt x="13355" y="150"/>
                  </a:lnTo>
                  <a:lnTo>
                    <a:pt x="11501" y="411"/>
                  </a:lnTo>
                  <a:lnTo>
                    <a:pt x="9777" y="783"/>
                  </a:lnTo>
                  <a:lnTo>
                    <a:pt x="8192" y="1231"/>
                  </a:lnTo>
                  <a:lnTo>
                    <a:pt x="6739" y="1734"/>
                  </a:lnTo>
                  <a:lnTo>
                    <a:pt x="5425" y="2284"/>
                  </a:lnTo>
                  <a:lnTo>
                    <a:pt x="4241" y="2843"/>
                  </a:lnTo>
                  <a:lnTo>
                    <a:pt x="3206" y="3412"/>
                  </a:lnTo>
                  <a:lnTo>
                    <a:pt x="1902" y="4232"/>
                  </a:lnTo>
                  <a:lnTo>
                    <a:pt x="224" y="5508"/>
                  </a:lnTo>
                  <a:lnTo>
                    <a:pt x="1" y="5732"/>
                  </a:lnTo>
                  <a:lnTo>
                    <a:pt x="112" y="5844"/>
                  </a:lnTo>
                  <a:lnTo>
                    <a:pt x="336" y="5620"/>
                  </a:lnTo>
                  <a:lnTo>
                    <a:pt x="1995" y="4353"/>
                  </a:lnTo>
                  <a:lnTo>
                    <a:pt x="3300" y="3542"/>
                  </a:lnTo>
                  <a:lnTo>
                    <a:pt x="4325" y="2983"/>
                  </a:lnTo>
                  <a:lnTo>
                    <a:pt x="5499" y="2414"/>
                  </a:lnTo>
                  <a:lnTo>
                    <a:pt x="6804" y="1874"/>
                  </a:lnTo>
                  <a:lnTo>
                    <a:pt x="8248" y="1371"/>
                  </a:lnTo>
                  <a:lnTo>
                    <a:pt x="9823" y="933"/>
                  </a:lnTo>
                  <a:lnTo>
                    <a:pt x="11538" y="569"/>
                  </a:lnTo>
                  <a:lnTo>
                    <a:pt x="13374" y="299"/>
                  </a:lnTo>
                  <a:lnTo>
                    <a:pt x="15350" y="159"/>
                  </a:lnTo>
                  <a:lnTo>
                    <a:pt x="17456" y="150"/>
                  </a:lnTo>
                  <a:lnTo>
                    <a:pt x="18555" y="215"/>
                  </a:lnTo>
                  <a:lnTo>
                    <a:pt x="18565" y="57"/>
                  </a:lnTo>
                  <a:lnTo>
                    <a:pt x="17456"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7" name="Google Shape;4165;p70"/>
            <p:cNvSpPr/>
            <p:nvPr/>
          </p:nvSpPr>
          <p:spPr>
            <a:xfrm>
              <a:off x="5967783" y="4270681"/>
              <a:ext cx="248037" cy="232818"/>
            </a:xfrm>
            <a:custGeom>
              <a:avLst/>
              <a:gdLst/>
              <a:ahLst/>
              <a:cxnLst/>
              <a:rect l="l" t="t" r="r" b="b"/>
              <a:pathLst>
                <a:path w="5313" h="4987" extrusionOk="0">
                  <a:moveTo>
                    <a:pt x="2247" y="0"/>
                  </a:moveTo>
                  <a:lnTo>
                    <a:pt x="476" y="802"/>
                  </a:lnTo>
                  <a:lnTo>
                    <a:pt x="1" y="4986"/>
                  </a:lnTo>
                  <a:lnTo>
                    <a:pt x="5313" y="2861"/>
                  </a:lnTo>
                  <a:lnTo>
                    <a:pt x="2247" y="0"/>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8" name="Google Shape;4166;p70"/>
            <p:cNvSpPr/>
            <p:nvPr/>
          </p:nvSpPr>
          <p:spPr>
            <a:xfrm>
              <a:off x="6240562" y="3603691"/>
              <a:ext cx="59663" cy="60084"/>
            </a:xfrm>
            <a:custGeom>
              <a:avLst/>
              <a:gdLst/>
              <a:ahLst/>
              <a:cxnLst/>
              <a:rect l="l" t="t" r="r" b="b"/>
              <a:pathLst>
                <a:path w="1278" h="1287" extrusionOk="0">
                  <a:moveTo>
                    <a:pt x="634" y="1"/>
                  </a:moveTo>
                  <a:lnTo>
                    <a:pt x="504" y="10"/>
                  </a:lnTo>
                  <a:lnTo>
                    <a:pt x="280" y="113"/>
                  </a:lnTo>
                  <a:lnTo>
                    <a:pt x="103" y="280"/>
                  </a:lnTo>
                  <a:lnTo>
                    <a:pt x="10" y="513"/>
                  </a:lnTo>
                  <a:lnTo>
                    <a:pt x="1" y="644"/>
                  </a:lnTo>
                  <a:lnTo>
                    <a:pt x="10" y="774"/>
                  </a:lnTo>
                  <a:lnTo>
                    <a:pt x="103" y="1007"/>
                  </a:lnTo>
                  <a:lnTo>
                    <a:pt x="280" y="1175"/>
                  </a:lnTo>
                  <a:lnTo>
                    <a:pt x="504" y="1278"/>
                  </a:lnTo>
                  <a:lnTo>
                    <a:pt x="634" y="1287"/>
                  </a:lnTo>
                  <a:lnTo>
                    <a:pt x="765" y="1278"/>
                  </a:lnTo>
                  <a:lnTo>
                    <a:pt x="998" y="1175"/>
                  </a:lnTo>
                  <a:lnTo>
                    <a:pt x="1175" y="1007"/>
                  </a:lnTo>
                  <a:lnTo>
                    <a:pt x="1268" y="774"/>
                  </a:lnTo>
                  <a:lnTo>
                    <a:pt x="1278" y="644"/>
                  </a:lnTo>
                  <a:lnTo>
                    <a:pt x="1268" y="513"/>
                  </a:lnTo>
                  <a:lnTo>
                    <a:pt x="1175" y="280"/>
                  </a:lnTo>
                  <a:lnTo>
                    <a:pt x="998" y="113"/>
                  </a:lnTo>
                  <a:lnTo>
                    <a:pt x="765" y="10"/>
                  </a:lnTo>
                  <a:lnTo>
                    <a:pt x="634" y="1"/>
                  </a:lnTo>
                  <a:close/>
                </a:path>
              </a:pathLst>
            </a:custGeom>
            <a:solidFill>
              <a:srgbClr val="FBC730"/>
            </a:solidFill>
            <a:ln>
              <a:noFill/>
            </a:ln>
          </p:spPr>
          <p:txBody>
            <a:bodyPr spcFirstLastPara="1" wrap="square" lIns="121900" tIns="121900" rIns="121900" bIns="121900" anchor="ctr" anchorCtr="0">
              <a:noAutofit/>
            </a:bodyPr>
            <a:lstStyle/>
            <a:p>
              <a:endParaRPr sz="2400">
                <a:solidFill>
                  <a:prstClr val="black"/>
                </a:solidFill>
              </a:endParaRPr>
            </a:p>
          </p:txBody>
        </p:sp>
      </p:grpSp>
      <p:sp>
        <p:nvSpPr>
          <p:cNvPr id="59" name="Rectangle 58"/>
          <p:cNvSpPr/>
          <p:nvPr/>
        </p:nvSpPr>
        <p:spPr>
          <a:xfrm rot="18882913">
            <a:off x="6274619" y="1459812"/>
            <a:ext cx="4099432" cy="4133549"/>
          </a:xfrm>
          <a:prstGeom prst="rec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1" name="Picture 60"/>
          <p:cNvPicPr>
            <a:picLocks noChangeAspect="1"/>
          </p:cNvPicPr>
          <p:nvPr/>
        </p:nvPicPr>
        <p:blipFill>
          <a:blip r:embed="rId4"/>
          <a:stretch>
            <a:fillRect/>
          </a:stretch>
        </p:blipFill>
        <p:spPr>
          <a:xfrm>
            <a:off x="5995345" y="1805208"/>
            <a:ext cx="4900657" cy="3517007"/>
          </a:xfrm>
          <a:prstGeom prst="rect">
            <a:avLst/>
          </a:prstGeom>
        </p:spPr>
      </p:pic>
      <p:pic>
        <p:nvPicPr>
          <p:cNvPr id="62" name="Picture 61" descr="22858PICdbgea5Gz679dY_PIC2018.png"/>
          <p:cNvPicPr>
            <a:picLocks noChangeAspect="1"/>
          </p:cNvPicPr>
          <p:nvPr/>
        </p:nvPicPr>
        <p:blipFill>
          <a:blip r:embed="rId5" cstate="print"/>
          <a:stretch>
            <a:fillRect/>
          </a:stretch>
        </p:blipFill>
        <p:spPr>
          <a:xfrm flipH="1">
            <a:off x="1632944" y="2344225"/>
            <a:ext cx="4225491" cy="4471987"/>
          </a:xfrm>
          <a:prstGeom prst="rect">
            <a:avLst/>
          </a:prstGeom>
        </p:spPr>
      </p:pic>
    </p:spTree>
    <p:extLst>
      <p:ext uri="{BB962C8B-B14F-4D97-AF65-F5344CB8AC3E}">
        <p14:creationId xmlns:p14="http://schemas.microsoft.com/office/powerpoint/2010/main" val="4217799111"/>
      </p:ext>
    </p:extLst>
  </p:cSld>
  <p:clrMapOvr>
    <a:masterClrMapping/>
  </p:clrMapOvr>
  <p:transition spd="slow" advTm="3000">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椭圆 41"/>
          <p:cNvSpPr/>
          <p:nvPr/>
        </p:nvSpPr>
        <p:spPr>
          <a:xfrm>
            <a:off x="6325188" y="639475"/>
            <a:ext cx="817418" cy="8174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prstClr val="white"/>
              </a:solidFill>
              <a:latin typeface="Times New Roman" panose="02020603050405020304" pitchFamily="18" charset="0"/>
              <a:cs typeface="Times New Roman" panose="02020603050405020304" pitchFamily="18" charset="0"/>
            </a:endParaRPr>
          </a:p>
        </p:txBody>
      </p:sp>
      <p:sp>
        <p:nvSpPr>
          <p:cNvPr id="43" name="椭圆 42"/>
          <p:cNvSpPr/>
          <p:nvPr/>
        </p:nvSpPr>
        <p:spPr>
          <a:xfrm>
            <a:off x="6325188" y="1865785"/>
            <a:ext cx="817418" cy="8174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prstClr val="white"/>
              </a:solidFill>
              <a:latin typeface="Times New Roman" panose="02020603050405020304" pitchFamily="18" charset="0"/>
              <a:cs typeface="Times New Roman" panose="02020603050405020304" pitchFamily="18" charset="0"/>
            </a:endParaRPr>
          </a:p>
        </p:txBody>
      </p:sp>
      <p:sp>
        <p:nvSpPr>
          <p:cNvPr id="44" name="椭圆 43"/>
          <p:cNvSpPr/>
          <p:nvPr/>
        </p:nvSpPr>
        <p:spPr>
          <a:xfrm>
            <a:off x="6325188" y="3218170"/>
            <a:ext cx="817418" cy="8174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prstClr val="white"/>
              </a:solidFill>
              <a:latin typeface="Times New Roman" panose="02020603050405020304" pitchFamily="18" charset="0"/>
              <a:cs typeface="Times New Roman" panose="02020603050405020304" pitchFamily="18" charset="0"/>
            </a:endParaRPr>
          </a:p>
        </p:txBody>
      </p:sp>
      <p:sp>
        <p:nvSpPr>
          <p:cNvPr id="46" name="文本框 45"/>
          <p:cNvSpPr txBox="1"/>
          <p:nvPr/>
        </p:nvSpPr>
        <p:spPr>
          <a:xfrm>
            <a:off x="6567642" y="713294"/>
            <a:ext cx="332509" cy="584775"/>
          </a:xfrm>
          <a:prstGeom prst="rect">
            <a:avLst/>
          </a:prstGeom>
          <a:noFill/>
        </p:spPr>
        <p:txBody>
          <a:bodyPr wrap="square" rtlCol="0">
            <a:spAutoFit/>
          </a:bodyPr>
          <a:lstStyle/>
          <a:p>
            <a:r>
              <a:rPr lang="en-US" altLang="zh-CN" sz="3200" b="1" dirty="0" smtClean="0">
                <a:solidFill>
                  <a:prstClr val="white"/>
                </a:solidFill>
                <a:latin typeface="Times New Roman" panose="02020603050405020304" pitchFamily="18" charset="0"/>
                <a:cs typeface="Times New Roman" panose="02020603050405020304" pitchFamily="18" charset="0"/>
              </a:rPr>
              <a:t>I</a:t>
            </a:r>
            <a:endParaRPr lang="zh-CN" altLang="en-US" sz="3200" b="1" dirty="0">
              <a:solidFill>
                <a:prstClr val="white"/>
              </a:solidFill>
              <a:latin typeface="Times New Roman" panose="02020603050405020304" pitchFamily="18" charset="0"/>
              <a:cs typeface="Times New Roman" panose="02020603050405020304" pitchFamily="18" charset="0"/>
            </a:endParaRPr>
          </a:p>
        </p:txBody>
      </p:sp>
      <p:sp>
        <p:nvSpPr>
          <p:cNvPr id="47" name="文本框 46"/>
          <p:cNvSpPr txBox="1"/>
          <p:nvPr/>
        </p:nvSpPr>
        <p:spPr>
          <a:xfrm>
            <a:off x="6512227" y="1951328"/>
            <a:ext cx="630379" cy="584775"/>
          </a:xfrm>
          <a:prstGeom prst="rect">
            <a:avLst/>
          </a:prstGeom>
          <a:noFill/>
        </p:spPr>
        <p:txBody>
          <a:bodyPr wrap="square" rtlCol="0">
            <a:spAutoFit/>
          </a:bodyPr>
          <a:lstStyle/>
          <a:p>
            <a:r>
              <a:rPr lang="en-US" altLang="zh-CN" sz="3200" b="1" dirty="0" smtClean="0">
                <a:solidFill>
                  <a:prstClr val="white"/>
                </a:solidFill>
                <a:latin typeface="Times New Roman" panose="02020603050405020304" pitchFamily="18" charset="0"/>
                <a:cs typeface="Times New Roman" panose="02020603050405020304" pitchFamily="18" charset="0"/>
              </a:rPr>
              <a:t>II</a:t>
            </a:r>
            <a:endParaRPr lang="zh-CN" altLang="en-US" sz="3200" b="1" dirty="0">
              <a:solidFill>
                <a:prstClr val="white"/>
              </a:solidFill>
              <a:latin typeface="Times New Roman" panose="02020603050405020304" pitchFamily="18" charset="0"/>
              <a:cs typeface="Times New Roman" panose="02020603050405020304" pitchFamily="18" charset="0"/>
            </a:endParaRPr>
          </a:p>
        </p:txBody>
      </p:sp>
      <p:sp>
        <p:nvSpPr>
          <p:cNvPr id="48" name="文本框 47"/>
          <p:cNvSpPr txBox="1"/>
          <p:nvPr/>
        </p:nvSpPr>
        <p:spPr>
          <a:xfrm>
            <a:off x="6404651" y="3303713"/>
            <a:ext cx="697614" cy="584775"/>
          </a:xfrm>
          <a:prstGeom prst="rect">
            <a:avLst/>
          </a:prstGeom>
          <a:noFill/>
        </p:spPr>
        <p:txBody>
          <a:bodyPr wrap="square" rtlCol="0">
            <a:spAutoFit/>
          </a:bodyPr>
          <a:lstStyle/>
          <a:p>
            <a:r>
              <a:rPr lang="en-US" altLang="zh-CN" sz="3200" b="1" dirty="0" smtClean="0">
                <a:solidFill>
                  <a:prstClr val="white"/>
                </a:solidFill>
                <a:latin typeface="Times New Roman" panose="02020603050405020304" pitchFamily="18" charset="0"/>
                <a:cs typeface="Times New Roman" panose="02020603050405020304" pitchFamily="18" charset="0"/>
              </a:rPr>
              <a:t>III</a:t>
            </a:r>
            <a:endParaRPr lang="zh-CN" altLang="en-US" sz="3200" b="1" dirty="0">
              <a:solidFill>
                <a:prstClr val="white"/>
              </a:solidFill>
              <a:latin typeface="Times New Roman" panose="02020603050405020304" pitchFamily="18" charset="0"/>
              <a:cs typeface="Times New Roman" panose="02020603050405020304" pitchFamily="18" charset="0"/>
            </a:endParaRPr>
          </a:p>
        </p:txBody>
      </p:sp>
      <p:sp>
        <p:nvSpPr>
          <p:cNvPr id="51" name="TextBox 29"/>
          <p:cNvSpPr txBox="1"/>
          <p:nvPr/>
        </p:nvSpPr>
        <p:spPr>
          <a:xfrm>
            <a:off x="7577798" y="713293"/>
            <a:ext cx="4885944" cy="584775"/>
          </a:xfrm>
          <a:prstGeom prst="rect">
            <a:avLst/>
          </a:prstGeom>
          <a:noFill/>
        </p:spPr>
        <p:txBody>
          <a:bodyPr wrap="square" rtlCol="0">
            <a:spAutoFit/>
          </a:bodyPr>
          <a:lstStyle/>
          <a:p>
            <a:pPr algn="just">
              <a:defRPr/>
            </a:pPr>
            <a:r>
              <a:rPr lang="en-US" altLang="zh-CN" sz="3200" b="1" dirty="0" err="1" smtClean="0">
                <a:solidFill>
                  <a:srgbClr val="CC913A"/>
                </a:solidFill>
                <a:latin typeface="Times New Roman" panose="02020603050405020304" pitchFamily="18" charset="0"/>
                <a:cs typeface="Times New Roman" panose="02020603050405020304" pitchFamily="18" charset="0"/>
              </a:rPr>
              <a:t>Đọc</a:t>
            </a:r>
            <a:r>
              <a:rPr lang="en-US" altLang="zh-CN" sz="3200" b="1" dirty="0" smtClean="0">
                <a:solidFill>
                  <a:srgbClr val="CC913A"/>
                </a:solidFill>
                <a:latin typeface="Times New Roman" panose="02020603050405020304" pitchFamily="18" charset="0"/>
                <a:cs typeface="Times New Roman" panose="02020603050405020304" pitchFamily="18" charset="0"/>
              </a:rPr>
              <a:t> – </a:t>
            </a:r>
            <a:r>
              <a:rPr lang="en-US" altLang="zh-CN" sz="3200" b="1" dirty="0" err="1" smtClean="0">
                <a:solidFill>
                  <a:srgbClr val="CC913A"/>
                </a:solidFill>
                <a:latin typeface="Times New Roman" panose="02020603050405020304" pitchFamily="18" charset="0"/>
                <a:cs typeface="Times New Roman" panose="02020603050405020304" pitchFamily="18" charset="0"/>
              </a:rPr>
              <a:t>Tìm</a:t>
            </a:r>
            <a:r>
              <a:rPr lang="en-US" altLang="zh-CN" sz="3200" b="1" dirty="0" smtClean="0">
                <a:solidFill>
                  <a:srgbClr val="CC913A"/>
                </a:solidFill>
                <a:latin typeface="Times New Roman" panose="02020603050405020304" pitchFamily="18" charset="0"/>
                <a:cs typeface="Times New Roman" panose="02020603050405020304" pitchFamily="18" charset="0"/>
              </a:rPr>
              <a:t> </a:t>
            </a:r>
            <a:r>
              <a:rPr lang="en-US" altLang="zh-CN" sz="3200" b="1" dirty="0" err="1" smtClean="0">
                <a:solidFill>
                  <a:srgbClr val="CC913A"/>
                </a:solidFill>
                <a:latin typeface="Times New Roman" panose="02020603050405020304" pitchFamily="18" charset="0"/>
                <a:cs typeface="Times New Roman" panose="02020603050405020304" pitchFamily="18" charset="0"/>
              </a:rPr>
              <a:t>hiểu</a:t>
            </a:r>
            <a:r>
              <a:rPr lang="en-US" altLang="zh-CN" sz="3200" b="1" dirty="0" smtClean="0">
                <a:solidFill>
                  <a:srgbClr val="CC913A"/>
                </a:solidFill>
                <a:latin typeface="Times New Roman" panose="02020603050405020304" pitchFamily="18" charset="0"/>
                <a:cs typeface="Times New Roman" panose="02020603050405020304" pitchFamily="18" charset="0"/>
              </a:rPr>
              <a:t> </a:t>
            </a:r>
            <a:r>
              <a:rPr lang="en-US" altLang="zh-CN" sz="3200" b="1" dirty="0" err="1" smtClean="0">
                <a:solidFill>
                  <a:srgbClr val="CC913A"/>
                </a:solidFill>
                <a:latin typeface="Times New Roman" panose="02020603050405020304" pitchFamily="18" charset="0"/>
                <a:cs typeface="Times New Roman" panose="02020603050405020304" pitchFamily="18" charset="0"/>
              </a:rPr>
              <a:t>chung</a:t>
            </a:r>
            <a:endParaRPr lang="en-US" altLang="zh-CN" sz="3200" b="1" dirty="0">
              <a:solidFill>
                <a:srgbClr val="CC913A"/>
              </a:solidFill>
              <a:latin typeface="Times New Roman" panose="02020603050405020304" pitchFamily="18" charset="0"/>
              <a:cs typeface="Times New Roman" panose="02020603050405020304" pitchFamily="18" charset="0"/>
            </a:endParaRPr>
          </a:p>
        </p:txBody>
      </p:sp>
      <p:sp>
        <p:nvSpPr>
          <p:cNvPr id="55" name="Rectangle 11"/>
          <p:cNvSpPr>
            <a:spLocks noChangeArrowheads="1"/>
          </p:cNvSpPr>
          <p:nvPr/>
        </p:nvSpPr>
        <p:spPr bwMode="gray">
          <a:xfrm>
            <a:off x="7577798" y="1917838"/>
            <a:ext cx="4195743" cy="584775"/>
          </a:xfrm>
          <a:prstGeom prst="rect">
            <a:avLst/>
          </a:prstGeom>
          <a:noFill/>
          <a:ln>
            <a:noFill/>
          </a:ln>
        </p:spPr>
        <p:txBody>
          <a:bodyPr wrap="square">
            <a:spAutoFit/>
          </a:bodyPr>
          <a:lstStyle/>
          <a:p>
            <a:r>
              <a:rPr lang="en-US" altLang="zh-CN" sz="3200" b="1" dirty="0" err="1" smtClean="0">
                <a:solidFill>
                  <a:srgbClr val="AE423D"/>
                </a:solidFill>
                <a:latin typeface="Times New Roman" panose="02020603050405020304" pitchFamily="18" charset="0"/>
                <a:cs typeface="Times New Roman" panose="02020603050405020304" pitchFamily="18" charset="0"/>
                <a:sym typeface="+mn-ea"/>
              </a:rPr>
              <a:t>Khám</a:t>
            </a:r>
            <a:r>
              <a:rPr lang="en-US" altLang="zh-CN" sz="3200" b="1" dirty="0" smtClean="0">
                <a:solidFill>
                  <a:srgbClr val="AE423D"/>
                </a:solidFill>
                <a:latin typeface="Times New Roman" panose="02020603050405020304" pitchFamily="18" charset="0"/>
                <a:cs typeface="Times New Roman" panose="02020603050405020304" pitchFamily="18" charset="0"/>
                <a:sym typeface="+mn-ea"/>
              </a:rPr>
              <a:t> </a:t>
            </a:r>
            <a:r>
              <a:rPr lang="en-US" altLang="zh-CN" sz="3200" b="1" dirty="0" err="1" smtClean="0">
                <a:solidFill>
                  <a:srgbClr val="AE423D"/>
                </a:solidFill>
                <a:latin typeface="Times New Roman" panose="02020603050405020304" pitchFamily="18" charset="0"/>
                <a:cs typeface="Times New Roman" panose="02020603050405020304" pitchFamily="18" charset="0"/>
                <a:sym typeface="+mn-ea"/>
              </a:rPr>
              <a:t>phá</a:t>
            </a:r>
            <a:r>
              <a:rPr lang="en-US" altLang="zh-CN" sz="3200" b="1" dirty="0" smtClean="0">
                <a:solidFill>
                  <a:srgbClr val="AE423D"/>
                </a:solidFill>
                <a:latin typeface="Times New Roman" panose="02020603050405020304" pitchFamily="18" charset="0"/>
                <a:cs typeface="Times New Roman" panose="02020603050405020304" pitchFamily="18" charset="0"/>
                <a:sym typeface="+mn-ea"/>
              </a:rPr>
              <a:t> </a:t>
            </a:r>
            <a:r>
              <a:rPr lang="en-US" altLang="zh-CN" sz="3200" b="1" dirty="0" err="1" smtClean="0">
                <a:solidFill>
                  <a:srgbClr val="AE423D"/>
                </a:solidFill>
                <a:latin typeface="Times New Roman" panose="02020603050405020304" pitchFamily="18" charset="0"/>
                <a:cs typeface="Times New Roman" panose="02020603050405020304" pitchFamily="18" charset="0"/>
                <a:sym typeface="+mn-ea"/>
              </a:rPr>
              <a:t>văn</a:t>
            </a:r>
            <a:r>
              <a:rPr lang="en-US" altLang="zh-CN" sz="3200" b="1" dirty="0" smtClean="0">
                <a:solidFill>
                  <a:srgbClr val="AE423D"/>
                </a:solidFill>
                <a:latin typeface="Times New Roman" panose="02020603050405020304" pitchFamily="18" charset="0"/>
                <a:cs typeface="Times New Roman" panose="02020603050405020304" pitchFamily="18" charset="0"/>
                <a:sym typeface="+mn-ea"/>
              </a:rPr>
              <a:t> </a:t>
            </a:r>
            <a:r>
              <a:rPr lang="en-US" altLang="zh-CN" sz="3200" b="1" dirty="0" err="1" smtClean="0">
                <a:solidFill>
                  <a:srgbClr val="AE423D"/>
                </a:solidFill>
                <a:latin typeface="Times New Roman" panose="02020603050405020304" pitchFamily="18" charset="0"/>
                <a:cs typeface="Times New Roman" panose="02020603050405020304" pitchFamily="18" charset="0"/>
                <a:sym typeface="+mn-ea"/>
              </a:rPr>
              <a:t>bản</a:t>
            </a:r>
            <a:endParaRPr lang="zh-CN" altLang="en-US" sz="3200" b="1" dirty="0">
              <a:solidFill>
                <a:srgbClr val="AE423D"/>
              </a:solidFill>
              <a:latin typeface="Times New Roman" panose="02020603050405020304" pitchFamily="18" charset="0"/>
              <a:cs typeface="Times New Roman" panose="02020603050405020304" pitchFamily="18" charset="0"/>
              <a:sym typeface="+mn-ea"/>
            </a:endParaRPr>
          </a:p>
        </p:txBody>
      </p:sp>
      <p:sp>
        <p:nvSpPr>
          <p:cNvPr id="58" name="Rectangle 11"/>
          <p:cNvSpPr>
            <a:spLocks noChangeArrowheads="1"/>
          </p:cNvSpPr>
          <p:nvPr/>
        </p:nvSpPr>
        <p:spPr bwMode="gray">
          <a:xfrm>
            <a:off x="7577798" y="3365867"/>
            <a:ext cx="2821643" cy="584775"/>
          </a:xfrm>
          <a:prstGeom prst="rect">
            <a:avLst/>
          </a:prstGeom>
          <a:noFill/>
          <a:ln>
            <a:noFill/>
          </a:ln>
        </p:spPr>
        <p:txBody>
          <a:bodyPr wrap="square">
            <a:spAutoFit/>
          </a:bodyPr>
          <a:lstStyle/>
          <a:p>
            <a:r>
              <a:rPr lang="en-US" altLang="zh-CN" sz="3200" b="1" dirty="0" err="1" smtClean="0">
                <a:solidFill>
                  <a:srgbClr val="CC913A"/>
                </a:solidFill>
                <a:latin typeface="Times New Roman" panose="02020603050405020304" pitchFamily="18" charset="0"/>
                <a:cs typeface="Times New Roman" panose="02020603050405020304" pitchFamily="18" charset="0"/>
              </a:rPr>
              <a:t>Tổng</a:t>
            </a:r>
            <a:r>
              <a:rPr lang="en-US" altLang="zh-CN" sz="3200" b="1" dirty="0" smtClean="0">
                <a:solidFill>
                  <a:srgbClr val="CC913A"/>
                </a:solidFill>
                <a:latin typeface="Times New Roman" panose="02020603050405020304" pitchFamily="18" charset="0"/>
                <a:cs typeface="Times New Roman" panose="02020603050405020304" pitchFamily="18" charset="0"/>
              </a:rPr>
              <a:t> </a:t>
            </a:r>
            <a:r>
              <a:rPr lang="en-US" altLang="zh-CN" sz="3200" b="1" dirty="0" err="1" smtClean="0">
                <a:solidFill>
                  <a:srgbClr val="CC913A"/>
                </a:solidFill>
                <a:latin typeface="Times New Roman" panose="02020603050405020304" pitchFamily="18" charset="0"/>
                <a:cs typeface="Times New Roman" panose="02020603050405020304" pitchFamily="18" charset="0"/>
              </a:rPr>
              <a:t>kết</a:t>
            </a:r>
            <a:endParaRPr lang="zh-CN" altLang="en-US" sz="3200" b="1" dirty="0">
              <a:solidFill>
                <a:srgbClr val="CC913A"/>
              </a:solidFill>
              <a:latin typeface="Times New Roman" panose="02020603050405020304" pitchFamily="18" charset="0"/>
              <a:cs typeface="Times New Roman" panose="02020603050405020304" pitchFamily="18" charset="0"/>
            </a:endParaRPr>
          </a:p>
        </p:txBody>
      </p:sp>
      <p:sp>
        <p:nvSpPr>
          <p:cNvPr id="62" name="文本框 61"/>
          <p:cNvSpPr txBox="1"/>
          <p:nvPr/>
        </p:nvSpPr>
        <p:spPr>
          <a:xfrm>
            <a:off x="4284620" y="958372"/>
            <a:ext cx="1368742" cy="3046988"/>
          </a:xfrm>
          <a:prstGeom prst="rect">
            <a:avLst/>
          </a:prstGeom>
          <a:noFill/>
        </p:spPr>
        <p:txBody>
          <a:bodyPr wrap="square" rtlCol="0">
            <a:spAutoFit/>
          </a:bodyPr>
          <a:lstStyle/>
          <a:p>
            <a:pPr algn="ctr"/>
            <a:r>
              <a:rPr lang="en-US" sz="4800" b="1" dirty="0" err="1" smtClean="0">
                <a:solidFill>
                  <a:srgbClr val="CC913A"/>
                </a:solidFill>
                <a:latin typeface="Times New Roman" panose="02020603050405020304" pitchFamily="18" charset="0"/>
                <a:ea typeface="Elsie" panose="02000000000000000000" charset="0"/>
                <a:cs typeface="Times New Roman" panose="02020603050405020304" pitchFamily="18" charset="0"/>
              </a:rPr>
              <a:t>Cấu</a:t>
            </a:r>
            <a:r>
              <a:rPr lang="en-US" sz="4800" b="1" dirty="0" smtClean="0">
                <a:solidFill>
                  <a:srgbClr val="CC913A"/>
                </a:solidFill>
                <a:latin typeface="Times New Roman" panose="02020603050405020304" pitchFamily="18" charset="0"/>
                <a:ea typeface="Elsie" panose="02000000000000000000" charset="0"/>
                <a:cs typeface="Times New Roman" panose="02020603050405020304" pitchFamily="18" charset="0"/>
              </a:rPr>
              <a:t> </a:t>
            </a:r>
            <a:r>
              <a:rPr lang="en-US" sz="4800" b="1" dirty="0" err="1" smtClean="0">
                <a:solidFill>
                  <a:srgbClr val="CC913A"/>
                </a:solidFill>
                <a:latin typeface="Times New Roman" panose="02020603050405020304" pitchFamily="18" charset="0"/>
                <a:ea typeface="Elsie" panose="02000000000000000000" charset="0"/>
                <a:cs typeface="Times New Roman" panose="02020603050405020304" pitchFamily="18" charset="0"/>
              </a:rPr>
              <a:t>trúc</a:t>
            </a:r>
            <a:r>
              <a:rPr lang="en-US" sz="4800" b="1" dirty="0" smtClean="0">
                <a:solidFill>
                  <a:srgbClr val="CC913A"/>
                </a:solidFill>
                <a:latin typeface="Times New Roman" panose="02020603050405020304" pitchFamily="18" charset="0"/>
                <a:ea typeface="Elsie" panose="02000000000000000000" charset="0"/>
                <a:cs typeface="Times New Roman" panose="02020603050405020304" pitchFamily="18" charset="0"/>
              </a:rPr>
              <a:t> </a:t>
            </a:r>
            <a:r>
              <a:rPr lang="en-US" sz="4800" b="1" dirty="0" err="1" smtClean="0">
                <a:solidFill>
                  <a:srgbClr val="CC913A"/>
                </a:solidFill>
                <a:latin typeface="Times New Roman" panose="02020603050405020304" pitchFamily="18" charset="0"/>
                <a:ea typeface="Elsie" panose="02000000000000000000" charset="0"/>
                <a:cs typeface="Times New Roman" panose="02020603050405020304" pitchFamily="18" charset="0"/>
              </a:rPr>
              <a:t>bài</a:t>
            </a:r>
            <a:r>
              <a:rPr lang="en-US" sz="4800" b="1" dirty="0" smtClean="0">
                <a:solidFill>
                  <a:srgbClr val="CC913A"/>
                </a:solidFill>
                <a:latin typeface="Times New Roman" panose="02020603050405020304" pitchFamily="18" charset="0"/>
                <a:ea typeface="Elsie" panose="02000000000000000000" charset="0"/>
                <a:cs typeface="Times New Roman" panose="02020603050405020304" pitchFamily="18" charset="0"/>
              </a:rPr>
              <a:t> </a:t>
            </a:r>
            <a:r>
              <a:rPr lang="en-US" sz="4800" b="1" dirty="0" err="1" smtClean="0">
                <a:solidFill>
                  <a:srgbClr val="CC913A"/>
                </a:solidFill>
                <a:latin typeface="Times New Roman" panose="02020603050405020304" pitchFamily="18" charset="0"/>
                <a:ea typeface="Elsie" panose="02000000000000000000" charset="0"/>
                <a:cs typeface="Times New Roman" panose="02020603050405020304" pitchFamily="18" charset="0"/>
              </a:rPr>
              <a:t>học</a:t>
            </a:r>
            <a:endParaRPr lang="en-US" sz="4800" b="1" dirty="0">
              <a:solidFill>
                <a:srgbClr val="CC913A"/>
              </a:solidFill>
              <a:latin typeface="Times New Roman" panose="02020603050405020304" pitchFamily="18" charset="0"/>
              <a:ea typeface="Elsie" panose="02000000000000000000" charset="0"/>
              <a:cs typeface="Times New Roman" panose="02020603050405020304" pitchFamily="18" charset="0"/>
            </a:endParaRPr>
          </a:p>
        </p:txBody>
      </p:sp>
      <p:grpSp>
        <p:nvGrpSpPr>
          <p:cNvPr id="74" name="Google Shape;2707;p43"/>
          <p:cNvGrpSpPr/>
          <p:nvPr/>
        </p:nvGrpSpPr>
        <p:grpSpPr>
          <a:xfrm rot="392374" flipH="1">
            <a:off x="-821915" y="1075313"/>
            <a:ext cx="4687529" cy="6216691"/>
            <a:chOff x="1915150" y="957525"/>
            <a:chExt cx="756175" cy="1002875"/>
          </a:xfrm>
        </p:grpSpPr>
        <p:sp>
          <p:nvSpPr>
            <p:cNvPr id="75" name="Google Shape;2708;p43"/>
            <p:cNvSpPr/>
            <p:nvPr/>
          </p:nvSpPr>
          <p:spPr>
            <a:xfrm>
              <a:off x="1915150" y="958425"/>
              <a:ext cx="495425" cy="535375"/>
            </a:xfrm>
            <a:custGeom>
              <a:avLst/>
              <a:gdLst/>
              <a:ahLst/>
              <a:cxnLst/>
              <a:rect l="l" t="t" r="r" b="b"/>
              <a:pathLst>
                <a:path w="19817" h="21415" extrusionOk="0">
                  <a:moveTo>
                    <a:pt x="7011" y="0"/>
                  </a:moveTo>
                  <a:lnTo>
                    <a:pt x="6904" y="18"/>
                  </a:lnTo>
                  <a:lnTo>
                    <a:pt x="6806" y="81"/>
                  </a:lnTo>
                  <a:lnTo>
                    <a:pt x="6502" y="393"/>
                  </a:lnTo>
                  <a:lnTo>
                    <a:pt x="5868" y="1161"/>
                  </a:lnTo>
                  <a:lnTo>
                    <a:pt x="4761" y="2697"/>
                  </a:lnTo>
                  <a:lnTo>
                    <a:pt x="3510" y="4590"/>
                  </a:lnTo>
                  <a:lnTo>
                    <a:pt x="2876" y="5617"/>
                  </a:lnTo>
                  <a:lnTo>
                    <a:pt x="2287" y="6582"/>
                  </a:lnTo>
                  <a:lnTo>
                    <a:pt x="1751" y="7537"/>
                  </a:lnTo>
                  <a:lnTo>
                    <a:pt x="1590" y="7823"/>
                  </a:lnTo>
                  <a:lnTo>
                    <a:pt x="1439" y="8100"/>
                  </a:lnTo>
                  <a:lnTo>
                    <a:pt x="1117" y="8707"/>
                  </a:lnTo>
                  <a:lnTo>
                    <a:pt x="581" y="9823"/>
                  </a:lnTo>
                  <a:lnTo>
                    <a:pt x="197" y="10797"/>
                  </a:lnTo>
                  <a:lnTo>
                    <a:pt x="37" y="11377"/>
                  </a:lnTo>
                  <a:lnTo>
                    <a:pt x="1" y="11690"/>
                  </a:lnTo>
                  <a:lnTo>
                    <a:pt x="1" y="11824"/>
                  </a:lnTo>
                  <a:lnTo>
                    <a:pt x="19" y="11931"/>
                  </a:lnTo>
                  <a:lnTo>
                    <a:pt x="99" y="12163"/>
                  </a:lnTo>
                  <a:lnTo>
                    <a:pt x="331" y="12574"/>
                  </a:lnTo>
                  <a:lnTo>
                    <a:pt x="849" y="13217"/>
                  </a:lnTo>
                  <a:lnTo>
                    <a:pt x="1573" y="13940"/>
                  </a:lnTo>
                  <a:lnTo>
                    <a:pt x="2457" y="14726"/>
                  </a:lnTo>
                  <a:lnTo>
                    <a:pt x="3484" y="15556"/>
                  </a:lnTo>
                  <a:lnTo>
                    <a:pt x="4618" y="16414"/>
                  </a:lnTo>
                  <a:lnTo>
                    <a:pt x="5823" y="17262"/>
                  </a:lnTo>
                  <a:lnTo>
                    <a:pt x="6448" y="17682"/>
                  </a:lnTo>
                  <a:lnTo>
                    <a:pt x="7591" y="18423"/>
                  </a:lnTo>
                  <a:lnTo>
                    <a:pt x="9297" y="19423"/>
                  </a:lnTo>
                  <a:lnTo>
                    <a:pt x="10404" y="20021"/>
                  </a:lnTo>
                  <a:lnTo>
                    <a:pt x="11449" y="20530"/>
                  </a:lnTo>
                  <a:lnTo>
                    <a:pt x="12414" y="20941"/>
                  </a:lnTo>
                  <a:lnTo>
                    <a:pt x="13280" y="21236"/>
                  </a:lnTo>
                  <a:lnTo>
                    <a:pt x="14021" y="21397"/>
                  </a:lnTo>
                  <a:lnTo>
                    <a:pt x="14325" y="21414"/>
                  </a:lnTo>
                  <a:lnTo>
                    <a:pt x="14566" y="21191"/>
                  </a:lnTo>
                  <a:lnTo>
                    <a:pt x="15057" y="20539"/>
                  </a:lnTo>
                  <a:lnTo>
                    <a:pt x="15575" y="19691"/>
                  </a:lnTo>
                  <a:lnTo>
                    <a:pt x="16102" y="18664"/>
                  </a:lnTo>
                  <a:lnTo>
                    <a:pt x="16629" y="17503"/>
                  </a:lnTo>
                  <a:lnTo>
                    <a:pt x="17155" y="16235"/>
                  </a:lnTo>
                  <a:lnTo>
                    <a:pt x="17905" y="14208"/>
                  </a:lnTo>
                  <a:lnTo>
                    <a:pt x="18772" y="11422"/>
                  </a:lnTo>
                  <a:lnTo>
                    <a:pt x="19281" y="9422"/>
                  </a:lnTo>
                  <a:lnTo>
                    <a:pt x="19540" y="8198"/>
                  </a:lnTo>
                  <a:lnTo>
                    <a:pt x="19727" y="7082"/>
                  </a:lnTo>
                  <a:lnTo>
                    <a:pt x="19817" y="6126"/>
                  </a:lnTo>
                  <a:lnTo>
                    <a:pt x="19817" y="5349"/>
                  </a:lnTo>
                  <a:lnTo>
                    <a:pt x="19736" y="4912"/>
                  </a:lnTo>
                  <a:lnTo>
                    <a:pt x="19656" y="4689"/>
                  </a:lnTo>
                  <a:lnTo>
                    <a:pt x="19602" y="4608"/>
                  </a:lnTo>
                  <a:lnTo>
                    <a:pt x="19495" y="4474"/>
                  </a:lnTo>
                  <a:lnTo>
                    <a:pt x="19165" y="4198"/>
                  </a:lnTo>
                  <a:lnTo>
                    <a:pt x="18450" y="3742"/>
                  </a:lnTo>
                  <a:lnTo>
                    <a:pt x="17825" y="3430"/>
                  </a:lnTo>
                  <a:lnTo>
                    <a:pt x="17557" y="3296"/>
                  </a:lnTo>
                  <a:lnTo>
                    <a:pt x="17263" y="3162"/>
                  </a:lnTo>
                  <a:lnTo>
                    <a:pt x="16629" y="2885"/>
                  </a:lnTo>
                  <a:lnTo>
                    <a:pt x="15227" y="2322"/>
                  </a:lnTo>
                  <a:lnTo>
                    <a:pt x="14476" y="2045"/>
                  </a:lnTo>
                  <a:lnTo>
                    <a:pt x="13378" y="1661"/>
                  </a:lnTo>
                  <a:lnTo>
                    <a:pt x="12280" y="1304"/>
                  </a:lnTo>
                  <a:lnTo>
                    <a:pt x="11333" y="1010"/>
                  </a:lnTo>
                  <a:lnTo>
                    <a:pt x="9574" y="509"/>
                  </a:lnTo>
                  <a:lnTo>
                    <a:pt x="8127" y="161"/>
                  </a:lnTo>
                  <a:lnTo>
                    <a:pt x="7359" y="27"/>
                  </a:lnTo>
                  <a:lnTo>
                    <a:pt x="7011" y="0"/>
                  </a:lnTo>
                  <a:close/>
                </a:path>
              </a:pathLst>
            </a:custGeom>
            <a:solidFill>
              <a:srgbClr val="F9B00B"/>
            </a:solidFill>
            <a:ln>
              <a:noFill/>
            </a:ln>
          </p:spPr>
          <p:txBody>
            <a:bodyPr spcFirstLastPara="1" wrap="square" lIns="121900" tIns="121900" rIns="121900" bIns="121900" anchor="ctr" anchorCtr="0">
              <a:noAutofit/>
            </a:bodyPr>
            <a:lstStyle/>
            <a:p>
              <a:endParaRPr sz="2400" b="1">
                <a:solidFill>
                  <a:prstClr val="black"/>
                </a:solidFill>
              </a:endParaRPr>
            </a:p>
          </p:txBody>
        </p:sp>
        <p:sp>
          <p:nvSpPr>
            <p:cNvPr id="76" name="Google Shape;2709;p43"/>
            <p:cNvSpPr/>
            <p:nvPr/>
          </p:nvSpPr>
          <p:spPr>
            <a:xfrm>
              <a:off x="1951100" y="1037450"/>
              <a:ext cx="409700" cy="190675"/>
            </a:xfrm>
            <a:custGeom>
              <a:avLst/>
              <a:gdLst/>
              <a:ahLst/>
              <a:cxnLst/>
              <a:rect l="l" t="t" r="r" b="b"/>
              <a:pathLst>
                <a:path w="16388" h="7627" extrusionOk="0">
                  <a:moveTo>
                    <a:pt x="15825" y="1"/>
                  </a:moveTo>
                  <a:lnTo>
                    <a:pt x="15789" y="224"/>
                  </a:lnTo>
                  <a:lnTo>
                    <a:pt x="15673" y="670"/>
                  </a:lnTo>
                  <a:lnTo>
                    <a:pt x="15485" y="1090"/>
                  </a:lnTo>
                  <a:lnTo>
                    <a:pt x="15244" y="1474"/>
                  </a:lnTo>
                  <a:lnTo>
                    <a:pt x="15092" y="1662"/>
                  </a:lnTo>
                  <a:lnTo>
                    <a:pt x="14958" y="1805"/>
                  </a:lnTo>
                  <a:lnTo>
                    <a:pt x="14664" y="2072"/>
                  </a:lnTo>
                  <a:lnTo>
                    <a:pt x="14333" y="2296"/>
                  </a:lnTo>
                  <a:lnTo>
                    <a:pt x="13976" y="2474"/>
                  </a:lnTo>
                  <a:lnTo>
                    <a:pt x="13610" y="2608"/>
                  </a:lnTo>
                  <a:lnTo>
                    <a:pt x="13217" y="2698"/>
                  </a:lnTo>
                  <a:lnTo>
                    <a:pt x="12824" y="2742"/>
                  </a:lnTo>
                  <a:lnTo>
                    <a:pt x="12422" y="2733"/>
                  </a:lnTo>
                  <a:lnTo>
                    <a:pt x="12226" y="2715"/>
                  </a:lnTo>
                  <a:lnTo>
                    <a:pt x="12154" y="2706"/>
                  </a:lnTo>
                  <a:lnTo>
                    <a:pt x="12029" y="2751"/>
                  </a:lnTo>
                  <a:lnTo>
                    <a:pt x="11931" y="2831"/>
                  </a:lnTo>
                  <a:lnTo>
                    <a:pt x="11877" y="2956"/>
                  </a:lnTo>
                  <a:lnTo>
                    <a:pt x="11877" y="3028"/>
                  </a:lnTo>
                  <a:lnTo>
                    <a:pt x="11877" y="3358"/>
                  </a:lnTo>
                  <a:lnTo>
                    <a:pt x="11788" y="3992"/>
                  </a:lnTo>
                  <a:lnTo>
                    <a:pt x="11592" y="4609"/>
                  </a:lnTo>
                  <a:lnTo>
                    <a:pt x="11297" y="5180"/>
                  </a:lnTo>
                  <a:lnTo>
                    <a:pt x="10922" y="5707"/>
                  </a:lnTo>
                  <a:lnTo>
                    <a:pt x="10467" y="6162"/>
                  </a:lnTo>
                  <a:lnTo>
                    <a:pt x="9940" y="6537"/>
                  </a:lnTo>
                  <a:lnTo>
                    <a:pt x="9359" y="6823"/>
                  </a:lnTo>
                  <a:lnTo>
                    <a:pt x="9047" y="6912"/>
                  </a:lnTo>
                  <a:lnTo>
                    <a:pt x="8734" y="6993"/>
                  </a:lnTo>
                  <a:lnTo>
                    <a:pt x="8100" y="7046"/>
                  </a:lnTo>
                  <a:lnTo>
                    <a:pt x="7466" y="6993"/>
                  </a:lnTo>
                  <a:lnTo>
                    <a:pt x="6859" y="6841"/>
                  </a:lnTo>
                  <a:lnTo>
                    <a:pt x="6269" y="6591"/>
                  </a:lnTo>
                  <a:lnTo>
                    <a:pt x="5734" y="6252"/>
                  </a:lnTo>
                  <a:lnTo>
                    <a:pt x="5251" y="5841"/>
                  </a:lnTo>
                  <a:lnTo>
                    <a:pt x="4850" y="5359"/>
                  </a:lnTo>
                  <a:lnTo>
                    <a:pt x="4680" y="5091"/>
                  </a:lnTo>
                  <a:lnTo>
                    <a:pt x="4617" y="5019"/>
                  </a:lnTo>
                  <a:lnTo>
                    <a:pt x="4421" y="4957"/>
                  </a:lnTo>
                  <a:lnTo>
                    <a:pt x="4332" y="4984"/>
                  </a:lnTo>
                  <a:lnTo>
                    <a:pt x="4037" y="5118"/>
                  </a:lnTo>
                  <a:lnTo>
                    <a:pt x="3412" y="5314"/>
                  </a:lnTo>
                  <a:lnTo>
                    <a:pt x="2778" y="5421"/>
                  </a:lnTo>
                  <a:lnTo>
                    <a:pt x="2126" y="5412"/>
                  </a:lnTo>
                  <a:lnTo>
                    <a:pt x="1796" y="5359"/>
                  </a:lnTo>
                  <a:lnTo>
                    <a:pt x="1581" y="5296"/>
                  </a:lnTo>
                  <a:lnTo>
                    <a:pt x="1153" y="5118"/>
                  </a:lnTo>
                  <a:lnTo>
                    <a:pt x="778" y="4867"/>
                  </a:lnTo>
                  <a:lnTo>
                    <a:pt x="447" y="4555"/>
                  </a:lnTo>
                  <a:lnTo>
                    <a:pt x="313" y="4376"/>
                  </a:lnTo>
                  <a:lnTo>
                    <a:pt x="152" y="4662"/>
                  </a:lnTo>
                  <a:lnTo>
                    <a:pt x="1" y="4939"/>
                  </a:lnTo>
                  <a:lnTo>
                    <a:pt x="152" y="5109"/>
                  </a:lnTo>
                  <a:lnTo>
                    <a:pt x="492" y="5394"/>
                  </a:lnTo>
                  <a:lnTo>
                    <a:pt x="876" y="5635"/>
                  </a:lnTo>
                  <a:lnTo>
                    <a:pt x="1287" y="5823"/>
                  </a:lnTo>
                  <a:lnTo>
                    <a:pt x="1510" y="5894"/>
                  </a:lnTo>
                  <a:lnTo>
                    <a:pt x="1858" y="5975"/>
                  </a:lnTo>
                  <a:lnTo>
                    <a:pt x="2572" y="6028"/>
                  </a:lnTo>
                  <a:lnTo>
                    <a:pt x="3287" y="5957"/>
                  </a:lnTo>
                  <a:lnTo>
                    <a:pt x="3983" y="5769"/>
                  </a:lnTo>
                  <a:lnTo>
                    <a:pt x="4323" y="5635"/>
                  </a:lnTo>
                  <a:lnTo>
                    <a:pt x="4528" y="5921"/>
                  </a:lnTo>
                  <a:lnTo>
                    <a:pt x="5010" y="6430"/>
                  </a:lnTo>
                  <a:lnTo>
                    <a:pt x="5555" y="6859"/>
                  </a:lnTo>
                  <a:lnTo>
                    <a:pt x="6171" y="7198"/>
                  </a:lnTo>
                  <a:lnTo>
                    <a:pt x="6823" y="7448"/>
                  </a:lnTo>
                  <a:lnTo>
                    <a:pt x="7511" y="7591"/>
                  </a:lnTo>
                  <a:lnTo>
                    <a:pt x="8207" y="7627"/>
                  </a:lnTo>
                  <a:lnTo>
                    <a:pt x="8904" y="7555"/>
                  </a:lnTo>
                  <a:lnTo>
                    <a:pt x="9252" y="7475"/>
                  </a:lnTo>
                  <a:lnTo>
                    <a:pt x="9591" y="7368"/>
                  </a:lnTo>
                  <a:lnTo>
                    <a:pt x="10225" y="7064"/>
                  </a:lnTo>
                  <a:lnTo>
                    <a:pt x="10788" y="6662"/>
                  </a:lnTo>
                  <a:lnTo>
                    <a:pt x="11297" y="6180"/>
                  </a:lnTo>
                  <a:lnTo>
                    <a:pt x="11717" y="5627"/>
                  </a:lnTo>
                  <a:lnTo>
                    <a:pt x="12056" y="5019"/>
                  </a:lnTo>
                  <a:lnTo>
                    <a:pt x="12297" y="4358"/>
                  </a:lnTo>
                  <a:lnTo>
                    <a:pt x="12440" y="3680"/>
                  </a:lnTo>
                  <a:lnTo>
                    <a:pt x="12467" y="3332"/>
                  </a:lnTo>
                  <a:lnTo>
                    <a:pt x="12681" y="3332"/>
                  </a:lnTo>
                  <a:lnTo>
                    <a:pt x="13101" y="3314"/>
                  </a:lnTo>
                  <a:lnTo>
                    <a:pt x="13512" y="3242"/>
                  </a:lnTo>
                  <a:lnTo>
                    <a:pt x="13914" y="3126"/>
                  </a:lnTo>
                  <a:lnTo>
                    <a:pt x="14306" y="2974"/>
                  </a:lnTo>
                  <a:lnTo>
                    <a:pt x="14673" y="2778"/>
                  </a:lnTo>
                  <a:lnTo>
                    <a:pt x="15021" y="2546"/>
                  </a:lnTo>
                  <a:lnTo>
                    <a:pt x="15342" y="2269"/>
                  </a:lnTo>
                  <a:lnTo>
                    <a:pt x="15485" y="2108"/>
                  </a:lnTo>
                  <a:lnTo>
                    <a:pt x="15655" y="1912"/>
                  </a:lnTo>
                  <a:lnTo>
                    <a:pt x="15950" y="1483"/>
                  </a:lnTo>
                  <a:lnTo>
                    <a:pt x="16173" y="1010"/>
                  </a:lnTo>
                  <a:lnTo>
                    <a:pt x="16334" y="519"/>
                  </a:lnTo>
                  <a:lnTo>
                    <a:pt x="16387" y="269"/>
                  </a:lnTo>
                  <a:lnTo>
                    <a:pt x="16119" y="135"/>
                  </a:lnTo>
                  <a:lnTo>
                    <a:pt x="15825" y="1"/>
                  </a:lnTo>
                  <a:close/>
                </a:path>
              </a:pathLst>
            </a:custGeom>
            <a:solidFill>
              <a:srgbClr val="80359E"/>
            </a:solidFill>
            <a:ln>
              <a:noFill/>
            </a:ln>
          </p:spPr>
          <p:txBody>
            <a:bodyPr spcFirstLastPara="1" wrap="square" lIns="121900" tIns="121900" rIns="121900" bIns="121900" anchor="ctr" anchorCtr="0">
              <a:noAutofit/>
            </a:bodyPr>
            <a:lstStyle/>
            <a:p>
              <a:endParaRPr sz="2400" b="1">
                <a:solidFill>
                  <a:prstClr val="black"/>
                </a:solidFill>
              </a:endParaRPr>
            </a:p>
          </p:txBody>
        </p:sp>
        <p:sp>
          <p:nvSpPr>
            <p:cNvPr id="77" name="Google Shape;2710;p43"/>
            <p:cNvSpPr/>
            <p:nvPr/>
          </p:nvSpPr>
          <p:spPr>
            <a:xfrm>
              <a:off x="1987050" y="958425"/>
              <a:ext cx="290475" cy="192475"/>
            </a:xfrm>
            <a:custGeom>
              <a:avLst/>
              <a:gdLst/>
              <a:ahLst/>
              <a:cxnLst/>
              <a:rect l="l" t="t" r="r" b="b"/>
              <a:pathLst>
                <a:path w="11619" h="7699" extrusionOk="0">
                  <a:moveTo>
                    <a:pt x="4135" y="0"/>
                  </a:moveTo>
                  <a:lnTo>
                    <a:pt x="4028" y="18"/>
                  </a:lnTo>
                  <a:lnTo>
                    <a:pt x="3930" y="81"/>
                  </a:lnTo>
                  <a:lnTo>
                    <a:pt x="3626" y="393"/>
                  </a:lnTo>
                  <a:lnTo>
                    <a:pt x="2992" y="1161"/>
                  </a:lnTo>
                  <a:lnTo>
                    <a:pt x="1885" y="2697"/>
                  </a:lnTo>
                  <a:lnTo>
                    <a:pt x="634" y="4590"/>
                  </a:lnTo>
                  <a:lnTo>
                    <a:pt x="0" y="5617"/>
                  </a:lnTo>
                  <a:lnTo>
                    <a:pt x="81" y="5769"/>
                  </a:lnTo>
                  <a:lnTo>
                    <a:pt x="268" y="6064"/>
                  </a:lnTo>
                  <a:lnTo>
                    <a:pt x="500" y="6332"/>
                  </a:lnTo>
                  <a:lnTo>
                    <a:pt x="777" y="6546"/>
                  </a:lnTo>
                  <a:lnTo>
                    <a:pt x="929" y="6644"/>
                  </a:lnTo>
                  <a:lnTo>
                    <a:pt x="1099" y="6725"/>
                  </a:lnTo>
                  <a:lnTo>
                    <a:pt x="1447" y="6841"/>
                  </a:lnTo>
                  <a:lnTo>
                    <a:pt x="1813" y="6903"/>
                  </a:lnTo>
                  <a:lnTo>
                    <a:pt x="2188" y="6903"/>
                  </a:lnTo>
                  <a:lnTo>
                    <a:pt x="2554" y="6841"/>
                  </a:lnTo>
                  <a:lnTo>
                    <a:pt x="2912" y="6725"/>
                  </a:lnTo>
                  <a:lnTo>
                    <a:pt x="3242" y="6555"/>
                  </a:lnTo>
                  <a:lnTo>
                    <a:pt x="3537" y="6332"/>
                  </a:lnTo>
                  <a:lnTo>
                    <a:pt x="3671" y="6198"/>
                  </a:lnTo>
                  <a:lnTo>
                    <a:pt x="3822" y="6484"/>
                  </a:lnTo>
                  <a:lnTo>
                    <a:pt x="4242" y="6984"/>
                  </a:lnTo>
                  <a:lnTo>
                    <a:pt x="4769" y="7368"/>
                  </a:lnTo>
                  <a:lnTo>
                    <a:pt x="5376" y="7609"/>
                  </a:lnTo>
                  <a:lnTo>
                    <a:pt x="5698" y="7671"/>
                  </a:lnTo>
                  <a:lnTo>
                    <a:pt x="6019" y="7698"/>
                  </a:lnTo>
                  <a:lnTo>
                    <a:pt x="6662" y="7618"/>
                  </a:lnTo>
                  <a:lnTo>
                    <a:pt x="7269" y="7386"/>
                  </a:lnTo>
                  <a:lnTo>
                    <a:pt x="7805" y="7010"/>
                  </a:lnTo>
                  <a:lnTo>
                    <a:pt x="8028" y="6778"/>
                  </a:lnTo>
                  <a:lnTo>
                    <a:pt x="8234" y="6519"/>
                  </a:lnTo>
                  <a:lnTo>
                    <a:pt x="8511" y="5930"/>
                  </a:lnTo>
                  <a:lnTo>
                    <a:pt x="8653" y="5296"/>
                  </a:lnTo>
                  <a:lnTo>
                    <a:pt x="8636" y="4644"/>
                  </a:lnTo>
                  <a:lnTo>
                    <a:pt x="8555" y="4331"/>
                  </a:lnTo>
                  <a:lnTo>
                    <a:pt x="8912" y="4358"/>
                  </a:lnTo>
                  <a:lnTo>
                    <a:pt x="9636" y="4367"/>
                  </a:lnTo>
                  <a:lnTo>
                    <a:pt x="9993" y="4323"/>
                  </a:lnTo>
                  <a:lnTo>
                    <a:pt x="10163" y="4296"/>
                  </a:lnTo>
                  <a:lnTo>
                    <a:pt x="10511" y="4180"/>
                  </a:lnTo>
                  <a:lnTo>
                    <a:pt x="10832" y="4019"/>
                  </a:lnTo>
                  <a:lnTo>
                    <a:pt x="11118" y="3805"/>
                  </a:lnTo>
                  <a:lnTo>
                    <a:pt x="11234" y="3671"/>
                  </a:lnTo>
                  <a:lnTo>
                    <a:pt x="11368" y="3501"/>
                  </a:lnTo>
                  <a:lnTo>
                    <a:pt x="11538" y="3117"/>
                  </a:lnTo>
                  <a:lnTo>
                    <a:pt x="11618" y="2697"/>
                  </a:lnTo>
                  <a:lnTo>
                    <a:pt x="11618" y="2269"/>
                  </a:lnTo>
                  <a:lnTo>
                    <a:pt x="11600" y="2045"/>
                  </a:lnTo>
                  <a:lnTo>
                    <a:pt x="10502" y="1661"/>
                  </a:lnTo>
                  <a:lnTo>
                    <a:pt x="9404" y="1304"/>
                  </a:lnTo>
                  <a:lnTo>
                    <a:pt x="8457" y="1010"/>
                  </a:lnTo>
                  <a:lnTo>
                    <a:pt x="6698" y="509"/>
                  </a:lnTo>
                  <a:lnTo>
                    <a:pt x="5251" y="161"/>
                  </a:lnTo>
                  <a:lnTo>
                    <a:pt x="4483" y="27"/>
                  </a:lnTo>
                  <a:lnTo>
                    <a:pt x="4135" y="0"/>
                  </a:lnTo>
                  <a:close/>
                </a:path>
              </a:pathLst>
            </a:custGeom>
            <a:solidFill>
              <a:srgbClr val="EF2E3E"/>
            </a:solidFill>
            <a:ln>
              <a:noFill/>
            </a:ln>
          </p:spPr>
          <p:txBody>
            <a:bodyPr spcFirstLastPara="1" wrap="square" lIns="121900" tIns="121900" rIns="121900" bIns="121900" anchor="ctr" anchorCtr="0">
              <a:noAutofit/>
            </a:bodyPr>
            <a:lstStyle/>
            <a:p>
              <a:endParaRPr sz="2400" b="1">
                <a:solidFill>
                  <a:prstClr val="black"/>
                </a:solidFill>
              </a:endParaRPr>
            </a:p>
          </p:txBody>
        </p:sp>
        <p:sp>
          <p:nvSpPr>
            <p:cNvPr id="78" name="Google Shape;2711;p43"/>
            <p:cNvSpPr/>
            <p:nvPr/>
          </p:nvSpPr>
          <p:spPr>
            <a:xfrm>
              <a:off x="2392925" y="1062450"/>
              <a:ext cx="12075" cy="11200"/>
            </a:xfrm>
            <a:custGeom>
              <a:avLst/>
              <a:gdLst/>
              <a:ahLst/>
              <a:cxnLst/>
              <a:rect l="l" t="t" r="r" b="b"/>
              <a:pathLst>
                <a:path w="483" h="448" extrusionOk="0">
                  <a:moveTo>
                    <a:pt x="0" y="1"/>
                  </a:moveTo>
                  <a:lnTo>
                    <a:pt x="9" y="9"/>
                  </a:lnTo>
                  <a:lnTo>
                    <a:pt x="9" y="1"/>
                  </a:lnTo>
                  <a:close/>
                  <a:moveTo>
                    <a:pt x="9" y="9"/>
                  </a:moveTo>
                  <a:lnTo>
                    <a:pt x="9" y="10"/>
                  </a:lnTo>
                  <a:lnTo>
                    <a:pt x="482" y="447"/>
                  </a:lnTo>
                  <a:lnTo>
                    <a:pt x="9" y="9"/>
                  </a:lnTo>
                  <a:close/>
                  <a:moveTo>
                    <a:pt x="482" y="447"/>
                  </a:moveTo>
                  <a:lnTo>
                    <a:pt x="482" y="447"/>
                  </a:lnTo>
                  <a:lnTo>
                    <a:pt x="482" y="447"/>
                  </a:lnTo>
                  <a:close/>
                </a:path>
              </a:pathLst>
            </a:custGeom>
            <a:solidFill>
              <a:srgbClr val="FBCA43"/>
            </a:solidFill>
            <a:ln>
              <a:noFill/>
            </a:ln>
          </p:spPr>
          <p:txBody>
            <a:bodyPr spcFirstLastPara="1" wrap="square" lIns="121900" tIns="121900" rIns="121900" bIns="121900" anchor="ctr" anchorCtr="0">
              <a:noAutofit/>
            </a:bodyPr>
            <a:lstStyle/>
            <a:p>
              <a:endParaRPr sz="2400" b="1">
                <a:solidFill>
                  <a:prstClr val="black"/>
                </a:solidFill>
              </a:endParaRPr>
            </a:p>
          </p:txBody>
        </p:sp>
        <p:sp>
          <p:nvSpPr>
            <p:cNvPr id="79" name="Google Shape;2712;p43"/>
            <p:cNvSpPr/>
            <p:nvPr/>
          </p:nvSpPr>
          <p:spPr>
            <a:xfrm>
              <a:off x="2076350" y="1044150"/>
              <a:ext cx="334450" cy="449650"/>
            </a:xfrm>
            <a:custGeom>
              <a:avLst/>
              <a:gdLst/>
              <a:ahLst/>
              <a:cxnLst/>
              <a:rect l="l" t="t" r="r" b="b"/>
              <a:pathLst>
                <a:path w="13378" h="17986" fill="none" extrusionOk="0">
                  <a:moveTo>
                    <a:pt x="7877" y="17985"/>
                  </a:moveTo>
                  <a:lnTo>
                    <a:pt x="7573" y="17968"/>
                  </a:lnTo>
                  <a:lnTo>
                    <a:pt x="6832" y="17807"/>
                  </a:lnTo>
                  <a:lnTo>
                    <a:pt x="5966" y="17512"/>
                  </a:lnTo>
                  <a:lnTo>
                    <a:pt x="5001" y="17101"/>
                  </a:lnTo>
                  <a:lnTo>
                    <a:pt x="3956" y="16592"/>
                  </a:lnTo>
                  <a:lnTo>
                    <a:pt x="2849" y="15994"/>
                  </a:lnTo>
                  <a:lnTo>
                    <a:pt x="1143" y="14994"/>
                  </a:lnTo>
                  <a:lnTo>
                    <a:pt x="0" y="14253"/>
                  </a:lnTo>
                  <a:lnTo>
                    <a:pt x="483" y="14324"/>
                  </a:lnTo>
                  <a:lnTo>
                    <a:pt x="974" y="14360"/>
                  </a:lnTo>
                  <a:lnTo>
                    <a:pt x="1179" y="14369"/>
                  </a:lnTo>
                  <a:lnTo>
                    <a:pt x="1376" y="14369"/>
                  </a:lnTo>
                  <a:lnTo>
                    <a:pt x="1858" y="14360"/>
                  </a:lnTo>
                  <a:lnTo>
                    <a:pt x="2822" y="14244"/>
                  </a:lnTo>
                  <a:lnTo>
                    <a:pt x="3760" y="14029"/>
                  </a:lnTo>
                  <a:lnTo>
                    <a:pt x="4671" y="13708"/>
                  </a:lnTo>
                  <a:lnTo>
                    <a:pt x="5537" y="13297"/>
                  </a:lnTo>
                  <a:lnTo>
                    <a:pt x="6358" y="12788"/>
                  </a:lnTo>
                  <a:lnTo>
                    <a:pt x="7118" y="12190"/>
                  </a:lnTo>
                  <a:lnTo>
                    <a:pt x="7814" y="11520"/>
                  </a:lnTo>
                  <a:lnTo>
                    <a:pt x="8118" y="11145"/>
                  </a:lnTo>
                  <a:lnTo>
                    <a:pt x="8430" y="10752"/>
                  </a:lnTo>
                  <a:lnTo>
                    <a:pt x="8975" y="9886"/>
                  </a:lnTo>
                  <a:lnTo>
                    <a:pt x="9404" y="8975"/>
                  </a:lnTo>
                  <a:lnTo>
                    <a:pt x="9743" y="8011"/>
                  </a:lnTo>
                  <a:lnTo>
                    <a:pt x="9957" y="7019"/>
                  </a:lnTo>
                  <a:lnTo>
                    <a:pt x="10073" y="6010"/>
                  </a:lnTo>
                  <a:lnTo>
                    <a:pt x="10073" y="5001"/>
                  </a:lnTo>
                  <a:lnTo>
                    <a:pt x="9957" y="3992"/>
                  </a:lnTo>
                  <a:lnTo>
                    <a:pt x="9850" y="3492"/>
                  </a:lnTo>
                  <a:lnTo>
                    <a:pt x="9734" y="3019"/>
                  </a:lnTo>
                  <a:lnTo>
                    <a:pt x="9573" y="2563"/>
                  </a:lnTo>
                  <a:lnTo>
                    <a:pt x="9823" y="2412"/>
                  </a:lnTo>
                  <a:lnTo>
                    <a:pt x="10279" y="2054"/>
                  </a:lnTo>
                  <a:lnTo>
                    <a:pt x="10475" y="1840"/>
                  </a:lnTo>
                  <a:lnTo>
                    <a:pt x="10645" y="1644"/>
                  </a:lnTo>
                  <a:lnTo>
                    <a:pt x="10940" y="1215"/>
                  </a:lnTo>
                  <a:lnTo>
                    <a:pt x="11163" y="742"/>
                  </a:lnTo>
                  <a:lnTo>
                    <a:pt x="11324" y="251"/>
                  </a:lnTo>
                  <a:lnTo>
                    <a:pt x="11377" y="1"/>
                  </a:lnTo>
                  <a:lnTo>
                    <a:pt x="11761" y="188"/>
                  </a:lnTo>
                  <a:lnTo>
                    <a:pt x="12413" y="554"/>
                  </a:lnTo>
                  <a:lnTo>
                    <a:pt x="12663" y="733"/>
                  </a:lnTo>
                  <a:lnTo>
                    <a:pt x="12672" y="733"/>
                  </a:lnTo>
                  <a:lnTo>
                    <a:pt x="12672" y="742"/>
                  </a:lnTo>
                  <a:lnTo>
                    <a:pt x="12672" y="742"/>
                  </a:lnTo>
                  <a:lnTo>
                    <a:pt x="12672" y="742"/>
                  </a:lnTo>
                  <a:lnTo>
                    <a:pt x="12824" y="849"/>
                  </a:lnTo>
                  <a:lnTo>
                    <a:pt x="13065" y="1072"/>
                  </a:lnTo>
                  <a:lnTo>
                    <a:pt x="13145" y="1179"/>
                  </a:lnTo>
                  <a:lnTo>
                    <a:pt x="13154" y="1179"/>
                  </a:lnTo>
                  <a:lnTo>
                    <a:pt x="13154" y="1179"/>
                  </a:lnTo>
                  <a:lnTo>
                    <a:pt x="13208" y="1260"/>
                  </a:lnTo>
                  <a:lnTo>
                    <a:pt x="13297" y="1492"/>
                  </a:lnTo>
                  <a:lnTo>
                    <a:pt x="13369" y="1929"/>
                  </a:lnTo>
                  <a:lnTo>
                    <a:pt x="13377" y="2313"/>
                  </a:lnTo>
                  <a:lnTo>
                    <a:pt x="13369" y="2671"/>
                  </a:lnTo>
                  <a:lnTo>
                    <a:pt x="13297" y="3492"/>
                  </a:lnTo>
                  <a:lnTo>
                    <a:pt x="13065" y="4930"/>
                  </a:lnTo>
                  <a:lnTo>
                    <a:pt x="12547" y="7171"/>
                  </a:lnTo>
                  <a:lnTo>
                    <a:pt x="11850" y="9582"/>
                  </a:lnTo>
                  <a:lnTo>
                    <a:pt x="11020" y="12002"/>
                  </a:lnTo>
                  <a:lnTo>
                    <a:pt x="10118" y="14253"/>
                  </a:lnTo>
                  <a:lnTo>
                    <a:pt x="9421" y="15708"/>
                  </a:lnTo>
                  <a:lnTo>
                    <a:pt x="8966" y="16548"/>
                  </a:lnTo>
                  <a:lnTo>
                    <a:pt x="8511" y="17253"/>
                  </a:lnTo>
                  <a:lnTo>
                    <a:pt x="8082" y="17789"/>
                  </a:lnTo>
                  <a:lnTo>
                    <a:pt x="7877" y="17985"/>
                  </a:lnTo>
                </a:path>
              </a:pathLst>
            </a:custGeom>
            <a:noFill/>
            <a:ln>
              <a:noFill/>
            </a:ln>
          </p:spPr>
          <p:txBody>
            <a:bodyPr spcFirstLastPara="1" wrap="square" lIns="121900" tIns="121900" rIns="121900" bIns="121900" anchor="ctr" anchorCtr="0">
              <a:noAutofit/>
            </a:bodyPr>
            <a:lstStyle/>
            <a:p>
              <a:endParaRPr sz="2400" b="1">
                <a:solidFill>
                  <a:prstClr val="black"/>
                </a:solidFill>
              </a:endParaRPr>
            </a:p>
          </p:txBody>
        </p:sp>
        <p:sp>
          <p:nvSpPr>
            <p:cNvPr id="80" name="Google Shape;2713;p43"/>
            <p:cNvSpPr/>
            <p:nvPr/>
          </p:nvSpPr>
          <p:spPr>
            <a:xfrm>
              <a:off x="2275050" y="1009550"/>
              <a:ext cx="71675" cy="84850"/>
            </a:xfrm>
            <a:custGeom>
              <a:avLst/>
              <a:gdLst/>
              <a:ahLst/>
              <a:cxnLst/>
              <a:rect l="l" t="t" r="r" b="b"/>
              <a:pathLst>
                <a:path w="2867" h="3394" fill="none" extrusionOk="0">
                  <a:moveTo>
                    <a:pt x="1411" y="3394"/>
                  </a:moveTo>
                  <a:lnTo>
                    <a:pt x="1268" y="3081"/>
                  </a:lnTo>
                  <a:lnTo>
                    <a:pt x="956" y="2492"/>
                  </a:lnTo>
                  <a:lnTo>
                    <a:pt x="607" y="1920"/>
                  </a:lnTo>
                  <a:lnTo>
                    <a:pt x="205" y="1376"/>
                  </a:lnTo>
                  <a:lnTo>
                    <a:pt x="0" y="1117"/>
                  </a:lnTo>
                  <a:lnTo>
                    <a:pt x="71" y="858"/>
                  </a:lnTo>
                  <a:lnTo>
                    <a:pt x="107" y="286"/>
                  </a:lnTo>
                  <a:lnTo>
                    <a:pt x="80" y="0"/>
                  </a:lnTo>
                  <a:lnTo>
                    <a:pt x="831" y="277"/>
                  </a:lnTo>
                  <a:lnTo>
                    <a:pt x="2233" y="840"/>
                  </a:lnTo>
                  <a:lnTo>
                    <a:pt x="2867" y="1117"/>
                  </a:lnTo>
                  <a:lnTo>
                    <a:pt x="2831" y="1340"/>
                  </a:lnTo>
                  <a:lnTo>
                    <a:pt x="2715" y="1786"/>
                  </a:lnTo>
                  <a:lnTo>
                    <a:pt x="2527" y="2206"/>
                  </a:lnTo>
                  <a:lnTo>
                    <a:pt x="2286" y="2590"/>
                  </a:lnTo>
                  <a:lnTo>
                    <a:pt x="2134" y="2778"/>
                  </a:lnTo>
                  <a:lnTo>
                    <a:pt x="1974" y="2956"/>
                  </a:lnTo>
                  <a:lnTo>
                    <a:pt x="1607" y="3260"/>
                  </a:lnTo>
                  <a:lnTo>
                    <a:pt x="1411" y="3394"/>
                  </a:lnTo>
                </a:path>
              </a:pathLst>
            </a:custGeom>
            <a:noFill/>
            <a:ln>
              <a:noFill/>
            </a:ln>
          </p:spPr>
          <p:txBody>
            <a:bodyPr spcFirstLastPara="1" wrap="square" lIns="121900" tIns="121900" rIns="121900" bIns="121900" anchor="ctr" anchorCtr="0">
              <a:noAutofit/>
            </a:bodyPr>
            <a:lstStyle/>
            <a:p>
              <a:endParaRPr sz="2400" b="1">
                <a:solidFill>
                  <a:prstClr val="black"/>
                </a:solidFill>
              </a:endParaRPr>
            </a:p>
          </p:txBody>
        </p:sp>
        <p:sp>
          <p:nvSpPr>
            <p:cNvPr id="81" name="Google Shape;2714;p43"/>
            <p:cNvSpPr/>
            <p:nvPr/>
          </p:nvSpPr>
          <p:spPr>
            <a:xfrm>
              <a:off x="2310300" y="1037450"/>
              <a:ext cx="50500" cy="70800"/>
            </a:xfrm>
            <a:custGeom>
              <a:avLst/>
              <a:gdLst/>
              <a:ahLst/>
              <a:cxnLst/>
              <a:rect l="l" t="t" r="r" b="b"/>
              <a:pathLst>
                <a:path w="2020" h="2832" extrusionOk="0">
                  <a:moveTo>
                    <a:pt x="1457" y="1"/>
                  </a:moveTo>
                  <a:lnTo>
                    <a:pt x="1421" y="224"/>
                  </a:lnTo>
                  <a:lnTo>
                    <a:pt x="1305" y="670"/>
                  </a:lnTo>
                  <a:lnTo>
                    <a:pt x="1117" y="1090"/>
                  </a:lnTo>
                  <a:lnTo>
                    <a:pt x="876" y="1474"/>
                  </a:lnTo>
                  <a:lnTo>
                    <a:pt x="724" y="1662"/>
                  </a:lnTo>
                  <a:lnTo>
                    <a:pt x="564" y="1840"/>
                  </a:lnTo>
                  <a:lnTo>
                    <a:pt x="197" y="2144"/>
                  </a:lnTo>
                  <a:lnTo>
                    <a:pt x="1" y="2278"/>
                  </a:lnTo>
                  <a:lnTo>
                    <a:pt x="117" y="2555"/>
                  </a:lnTo>
                  <a:lnTo>
                    <a:pt x="215" y="2831"/>
                  </a:lnTo>
                  <a:lnTo>
                    <a:pt x="465" y="2680"/>
                  </a:lnTo>
                  <a:lnTo>
                    <a:pt x="921" y="2322"/>
                  </a:lnTo>
                  <a:lnTo>
                    <a:pt x="1117" y="2108"/>
                  </a:lnTo>
                  <a:lnTo>
                    <a:pt x="1287" y="1912"/>
                  </a:lnTo>
                  <a:lnTo>
                    <a:pt x="1582" y="1483"/>
                  </a:lnTo>
                  <a:lnTo>
                    <a:pt x="1805" y="1010"/>
                  </a:lnTo>
                  <a:lnTo>
                    <a:pt x="1966" y="519"/>
                  </a:lnTo>
                  <a:lnTo>
                    <a:pt x="2019" y="269"/>
                  </a:lnTo>
                  <a:lnTo>
                    <a:pt x="1751" y="135"/>
                  </a:lnTo>
                  <a:lnTo>
                    <a:pt x="1457" y="1"/>
                  </a:lnTo>
                  <a:close/>
                </a:path>
              </a:pathLst>
            </a:custGeom>
            <a:solidFill>
              <a:srgbClr val="812E4C"/>
            </a:solidFill>
            <a:ln>
              <a:noFill/>
            </a:ln>
          </p:spPr>
          <p:txBody>
            <a:bodyPr spcFirstLastPara="1" wrap="square" lIns="121900" tIns="121900" rIns="121900" bIns="121900" anchor="ctr" anchorCtr="0">
              <a:noAutofit/>
            </a:bodyPr>
            <a:lstStyle/>
            <a:p>
              <a:endParaRPr sz="2400" b="1">
                <a:solidFill>
                  <a:prstClr val="black"/>
                </a:solidFill>
              </a:endParaRPr>
            </a:p>
          </p:txBody>
        </p:sp>
        <p:sp>
          <p:nvSpPr>
            <p:cNvPr id="82" name="Google Shape;2715;p43"/>
            <p:cNvSpPr/>
            <p:nvPr/>
          </p:nvSpPr>
          <p:spPr>
            <a:xfrm>
              <a:off x="2222125" y="991025"/>
              <a:ext cx="49150" cy="16550"/>
            </a:xfrm>
            <a:custGeom>
              <a:avLst/>
              <a:gdLst/>
              <a:ahLst/>
              <a:cxnLst/>
              <a:rect l="l" t="t" r="r" b="b"/>
              <a:pathLst>
                <a:path w="1966" h="662" extrusionOk="0">
                  <a:moveTo>
                    <a:pt x="1965" y="661"/>
                  </a:moveTo>
                  <a:lnTo>
                    <a:pt x="983" y="322"/>
                  </a:lnTo>
                  <a:lnTo>
                    <a:pt x="1" y="0"/>
                  </a:lnTo>
                  <a:lnTo>
                    <a:pt x="983" y="322"/>
                  </a:lnTo>
                  <a:lnTo>
                    <a:pt x="1965" y="661"/>
                  </a:lnTo>
                  <a:close/>
                </a:path>
              </a:pathLst>
            </a:custGeom>
            <a:solidFill>
              <a:srgbClr val="FBCA43"/>
            </a:solidFill>
            <a:ln>
              <a:noFill/>
            </a:ln>
          </p:spPr>
          <p:txBody>
            <a:bodyPr spcFirstLastPara="1" wrap="square" lIns="121900" tIns="121900" rIns="121900" bIns="121900" anchor="ctr" anchorCtr="0">
              <a:noAutofit/>
            </a:bodyPr>
            <a:lstStyle/>
            <a:p>
              <a:endParaRPr sz="2400" b="1">
                <a:solidFill>
                  <a:prstClr val="black"/>
                </a:solidFill>
              </a:endParaRPr>
            </a:p>
          </p:txBody>
        </p:sp>
        <p:sp>
          <p:nvSpPr>
            <p:cNvPr id="83" name="Google Shape;2716;p43"/>
            <p:cNvSpPr/>
            <p:nvPr/>
          </p:nvSpPr>
          <p:spPr>
            <a:xfrm>
              <a:off x="2222125" y="991025"/>
              <a:ext cx="55625" cy="46450"/>
            </a:xfrm>
            <a:custGeom>
              <a:avLst/>
              <a:gdLst/>
              <a:ahLst/>
              <a:cxnLst/>
              <a:rect l="l" t="t" r="r" b="b"/>
              <a:pathLst>
                <a:path w="2225" h="1858" extrusionOk="0">
                  <a:moveTo>
                    <a:pt x="1" y="0"/>
                  </a:moveTo>
                  <a:lnTo>
                    <a:pt x="295" y="197"/>
                  </a:lnTo>
                  <a:lnTo>
                    <a:pt x="858" y="625"/>
                  </a:lnTo>
                  <a:lnTo>
                    <a:pt x="1394" y="1090"/>
                  </a:lnTo>
                  <a:lnTo>
                    <a:pt x="1885" y="1590"/>
                  </a:lnTo>
                  <a:lnTo>
                    <a:pt x="2117" y="1858"/>
                  </a:lnTo>
                  <a:lnTo>
                    <a:pt x="2188" y="1599"/>
                  </a:lnTo>
                  <a:lnTo>
                    <a:pt x="2224" y="1027"/>
                  </a:lnTo>
                  <a:lnTo>
                    <a:pt x="2197" y="741"/>
                  </a:lnTo>
                  <a:lnTo>
                    <a:pt x="2081" y="706"/>
                  </a:lnTo>
                  <a:lnTo>
                    <a:pt x="1965" y="661"/>
                  </a:lnTo>
                  <a:lnTo>
                    <a:pt x="983" y="322"/>
                  </a:lnTo>
                  <a:lnTo>
                    <a:pt x="1" y="0"/>
                  </a:lnTo>
                  <a:close/>
                </a:path>
              </a:pathLst>
            </a:custGeom>
            <a:solidFill>
              <a:srgbClr val="EE2D23"/>
            </a:solidFill>
            <a:ln>
              <a:noFill/>
            </a:ln>
          </p:spPr>
          <p:txBody>
            <a:bodyPr spcFirstLastPara="1" wrap="square" lIns="121900" tIns="121900" rIns="121900" bIns="121900" anchor="ctr" anchorCtr="0">
              <a:noAutofit/>
            </a:bodyPr>
            <a:lstStyle/>
            <a:p>
              <a:endParaRPr sz="2400" b="1">
                <a:solidFill>
                  <a:prstClr val="black"/>
                </a:solidFill>
              </a:endParaRPr>
            </a:p>
          </p:txBody>
        </p:sp>
        <p:sp>
          <p:nvSpPr>
            <p:cNvPr id="84" name="Google Shape;2717;p43"/>
            <p:cNvSpPr/>
            <p:nvPr/>
          </p:nvSpPr>
          <p:spPr>
            <a:xfrm>
              <a:off x="1916050" y="1076525"/>
              <a:ext cx="494525" cy="182425"/>
            </a:xfrm>
            <a:custGeom>
              <a:avLst/>
              <a:gdLst/>
              <a:ahLst/>
              <a:cxnLst/>
              <a:rect l="l" t="t" r="r" b="b"/>
              <a:pathLst>
                <a:path w="19781" h="7297" extrusionOk="0">
                  <a:moveTo>
                    <a:pt x="18602" y="0"/>
                  </a:moveTo>
                  <a:lnTo>
                    <a:pt x="16521" y="90"/>
                  </a:lnTo>
                  <a:lnTo>
                    <a:pt x="15494" y="206"/>
                  </a:lnTo>
                  <a:lnTo>
                    <a:pt x="14458" y="340"/>
                  </a:lnTo>
                  <a:lnTo>
                    <a:pt x="12422" y="733"/>
                  </a:lnTo>
                  <a:lnTo>
                    <a:pt x="11413" y="1001"/>
                  </a:lnTo>
                  <a:lnTo>
                    <a:pt x="10413" y="1277"/>
                  </a:lnTo>
                  <a:lnTo>
                    <a:pt x="8439" y="1965"/>
                  </a:lnTo>
                  <a:lnTo>
                    <a:pt x="7475" y="2376"/>
                  </a:lnTo>
                  <a:lnTo>
                    <a:pt x="6528" y="2795"/>
                  </a:lnTo>
                  <a:lnTo>
                    <a:pt x="4689" y="3751"/>
                  </a:lnTo>
                  <a:lnTo>
                    <a:pt x="3796" y="4287"/>
                  </a:lnTo>
                  <a:lnTo>
                    <a:pt x="2921" y="4840"/>
                  </a:lnTo>
                  <a:lnTo>
                    <a:pt x="1233" y="6055"/>
                  </a:lnTo>
                  <a:lnTo>
                    <a:pt x="429" y="6716"/>
                  </a:lnTo>
                  <a:lnTo>
                    <a:pt x="233" y="6885"/>
                  </a:lnTo>
                  <a:lnTo>
                    <a:pt x="45" y="7055"/>
                  </a:lnTo>
                  <a:lnTo>
                    <a:pt x="1" y="7100"/>
                  </a:lnTo>
                  <a:lnTo>
                    <a:pt x="1" y="7198"/>
                  </a:lnTo>
                  <a:lnTo>
                    <a:pt x="54" y="7278"/>
                  </a:lnTo>
                  <a:lnTo>
                    <a:pt x="144" y="7296"/>
                  </a:lnTo>
                  <a:lnTo>
                    <a:pt x="197" y="7269"/>
                  </a:lnTo>
                  <a:lnTo>
                    <a:pt x="983" y="6600"/>
                  </a:lnTo>
                  <a:lnTo>
                    <a:pt x="2635" y="5349"/>
                  </a:lnTo>
                  <a:lnTo>
                    <a:pt x="3501" y="4787"/>
                  </a:lnTo>
                  <a:lnTo>
                    <a:pt x="4376" y="4242"/>
                  </a:lnTo>
                  <a:lnTo>
                    <a:pt x="6180" y="3251"/>
                  </a:lnTo>
                  <a:lnTo>
                    <a:pt x="7118" y="2822"/>
                  </a:lnTo>
                  <a:lnTo>
                    <a:pt x="8064" y="2403"/>
                  </a:lnTo>
                  <a:lnTo>
                    <a:pt x="10002" y="1688"/>
                  </a:lnTo>
                  <a:lnTo>
                    <a:pt x="10993" y="1385"/>
                  </a:lnTo>
                  <a:lnTo>
                    <a:pt x="11994" y="1117"/>
                  </a:lnTo>
                  <a:lnTo>
                    <a:pt x="14003" y="679"/>
                  </a:lnTo>
                  <a:lnTo>
                    <a:pt x="15021" y="527"/>
                  </a:lnTo>
                  <a:lnTo>
                    <a:pt x="16048" y="402"/>
                  </a:lnTo>
                  <a:lnTo>
                    <a:pt x="18111" y="268"/>
                  </a:lnTo>
                  <a:lnTo>
                    <a:pt x="19146" y="268"/>
                  </a:lnTo>
                  <a:lnTo>
                    <a:pt x="19405" y="277"/>
                  </a:lnTo>
                  <a:lnTo>
                    <a:pt x="19718" y="277"/>
                  </a:lnTo>
                  <a:lnTo>
                    <a:pt x="19781" y="197"/>
                  </a:lnTo>
                  <a:lnTo>
                    <a:pt x="19772" y="99"/>
                  </a:lnTo>
                  <a:lnTo>
                    <a:pt x="19700" y="27"/>
                  </a:lnTo>
                  <a:lnTo>
                    <a:pt x="19638" y="18"/>
                  </a:lnTo>
                  <a:lnTo>
                    <a:pt x="18602" y="0"/>
                  </a:lnTo>
                  <a:close/>
                </a:path>
              </a:pathLst>
            </a:custGeom>
            <a:solidFill>
              <a:srgbClr val="402058"/>
            </a:solidFill>
            <a:ln>
              <a:noFill/>
            </a:ln>
          </p:spPr>
          <p:txBody>
            <a:bodyPr spcFirstLastPara="1" wrap="square" lIns="121900" tIns="121900" rIns="121900" bIns="121900" anchor="ctr" anchorCtr="0">
              <a:noAutofit/>
            </a:bodyPr>
            <a:lstStyle/>
            <a:p>
              <a:endParaRPr sz="2400" b="1">
                <a:solidFill>
                  <a:prstClr val="black"/>
                </a:solidFill>
              </a:endParaRPr>
            </a:p>
          </p:txBody>
        </p:sp>
        <p:sp>
          <p:nvSpPr>
            <p:cNvPr id="85" name="Google Shape;2718;p43"/>
            <p:cNvSpPr/>
            <p:nvPr/>
          </p:nvSpPr>
          <p:spPr>
            <a:xfrm>
              <a:off x="2085275" y="957525"/>
              <a:ext cx="190450" cy="538050"/>
            </a:xfrm>
            <a:custGeom>
              <a:avLst/>
              <a:gdLst/>
              <a:ahLst/>
              <a:cxnLst/>
              <a:rect l="l" t="t" r="r" b="b"/>
              <a:pathLst>
                <a:path w="7618" h="21522" extrusionOk="0">
                  <a:moveTo>
                    <a:pt x="134" y="1"/>
                  </a:moveTo>
                  <a:lnTo>
                    <a:pt x="45" y="36"/>
                  </a:lnTo>
                  <a:lnTo>
                    <a:pt x="1" y="126"/>
                  </a:lnTo>
                  <a:lnTo>
                    <a:pt x="18" y="179"/>
                  </a:lnTo>
                  <a:lnTo>
                    <a:pt x="911" y="2189"/>
                  </a:lnTo>
                  <a:lnTo>
                    <a:pt x="2572" y="6270"/>
                  </a:lnTo>
                  <a:lnTo>
                    <a:pt x="3349" y="8332"/>
                  </a:lnTo>
                  <a:lnTo>
                    <a:pt x="4090" y="10395"/>
                  </a:lnTo>
                  <a:lnTo>
                    <a:pt x="5466" y="14557"/>
                  </a:lnTo>
                  <a:lnTo>
                    <a:pt x="6082" y="16655"/>
                  </a:lnTo>
                  <a:lnTo>
                    <a:pt x="6421" y="17843"/>
                  </a:lnTo>
                  <a:lnTo>
                    <a:pt x="7064" y="20236"/>
                  </a:lnTo>
                  <a:lnTo>
                    <a:pt x="7368" y="21433"/>
                  </a:lnTo>
                  <a:lnTo>
                    <a:pt x="7386" y="21486"/>
                  </a:lnTo>
                  <a:lnTo>
                    <a:pt x="7475" y="21522"/>
                  </a:lnTo>
                  <a:lnTo>
                    <a:pt x="7564" y="21486"/>
                  </a:lnTo>
                  <a:lnTo>
                    <a:pt x="7618" y="21397"/>
                  </a:lnTo>
                  <a:lnTo>
                    <a:pt x="7609" y="21343"/>
                  </a:lnTo>
                  <a:lnTo>
                    <a:pt x="7073" y="19200"/>
                  </a:lnTo>
                  <a:lnTo>
                    <a:pt x="5859" y="14967"/>
                  </a:lnTo>
                  <a:lnTo>
                    <a:pt x="5198" y="12869"/>
                  </a:lnTo>
                  <a:lnTo>
                    <a:pt x="4510" y="10788"/>
                  </a:lnTo>
                  <a:lnTo>
                    <a:pt x="3010" y="6662"/>
                  </a:lnTo>
                  <a:lnTo>
                    <a:pt x="2206" y="4626"/>
                  </a:lnTo>
                  <a:lnTo>
                    <a:pt x="1733" y="3483"/>
                  </a:lnTo>
                  <a:lnTo>
                    <a:pt x="769" y="1215"/>
                  </a:lnTo>
                  <a:lnTo>
                    <a:pt x="260" y="90"/>
                  </a:lnTo>
                  <a:lnTo>
                    <a:pt x="233" y="36"/>
                  </a:lnTo>
                  <a:lnTo>
                    <a:pt x="134" y="1"/>
                  </a:lnTo>
                  <a:close/>
                </a:path>
              </a:pathLst>
            </a:custGeom>
            <a:solidFill>
              <a:srgbClr val="402058"/>
            </a:solidFill>
            <a:ln>
              <a:noFill/>
            </a:ln>
          </p:spPr>
          <p:txBody>
            <a:bodyPr spcFirstLastPara="1" wrap="square" lIns="121900" tIns="121900" rIns="121900" bIns="121900" anchor="ctr" anchorCtr="0">
              <a:noAutofit/>
            </a:bodyPr>
            <a:lstStyle/>
            <a:p>
              <a:endParaRPr sz="2400" b="1">
                <a:solidFill>
                  <a:prstClr val="black"/>
                </a:solidFill>
              </a:endParaRPr>
            </a:p>
          </p:txBody>
        </p:sp>
        <p:sp>
          <p:nvSpPr>
            <p:cNvPr id="86" name="Google Shape;2719;p43"/>
            <p:cNvSpPr/>
            <p:nvPr/>
          </p:nvSpPr>
          <p:spPr>
            <a:xfrm>
              <a:off x="2259625" y="1492000"/>
              <a:ext cx="139575" cy="196925"/>
            </a:xfrm>
            <a:custGeom>
              <a:avLst/>
              <a:gdLst/>
              <a:ahLst/>
              <a:cxnLst/>
              <a:rect l="l" t="t" r="r" b="b"/>
              <a:pathLst>
                <a:path w="5583" h="7877" extrusionOk="0">
                  <a:moveTo>
                    <a:pt x="546" y="0"/>
                  </a:moveTo>
                  <a:lnTo>
                    <a:pt x="349" y="616"/>
                  </a:lnTo>
                  <a:lnTo>
                    <a:pt x="117" y="1536"/>
                  </a:lnTo>
                  <a:lnTo>
                    <a:pt x="19" y="2170"/>
                  </a:lnTo>
                  <a:lnTo>
                    <a:pt x="1" y="2483"/>
                  </a:lnTo>
                  <a:lnTo>
                    <a:pt x="10" y="2804"/>
                  </a:lnTo>
                  <a:lnTo>
                    <a:pt x="99" y="3438"/>
                  </a:lnTo>
                  <a:lnTo>
                    <a:pt x="313" y="4045"/>
                  </a:lnTo>
                  <a:lnTo>
                    <a:pt x="555" y="4447"/>
                  </a:lnTo>
                  <a:lnTo>
                    <a:pt x="760" y="4688"/>
                  </a:lnTo>
                  <a:lnTo>
                    <a:pt x="876" y="4795"/>
                  </a:lnTo>
                  <a:lnTo>
                    <a:pt x="1055" y="4938"/>
                  </a:lnTo>
                  <a:lnTo>
                    <a:pt x="1448" y="5188"/>
                  </a:lnTo>
                  <a:lnTo>
                    <a:pt x="2073" y="5510"/>
                  </a:lnTo>
                  <a:lnTo>
                    <a:pt x="2474" y="5751"/>
                  </a:lnTo>
                  <a:lnTo>
                    <a:pt x="2733" y="5938"/>
                  </a:lnTo>
                  <a:lnTo>
                    <a:pt x="3198" y="6403"/>
                  </a:lnTo>
                  <a:lnTo>
                    <a:pt x="3564" y="6956"/>
                  </a:lnTo>
                  <a:lnTo>
                    <a:pt x="3814" y="7564"/>
                  </a:lnTo>
                  <a:lnTo>
                    <a:pt x="3894" y="7876"/>
                  </a:lnTo>
                  <a:lnTo>
                    <a:pt x="4332" y="7814"/>
                  </a:lnTo>
                  <a:lnTo>
                    <a:pt x="4975" y="7644"/>
                  </a:lnTo>
                  <a:lnTo>
                    <a:pt x="5386" y="7474"/>
                  </a:lnTo>
                  <a:lnTo>
                    <a:pt x="5582" y="7367"/>
                  </a:lnTo>
                  <a:lnTo>
                    <a:pt x="5573" y="7242"/>
                  </a:lnTo>
                  <a:lnTo>
                    <a:pt x="5520" y="6992"/>
                  </a:lnTo>
                  <a:lnTo>
                    <a:pt x="5368" y="6635"/>
                  </a:lnTo>
                  <a:lnTo>
                    <a:pt x="5046" y="6197"/>
                  </a:lnTo>
                  <a:lnTo>
                    <a:pt x="4653" y="5822"/>
                  </a:lnTo>
                  <a:lnTo>
                    <a:pt x="4439" y="5662"/>
                  </a:lnTo>
                  <a:lnTo>
                    <a:pt x="4234" y="5510"/>
                  </a:lnTo>
                  <a:lnTo>
                    <a:pt x="3787" y="5251"/>
                  </a:lnTo>
                  <a:lnTo>
                    <a:pt x="3091" y="4911"/>
                  </a:lnTo>
                  <a:lnTo>
                    <a:pt x="2626" y="4697"/>
                  </a:lnTo>
                  <a:lnTo>
                    <a:pt x="2394" y="4581"/>
                  </a:lnTo>
                  <a:lnTo>
                    <a:pt x="1939" y="4331"/>
                  </a:lnTo>
                  <a:lnTo>
                    <a:pt x="1519" y="4027"/>
                  </a:lnTo>
                  <a:lnTo>
                    <a:pt x="1144" y="3670"/>
                  </a:lnTo>
                  <a:lnTo>
                    <a:pt x="992" y="3465"/>
                  </a:lnTo>
                  <a:lnTo>
                    <a:pt x="876" y="3286"/>
                  </a:lnTo>
                  <a:lnTo>
                    <a:pt x="688" y="2884"/>
                  </a:lnTo>
                  <a:lnTo>
                    <a:pt x="572" y="2456"/>
                  </a:lnTo>
                  <a:lnTo>
                    <a:pt x="501" y="2018"/>
                  </a:lnTo>
                  <a:lnTo>
                    <a:pt x="492" y="1804"/>
                  </a:lnTo>
                  <a:lnTo>
                    <a:pt x="474" y="1357"/>
                  </a:lnTo>
                  <a:lnTo>
                    <a:pt x="492" y="447"/>
                  </a:lnTo>
                  <a:lnTo>
                    <a:pt x="546" y="0"/>
                  </a:lnTo>
                  <a:close/>
                </a:path>
              </a:pathLst>
            </a:custGeom>
            <a:solidFill>
              <a:srgbClr val="402058"/>
            </a:solidFill>
            <a:ln>
              <a:noFill/>
            </a:ln>
          </p:spPr>
          <p:txBody>
            <a:bodyPr spcFirstLastPara="1" wrap="square" lIns="121900" tIns="121900" rIns="121900" bIns="121900" anchor="ctr" anchorCtr="0">
              <a:noAutofit/>
            </a:bodyPr>
            <a:lstStyle/>
            <a:p>
              <a:endParaRPr sz="2400" b="1">
                <a:solidFill>
                  <a:prstClr val="black"/>
                </a:solidFill>
              </a:endParaRPr>
            </a:p>
          </p:txBody>
        </p:sp>
        <p:sp>
          <p:nvSpPr>
            <p:cNvPr id="87" name="Google Shape;2720;p43"/>
            <p:cNvSpPr/>
            <p:nvPr/>
          </p:nvSpPr>
          <p:spPr>
            <a:xfrm>
              <a:off x="2271900" y="1492650"/>
              <a:ext cx="197175" cy="196725"/>
            </a:xfrm>
            <a:custGeom>
              <a:avLst/>
              <a:gdLst/>
              <a:ahLst/>
              <a:cxnLst/>
              <a:rect l="l" t="t" r="r" b="b"/>
              <a:pathLst>
                <a:path w="7887" h="7869" extrusionOk="0">
                  <a:moveTo>
                    <a:pt x="1" y="1"/>
                  </a:moveTo>
                  <a:lnTo>
                    <a:pt x="55" y="242"/>
                  </a:lnTo>
                  <a:lnTo>
                    <a:pt x="269" y="706"/>
                  </a:lnTo>
                  <a:lnTo>
                    <a:pt x="573" y="1126"/>
                  </a:lnTo>
                  <a:lnTo>
                    <a:pt x="939" y="1492"/>
                  </a:lnTo>
                  <a:lnTo>
                    <a:pt x="1144" y="1635"/>
                  </a:lnTo>
                  <a:lnTo>
                    <a:pt x="1564" y="1912"/>
                  </a:lnTo>
                  <a:lnTo>
                    <a:pt x="2457" y="2358"/>
                  </a:lnTo>
                  <a:lnTo>
                    <a:pt x="2903" y="2582"/>
                  </a:lnTo>
                  <a:lnTo>
                    <a:pt x="3126" y="2707"/>
                  </a:lnTo>
                  <a:lnTo>
                    <a:pt x="3555" y="2974"/>
                  </a:lnTo>
                  <a:lnTo>
                    <a:pt x="3948" y="3278"/>
                  </a:lnTo>
                  <a:lnTo>
                    <a:pt x="4287" y="3644"/>
                  </a:lnTo>
                  <a:lnTo>
                    <a:pt x="4421" y="3850"/>
                  </a:lnTo>
                  <a:lnTo>
                    <a:pt x="4555" y="4082"/>
                  </a:lnTo>
                  <a:lnTo>
                    <a:pt x="4743" y="4582"/>
                  </a:lnTo>
                  <a:lnTo>
                    <a:pt x="4912" y="5377"/>
                  </a:lnTo>
                  <a:lnTo>
                    <a:pt x="4984" y="5912"/>
                  </a:lnTo>
                  <a:lnTo>
                    <a:pt x="5029" y="6180"/>
                  </a:lnTo>
                  <a:lnTo>
                    <a:pt x="5145" y="6707"/>
                  </a:lnTo>
                  <a:lnTo>
                    <a:pt x="5323" y="7216"/>
                  </a:lnTo>
                  <a:lnTo>
                    <a:pt x="5591" y="7672"/>
                  </a:lnTo>
                  <a:lnTo>
                    <a:pt x="5761" y="7868"/>
                  </a:lnTo>
                  <a:lnTo>
                    <a:pt x="6073" y="7752"/>
                  </a:lnTo>
                  <a:lnTo>
                    <a:pt x="6645" y="7448"/>
                  </a:lnTo>
                  <a:lnTo>
                    <a:pt x="7181" y="7064"/>
                  </a:lnTo>
                  <a:lnTo>
                    <a:pt x="7663" y="6618"/>
                  </a:lnTo>
                  <a:lnTo>
                    <a:pt x="7886" y="6386"/>
                  </a:lnTo>
                  <a:lnTo>
                    <a:pt x="7699" y="6368"/>
                  </a:lnTo>
                  <a:lnTo>
                    <a:pt x="7341" y="6234"/>
                  </a:lnTo>
                  <a:lnTo>
                    <a:pt x="7020" y="6002"/>
                  </a:lnTo>
                  <a:lnTo>
                    <a:pt x="6761" y="5716"/>
                  </a:lnTo>
                  <a:lnTo>
                    <a:pt x="6654" y="5546"/>
                  </a:lnTo>
                  <a:lnTo>
                    <a:pt x="6556" y="5377"/>
                  </a:lnTo>
                  <a:lnTo>
                    <a:pt x="6404" y="5019"/>
                  </a:lnTo>
                  <a:lnTo>
                    <a:pt x="6234" y="4466"/>
                  </a:lnTo>
                  <a:lnTo>
                    <a:pt x="6136" y="4082"/>
                  </a:lnTo>
                  <a:lnTo>
                    <a:pt x="6038" y="3707"/>
                  </a:lnTo>
                  <a:lnTo>
                    <a:pt x="5832" y="3162"/>
                  </a:lnTo>
                  <a:lnTo>
                    <a:pt x="5645" y="2823"/>
                  </a:lnTo>
                  <a:lnTo>
                    <a:pt x="5538" y="2662"/>
                  </a:lnTo>
                  <a:lnTo>
                    <a:pt x="5359" y="2465"/>
                  </a:lnTo>
                  <a:lnTo>
                    <a:pt x="4948" y="2144"/>
                  </a:lnTo>
                  <a:lnTo>
                    <a:pt x="4475" y="1903"/>
                  </a:lnTo>
                  <a:lnTo>
                    <a:pt x="3975" y="1724"/>
                  </a:lnTo>
                  <a:lnTo>
                    <a:pt x="3716" y="1662"/>
                  </a:lnTo>
                  <a:lnTo>
                    <a:pt x="3198" y="1555"/>
                  </a:lnTo>
                  <a:lnTo>
                    <a:pt x="2153" y="1376"/>
                  </a:lnTo>
                  <a:lnTo>
                    <a:pt x="1644" y="1233"/>
                  </a:lnTo>
                  <a:lnTo>
                    <a:pt x="1394" y="1153"/>
                  </a:lnTo>
                  <a:lnTo>
                    <a:pt x="912" y="921"/>
                  </a:lnTo>
                  <a:lnTo>
                    <a:pt x="474" y="617"/>
                  </a:lnTo>
                  <a:lnTo>
                    <a:pt x="126" y="233"/>
                  </a:lnTo>
                  <a:lnTo>
                    <a:pt x="1" y="1"/>
                  </a:lnTo>
                  <a:close/>
                </a:path>
              </a:pathLst>
            </a:custGeom>
            <a:solidFill>
              <a:srgbClr val="F9B00B"/>
            </a:solidFill>
            <a:ln>
              <a:noFill/>
            </a:ln>
          </p:spPr>
          <p:txBody>
            <a:bodyPr spcFirstLastPara="1" wrap="square" lIns="121900" tIns="121900" rIns="121900" bIns="121900" anchor="ctr" anchorCtr="0">
              <a:noAutofit/>
            </a:bodyPr>
            <a:lstStyle/>
            <a:p>
              <a:endParaRPr sz="2400" b="1">
                <a:solidFill>
                  <a:prstClr val="black"/>
                </a:solidFill>
              </a:endParaRPr>
            </a:p>
          </p:txBody>
        </p:sp>
        <p:sp>
          <p:nvSpPr>
            <p:cNvPr id="88" name="Google Shape;2721;p43"/>
            <p:cNvSpPr/>
            <p:nvPr/>
          </p:nvSpPr>
          <p:spPr>
            <a:xfrm>
              <a:off x="2177925" y="1490200"/>
              <a:ext cx="107625" cy="267250"/>
            </a:xfrm>
            <a:custGeom>
              <a:avLst/>
              <a:gdLst/>
              <a:ahLst/>
              <a:cxnLst/>
              <a:rect l="l" t="t" r="r" b="b"/>
              <a:pathLst>
                <a:path w="4305" h="10690" extrusionOk="0">
                  <a:moveTo>
                    <a:pt x="3662" y="1"/>
                  </a:moveTo>
                  <a:lnTo>
                    <a:pt x="3793" y="271"/>
                  </a:lnTo>
                  <a:lnTo>
                    <a:pt x="3787" y="242"/>
                  </a:lnTo>
                  <a:lnTo>
                    <a:pt x="3662" y="1"/>
                  </a:lnTo>
                  <a:close/>
                  <a:moveTo>
                    <a:pt x="3793" y="271"/>
                  </a:moveTo>
                  <a:lnTo>
                    <a:pt x="3903" y="760"/>
                  </a:lnTo>
                  <a:lnTo>
                    <a:pt x="3876" y="1295"/>
                  </a:lnTo>
                  <a:lnTo>
                    <a:pt x="3742" y="1822"/>
                  </a:lnTo>
                  <a:lnTo>
                    <a:pt x="3635" y="2081"/>
                  </a:lnTo>
                  <a:lnTo>
                    <a:pt x="3510" y="2322"/>
                  </a:lnTo>
                  <a:lnTo>
                    <a:pt x="3215" y="2787"/>
                  </a:lnTo>
                  <a:lnTo>
                    <a:pt x="2679" y="3412"/>
                  </a:lnTo>
                  <a:lnTo>
                    <a:pt x="2287" y="3796"/>
                  </a:lnTo>
                  <a:lnTo>
                    <a:pt x="1885" y="4180"/>
                  </a:lnTo>
                  <a:lnTo>
                    <a:pt x="1304" y="4760"/>
                  </a:lnTo>
                  <a:lnTo>
                    <a:pt x="947" y="5180"/>
                  </a:lnTo>
                  <a:lnTo>
                    <a:pt x="795" y="5403"/>
                  </a:lnTo>
                  <a:lnTo>
                    <a:pt x="599" y="5698"/>
                  </a:lnTo>
                  <a:lnTo>
                    <a:pt x="295" y="6332"/>
                  </a:lnTo>
                  <a:lnTo>
                    <a:pt x="99" y="7002"/>
                  </a:lnTo>
                  <a:lnTo>
                    <a:pt x="0" y="7689"/>
                  </a:lnTo>
                  <a:lnTo>
                    <a:pt x="0" y="8038"/>
                  </a:lnTo>
                  <a:lnTo>
                    <a:pt x="9" y="8386"/>
                  </a:lnTo>
                  <a:lnTo>
                    <a:pt x="117" y="9091"/>
                  </a:lnTo>
                  <a:lnTo>
                    <a:pt x="313" y="9770"/>
                  </a:lnTo>
                  <a:lnTo>
                    <a:pt x="626" y="10395"/>
                  </a:lnTo>
                  <a:lnTo>
                    <a:pt x="822" y="10690"/>
                  </a:lnTo>
                  <a:lnTo>
                    <a:pt x="1072" y="10618"/>
                  </a:lnTo>
                  <a:lnTo>
                    <a:pt x="1536" y="10431"/>
                  </a:lnTo>
                  <a:lnTo>
                    <a:pt x="1974" y="10199"/>
                  </a:lnTo>
                  <a:lnTo>
                    <a:pt x="2394" y="9922"/>
                  </a:lnTo>
                  <a:lnTo>
                    <a:pt x="2608" y="9770"/>
                  </a:lnTo>
                  <a:lnTo>
                    <a:pt x="2322" y="9234"/>
                  </a:lnTo>
                  <a:lnTo>
                    <a:pt x="1992" y="8395"/>
                  </a:lnTo>
                  <a:lnTo>
                    <a:pt x="1840" y="7814"/>
                  </a:lnTo>
                  <a:lnTo>
                    <a:pt x="1795" y="7520"/>
                  </a:lnTo>
                  <a:lnTo>
                    <a:pt x="1760" y="7216"/>
                  </a:lnTo>
                  <a:lnTo>
                    <a:pt x="1760" y="6618"/>
                  </a:lnTo>
                  <a:lnTo>
                    <a:pt x="1867" y="6019"/>
                  </a:lnTo>
                  <a:lnTo>
                    <a:pt x="2081" y="5466"/>
                  </a:lnTo>
                  <a:lnTo>
                    <a:pt x="2233" y="5207"/>
                  </a:lnTo>
                  <a:lnTo>
                    <a:pt x="2456" y="4885"/>
                  </a:lnTo>
                  <a:lnTo>
                    <a:pt x="3010" y="4323"/>
                  </a:lnTo>
                  <a:lnTo>
                    <a:pt x="3581" y="3769"/>
                  </a:lnTo>
                  <a:lnTo>
                    <a:pt x="3939" y="3323"/>
                  </a:lnTo>
                  <a:lnTo>
                    <a:pt x="4135" y="2992"/>
                  </a:lnTo>
                  <a:lnTo>
                    <a:pt x="4198" y="2814"/>
                  </a:lnTo>
                  <a:lnTo>
                    <a:pt x="4251" y="2635"/>
                  </a:lnTo>
                  <a:lnTo>
                    <a:pt x="4305" y="2278"/>
                  </a:lnTo>
                  <a:lnTo>
                    <a:pt x="4305" y="1903"/>
                  </a:lnTo>
                  <a:lnTo>
                    <a:pt x="4251" y="1537"/>
                  </a:lnTo>
                  <a:lnTo>
                    <a:pt x="4206" y="1358"/>
                  </a:lnTo>
                  <a:lnTo>
                    <a:pt x="4108" y="1010"/>
                  </a:lnTo>
                  <a:lnTo>
                    <a:pt x="3823" y="331"/>
                  </a:lnTo>
                  <a:lnTo>
                    <a:pt x="3793" y="271"/>
                  </a:lnTo>
                  <a:close/>
                </a:path>
              </a:pathLst>
            </a:custGeom>
            <a:solidFill>
              <a:srgbClr val="EF2E3E"/>
            </a:solidFill>
            <a:ln>
              <a:noFill/>
            </a:ln>
          </p:spPr>
          <p:txBody>
            <a:bodyPr spcFirstLastPara="1" wrap="square" lIns="121900" tIns="121900" rIns="121900" bIns="121900" anchor="ctr" anchorCtr="0">
              <a:noAutofit/>
            </a:bodyPr>
            <a:lstStyle/>
            <a:p>
              <a:endParaRPr sz="2400" b="1">
                <a:solidFill>
                  <a:prstClr val="black"/>
                </a:solidFill>
              </a:endParaRPr>
            </a:p>
          </p:txBody>
        </p:sp>
        <p:sp>
          <p:nvSpPr>
            <p:cNvPr id="89" name="Google Shape;2722;p43"/>
            <p:cNvSpPr/>
            <p:nvPr/>
          </p:nvSpPr>
          <p:spPr>
            <a:xfrm>
              <a:off x="2255175" y="1480825"/>
              <a:ext cx="38425" cy="36850"/>
            </a:xfrm>
            <a:custGeom>
              <a:avLst/>
              <a:gdLst/>
              <a:ahLst/>
              <a:cxnLst/>
              <a:rect l="l" t="t" r="r" b="b"/>
              <a:pathLst>
                <a:path w="1537" h="1474" extrusionOk="0">
                  <a:moveTo>
                    <a:pt x="670" y="1"/>
                  </a:moveTo>
                  <a:lnTo>
                    <a:pt x="518" y="45"/>
                  </a:lnTo>
                  <a:lnTo>
                    <a:pt x="375" y="108"/>
                  </a:lnTo>
                  <a:lnTo>
                    <a:pt x="152" y="304"/>
                  </a:lnTo>
                  <a:lnTo>
                    <a:pt x="18" y="563"/>
                  </a:lnTo>
                  <a:lnTo>
                    <a:pt x="0" y="840"/>
                  </a:lnTo>
                  <a:lnTo>
                    <a:pt x="36" y="983"/>
                  </a:lnTo>
                  <a:lnTo>
                    <a:pt x="98" y="1117"/>
                  </a:lnTo>
                  <a:lnTo>
                    <a:pt x="304" y="1331"/>
                  </a:lnTo>
                  <a:lnTo>
                    <a:pt x="572" y="1456"/>
                  </a:lnTo>
                  <a:lnTo>
                    <a:pt x="875" y="1474"/>
                  </a:lnTo>
                  <a:lnTo>
                    <a:pt x="1027" y="1429"/>
                  </a:lnTo>
                  <a:lnTo>
                    <a:pt x="1179" y="1367"/>
                  </a:lnTo>
                  <a:lnTo>
                    <a:pt x="1393" y="1152"/>
                  </a:lnTo>
                  <a:lnTo>
                    <a:pt x="1518" y="885"/>
                  </a:lnTo>
                  <a:lnTo>
                    <a:pt x="1536" y="590"/>
                  </a:lnTo>
                  <a:lnTo>
                    <a:pt x="1500" y="447"/>
                  </a:lnTo>
                  <a:lnTo>
                    <a:pt x="1438" y="313"/>
                  </a:lnTo>
                  <a:lnTo>
                    <a:pt x="1233" y="108"/>
                  </a:lnTo>
                  <a:lnTo>
                    <a:pt x="974" y="1"/>
                  </a:lnTo>
                  <a:close/>
                </a:path>
              </a:pathLst>
            </a:custGeom>
            <a:solidFill>
              <a:srgbClr val="402058"/>
            </a:solidFill>
            <a:ln>
              <a:noFill/>
            </a:ln>
          </p:spPr>
          <p:txBody>
            <a:bodyPr spcFirstLastPara="1" wrap="square" lIns="121900" tIns="121900" rIns="121900" bIns="121900" anchor="ctr" anchorCtr="0">
              <a:noAutofit/>
            </a:bodyPr>
            <a:lstStyle/>
            <a:p>
              <a:endParaRPr sz="2400" b="1">
                <a:solidFill>
                  <a:prstClr val="black"/>
                </a:solidFill>
              </a:endParaRPr>
            </a:p>
          </p:txBody>
        </p:sp>
        <p:sp>
          <p:nvSpPr>
            <p:cNvPr id="90" name="Google Shape;2723;p43"/>
            <p:cNvSpPr/>
            <p:nvPr/>
          </p:nvSpPr>
          <p:spPr>
            <a:xfrm>
              <a:off x="2154025" y="1117600"/>
              <a:ext cx="517300" cy="842800"/>
            </a:xfrm>
            <a:custGeom>
              <a:avLst/>
              <a:gdLst/>
              <a:ahLst/>
              <a:cxnLst/>
              <a:rect l="l" t="t" r="r" b="b"/>
              <a:pathLst>
                <a:path w="20692" h="33712" extrusionOk="0">
                  <a:moveTo>
                    <a:pt x="72" y="1"/>
                  </a:moveTo>
                  <a:lnTo>
                    <a:pt x="19" y="27"/>
                  </a:lnTo>
                  <a:lnTo>
                    <a:pt x="1" y="90"/>
                  </a:lnTo>
                  <a:lnTo>
                    <a:pt x="19" y="117"/>
                  </a:lnTo>
                  <a:lnTo>
                    <a:pt x="162" y="304"/>
                  </a:lnTo>
                  <a:lnTo>
                    <a:pt x="456" y="626"/>
                  </a:lnTo>
                  <a:lnTo>
                    <a:pt x="939" y="1045"/>
                  </a:lnTo>
                  <a:lnTo>
                    <a:pt x="1671" y="1483"/>
                  </a:lnTo>
                  <a:lnTo>
                    <a:pt x="2457" y="1804"/>
                  </a:lnTo>
                  <a:lnTo>
                    <a:pt x="3707" y="2179"/>
                  </a:lnTo>
                  <a:lnTo>
                    <a:pt x="4984" y="2501"/>
                  </a:lnTo>
                  <a:lnTo>
                    <a:pt x="5814" y="2751"/>
                  </a:lnTo>
                  <a:lnTo>
                    <a:pt x="6216" y="2903"/>
                  </a:lnTo>
                  <a:lnTo>
                    <a:pt x="5859" y="3831"/>
                  </a:lnTo>
                  <a:lnTo>
                    <a:pt x="5243" y="5725"/>
                  </a:lnTo>
                  <a:lnTo>
                    <a:pt x="4993" y="6689"/>
                  </a:lnTo>
                  <a:lnTo>
                    <a:pt x="4752" y="7662"/>
                  </a:lnTo>
                  <a:lnTo>
                    <a:pt x="4386" y="9627"/>
                  </a:lnTo>
                  <a:lnTo>
                    <a:pt x="4261" y="10618"/>
                  </a:lnTo>
                  <a:lnTo>
                    <a:pt x="4136" y="11752"/>
                  </a:lnTo>
                  <a:lnTo>
                    <a:pt x="4064" y="12886"/>
                  </a:lnTo>
                  <a:lnTo>
                    <a:pt x="4064" y="12922"/>
                  </a:lnTo>
                  <a:lnTo>
                    <a:pt x="4109" y="12967"/>
                  </a:lnTo>
                  <a:lnTo>
                    <a:pt x="4171" y="12967"/>
                  </a:lnTo>
                  <a:lnTo>
                    <a:pt x="4225" y="12922"/>
                  </a:lnTo>
                  <a:lnTo>
                    <a:pt x="4234" y="12886"/>
                  </a:lnTo>
                  <a:lnTo>
                    <a:pt x="4287" y="11886"/>
                  </a:lnTo>
                  <a:lnTo>
                    <a:pt x="4511" y="9895"/>
                  </a:lnTo>
                  <a:lnTo>
                    <a:pt x="4680" y="8904"/>
                  </a:lnTo>
                  <a:lnTo>
                    <a:pt x="4868" y="7921"/>
                  </a:lnTo>
                  <a:lnTo>
                    <a:pt x="5350" y="5984"/>
                  </a:lnTo>
                  <a:lnTo>
                    <a:pt x="5636" y="5028"/>
                  </a:lnTo>
                  <a:lnTo>
                    <a:pt x="5975" y="3992"/>
                  </a:lnTo>
                  <a:lnTo>
                    <a:pt x="6368" y="2965"/>
                  </a:lnTo>
                  <a:lnTo>
                    <a:pt x="6609" y="3072"/>
                  </a:lnTo>
                  <a:lnTo>
                    <a:pt x="6832" y="3188"/>
                  </a:lnTo>
                  <a:lnTo>
                    <a:pt x="7065" y="3314"/>
                  </a:lnTo>
                  <a:lnTo>
                    <a:pt x="7493" y="3599"/>
                  </a:lnTo>
                  <a:lnTo>
                    <a:pt x="7868" y="3930"/>
                  </a:lnTo>
                  <a:lnTo>
                    <a:pt x="8199" y="4287"/>
                  </a:lnTo>
                  <a:lnTo>
                    <a:pt x="8493" y="4671"/>
                  </a:lnTo>
                  <a:lnTo>
                    <a:pt x="8752" y="5082"/>
                  </a:lnTo>
                  <a:lnTo>
                    <a:pt x="9074" y="5742"/>
                  </a:lnTo>
                  <a:lnTo>
                    <a:pt x="9386" y="6680"/>
                  </a:lnTo>
                  <a:lnTo>
                    <a:pt x="9610" y="7662"/>
                  </a:lnTo>
                  <a:lnTo>
                    <a:pt x="9744" y="8663"/>
                  </a:lnTo>
                  <a:lnTo>
                    <a:pt x="9824" y="9663"/>
                  </a:lnTo>
                  <a:lnTo>
                    <a:pt x="9851" y="10145"/>
                  </a:lnTo>
                  <a:lnTo>
                    <a:pt x="9886" y="11288"/>
                  </a:lnTo>
                  <a:lnTo>
                    <a:pt x="9878" y="13583"/>
                  </a:lnTo>
                  <a:lnTo>
                    <a:pt x="9869" y="15869"/>
                  </a:lnTo>
                  <a:lnTo>
                    <a:pt x="9940" y="17584"/>
                  </a:lnTo>
                  <a:lnTo>
                    <a:pt x="10038" y="18727"/>
                  </a:lnTo>
                  <a:lnTo>
                    <a:pt x="10119" y="19298"/>
                  </a:lnTo>
                  <a:lnTo>
                    <a:pt x="10199" y="19825"/>
                  </a:lnTo>
                  <a:lnTo>
                    <a:pt x="10422" y="20861"/>
                  </a:lnTo>
                  <a:lnTo>
                    <a:pt x="10717" y="21870"/>
                  </a:lnTo>
                  <a:lnTo>
                    <a:pt x="11083" y="22852"/>
                  </a:lnTo>
                  <a:lnTo>
                    <a:pt x="11503" y="23817"/>
                  </a:lnTo>
                  <a:lnTo>
                    <a:pt x="11985" y="24754"/>
                  </a:lnTo>
                  <a:lnTo>
                    <a:pt x="12521" y="25656"/>
                  </a:lnTo>
                  <a:lnTo>
                    <a:pt x="13101" y="26540"/>
                  </a:lnTo>
                  <a:lnTo>
                    <a:pt x="13414" y="26969"/>
                  </a:lnTo>
                  <a:lnTo>
                    <a:pt x="13744" y="27406"/>
                  </a:lnTo>
                  <a:lnTo>
                    <a:pt x="14441" y="28246"/>
                  </a:lnTo>
                  <a:lnTo>
                    <a:pt x="15539" y="29460"/>
                  </a:lnTo>
                  <a:lnTo>
                    <a:pt x="17111" y="30978"/>
                  </a:lnTo>
                  <a:lnTo>
                    <a:pt x="18772" y="32407"/>
                  </a:lnTo>
                  <a:lnTo>
                    <a:pt x="19620" y="33095"/>
                  </a:lnTo>
                  <a:lnTo>
                    <a:pt x="20004" y="33390"/>
                  </a:lnTo>
                  <a:lnTo>
                    <a:pt x="20424" y="33711"/>
                  </a:lnTo>
                  <a:lnTo>
                    <a:pt x="20692" y="33711"/>
                  </a:lnTo>
                  <a:lnTo>
                    <a:pt x="19826" y="33032"/>
                  </a:lnTo>
                  <a:lnTo>
                    <a:pt x="18093" y="31604"/>
                  </a:lnTo>
                  <a:lnTo>
                    <a:pt x="16423" y="30094"/>
                  </a:lnTo>
                  <a:lnTo>
                    <a:pt x="15235" y="28889"/>
                  </a:lnTo>
                  <a:lnTo>
                    <a:pt x="14494" y="28067"/>
                  </a:lnTo>
                  <a:lnTo>
                    <a:pt x="14146" y="27639"/>
                  </a:lnTo>
                  <a:lnTo>
                    <a:pt x="13816" y="27228"/>
                  </a:lnTo>
                  <a:lnTo>
                    <a:pt x="13191" y="26380"/>
                  </a:lnTo>
                  <a:lnTo>
                    <a:pt x="12610" y="25495"/>
                  </a:lnTo>
                  <a:lnTo>
                    <a:pt x="12074" y="24585"/>
                  </a:lnTo>
                  <a:lnTo>
                    <a:pt x="11601" y="23647"/>
                  </a:lnTo>
                  <a:lnTo>
                    <a:pt x="11181" y="22683"/>
                  </a:lnTo>
                  <a:lnTo>
                    <a:pt x="10824" y="21691"/>
                  </a:lnTo>
                  <a:lnTo>
                    <a:pt x="10538" y="20673"/>
                  </a:lnTo>
                  <a:lnTo>
                    <a:pt x="10431" y="20155"/>
                  </a:lnTo>
                  <a:lnTo>
                    <a:pt x="10324" y="19584"/>
                  </a:lnTo>
                  <a:lnTo>
                    <a:pt x="10172" y="18450"/>
                  </a:lnTo>
                  <a:lnTo>
                    <a:pt x="10047" y="16726"/>
                  </a:lnTo>
                  <a:lnTo>
                    <a:pt x="10047" y="13270"/>
                  </a:lnTo>
                  <a:lnTo>
                    <a:pt x="10038" y="10966"/>
                  </a:lnTo>
                  <a:lnTo>
                    <a:pt x="10011" y="9931"/>
                  </a:lnTo>
                  <a:lnTo>
                    <a:pt x="9878" y="8368"/>
                  </a:lnTo>
                  <a:lnTo>
                    <a:pt x="9717" y="7341"/>
                  </a:lnTo>
                  <a:lnTo>
                    <a:pt x="9601" y="6832"/>
                  </a:lnTo>
                  <a:lnTo>
                    <a:pt x="9485" y="6394"/>
                  </a:lnTo>
                  <a:lnTo>
                    <a:pt x="9172" y="5528"/>
                  </a:lnTo>
                  <a:lnTo>
                    <a:pt x="8743" y="4724"/>
                  </a:lnTo>
                  <a:lnTo>
                    <a:pt x="8342" y="4180"/>
                  </a:lnTo>
                  <a:lnTo>
                    <a:pt x="8029" y="3840"/>
                  </a:lnTo>
                  <a:lnTo>
                    <a:pt x="7859" y="3689"/>
                  </a:lnTo>
                  <a:lnTo>
                    <a:pt x="7672" y="3528"/>
                  </a:lnTo>
                  <a:lnTo>
                    <a:pt x="7270" y="3242"/>
                  </a:lnTo>
                  <a:lnTo>
                    <a:pt x="6645" y="2903"/>
                  </a:lnTo>
                  <a:lnTo>
                    <a:pt x="5752" y="2554"/>
                  </a:lnTo>
                  <a:lnTo>
                    <a:pt x="4814" y="2296"/>
                  </a:lnTo>
                  <a:lnTo>
                    <a:pt x="3868" y="2054"/>
                  </a:lnTo>
                  <a:lnTo>
                    <a:pt x="2939" y="1795"/>
                  </a:lnTo>
                  <a:lnTo>
                    <a:pt x="2037" y="1465"/>
                  </a:lnTo>
                  <a:lnTo>
                    <a:pt x="1394" y="1135"/>
                  </a:lnTo>
                  <a:lnTo>
                    <a:pt x="992" y="867"/>
                  </a:lnTo>
                  <a:lnTo>
                    <a:pt x="805" y="715"/>
                  </a:lnTo>
                  <a:lnTo>
                    <a:pt x="626" y="563"/>
                  </a:lnTo>
                  <a:lnTo>
                    <a:pt x="305" y="224"/>
                  </a:lnTo>
                  <a:lnTo>
                    <a:pt x="162" y="36"/>
                  </a:lnTo>
                  <a:lnTo>
                    <a:pt x="135" y="9"/>
                  </a:lnTo>
                  <a:lnTo>
                    <a:pt x="72" y="1"/>
                  </a:lnTo>
                  <a:close/>
                </a:path>
              </a:pathLst>
            </a:custGeom>
            <a:solidFill>
              <a:srgbClr val="402058"/>
            </a:solidFill>
            <a:ln>
              <a:noFill/>
            </a:ln>
          </p:spPr>
          <p:txBody>
            <a:bodyPr spcFirstLastPara="1" wrap="square" lIns="121900" tIns="121900" rIns="121900" bIns="121900" anchor="ctr" anchorCtr="0">
              <a:noAutofit/>
            </a:bodyPr>
            <a:lstStyle/>
            <a:p>
              <a:endParaRPr sz="2400" b="1">
                <a:solidFill>
                  <a:prstClr val="black"/>
                </a:solidFill>
              </a:endParaRPr>
            </a:p>
          </p:txBody>
        </p:sp>
      </p:grpSp>
      <p:sp>
        <p:nvSpPr>
          <p:cNvPr id="92" name="矩形 70"/>
          <p:cNvSpPr/>
          <p:nvPr/>
        </p:nvSpPr>
        <p:spPr>
          <a:xfrm>
            <a:off x="4833257" y="6583680"/>
            <a:ext cx="7356738" cy="1391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680" tIns="43339" rIns="86680" bIns="43339" numCol="1" spcCol="0" rtlCol="0" fromWordArt="0" anchor="ctr" anchorCtr="0" forceAA="0" compatLnSpc="1">
            <a:noAutofit/>
          </a:bodyPr>
          <a:lstStyle/>
          <a:p>
            <a:pPr algn="ctr"/>
            <a:endParaRPr lang="zh-CN" altLang="en-US" sz="1895">
              <a:solidFill>
                <a:prstClr val="white"/>
              </a:solidFill>
              <a:cs typeface="Elsie" panose="02000000000000000000" charset="0"/>
            </a:endParaRPr>
          </a:p>
        </p:txBody>
      </p:sp>
      <p:sp>
        <p:nvSpPr>
          <p:cNvPr id="93" name="矩形 70"/>
          <p:cNvSpPr/>
          <p:nvPr/>
        </p:nvSpPr>
        <p:spPr>
          <a:xfrm>
            <a:off x="0" y="190927"/>
            <a:ext cx="3760929" cy="1076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680" tIns="43339" rIns="86680" bIns="43339" numCol="1" spcCol="0" rtlCol="0" fromWordArt="0" anchor="ctr" anchorCtr="0" forceAA="0" compatLnSpc="1">
            <a:noAutofit/>
          </a:bodyPr>
          <a:lstStyle/>
          <a:p>
            <a:pPr algn="ctr"/>
            <a:endParaRPr lang="zh-CN" altLang="en-US" sz="1895">
              <a:solidFill>
                <a:prstClr val="white"/>
              </a:solidFill>
              <a:cs typeface="Elsie" panose="02000000000000000000" charset="0"/>
            </a:endParaRPr>
          </a:p>
        </p:txBody>
      </p:sp>
    </p:spTree>
    <p:extLst>
      <p:ext uri="{BB962C8B-B14F-4D97-AF65-F5344CB8AC3E}">
        <p14:creationId xmlns:p14="http://schemas.microsoft.com/office/powerpoint/2010/main" val="365979984"/>
      </p:ext>
    </p:extLst>
  </p:cSld>
  <p:clrMapOvr>
    <a:masterClrMapping/>
  </p:clrMapOvr>
  <p:transition spd="slow" advTm="3000">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989" y="2632937"/>
            <a:ext cx="3117724" cy="2079522"/>
          </a:xfrm>
          <a:prstGeom prst="rect">
            <a:avLst/>
          </a:prstGeom>
        </p:spPr>
      </p:pic>
      <p:cxnSp>
        <p:nvCxnSpPr>
          <p:cNvPr id="15" name="直接连接符 14"/>
          <p:cNvCxnSpPr/>
          <p:nvPr/>
        </p:nvCxnSpPr>
        <p:spPr>
          <a:xfrm>
            <a:off x="5016947" y="3672698"/>
            <a:ext cx="7175053" cy="0"/>
          </a:xfrm>
          <a:prstGeom prst="line">
            <a:avLst/>
          </a:prstGeom>
          <a:ln>
            <a:solidFill>
              <a:srgbClr val="4C4B50"/>
            </a:solidFill>
            <a:prstDash val="solid"/>
          </a:ln>
        </p:spPr>
        <p:style>
          <a:lnRef idx="1">
            <a:schemeClr val="accent1"/>
          </a:lnRef>
          <a:fillRef idx="0">
            <a:schemeClr val="accent1"/>
          </a:fillRef>
          <a:effectRef idx="0">
            <a:schemeClr val="accent1"/>
          </a:effectRef>
          <a:fontRef idx="minor">
            <a:schemeClr val="tx1"/>
          </a:fontRef>
        </p:style>
      </p:cxnSp>
      <p:pic>
        <p:nvPicPr>
          <p:cNvPr id="25"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447"/>
            <a:ext cx="4376181" cy="2944874"/>
          </a:xfrm>
          <a:prstGeom prst="rect">
            <a:avLst/>
          </a:prstGeom>
        </p:spPr>
      </p:pic>
      <p:grpSp>
        <p:nvGrpSpPr>
          <p:cNvPr id="21" name="Google Shape;4116;p70"/>
          <p:cNvGrpSpPr/>
          <p:nvPr/>
        </p:nvGrpSpPr>
        <p:grpSpPr>
          <a:xfrm rot="-2700000">
            <a:off x="3074167" y="1062806"/>
            <a:ext cx="785089" cy="1116116"/>
            <a:chOff x="7598756" y="3540791"/>
            <a:chExt cx="735612" cy="1045777"/>
          </a:xfrm>
        </p:grpSpPr>
        <p:sp>
          <p:nvSpPr>
            <p:cNvPr id="22" name="Google Shape;4117;p70"/>
            <p:cNvSpPr/>
            <p:nvPr/>
          </p:nvSpPr>
          <p:spPr>
            <a:xfrm>
              <a:off x="7878884" y="3540791"/>
              <a:ext cx="205062" cy="27172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23" name="Google Shape;4118;p70"/>
            <p:cNvSpPr/>
            <p:nvPr/>
          </p:nvSpPr>
          <p:spPr>
            <a:xfrm>
              <a:off x="7901564" y="3643018"/>
              <a:ext cx="182382" cy="169493"/>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chemeClr val="accen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24" name="Google Shape;4119;p70"/>
            <p:cNvSpPr/>
            <p:nvPr/>
          </p:nvSpPr>
          <p:spPr>
            <a:xfrm>
              <a:off x="8058168" y="3593121"/>
              <a:ext cx="248044" cy="240631"/>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26" name="Google Shape;4120;p70"/>
            <p:cNvSpPr/>
            <p:nvPr/>
          </p:nvSpPr>
          <p:spPr>
            <a:xfrm>
              <a:off x="8058168" y="3644511"/>
              <a:ext cx="173476" cy="189241"/>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chemeClr val="accen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27" name="Google Shape;4121;p70"/>
            <p:cNvSpPr/>
            <p:nvPr/>
          </p:nvSpPr>
          <p:spPr>
            <a:xfrm>
              <a:off x="8066079" y="3802609"/>
              <a:ext cx="268290" cy="216900"/>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28" name="Google Shape;4122;p70"/>
            <p:cNvSpPr/>
            <p:nvPr/>
          </p:nvSpPr>
          <p:spPr>
            <a:xfrm>
              <a:off x="8066079" y="3802609"/>
              <a:ext cx="182326" cy="173420"/>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chemeClr val="accen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29" name="Google Shape;4123;p70"/>
            <p:cNvSpPr/>
            <p:nvPr/>
          </p:nvSpPr>
          <p:spPr>
            <a:xfrm>
              <a:off x="7933704" y="3844594"/>
              <a:ext cx="188743" cy="283558"/>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0" name="Google Shape;4124;p70"/>
            <p:cNvSpPr/>
            <p:nvPr/>
          </p:nvSpPr>
          <p:spPr>
            <a:xfrm>
              <a:off x="7949027" y="3844594"/>
              <a:ext cx="173420" cy="166506"/>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chemeClr val="accen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1" name="Google Shape;4125;p70"/>
            <p:cNvSpPr/>
            <p:nvPr/>
          </p:nvSpPr>
          <p:spPr>
            <a:xfrm>
              <a:off x="7753867" y="3767980"/>
              <a:ext cx="284111" cy="17939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 name="Google Shape;4126;p70"/>
            <p:cNvSpPr/>
            <p:nvPr/>
          </p:nvSpPr>
          <p:spPr>
            <a:xfrm>
              <a:off x="7874403" y="3767980"/>
              <a:ext cx="163574" cy="174969"/>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chemeClr val="accen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3" name="Google Shape;4127;p70"/>
            <p:cNvSpPr/>
            <p:nvPr/>
          </p:nvSpPr>
          <p:spPr>
            <a:xfrm>
              <a:off x="7978677" y="3752712"/>
              <a:ext cx="159093" cy="148749"/>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chemeClr val="lt2"/>
            </a:solidFill>
            <a:ln>
              <a:noFill/>
            </a:ln>
          </p:spPr>
          <p:txBody>
            <a:bodyPr spcFirstLastPara="1" wrap="square" lIns="121900" tIns="121900" rIns="121900" bIns="121900" anchor="ctr" anchorCtr="0">
              <a:noAutofit/>
            </a:bodyPr>
            <a:lstStyle/>
            <a:p>
              <a:endParaRPr sz="2400">
                <a:solidFill>
                  <a:prstClr val="black"/>
                </a:solidFill>
              </a:endParaRPr>
            </a:p>
          </p:txBody>
        </p:sp>
        <p:grpSp>
          <p:nvGrpSpPr>
            <p:cNvPr id="34" name="Google Shape;4128;p70"/>
            <p:cNvGrpSpPr/>
            <p:nvPr/>
          </p:nvGrpSpPr>
          <p:grpSpPr>
            <a:xfrm>
              <a:off x="7598756" y="4194312"/>
              <a:ext cx="405145" cy="392256"/>
              <a:chOff x="7598756" y="4194312"/>
              <a:chExt cx="405145" cy="392256"/>
            </a:xfrm>
          </p:grpSpPr>
          <p:sp>
            <p:nvSpPr>
              <p:cNvPr id="35" name="Google Shape;4129;p70"/>
              <p:cNvSpPr/>
              <p:nvPr/>
            </p:nvSpPr>
            <p:spPr>
              <a:xfrm>
                <a:off x="7706460" y="4194312"/>
                <a:ext cx="97857" cy="18824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6" name="Google Shape;4130;p70"/>
              <p:cNvSpPr/>
              <p:nvPr/>
            </p:nvSpPr>
            <p:spPr>
              <a:xfrm>
                <a:off x="7737105" y="4262463"/>
                <a:ext cx="62785" cy="121090"/>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chemeClr val="accen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7" name="Google Shape;4131;p70"/>
              <p:cNvSpPr/>
              <p:nvPr/>
            </p:nvSpPr>
            <p:spPr>
              <a:xfrm>
                <a:off x="7802767" y="4225953"/>
                <a:ext cx="144323" cy="159591"/>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8" name="Google Shape;4132;p70"/>
              <p:cNvSpPr/>
              <p:nvPr/>
            </p:nvSpPr>
            <p:spPr>
              <a:xfrm>
                <a:off x="7802325" y="4280773"/>
                <a:ext cx="92878" cy="102282"/>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chemeClr val="accen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9" name="Google Shape;4133;p70"/>
              <p:cNvSpPr/>
              <p:nvPr/>
            </p:nvSpPr>
            <p:spPr>
              <a:xfrm>
                <a:off x="7810180" y="4366239"/>
                <a:ext cx="193722" cy="90444"/>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40" name="Google Shape;4134;p70"/>
              <p:cNvSpPr/>
              <p:nvPr/>
            </p:nvSpPr>
            <p:spPr>
              <a:xfrm>
                <a:off x="7810678" y="4373153"/>
                <a:ext cx="124077" cy="57807"/>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chemeClr val="accen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41" name="Google Shape;4135;p70"/>
              <p:cNvSpPr/>
              <p:nvPr/>
            </p:nvSpPr>
            <p:spPr>
              <a:xfrm>
                <a:off x="7798342" y="4398323"/>
                <a:ext cx="97359" cy="18824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42" name="Google Shape;4136;p70"/>
              <p:cNvSpPr/>
              <p:nvPr/>
            </p:nvSpPr>
            <p:spPr>
              <a:xfrm>
                <a:off x="7802767" y="4397327"/>
                <a:ext cx="62343" cy="121090"/>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chemeClr val="accen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43" name="Google Shape;4137;p70"/>
              <p:cNvSpPr/>
              <p:nvPr/>
            </p:nvSpPr>
            <p:spPr>
              <a:xfrm>
                <a:off x="7654627" y="4395391"/>
                <a:ext cx="145264" cy="159093"/>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44" name="Google Shape;4138;p70"/>
              <p:cNvSpPr/>
              <p:nvPr/>
            </p:nvSpPr>
            <p:spPr>
              <a:xfrm>
                <a:off x="7706957" y="4397825"/>
                <a:ext cx="93431" cy="101840"/>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chemeClr val="accen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45" name="Google Shape;4139;p70"/>
              <p:cNvSpPr/>
              <p:nvPr/>
            </p:nvSpPr>
            <p:spPr>
              <a:xfrm>
                <a:off x="7598756" y="4323257"/>
                <a:ext cx="193722" cy="91440"/>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46" name="Google Shape;4140;p70"/>
              <p:cNvSpPr/>
              <p:nvPr/>
            </p:nvSpPr>
            <p:spPr>
              <a:xfrm>
                <a:off x="7667959" y="4349422"/>
                <a:ext cx="124022" cy="58360"/>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chemeClr val="accen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47" name="Google Shape;4141;p70"/>
              <p:cNvSpPr/>
              <p:nvPr/>
            </p:nvSpPr>
            <p:spPr>
              <a:xfrm>
                <a:off x="7770185" y="4359324"/>
                <a:ext cx="62288" cy="62288"/>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121900" tIns="121900" rIns="121900" bIns="121900" anchor="ctr" anchorCtr="0">
                <a:noAutofit/>
              </a:bodyPr>
              <a:lstStyle/>
              <a:p>
                <a:endParaRPr sz="2400">
                  <a:solidFill>
                    <a:prstClr val="black"/>
                  </a:solidFill>
                </a:endParaRPr>
              </a:p>
            </p:txBody>
          </p:sp>
        </p:grpSp>
      </p:grpSp>
      <p:grpSp>
        <p:nvGrpSpPr>
          <p:cNvPr id="48" name="Google Shape;4156;p70"/>
          <p:cNvGrpSpPr/>
          <p:nvPr/>
        </p:nvGrpSpPr>
        <p:grpSpPr>
          <a:xfrm>
            <a:off x="10789734" y="5112900"/>
            <a:ext cx="1207828" cy="1641199"/>
            <a:chOff x="5394354" y="3272600"/>
            <a:chExt cx="905871" cy="1230899"/>
          </a:xfrm>
        </p:grpSpPr>
        <p:sp>
          <p:nvSpPr>
            <p:cNvPr id="49" name="Google Shape;4157;p70"/>
            <p:cNvSpPr/>
            <p:nvPr/>
          </p:nvSpPr>
          <p:spPr>
            <a:xfrm>
              <a:off x="5396968" y="3275214"/>
              <a:ext cx="863672" cy="1073802"/>
            </a:xfrm>
            <a:custGeom>
              <a:avLst/>
              <a:gdLst/>
              <a:ahLst/>
              <a:cxnLst/>
              <a:rect l="l" t="t" r="r" b="b"/>
              <a:pathLst>
                <a:path w="18500" h="23001" extrusionOk="0">
                  <a:moveTo>
                    <a:pt x="6133" y="1"/>
                  </a:moveTo>
                  <a:lnTo>
                    <a:pt x="960" y="11305"/>
                  </a:lnTo>
                  <a:lnTo>
                    <a:pt x="905" y="11426"/>
                  </a:lnTo>
                  <a:lnTo>
                    <a:pt x="1" y="13402"/>
                  </a:lnTo>
                  <a:lnTo>
                    <a:pt x="1557" y="14474"/>
                  </a:lnTo>
                  <a:lnTo>
                    <a:pt x="1874" y="14688"/>
                  </a:lnTo>
                  <a:lnTo>
                    <a:pt x="13980" y="23001"/>
                  </a:lnTo>
                  <a:lnTo>
                    <a:pt x="17838" y="10000"/>
                  </a:lnTo>
                  <a:lnTo>
                    <a:pt x="17931" y="9684"/>
                  </a:lnTo>
                  <a:lnTo>
                    <a:pt x="18499" y="7754"/>
                  </a:lnTo>
                  <a:lnTo>
                    <a:pt x="16757" y="6655"/>
                  </a:lnTo>
                  <a:lnTo>
                    <a:pt x="16747" y="6645"/>
                  </a:lnTo>
                  <a:lnTo>
                    <a:pt x="6133" y="1"/>
                  </a:ln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0" name="Google Shape;4158;p70"/>
            <p:cNvSpPr/>
            <p:nvPr/>
          </p:nvSpPr>
          <p:spPr>
            <a:xfrm>
              <a:off x="5593605" y="3461021"/>
              <a:ext cx="507373" cy="578661"/>
            </a:xfrm>
            <a:custGeom>
              <a:avLst/>
              <a:gdLst/>
              <a:ahLst/>
              <a:cxnLst/>
              <a:rect l="l" t="t" r="r" b="b"/>
              <a:pathLst>
                <a:path w="10868" h="12395" extrusionOk="0">
                  <a:moveTo>
                    <a:pt x="3402" y="0"/>
                  </a:moveTo>
                  <a:lnTo>
                    <a:pt x="1" y="8071"/>
                  </a:lnTo>
                  <a:lnTo>
                    <a:pt x="7326" y="12395"/>
                  </a:lnTo>
                  <a:lnTo>
                    <a:pt x="10867" y="4650"/>
                  </a:lnTo>
                  <a:lnTo>
                    <a:pt x="3402" y="0"/>
                  </a:ln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1" name="Google Shape;4159;p70"/>
            <p:cNvSpPr/>
            <p:nvPr/>
          </p:nvSpPr>
          <p:spPr>
            <a:xfrm>
              <a:off x="5396968" y="3802990"/>
              <a:ext cx="134033" cy="157982"/>
            </a:xfrm>
            <a:custGeom>
              <a:avLst/>
              <a:gdLst/>
              <a:ahLst/>
              <a:cxnLst/>
              <a:rect l="l" t="t" r="r" b="b"/>
              <a:pathLst>
                <a:path w="2871" h="3384" extrusionOk="0">
                  <a:moveTo>
                    <a:pt x="960" y="0"/>
                  </a:moveTo>
                  <a:lnTo>
                    <a:pt x="905" y="121"/>
                  </a:lnTo>
                  <a:lnTo>
                    <a:pt x="1" y="2097"/>
                  </a:lnTo>
                  <a:lnTo>
                    <a:pt x="1557" y="3169"/>
                  </a:lnTo>
                  <a:lnTo>
                    <a:pt x="1874" y="3383"/>
                  </a:lnTo>
                  <a:lnTo>
                    <a:pt x="2871" y="1193"/>
                  </a:lnTo>
                  <a:lnTo>
                    <a:pt x="960" y="0"/>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2" name="Google Shape;4160;p70"/>
            <p:cNvSpPr/>
            <p:nvPr/>
          </p:nvSpPr>
          <p:spPr>
            <a:xfrm>
              <a:off x="6141824" y="3585437"/>
              <a:ext cx="118813" cy="141876"/>
            </a:xfrm>
            <a:custGeom>
              <a:avLst/>
              <a:gdLst/>
              <a:ahLst/>
              <a:cxnLst/>
              <a:rect l="l" t="t" r="r" b="b"/>
              <a:pathLst>
                <a:path w="2545" h="3039" extrusionOk="0">
                  <a:moveTo>
                    <a:pt x="792" y="0"/>
                  </a:moveTo>
                  <a:lnTo>
                    <a:pt x="0" y="1874"/>
                  </a:lnTo>
                  <a:lnTo>
                    <a:pt x="1976" y="3039"/>
                  </a:lnTo>
                  <a:lnTo>
                    <a:pt x="2544" y="1109"/>
                  </a:lnTo>
                  <a:lnTo>
                    <a:pt x="802" y="10"/>
                  </a:lnTo>
                  <a:lnTo>
                    <a:pt x="792" y="0"/>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3" name="Google Shape;4161;p70"/>
            <p:cNvSpPr/>
            <p:nvPr/>
          </p:nvSpPr>
          <p:spPr>
            <a:xfrm>
              <a:off x="5674976" y="3554531"/>
              <a:ext cx="343321" cy="391640"/>
            </a:xfrm>
            <a:custGeom>
              <a:avLst/>
              <a:gdLst/>
              <a:ahLst/>
              <a:cxnLst/>
              <a:rect l="l" t="t" r="r" b="b"/>
              <a:pathLst>
                <a:path w="7354" h="8389" extrusionOk="0">
                  <a:moveTo>
                    <a:pt x="2303" y="1"/>
                  </a:moveTo>
                  <a:lnTo>
                    <a:pt x="1" y="5462"/>
                  </a:lnTo>
                  <a:lnTo>
                    <a:pt x="4949" y="8388"/>
                  </a:lnTo>
                  <a:lnTo>
                    <a:pt x="7354" y="3151"/>
                  </a:lnTo>
                  <a:lnTo>
                    <a:pt x="2303" y="1"/>
                  </a:lnTo>
                  <a:close/>
                </a:path>
              </a:pathLst>
            </a:custGeom>
            <a:solidFill>
              <a:srgbClr val="FBC73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4" name="Google Shape;4162;p70"/>
            <p:cNvSpPr/>
            <p:nvPr/>
          </p:nvSpPr>
          <p:spPr>
            <a:xfrm>
              <a:off x="5736320" y="3625446"/>
              <a:ext cx="218906" cy="249811"/>
            </a:xfrm>
            <a:custGeom>
              <a:avLst/>
              <a:gdLst/>
              <a:ahLst/>
              <a:cxnLst/>
              <a:rect l="l" t="t" r="r" b="b"/>
              <a:pathLst>
                <a:path w="4689" h="5351" extrusionOk="0">
                  <a:moveTo>
                    <a:pt x="1464" y="1"/>
                  </a:moveTo>
                  <a:lnTo>
                    <a:pt x="1" y="3486"/>
                  </a:lnTo>
                  <a:lnTo>
                    <a:pt x="3160" y="5350"/>
                  </a:lnTo>
                  <a:lnTo>
                    <a:pt x="4688" y="2005"/>
                  </a:lnTo>
                  <a:lnTo>
                    <a:pt x="1464" y="1"/>
                  </a:ln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5" name="Google Shape;4163;p70"/>
            <p:cNvSpPr/>
            <p:nvPr/>
          </p:nvSpPr>
          <p:spPr>
            <a:xfrm>
              <a:off x="5680625" y="3272600"/>
              <a:ext cx="386832" cy="1039021"/>
            </a:xfrm>
            <a:custGeom>
              <a:avLst/>
              <a:gdLst/>
              <a:ahLst/>
              <a:cxnLst/>
              <a:rect l="l" t="t" r="r" b="b"/>
              <a:pathLst>
                <a:path w="8286" h="22256" extrusionOk="0">
                  <a:moveTo>
                    <a:pt x="103" y="1"/>
                  </a:moveTo>
                  <a:lnTo>
                    <a:pt x="1" y="113"/>
                  </a:lnTo>
                  <a:lnTo>
                    <a:pt x="75" y="187"/>
                  </a:lnTo>
                  <a:lnTo>
                    <a:pt x="812" y="989"/>
                  </a:lnTo>
                  <a:lnTo>
                    <a:pt x="1716" y="2088"/>
                  </a:lnTo>
                  <a:lnTo>
                    <a:pt x="2414" y="3030"/>
                  </a:lnTo>
                  <a:lnTo>
                    <a:pt x="3179" y="4139"/>
                  </a:lnTo>
                  <a:lnTo>
                    <a:pt x="3961" y="5415"/>
                  </a:lnTo>
                  <a:lnTo>
                    <a:pt x="4353" y="6114"/>
                  </a:lnTo>
                  <a:lnTo>
                    <a:pt x="4726" y="6785"/>
                  </a:lnTo>
                  <a:lnTo>
                    <a:pt x="5462" y="8295"/>
                  </a:lnTo>
                  <a:lnTo>
                    <a:pt x="6170" y="9991"/>
                  </a:lnTo>
                  <a:lnTo>
                    <a:pt x="6823" y="11864"/>
                  </a:lnTo>
                  <a:lnTo>
                    <a:pt x="7372" y="13905"/>
                  </a:lnTo>
                  <a:lnTo>
                    <a:pt x="7699" y="15546"/>
                  </a:lnTo>
                  <a:lnTo>
                    <a:pt x="7876" y="16682"/>
                  </a:lnTo>
                  <a:lnTo>
                    <a:pt x="8006" y="17857"/>
                  </a:lnTo>
                  <a:lnTo>
                    <a:pt x="8090" y="19068"/>
                  </a:lnTo>
                  <a:lnTo>
                    <a:pt x="8127" y="20317"/>
                  </a:lnTo>
                  <a:lnTo>
                    <a:pt x="8109" y="21594"/>
                  </a:lnTo>
                  <a:lnTo>
                    <a:pt x="8071" y="22246"/>
                  </a:lnTo>
                  <a:lnTo>
                    <a:pt x="8220" y="22255"/>
                  </a:lnTo>
                  <a:lnTo>
                    <a:pt x="8258" y="21594"/>
                  </a:lnTo>
                  <a:lnTo>
                    <a:pt x="8286" y="20308"/>
                  </a:lnTo>
                  <a:lnTo>
                    <a:pt x="8248" y="19059"/>
                  </a:lnTo>
                  <a:lnTo>
                    <a:pt x="8165" y="17847"/>
                  </a:lnTo>
                  <a:lnTo>
                    <a:pt x="8034" y="16664"/>
                  </a:lnTo>
                  <a:lnTo>
                    <a:pt x="7857" y="15518"/>
                  </a:lnTo>
                  <a:lnTo>
                    <a:pt x="7521" y="13868"/>
                  </a:lnTo>
                  <a:lnTo>
                    <a:pt x="6962" y="11818"/>
                  </a:lnTo>
                  <a:lnTo>
                    <a:pt x="6310" y="9935"/>
                  </a:lnTo>
                  <a:lnTo>
                    <a:pt x="5602" y="8230"/>
                  </a:lnTo>
                  <a:lnTo>
                    <a:pt x="4856" y="6711"/>
                  </a:lnTo>
                  <a:lnTo>
                    <a:pt x="4493" y="6030"/>
                  </a:lnTo>
                  <a:lnTo>
                    <a:pt x="4092" y="5332"/>
                  </a:lnTo>
                  <a:lnTo>
                    <a:pt x="3300" y="4055"/>
                  </a:lnTo>
                  <a:lnTo>
                    <a:pt x="2545" y="2936"/>
                  </a:lnTo>
                  <a:lnTo>
                    <a:pt x="1837" y="1995"/>
                  </a:lnTo>
                  <a:lnTo>
                    <a:pt x="923" y="877"/>
                  </a:lnTo>
                  <a:lnTo>
                    <a:pt x="187" y="75"/>
                  </a:lnTo>
                  <a:lnTo>
                    <a:pt x="103"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6" name="Google Shape;4164;p70"/>
            <p:cNvSpPr/>
            <p:nvPr/>
          </p:nvSpPr>
          <p:spPr>
            <a:xfrm>
              <a:off x="5394354" y="3630675"/>
              <a:ext cx="866707" cy="272827"/>
            </a:xfrm>
            <a:custGeom>
              <a:avLst/>
              <a:gdLst/>
              <a:ahLst/>
              <a:cxnLst/>
              <a:rect l="l" t="t" r="r" b="b"/>
              <a:pathLst>
                <a:path w="18565" h="5844" extrusionOk="0">
                  <a:moveTo>
                    <a:pt x="15340" y="1"/>
                  </a:moveTo>
                  <a:lnTo>
                    <a:pt x="13355" y="150"/>
                  </a:lnTo>
                  <a:lnTo>
                    <a:pt x="11501" y="411"/>
                  </a:lnTo>
                  <a:lnTo>
                    <a:pt x="9777" y="783"/>
                  </a:lnTo>
                  <a:lnTo>
                    <a:pt x="8192" y="1231"/>
                  </a:lnTo>
                  <a:lnTo>
                    <a:pt x="6739" y="1734"/>
                  </a:lnTo>
                  <a:lnTo>
                    <a:pt x="5425" y="2284"/>
                  </a:lnTo>
                  <a:lnTo>
                    <a:pt x="4241" y="2843"/>
                  </a:lnTo>
                  <a:lnTo>
                    <a:pt x="3206" y="3412"/>
                  </a:lnTo>
                  <a:lnTo>
                    <a:pt x="1902" y="4232"/>
                  </a:lnTo>
                  <a:lnTo>
                    <a:pt x="224" y="5508"/>
                  </a:lnTo>
                  <a:lnTo>
                    <a:pt x="1" y="5732"/>
                  </a:lnTo>
                  <a:lnTo>
                    <a:pt x="112" y="5844"/>
                  </a:lnTo>
                  <a:lnTo>
                    <a:pt x="336" y="5620"/>
                  </a:lnTo>
                  <a:lnTo>
                    <a:pt x="1995" y="4353"/>
                  </a:lnTo>
                  <a:lnTo>
                    <a:pt x="3300" y="3542"/>
                  </a:lnTo>
                  <a:lnTo>
                    <a:pt x="4325" y="2983"/>
                  </a:lnTo>
                  <a:lnTo>
                    <a:pt x="5499" y="2414"/>
                  </a:lnTo>
                  <a:lnTo>
                    <a:pt x="6804" y="1874"/>
                  </a:lnTo>
                  <a:lnTo>
                    <a:pt x="8248" y="1371"/>
                  </a:lnTo>
                  <a:lnTo>
                    <a:pt x="9823" y="933"/>
                  </a:lnTo>
                  <a:lnTo>
                    <a:pt x="11538" y="569"/>
                  </a:lnTo>
                  <a:lnTo>
                    <a:pt x="13374" y="299"/>
                  </a:lnTo>
                  <a:lnTo>
                    <a:pt x="15350" y="159"/>
                  </a:lnTo>
                  <a:lnTo>
                    <a:pt x="17456" y="150"/>
                  </a:lnTo>
                  <a:lnTo>
                    <a:pt x="18555" y="215"/>
                  </a:lnTo>
                  <a:lnTo>
                    <a:pt x="18565" y="57"/>
                  </a:lnTo>
                  <a:lnTo>
                    <a:pt x="17456"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7" name="Google Shape;4165;p70"/>
            <p:cNvSpPr/>
            <p:nvPr/>
          </p:nvSpPr>
          <p:spPr>
            <a:xfrm>
              <a:off x="5967783" y="4270681"/>
              <a:ext cx="248037" cy="232818"/>
            </a:xfrm>
            <a:custGeom>
              <a:avLst/>
              <a:gdLst/>
              <a:ahLst/>
              <a:cxnLst/>
              <a:rect l="l" t="t" r="r" b="b"/>
              <a:pathLst>
                <a:path w="5313" h="4987" extrusionOk="0">
                  <a:moveTo>
                    <a:pt x="2247" y="0"/>
                  </a:moveTo>
                  <a:lnTo>
                    <a:pt x="476" y="802"/>
                  </a:lnTo>
                  <a:lnTo>
                    <a:pt x="1" y="4986"/>
                  </a:lnTo>
                  <a:lnTo>
                    <a:pt x="5313" y="2861"/>
                  </a:lnTo>
                  <a:lnTo>
                    <a:pt x="2247" y="0"/>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8" name="Google Shape;4166;p70"/>
            <p:cNvSpPr/>
            <p:nvPr/>
          </p:nvSpPr>
          <p:spPr>
            <a:xfrm>
              <a:off x="6240562" y="3603691"/>
              <a:ext cx="59663" cy="60084"/>
            </a:xfrm>
            <a:custGeom>
              <a:avLst/>
              <a:gdLst/>
              <a:ahLst/>
              <a:cxnLst/>
              <a:rect l="l" t="t" r="r" b="b"/>
              <a:pathLst>
                <a:path w="1278" h="1287" extrusionOk="0">
                  <a:moveTo>
                    <a:pt x="634" y="1"/>
                  </a:moveTo>
                  <a:lnTo>
                    <a:pt x="504" y="10"/>
                  </a:lnTo>
                  <a:lnTo>
                    <a:pt x="280" y="113"/>
                  </a:lnTo>
                  <a:lnTo>
                    <a:pt x="103" y="280"/>
                  </a:lnTo>
                  <a:lnTo>
                    <a:pt x="10" y="513"/>
                  </a:lnTo>
                  <a:lnTo>
                    <a:pt x="1" y="644"/>
                  </a:lnTo>
                  <a:lnTo>
                    <a:pt x="10" y="774"/>
                  </a:lnTo>
                  <a:lnTo>
                    <a:pt x="103" y="1007"/>
                  </a:lnTo>
                  <a:lnTo>
                    <a:pt x="280" y="1175"/>
                  </a:lnTo>
                  <a:lnTo>
                    <a:pt x="504" y="1278"/>
                  </a:lnTo>
                  <a:lnTo>
                    <a:pt x="634" y="1287"/>
                  </a:lnTo>
                  <a:lnTo>
                    <a:pt x="765" y="1278"/>
                  </a:lnTo>
                  <a:lnTo>
                    <a:pt x="998" y="1175"/>
                  </a:lnTo>
                  <a:lnTo>
                    <a:pt x="1175" y="1007"/>
                  </a:lnTo>
                  <a:lnTo>
                    <a:pt x="1268" y="774"/>
                  </a:lnTo>
                  <a:lnTo>
                    <a:pt x="1278" y="644"/>
                  </a:lnTo>
                  <a:lnTo>
                    <a:pt x="1268" y="513"/>
                  </a:lnTo>
                  <a:lnTo>
                    <a:pt x="1175" y="280"/>
                  </a:lnTo>
                  <a:lnTo>
                    <a:pt x="998" y="113"/>
                  </a:lnTo>
                  <a:lnTo>
                    <a:pt x="765" y="10"/>
                  </a:lnTo>
                  <a:lnTo>
                    <a:pt x="634" y="1"/>
                  </a:lnTo>
                  <a:close/>
                </a:path>
              </a:pathLst>
            </a:custGeom>
            <a:solidFill>
              <a:srgbClr val="FBC730"/>
            </a:solidFill>
            <a:ln>
              <a:noFill/>
            </a:ln>
          </p:spPr>
          <p:txBody>
            <a:bodyPr spcFirstLastPara="1" wrap="square" lIns="121900" tIns="121900" rIns="121900" bIns="121900" anchor="ctr" anchorCtr="0">
              <a:noAutofit/>
            </a:bodyPr>
            <a:lstStyle/>
            <a:p>
              <a:endParaRPr sz="2400">
                <a:solidFill>
                  <a:prstClr val="black"/>
                </a:solidFill>
              </a:endParaRPr>
            </a:p>
          </p:txBody>
        </p:sp>
      </p:grpSp>
      <p:pic>
        <p:nvPicPr>
          <p:cNvPr id="3" name="Picture 2"/>
          <p:cNvPicPr>
            <a:picLocks noChangeAspect="1"/>
          </p:cNvPicPr>
          <p:nvPr/>
        </p:nvPicPr>
        <p:blipFill>
          <a:blip r:embed="rId5"/>
          <a:stretch>
            <a:fillRect/>
          </a:stretch>
        </p:blipFill>
        <p:spPr>
          <a:xfrm>
            <a:off x="3005937" y="2338447"/>
            <a:ext cx="9400847" cy="2444708"/>
          </a:xfrm>
          <a:prstGeom prst="rect">
            <a:avLst/>
          </a:prstGeom>
        </p:spPr>
      </p:pic>
    </p:spTree>
    <p:extLst>
      <p:ext uri="{BB962C8B-B14F-4D97-AF65-F5344CB8AC3E}">
        <p14:creationId xmlns:p14="http://schemas.microsoft.com/office/powerpoint/2010/main" val="1632226550"/>
      </p:ext>
    </p:extLst>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0447" y="313509"/>
            <a:ext cx="2756262"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1. </a:t>
            </a:r>
            <a:r>
              <a:rPr lang="en-US" sz="3200" b="1" dirty="0" err="1" smtClean="0">
                <a:latin typeface="Times New Roman" panose="02020603050405020304" pitchFamily="18" charset="0"/>
                <a:cs typeface="Times New Roman" panose="02020603050405020304" pitchFamily="18" charset="0"/>
              </a:rPr>
              <a:t>Đọc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văn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bản</a:t>
            </a:r>
            <a:endParaRPr lang="en-US" sz="32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362647" y="2071537"/>
            <a:ext cx="2756262" cy="584775"/>
          </a:xfrm>
          <a:prstGeom prst="rect">
            <a:avLst/>
          </a:prstGeom>
          <a:noFill/>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Đọc</a:t>
            </a:r>
            <a:r>
              <a:rPr lang="en-US" sz="3200" dirty="0" smtClean="0">
                <a:latin typeface="Times New Roman" panose="02020603050405020304" pitchFamily="18" charset="0"/>
                <a:cs typeface="Times New Roman" panose="02020603050405020304" pitchFamily="18" charset="0"/>
              </a:rPr>
              <a:t> to, </a:t>
            </a:r>
            <a:r>
              <a:rPr lang="en-US" sz="3200" dirty="0" err="1" smtClean="0">
                <a:latin typeface="Times New Roman" panose="02020603050405020304" pitchFamily="18" charset="0"/>
                <a:cs typeface="Times New Roman" panose="02020603050405020304" pitchFamily="18" charset="0"/>
              </a:rPr>
              <a:t>rõ</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ràng</a:t>
            </a:r>
            <a:endParaRPr lang="en-US" sz="32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9206" y="483325"/>
            <a:ext cx="6858000" cy="6858000"/>
          </a:xfrm>
          <a:prstGeom prst="rect">
            <a:avLst/>
          </a:prstGeom>
        </p:spPr>
      </p:pic>
    </p:spTree>
    <p:extLst>
      <p:ext uri="{BB962C8B-B14F-4D97-AF65-F5344CB8AC3E}">
        <p14:creationId xmlns:p14="http://schemas.microsoft.com/office/powerpoint/2010/main" val="4007100525"/>
      </p:ext>
    </p:extLst>
  </p:cSld>
  <p:clrMapOvr>
    <a:masterClrMapping/>
  </p:clrMapOvr>
  <p:transition spd="med" advTm="3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0446" y="313509"/>
            <a:ext cx="3814353"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2. </a:t>
            </a:r>
            <a:r>
              <a:rPr lang="en-US" sz="3200" b="1" dirty="0" err="1" smtClean="0">
                <a:latin typeface="Times New Roman" panose="02020603050405020304" pitchFamily="18" charset="0"/>
                <a:cs typeface="Times New Roman" panose="02020603050405020304" pitchFamily="18" charset="0"/>
              </a:rPr>
              <a:t>Tìm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hiểu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chung</a:t>
            </a:r>
            <a:endParaRPr lang="en-US" sz="3200" b="1" dirty="0">
              <a:latin typeface="Times New Roman" panose="02020603050405020304" pitchFamily="18" charset="0"/>
              <a:cs typeface="Times New Roman" panose="02020603050405020304" pitchFamily="18" charset="0"/>
            </a:endParaRPr>
          </a:p>
        </p:txBody>
      </p:sp>
      <p:grpSp>
        <p:nvGrpSpPr>
          <p:cNvPr id="7" name="Group 449"/>
          <p:cNvGrpSpPr/>
          <p:nvPr/>
        </p:nvGrpSpPr>
        <p:grpSpPr>
          <a:xfrm>
            <a:off x="8640840" y="4016148"/>
            <a:ext cx="610217" cy="1139225"/>
            <a:chOff x="0" y="0"/>
            <a:chExt cx="675288" cy="1337613"/>
          </a:xfrm>
          <a:solidFill>
            <a:schemeClr val="bg1">
              <a:lumMod val="60000"/>
              <a:lumOff val="40000"/>
            </a:schemeClr>
          </a:solidFill>
        </p:grpSpPr>
        <p:sp>
          <p:nvSpPr>
            <p:cNvPr id="8" name="Shape 447"/>
            <p:cNvSpPr/>
            <p:nvPr/>
          </p:nvSpPr>
          <p:spPr>
            <a:xfrm>
              <a:off x="0" y="1145293"/>
              <a:ext cx="192323" cy="19232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cap="flat">
              <a:noFill/>
              <a:miter lim="400000"/>
            </a:ln>
            <a:effectLst/>
          </p:spPr>
          <p:txBody>
            <a:bodyPr wrap="square" lIns="0" tIns="0" rIns="0" bIns="0" numCol="1" anchor="ctr">
              <a:noAutofit/>
            </a:bodyPr>
            <a:lstStyle/>
            <a:p>
              <a:pPr lvl="0" algn="just">
                <a:defRPr>
                  <a:solidFill>
                    <a:srgbClr val="000000"/>
                  </a:solidFill>
                </a:defRPr>
              </a:pPr>
              <a:endParaRPr>
                <a:latin typeface="Times New Roman" panose="02020603050405020304" pitchFamily="18" charset="0"/>
                <a:ea typeface="Elsie" panose="02000000000000000000" charset="0"/>
                <a:cs typeface="Times New Roman" panose="02020603050405020304" pitchFamily="18" charset="0"/>
                <a:sym typeface="Elsie" panose="02000000000000000000" charset="0"/>
              </a:endParaRPr>
            </a:p>
          </p:txBody>
        </p:sp>
        <p:sp>
          <p:nvSpPr>
            <p:cNvPr id="9" name="Shape 448"/>
            <p:cNvSpPr/>
            <p:nvPr/>
          </p:nvSpPr>
          <p:spPr>
            <a:xfrm rot="1476006">
              <a:off x="361566" y="-48290"/>
              <a:ext cx="48316" cy="1285663"/>
            </a:xfrm>
            <a:prstGeom prst="rect">
              <a:avLst/>
            </a:prstGeom>
            <a:grpFill/>
            <a:ln w="12700" cap="flat">
              <a:noFill/>
              <a:miter lim="400000"/>
            </a:ln>
            <a:effectLst/>
          </p:spPr>
          <p:txBody>
            <a:bodyPr wrap="square" lIns="0" tIns="0" rIns="0" bIns="0" numCol="1" anchor="ctr">
              <a:noAutofit/>
            </a:bodyPr>
            <a:lstStyle/>
            <a:p>
              <a:pPr lvl="0" algn="just">
                <a:defRPr>
                  <a:solidFill>
                    <a:srgbClr val="000000"/>
                  </a:solidFill>
                </a:defRPr>
              </a:pPr>
              <a:endParaRPr>
                <a:latin typeface="Times New Roman" panose="02020603050405020304" pitchFamily="18" charset="0"/>
                <a:ea typeface="Elsie" panose="02000000000000000000" charset="0"/>
                <a:cs typeface="Times New Roman" panose="02020603050405020304" pitchFamily="18" charset="0"/>
                <a:sym typeface="Elsie" panose="02000000000000000000" charset="0"/>
              </a:endParaRPr>
            </a:p>
          </p:txBody>
        </p:sp>
      </p:grpSp>
      <p:grpSp>
        <p:nvGrpSpPr>
          <p:cNvPr id="10" name="Group 452"/>
          <p:cNvGrpSpPr/>
          <p:nvPr/>
        </p:nvGrpSpPr>
        <p:grpSpPr>
          <a:xfrm>
            <a:off x="5558065" y="4016152"/>
            <a:ext cx="614644" cy="1139225"/>
            <a:chOff x="0" y="0"/>
            <a:chExt cx="680185" cy="1337614"/>
          </a:xfrm>
          <a:solidFill>
            <a:schemeClr val="bg1">
              <a:lumMod val="60000"/>
              <a:lumOff val="40000"/>
            </a:schemeClr>
          </a:solidFill>
        </p:grpSpPr>
        <p:sp>
          <p:nvSpPr>
            <p:cNvPr id="11" name="Shape 450"/>
            <p:cNvSpPr/>
            <p:nvPr/>
          </p:nvSpPr>
          <p:spPr>
            <a:xfrm>
              <a:off x="0" y="1145293"/>
              <a:ext cx="192323" cy="19232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cap="flat">
              <a:noFill/>
              <a:miter lim="400000"/>
            </a:ln>
            <a:effectLst/>
          </p:spPr>
          <p:txBody>
            <a:bodyPr wrap="square" lIns="0" tIns="0" rIns="0" bIns="0" numCol="1" anchor="ctr">
              <a:noAutofit/>
            </a:bodyPr>
            <a:lstStyle/>
            <a:p>
              <a:pPr lvl="0" algn="just">
                <a:defRPr>
                  <a:solidFill>
                    <a:srgbClr val="000000"/>
                  </a:solidFill>
                </a:defRPr>
              </a:pPr>
              <a:endParaRPr>
                <a:latin typeface="Times New Roman" panose="02020603050405020304" pitchFamily="18" charset="0"/>
                <a:ea typeface="Elsie" panose="02000000000000000000" charset="0"/>
                <a:cs typeface="Times New Roman" panose="02020603050405020304" pitchFamily="18" charset="0"/>
                <a:sym typeface="Elsie" panose="02000000000000000000" charset="0"/>
              </a:endParaRPr>
            </a:p>
          </p:txBody>
        </p:sp>
        <p:sp>
          <p:nvSpPr>
            <p:cNvPr id="12" name="Shape 451"/>
            <p:cNvSpPr/>
            <p:nvPr/>
          </p:nvSpPr>
          <p:spPr>
            <a:xfrm rot="1476006">
              <a:off x="366464" y="-48291"/>
              <a:ext cx="48316" cy="1285664"/>
            </a:xfrm>
            <a:prstGeom prst="rect">
              <a:avLst/>
            </a:prstGeom>
            <a:grpFill/>
            <a:ln w="12700" cap="flat">
              <a:noFill/>
              <a:miter lim="400000"/>
            </a:ln>
            <a:effectLst/>
          </p:spPr>
          <p:txBody>
            <a:bodyPr wrap="square" lIns="0" tIns="0" rIns="0" bIns="0" numCol="1" anchor="ctr">
              <a:noAutofit/>
            </a:bodyPr>
            <a:lstStyle/>
            <a:p>
              <a:pPr lvl="0" algn="just">
                <a:defRPr>
                  <a:solidFill>
                    <a:srgbClr val="000000"/>
                  </a:solidFill>
                </a:defRPr>
              </a:pPr>
              <a:endParaRPr>
                <a:latin typeface="Times New Roman" panose="02020603050405020304" pitchFamily="18" charset="0"/>
                <a:ea typeface="Elsie" panose="02000000000000000000" charset="0"/>
                <a:cs typeface="Times New Roman" panose="02020603050405020304" pitchFamily="18" charset="0"/>
                <a:sym typeface="Elsie" panose="02000000000000000000" charset="0"/>
              </a:endParaRPr>
            </a:p>
          </p:txBody>
        </p:sp>
      </p:grpSp>
      <p:grpSp>
        <p:nvGrpSpPr>
          <p:cNvPr id="13" name="Group 479"/>
          <p:cNvGrpSpPr/>
          <p:nvPr/>
        </p:nvGrpSpPr>
        <p:grpSpPr>
          <a:xfrm rot="745567">
            <a:off x="2625803" y="3830674"/>
            <a:ext cx="620404" cy="1139225"/>
            <a:chOff x="0" y="0"/>
            <a:chExt cx="686561" cy="1337614"/>
          </a:xfrm>
          <a:solidFill>
            <a:schemeClr val="bg1">
              <a:lumMod val="60000"/>
              <a:lumOff val="40000"/>
            </a:schemeClr>
          </a:solidFill>
        </p:grpSpPr>
        <p:sp>
          <p:nvSpPr>
            <p:cNvPr id="14" name="Shape 477"/>
            <p:cNvSpPr/>
            <p:nvPr/>
          </p:nvSpPr>
          <p:spPr>
            <a:xfrm>
              <a:off x="0" y="1145294"/>
              <a:ext cx="192321" cy="19232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cap="flat">
              <a:noFill/>
              <a:miter lim="400000"/>
            </a:ln>
            <a:effectLst/>
          </p:spPr>
          <p:txBody>
            <a:bodyPr wrap="square" lIns="0" tIns="0" rIns="0" bIns="0" numCol="1" anchor="ctr">
              <a:noAutofit/>
            </a:bodyPr>
            <a:lstStyle/>
            <a:p>
              <a:pPr lvl="0" algn="just">
                <a:defRPr>
                  <a:solidFill>
                    <a:srgbClr val="000000"/>
                  </a:solidFill>
                </a:defRPr>
              </a:pPr>
              <a:endParaRPr>
                <a:latin typeface="Times New Roman" panose="02020603050405020304" pitchFamily="18" charset="0"/>
                <a:ea typeface="Elsie" panose="02000000000000000000" charset="0"/>
                <a:cs typeface="Times New Roman" panose="02020603050405020304" pitchFamily="18" charset="0"/>
                <a:sym typeface="Elsie" panose="02000000000000000000" charset="0"/>
              </a:endParaRPr>
            </a:p>
          </p:txBody>
        </p:sp>
        <p:sp>
          <p:nvSpPr>
            <p:cNvPr id="15" name="Shape 478"/>
            <p:cNvSpPr/>
            <p:nvPr/>
          </p:nvSpPr>
          <p:spPr>
            <a:xfrm rot="1476006">
              <a:off x="372839" y="-48290"/>
              <a:ext cx="48316" cy="1285663"/>
            </a:xfrm>
            <a:prstGeom prst="rect">
              <a:avLst/>
            </a:prstGeom>
            <a:grpFill/>
            <a:ln w="12700" cap="flat">
              <a:noFill/>
              <a:miter lim="400000"/>
            </a:ln>
            <a:effectLst/>
          </p:spPr>
          <p:txBody>
            <a:bodyPr wrap="square" lIns="0" tIns="0" rIns="0" bIns="0" numCol="1" anchor="ctr">
              <a:noAutofit/>
            </a:bodyPr>
            <a:lstStyle/>
            <a:p>
              <a:pPr lvl="0" algn="just">
                <a:defRPr>
                  <a:solidFill>
                    <a:srgbClr val="000000"/>
                  </a:solidFill>
                </a:defRPr>
              </a:pPr>
              <a:endParaRPr>
                <a:latin typeface="Times New Roman" panose="02020603050405020304" pitchFamily="18" charset="0"/>
                <a:ea typeface="Elsie" panose="02000000000000000000" charset="0"/>
                <a:cs typeface="Times New Roman" panose="02020603050405020304" pitchFamily="18" charset="0"/>
                <a:sym typeface="Elsie" panose="02000000000000000000" charset="0"/>
              </a:endParaRPr>
            </a:p>
          </p:txBody>
        </p:sp>
      </p:grpSp>
      <p:grpSp>
        <p:nvGrpSpPr>
          <p:cNvPr id="16" name="组合 1"/>
          <p:cNvGrpSpPr/>
          <p:nvPr/>
        </p:nvGrpSpPr>
        <p:grpSpPr>
          <a:xfrm>
            <a:off x="2502819" y="2529538"/>
            <a:ext cx="7693775" cy="2058254"/>
            <a:chOff x="1478935" y="2097382"/>
            <a:chExt cx="8513108" cy="2416688"/>
          </a:xfrm>
        </p:grpSpPr>
        <p:grpSp>
          <p:nvGrpSpPr>
            <p:cNvPr id="17" name="Group 455"/>
            <p:cNvGrpSpPr/>
            <p:nvPr/>
          </p:nvGrpSpPr>
          <p:grpSpPr>
            <a:xfrm>
              <a:off x="6707468" y="2102438"/>
              <a:ext cx="765836" cy="1586373"/>
              <a:chOff x="0" y="0"/>
              <a:chExt cx="765934" cy="1586372"/>
            </a:xfrm>
            <a:solidFill>
              <a:schemeClr val="bg1">
                <a:lumMod val="60000"/>
                <a:lumOff val="40000"/>
              </a:schemeClr>
            </a:solidFill>
          </p:grpSpPr>
          <p:sp>
            <p:nvSpPr>
              <p:cNvPr id="44" name="Shape 453"/>
              <p:cNvSpPr/>
              <p:nvPr/>
            </p:nvSpPr>
            <p:spPr>
              <a:xfrm rot="20198661">
                <a:off x="413009" y="130314"/>
                <a:ext cx="56617" cy="1506560"/>
              </a:xfrm>
              <a:prstGeom prst="rect">
                <a:avLst/>
              </a:prstGeom>
              <a:grpFill/>
              <a:ln w="12700" cap="flat">
                <a:noFill/>
                <a:miter lim="400000"/>
              </a:ln>
              <a:effectLst/>
            </p:spPr>
            <p:txBody>
              <a:bodyPr wrap="square" lIns="0" tIns="0" rIns="0" bIns="0" numCol="1" anchor="ctr">
                <a:noAutofit/>
              </a:bodyPr>
              <a:lstStyle/>
              <a:p>
                <a:pPr lvl="0" algn="just">
                  <a:defRPr>
                    <a:solidFill>
                      <a:srgbClr val="000000"/>
                    </a:solidFill>
                  </a:defRPr>
                </a:pPr>
                <a:endParaRPr>
                  <a:latin typeface="Times New Roman" panose="02020603050405020304" pitchFamily="18" charset="0"/>
                  <a:ea typeface="Elsie" panose="02000000000000000000" charset="0"/>
                  <a:cs typeface="Times New Roman" panose="02020603050405020304" pitchFamily="18" charset="0"/>
                  <a:sym typeface="Elsie" panose="02000000000000000000" charset="0"/>
                </a:endParaRPr>
              </a:p>
            </p:txBody>
          </p:sp>
          <p:sp>
            <p:nvSpPr>
              <p:cNvPr id="45" name="Shape 454"/>
              <p:cNvSpPr/>
              <p:nvPr/>
            </p:nvSpPr>
            <p:spPr>
              <a:xfrm>
                <a:off x="-1" y="-1"/>
                <a:ext cx="225366" cy="2253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cap="flat">
                <a:noFill/>
                <a:miter lim="400000"/>
              </a:ln>
              <a:effectLst/>
            </p:spPr>
            <p:txBody>
              <a:bodyPr wrap="square" lIns="0" tIns="0" rIns="0" bIns="0" numCol="1" anchor="ctr">
                <a:noAutofit/>
              </a:bodyPr>
              <a:lstStyle/>
              <a:p>
                <a:pPr lvl="0" algn="just">
                  <a:defRPr>
                    <a:solidFill>
                      <a:srgbClr val="000000"/>
                    </a:solidFill>
                  </a:defRPr>
                </a:pPr>
                <a:endParaRPr>
                  <a:latin typeface="Times New Roman" panose="02020603050405020304" pitchFamily="18" charset="0"/>
                  <a:ea typeface="Elsie" panose="02000000000000000000" charset="0"/>
                  <a:cs typeface="Times New Roman" panose="02020603050405020304" pitchFamily="18" charset="0"/>
                  <a:sym typeface="Elsie" panose="02000000000000000000" charset="0"/>
                </a:endParaRPr>
              </a:p>
            </p:txBody>
          </p:sp>
        </p:grpSp>
        <p:grpSp>
          <p:nvGrpSpPr>
            <p:cNvPr id="18" name="Group 461"/>
            <p:cNvGrpSpPr/>
            <p:nvPr/>
          </p:nvGrpSpPr>
          <p:grpSpPr>
            <a:xfrm>
              <a:off x="7679718" y="2598012"/>
              <a:ext cx="2312325" cy="1913354"/>
              <a:chOff x="0" y="-1"/>
              <a:chExt cx="2312625" cy="1913352"/>
            </a:xfrm>
          </p:grpSpPr>
          <p:grpSp>
            <p:nvGrpSpPr>
              <p:cNvPr id="40" name="Group 458"/>
              <p:cNvGrpSpPr/>
              <p:nvPr/>
            </p:nvGrpSpPr>
            <p:grpSpPr>
              <a:xfrm>
                <a:off x="0" y="-1"/>
                <a:ext cx="2312625" cy="1913352"/>
                <a:chOff x="0" y="0"/>
                <a:chExt cx="2312624" cy="1913350"/>
              </a:xfrm>
            </p:grpSpPr>
            <p:sp>
              <p:nvSpPr>
                <p:cNvPr id="42" name="Shape 456"/>
                <p:cNvSpPr/>
                <p:nvPr/>
              </p:nvSpPr>
              <p:spPr>
                <a:xfrm>
                  <a:off x="0" y="0"/>
                  <a:ext cx="2312625" cy="1913351"/>
                </a:xfrm>
                <a:custGeom>
                  <a:avLst/>
                  <a:gdLst/>
                  <a:ahLst/>
                  <a:cxnLst>
                    <a:cxn ang="0">
                      <a:pos x="wd2" y="hd2"/>
                    </a:cxn>
                    <a:cxn ang="5400000">
                      <a:pos x="wd2" y="hd2"/>
                    </a:cxn>
                    <a:cxn ang="10800000">
                      <a:pos x="wd2" y="hd2"/>
                    </a:cxn>
                    <a:cxn ang="16200000">
                      <a:pos x="wd2" y="hd2"/>
                    </a:cxn>
                  </a:cxnLst>
                  <a:rect l="0" t="0" r="r" b="b"/>
                  <a:pathLst>
                    <a:path w="21356" h="20629" extrusionOk="0">
                      <a:moveTo>
                        <a:pt x="20624" y="12382"/>
                      </a:moveTo>
                      <a:cubicBezTo>
                        <a:pt x="21600" y="11233"/>
                        <a:pt x="21600" y="9395"/>
                        <a:pt x="20624" y="8246"/>
                      </a:cubicBezTo>
                      <a:cubicBezTo>
                        <a:pt x="14183" y="663"/>
                        <a:pt x="14183" y="663"/>
                        <a:pt x="14183" y="663"/>
                      </a:cubicBezTo>
                      <a:cubicBezTo>
                        <a:pt x="13207" y="-486"/>
                        <a:pt x="12427" y="-103"/>
                        <a:pt x="12427" y="1505"/>
                      </a:cubicBezTo>
                      <a:cubicBezTo>
                        <a:pt x="12427" y="1505"/>
                        <a:pt x="12427" y="1505"/>
                        <a:pt x="12427" y="1505"/>
                      </a:cubicBezTo>
                      <a:cubicBezTo>
                        <a:pt x="12427" y="3114"/>
                        <a:pt x="11320" y="4493"/>
                        <a:pt x="9954" y="4493"/>
                      </a:cubicBezTo>
                      <a:cubicBezTo>
                        <a:pt x="2472" y="4493"/>
                        <a:pt x="2472" y="4493"/>
                        <a:pt x="2472" y="4493"/>
                      </a:cubicBezTo>
                      <a:cubicBezTo>
                        <a:pt x="1106" y="4493"/>
                        <a:pt x="0" y="5795"/>
                        <a:pt x="0" y="7403"/>
                      </a:cubicBezTo>
                      <a:cubicBezTo>
                        <a:pt x="0" y="13225"/>
                        <a:pt x="0" y="13225"/>
                        <a:pt x="0" y="13225"/>
                      </a:cubicBezTo>
                      <a:cubicBezTo>
                        <a:pt x="0" y="14833"/>
                        <a:pt x="1106" y="16212"/>
                        <a:pt x="2472" y="16212"/>
                      </a:cubicBezTo>
                      <a:cubicBezTo>
                        <a:pt x="9954" y="16212"/>
                        <a:pt x="9954" y="16212"/>
                        <a:pt x="9954" y="16212"/>
                      </a:cubicBezTo>
                      <a:cubicBezTo>
                        <a:pt x="11320" y="16212"/>
                        <a:pt x="12427" y="17514"/>
                        <a:pt x="12427" y="19123"/>
                      </a:cubicBezTo>
                      <a:cubicBezTo>
                        <a:pt x="12427" y="19123"/>
                        <a:pt x="12427" y="19123"/>
                        <a:pt x="12427" y="19123"/>
                      </a:cubicBezTo>
                      <a:cubicBezTo>
                        <a:pt x="12427" y="20731"/>
                        <a:pt x="13207" y="21114"/>
                        <a:pt x="14183" y="19965"/>
                      </a:cubicBezTo>
                      <a:lnTo>
                        <a:pt x="20624" y="12382"/>
                      </a:lnTo>
                      <a:close/>
                    </a:path>
                  </a:pathLst>
                </a:custGeom>
              </p:spPr>
              <p:style>
                <a:lnRef idx="3">
                  <a:schemeClr val="lt1"/>
                </a:lnRef>
                <a:fillRef idx="1">
                  <a:schemeClr val="accent5"/>
                </a:fillRef>
                <a:effectRef idx="1">
                  <a:schemeClr val="accent5"/>
                </a:effectRef>
                <a:fontRef idx="minor">
                  <a:schemeClr val="lt1"/>
                </a:fontRef>
              </p:style>
              <p:txBody>
                <a:bodyPr lIns="91437" tIns="45719" rIns="91437" bIns="45719" rtlCol="0" anchor="ctr"/>
                <a:lstStyle/>
                <a:p>
                  <a:pPr algn="ctr" rtl="0"/>
                  <a:endParaRPr>
                    <a:solidFill>
                      <a:schemeClr val="bg1"/>
                    </a:solidFill>
                    <a:latin typeface="Times New Roman" panose="02020603050405020304" pitchFamily="18" charset="0"/>
                    <a:ea typeface="Elsie" panose="02000000000000000000" charset="0"/>
                    <a:cs typeface="Times New Roman" panose="02020603050405020304" pitchFamily="18" charset="0"/>
                    <a:sym typeface="Elsie" panose="02000000000000000000" charset="0"/>
                  </a:endParaRPr>
                </a:p>
              </p:txBody>
            </p:sp>
            <p:sp>
              <p:nvSpPr>
                <p:cNvPr id="43" name="Shape 457"/>
                <p:cNvSpPr/>
                <p:nvPr/>
              </p:nvSpPr>
              <p:spPr>
                <a:xfrm>
                  <a:off x="0" y="416297"/>
                  <a:ext cx="805510" cy="1087237"/>
                </a:xfrm>
                <a:custGeom>
                  <a:avLst/>
                  <a:gdLst/>
                  <a:ahLst/>
                  <a:cxnLst>
                    <a:cxn ang="0">
                      <a:pos x="wd2" y="hd2"/>
                    </a:cxn>
                    <a:cxn ang="5400000">
                      <a:pos x="wd2" y="hd2"/>
                    </a:cxn>
                    <a:cxn ang="10800000">
                      <a:pos x="wd2" y="hd2"/>
                    </a:cxn>
                    <a:cxn ang="16200000">
                      <a:pos x="wd2" y="hd2"/>
                    </a:cxn>
                  </a:cxnLst>
                  <a:rect l="0" t="0" r="r" b="b"/>
                  <a:pathLst>
                    <a:path w="20914" h="21600" extrusionOk="0">
                      <a:moveTo>
                        <a:pt x="0" y="5365"/>
                      </a:moveTo>
                      <a:cubicBezTo>
                        <a:pt x="0" y="16094"/>
                        <a:pt x="0" y="16094"/>
                        <a:pt x="0" y="16094"/>
                      </a:cubicBezTo>
                      <a:cubicBezTo>
                        <a:pt x="0" y="19059"/>
                        <a:pt x="3112" y="21600"/>
                        <a:pt x="6956" y="21600"/>
                      </a:cubicBezTo>
                      <a:cubicBezTo>
                        <a:pt x="9885" y="21600"/>
                        <a:pt x="9885" y="21600"/>
                        <a:pt x="9885" y="21600"/>
                      </a:cubicBezTo>
                      <a:cubicBezTo>
                        <a:pt x="18854" y="14541"/>
                        <a:pt x="18854" y="14541"/>
                        <a:pt x="18854" y="14541"/>
                      </a:cubicBezTo>
                      <a:cubicBezTo>
                        <a:pt x="21600" y="12424"/>
                        <a:pt x="21600" y="9035"/>
                        <a:pt x="18854" y="6918"/>
                      </a:cubicBezTo>
                      <a:cubicBezTo>
                        <a:pt x="9885" y="0"/>
                        <a:pt x="9885" y="0"/>
                        <a:pt x="9885" y="0"/>
                      </a:cubicBezTo>
                      <a:cubicBezTo>
                        <a:pt x="6956" y="0"/>
                        <a:pt x="6956" y="0"/>
                        <a:pt x="6956" y="0"/>
                      </a:cubicBezTo>
                      <a:cubicBezTo>
                        <a:pt x="3112" y="0"/>
                        <a:pt x="0" y="2400"/>
                        <a:pt x="0" y="5365"/>
                      </a:cubicBezTo>
                      <a:close/>
                    </a:path>
                  </a:pathLst>
                </a:custGeom>
                <a:solidFill>
                  <a:schemeClr val="bg1">
                    <a:lumMod val="20000"/>
                    <a:lumOff val="80000"/>
                    <a:alpha val="50000"/>
                  </a:schemeClr>
                </a:solidFill>
                <a:ln w="12700" cap="flat">
                  <a:noFill/>
                  <a:miter lim="400000"/>
                </a:ln>
                <a:effectLst/>
              </p:spPr>
              <p:txBody>
                <a:bodyPr wrap="square" lIns="0" tIns="0" rIns="0" bIns="0" numCol="1" anchor="t">
                  <a:noAutofit/>
                </a:bodyPr>
                <a:lstStyle/>
                <a:p>
                  <a:pPr lvl="0" algn="just"/>
                  <a:endParaRPr>
                    <a:solidFill>
                      <a:schemeClr val="bg1"/>
                    </a:solidFill>
                    <a:latin typeface="Times New Roman" panose="02020603050405020304" pitchFamily="18" charset="0"/>
                    <a:ea typeface="Elsie" panose="02000000000000000000" charset="0"/>
                    <a:cs typeface="Times New Roman" panose="02020603050405020304" pitchFamily="18" charset="0"/>
                    <a:sym typeface="Elsie" panose="02000000000000000000" charset="0"/>
                  </a:endParaRPr>
                </a:p>
              </p:txBody>
            </p:sp>
          </p:grpSp>
          <p:sp>
            <p:nvSpPr>
              <p:cNvPr id="41" name="Shape 459"/>
              <p:cNvSpPr/>
              <p:nvPr/>
            </p:nvSpPr>
            <p:spPr>
              <a:xfrm>
                <a:off x="937903" y="529982"/>
                <a:ext cx="575803" cy="707883"/>
              </a:xfrm>
              <a:prstGeom prst="rect">
                <a:avLst/>
              </a:prstGeom>
              <a:noFill/>
              <a:ln w="12700" cap="flat">
                <a:noFill/>
                <a:miter lim="400000"/>
              </a:ln>
              <a:effectLst/>
            </p:spPr>
            <p:txBody>
              <a:bodyPr wrap="square" lIns="45719" tIns="45719" rIns="45719" bIns="45719" numCol="1" anchor="t">
                <a:spAutoFit/>
              </a:bodyPr>
              <a:lstStyle>
                <a:lvl1pPr algn="ctr">
                  <a:defRPr sz="3200">
                    <a:latin typeface="+mj-lt"/>
                    <a:ea typeface="+mj-ea"/>
                    <a:cs typeface="+mj-cs"/>
                    <a:sym typeface="Source Sans Pro" panose="020B0503030403020204"/>
                  </a:defRPr>
                </a:lvl1pPr>
              </a:lstStyle>
              <a:p>
                <a:pPr lvl="0">
                  <a:defRPr sz="1800">
                    <a:solidFill>
                      <a:srgbClr val="000000"/>
                    </a:solidFill>
                  </a:defRPr>
                </a:pPr>
                <a:r>
                  <a:rPr lang="en-US" sz="4000" dirty="0">
                    <a:solidFill>
                      <a:schemeClr val="bg1"/>
                    </a:solidFill>
                    <a:latin typeface="Times New Roman" panose="02020603050405020304" pitchFamily="18" charset="0"/>
                    <a:ea typeface="Elsie" panose="02000000000000000000" charset="0"/>
                    <a:cs typeface="Times New Roman" panose="02020603050405020304" pitchFamily="18" charset="0"/>
                    <a:sym typeface="Elsie" panose="02000000000000000000" charset="0"/>
                  </a:rPr>
                  <a:t>e</a:t>
                </a:r>
                <a:endParaRPr sz="4000" dirty="0">
                  <a:solidFill>
                    <a:schemeClr val="bg1"/>
                  </a:solidFill>
                  <a:latin typeface="Times New Roman" panose="02020603050405020304" pitchFamily="18" charset="0"/>
                  <a:ea typeface="Elsie" panose="02000000000000000000" charset="0"/>
                  <a:cs typeface="Times New Roman" panose="02020603050405020304" pitchFamily="18" charset="0"/>
                  <a:sym typeface="Elsie" panose="02000000000000000000" charset="0"/>
                </a:endParaRPr>
              </a:p>
            </p:txBody>
          </p:sp>
        </p:grpSp>
        <p:grpSp>
          <p:nvGrpSpPr>
            <p:cNvPr id="19" name="Group 467"/>
            <p:cNvGrpSpPr/>
            <p:nvPr/>
          </p:nvGrpSpPr>
          <p:grpSpPr>
            <a:xfrm>
              <a:off x="6060092" y="2598013"/>
              <a:ext cx="2312326" cy="1913355"/>
              <a:chOff x="0" y="-1"/>
              <a:chExt cx="2312626" cy="1913353"/>
            </a:xfrm>
          </p:grpSpPr>
          <p:grpSp>
            <p:nvGrpSpPr>
              <p:cNvPr id="36" name="Group 464"/>
              <p:cNvGrpSpPr/>
              <p:nvPr/>
            </p:nvGrpSpPr>
            <p:grpSpPr>
              <a:xfrm>
                <a:off x="0" y="-1"/>
                <a:ext cx="2312626" cy="1913353"/>
                <a:chOff x="0" y="0"/>
                <a:chExt cx="2312625" cy="1913351"/>
              </a:xfrm>
            </p:grpSpPr>
            <p:sp>
              <p:nvSpPr>
                <p:cNvPr id="38" name="Shape 462"/>
                <p:cNvSpPr/>
                <p:nvPr/>
              </p:nvSpPr>
              <p:spPr>
                <a:xfrm>
                  <a:off x="0" y="0"/>
                  <a:ext cx="2312625" cy="1913351"/>
                </a:xfrm>
                <a:custGeom>
                  <a:avLst/>
                  <a:gdLst/>
                  <a:ahLst/>
                  <a:cxnLst>
                    <a:cxn ang="0">
                      <a:pos x="wd2" y="hd2"/>
                    </a:cxn>
                    <a:cxn ang="5400000">
                      <a:pos x="wd2" y="hd2"/>
                    </a:cxn>
                    <a:cxn ang="10800000">
                      <a:pos x="wd2" y="hd2"/>
                    </a:cxn>
                    <a:cxn ang="16200000">
                      <a:pos x="wd2" y="hd2"/>
                    </a:cxn>
                  </a:cxnLst>
                  <a:rect l="0" t="0" r="r" b="b"/>
                  <a:pathLst>
                    <a:path w="21356" h="20629" extrusionOk="0">
                      <a:moveTo>
                        <a:pt x="20624" y="12382"/>
                      </a:moveTo>
                      <a:cubicBezTo>
                        <a:pt x="21600" y="11233"/>
                        <a:pt x="21600" y="9395"/>
                        <a:pt x="20624" y="8246"/>
                      </a:cubicBezTo>
                      <a:cubicBezTo>
                        <a:pt x="14248" y="663"/>
                        <a:pt x="14248" y="663"/>
                        <a:pt x="14248" y="663"/>
                      </a:cubicBezTo>
                      <a:cubicBezTo>
                        <a:pt x="13272" y="-486"/>
                        <a:pt x="12427" y="-103"/>
                        <a:pt x="12427" y="1505"/>
                      </a:cubicBezTo>
                      <a:cubicBezTo>
                        <a:pt x="12427" y="1505"/>
                        <a:pt x="12427" y="1505"/>
                        <a:pt x="12427" y="1505"/>
                      </a:cubicBezTo>
                      <a:cubicBezTo>
                        <a:pt x="12427" y="3114"/>
                        <a:pt x="11320" y="4493"/>
                        <a:pt x="9954" y="4493"/>
                      </a:cubicBezTo>
                      <a:cubicBezTo>
                        <a:pt x="2537" y="4493"/>
                        <a:pt x="2537" y="4493"/>
                        <a:pt x="2537" y="4493"/>
                      </a:cubicBezTo>
                      <a:cubicBezTo>
                        <a:pt x="1171" y="4493"/>
                        <a:pt x="0" y="5795"/>
                        <a:pt x="0" y="7403"/>
                      </a:cubicBezTo>
                      <a:cubicBezTo>
                        <a:pt x="0" y="13225"/>
                        <a:pt x="0" y="13225"/>
                        <a:pt x="0" y="13225"/>
                      </a:cubicBezTo>
                      <a:cubicBezTo>
                        <a:pt x="0" y="14833"/>
                        <a:pt x="1171" y="16212"/>
                        <a:pt x="2537" y="16212"/>
                      </a:cubicBezTo>
                      <a:cubicBezTo>
                        <a:pt x="9954" y="16212"/>
                        <a:pt x="9954" y="16212"/>
                        <a:pt x="9954" y="16212"/>
                      </a:cubicBezTo>
                      <a:cubicBezTo>
                        <a:pt x="11320" y="16212"/>
                        <a:pt x="12427" y="17514"/>
                        <a:pt x="12427" y="19123"/>
                      </a:cubicBezTo>
                      <a:cubicBezTo>
                        <a:pt x="12427" y="19123"/>
                        <a:pt x="12427" y="19123"/>
                        <a:pt x="12427" y="19123"/>
                      </a:cubicBezTo>
                      <a:cubicBezTo>
                        <a:pt x="12427" y="20731"/>
                        <a:pt x="13272" y="21114"/>
                        <a:pt x="14248" y="19965"/>
                      </a:cubicBezTo>
                      <a:lnTo>
                        <a:pt x="20624" y="12382"/>
                      </a:lnTo>
                      <a:close/>
                    </a:path>
                  </a:pathLst>
                </a:custGeom>
              </p:spPr>
              <p:style>
                <a:lnRef idx="3">
                  <a:schemeClr val="lt1"/>
                </a:lnRef>
                <a:fillRef idx="1">
                  <a:schemeClr val="accent4"/>
                </a:fillRef>
                <a:effectRef idx="1">
                  <a:schemeClr val="accent4"/>
                </a:effectRef>
                <a:fontRef idx="minor">
                  <a:schemeClr val="lt1"/>
                </a:fontRef>
              </p:style>
              <p:txBody>
                <a:bodyPr lIns="91437" tIns="45719" rIns="91437" bIns="45719" rtlCol="0" anchor="ctr"/>
                <a:lstStyle/>
                <a:p>
                  <a:pPr algn="ctr" rtl="0"/>
                  <a:endParaRPr>
                    <a:solidFill>
                      <a:schemeClr val="bg1"/>
                    </a:solidFill>
                    <a:latin typeface="Times New Roman" panose="02020603050405020304" pitchFamily="18" charset="0"/>
                    <a:ea typeface="Elsie" panose="02000000000000000000" charset="0"/>
                    <a:cs typeface="Times New Roman" panose="02020603050405020304" pitchFamily="18" charset="0"/>
                    <a:sym typeface="Elsie" panose="02000000000000000000" charset="0"/>
                  </a:endParaRPr>
                </a:p>
              </p:txBody>
            </p:sp>
            <p:sp>
              <p:nvSpPr>
                <p:cNvPr id="39" name="Shape 463"/>
                <p:cNvSpPr/>
                <p:nvPr/>
              </p:nvSpPr>
              <p:spPr>
                <a:xfrm>
                  <a:off x="0" y="416297"/>
                  <a:ext cx="812006" cy="1087237"/>
                </a:xfrm>
                <a:custGeom>
                  <a:avLst/>
                  <a:gdLst/>
                  <a:ahLst/>
                  <a:cxnLst>
                    <a:cxn ang="0">
                      <a:pos x="wd2" y="hd2"/>
                    </a:cxn>
                    <a:cxn ang="5400000">
                      <a:pos x="wd2" y="hd2"/>
                    </a:cxn>
                    <a:cxn ang="10800000">
                      <a:pos x="wd2" y="hd2"/>
                    </a:cxn>
                    <a:cxn ang="16200000">
                      <a:pos x="wd2" y="hd2"/>
                    </a:cxn>
                  </a:cxnLst>
                  <a:rect l="0" t="0" r="r" b="b"/>
                  <a:pathLst>
                    <a:path w="20919" h="21600" extrusionOk="0">
                      <a:moveTo>
                        <a:pt x="0" y="5365"/>
                      </a:moveTo>
                      <a:cubicBezTo>
                        <a:pt x="0" y="16094"/>
                        <a:pt x="0" y="16094"/>
                        <a:pt x="0" y="16094"/>
                      </a:cubicBezTo>
                      <a:cubicBezTo>
                        <a:pt x="0" y="19059"/>
                        <a:pt x="3267" y="21600"/>
                        <a:pt x="7079" y="21600"/>
                      </a:cubicBezTo>
                      <a:cubicBezTo>
                        <a:pt x="9802" y="21600"/>
                        <a:pt x="9802" y="21600"/>
                        <a:pt x="9802" y="21600"/>
                      </a:cubicBezTo>
                      <a:cubicBezTo>
                        <a:pt x="18877" y="14541"/>
                        <a:pt x="18877" y="14541"/>
                        <a:pt x="18877" y="14541"/>
                      </a:cubicBezTo>
                      <a:cubicBezTo>
                        <a:pt x="21600" y="12424"/>
                        <a:pt x="21600" y="9035"/>
                        <a:pt x="18877" y="6918"/>
                      </a:cubicBezTo>
                      <a:cubicBezTo>
                        <a:pt x="9802" y="0"/>
                        <a:pt x="9802" y="0"/>
                        <a:pt x="9802" y="0"/>
                      </a:cubicBezTo>
                      <a:cubicBezTo>
                        <a:pt x="7079" y="0"/>
                        <a:pt x="7079" y="0"/>
                        <a:pt x="7079" y="0"/>
                      </a:cubicBezTo>
                      <a:cubicBezTo>
                        <a:pt x="3267" y="0"/>
                        <a:pt x="0" y="2400"/>
                        <a:pt x="0" y="5365"/>
                      </a:cubicBezTo>
                      <a:close/>
                    </a:path>
                  </a:pathLst>
                </a:custGeom>
                <a:solidFill>
                  <a:schemeClr val="bg1">
                    <a:lumMod val="20000"/>
                    <a:lumOff val="80000"/>
                    <a:alpha val="50000"/>
                  </a:schemeClr>
                </a:solidFill>
                <a:ln w="12700" cap="flat">
                  <a:noFill/>
                  <a:miter lim="400000"/>
                </a:ln>
                <a:effectLst/>
              </p:spPr>
              <p:txBody>
                <a:bodyPr wrap="square" lIns="0" tIns="0" rIns="0" bIns="0" numCol="1" anchor="t">
                  <a:noAutofit/>
                </a:bodyPr>
                <a:lstStyle/>
                <a:p>
                  <a:pPr lvl="0" algn="just"/>
                  <a:endParaRPr>
                    <a:solidFill>
                      <a:schemeClr val="bg1"/>
                    </a:solidFill>
                    <a:latin typeface="Times New Roman" panose="02020603050405020304" pitchFamily="18" charset="0"/>
                    <a:ea typeface="Elsie" panose="02000000000000000000" charset="0"/>
                    <a:cs typeface="Times New Roman" panose="02020603050405020304" pitchFamily="18" charset="0"/>
                    <a:sym typeface="Elsie" panose="02000000000000000000" charset="0"/>
                  </a:endParaRPr>
                </a:p>
              </p:txBody>
            </p:sp>
          </p:grpSp>
          <p:sp>
            <p:nvSpPr>
              <p:cNvPr id="37" name="Shape 465"/>
              <p:cNvSpPr/>
              <p:nvPr/>
            </p:nvSpPr>
            <p:spPr>
              <a:xfrm>
                <a:off x="1072009" y="510253"/>
                <a:ext cx="575803" cy="707883"/>
              </a:xfrm>
              <a:prstGeom prst="rect">
                <a:avLst/>
              </a:prstGeom>
              <a:noFill/>
              <a:ln w="12700" cap="flat">
                <a:noFill/>
                <a:miter lim="400000"/>
              </a:ln>
              <a:effectLst/>
            </p:spPr>
            <p:txBody>
              <a:bodyPr wrap="square" lIns="45719" tIns="45719" rIns="45719" bIns="45719" numCol="1" anchor="t">
                <a:spAutoFit/>
              </a:bodyPr>
              <a:lstStyle>
                <a:lvl1pPr algn="ctr">
                  <a:defRPr sz="3200">
                    <a:latin typeface="+mj-lt"/>
                    <a:ea typeface="+mj-ea"/>
                    <a:cs typeface="+mj-cs"/>
                    <a:sym typeface="Source Sans Pro" panose="020B0503030403020204"/>
                  </a:defRPr>
                </a:lvl1pPr>
              </a:lstStyle>
              <a:p>
                <a:pPr lvl="0">
                  <a:defRPr sz="1800">
                    <a:solidFill>
                      <a:srgbClr val="000000"/>
                    </a:solidFill>
                  </a:defRPr>
                </a:pPr>
                <a:r>
                  <a:rPr lang="en-US" sz="4000" dirty="0" smtClean="0">
                    <a:solidFill>
                      <a:schemeClr val="bg1"/>
                    </a:solidFill>
                    <a:latin typeface="Times New Roman" panose="02020603050405020304" pitchFamily="18" charset="0"/>
                    <a:ea typeface="Elsie" panose="02000000000000000000" charset="0"/>
                    <a:cs typeface="Times New Roman" panose="02020603050405020304" pitchFamily="18" charset="0"/>
                    <a:sym typeface="Elsie" panose="02000000000000000000" charset="0"/>
                  </a:rPr>
                  <a:t>d</a:t>
                </a:r>
                <a:endParaRPr sz="4000" dirty="0">
                  <a:solidFill>
                    <a:schemeClr val="bg1"/>
                  </a:solidFill>
                  <a:latin typeface="Times New Roman" panose="02020603050405020304" pitchFamily="18" charset="0"/>
                  <a:ea typeface="Elsie" panose="02000000000000000000" charset="0"/>
                  <a:cs typeface="Times New Roman" panose="02020603050405020304" pitchFamily="18" charset="0"/>
                  <a:sym typeface="Elsie" panose="02000000000000000000" charset="0"/>
                </a:endParaRPr>
              </a:p>
            </p:txBody>
          </p:sp>
        </p:grpSp>
        <p:grpSp>
          <p:nvGrpSpPr>
            <p:cNvPr id="20" name="Group 473"/>
            <p:cNvGrpSpPr/>
            <p:nvPr/>
          </p:nvGrpSpPr>
          <p:grpSpPr>
            <a:xfrm>
              <a:off x="4446944" y="2598012"/>
              <a:ext cx="2312325" cy="1913354"/>
              <a:chOff x="0" y="-1"/>
              <a:chExt cx="2312625" cy="1913352"/>
            </a:xfrm>
          </p:grpSpPr>
          <p:grpSp>
            <p:nvGrpSpPr>
              <p:cNvPr id="32" name="Group 470"/>
              <p:cNvGrpSpPr/>
              <p:nvPr/>
            </p:nvGrpSpPr>
            <p:grpSpPr>
              <a:xfrm>
                <a:off x="0" y="-1"/>
                <a:ext cx="2312625" cy="1913352"/>
                <a:chOff x="0" y="0"/>
                <a:chExt cx="2312624" cy="1913350"/>
              </a:xfrm>
            </p:grpSpPr>
            <p:sp>
              <p:nvSpPr>
                <p:cNvPr id="34" name="Shape 468"/>
                <p:cNvSpPr/>
                <p:nvPr/>
              </p:nvSpPr>
              <p:spPr>
                <a:xfrm>
                  <a:off x="0" y="0"/>
                  <a:ext cx="2312625" cy="1913351"/>
                </a:xfrm>
                <a:custGeom>
                  <a:avLst/>
                  <a:gdLst/>
                  <a:ahLst/>
                  <a:cxnLst>
                    <a:cxn ang="0">
                      <a:pos x="wd2" y="hd2"/>
                    </a:cxn>
                    <a:cxn ang="5400000">
                      <a:pos x="wd2" y="hd2"/>
                    </a:cxn>
                    <a:cxn ang="10800000">
                      <a:pos x="wd2" y="hd2"/>
                    </a:cxn>
                    <a:cxn ang="16200000">
                      <a:pos x="wd2" y="hd2"/>
                    </a:cxn>
                  </a:cxnLst>
                  <a:rect l="0" t="0" r="r" b="b"/>
                  <a:pathLst>
                    <a:path w="21356" h="20629" extrusionOk="0">
                      <a:moveTo>
                        <a:pt x="20624" y="12382"/>
                      </a:moveTo>
                      <a:cubicBezTo>
                        <a:pt x="21600" y="11233"/>
                        <a:pt x="21600" y="9395"/>
                        <a:pt x="20624" y="8246"/>
                      </a:cubicBezTo>
                      <a:cubicBezTo>
                        <a:pt x="14183" y="663"/>
                        <a:pt x="14183" y="663"/>
                        <a:pt x="14183" y="663"/>
                      </a:cubicBezTo>
                      <a:cubicBezTo>
                        <a:pt x="13207" y="-486"/>
                        <a:pt x="12427" y="-103"/>
                        <a:pt x="12427" y="1505"/>
                      </a:cubicBezTo>
                      <a:cubicBezTo>
                        <a:pt x="12427" y="1505"/>
                        <a:pt x="12427" y="1505"/>
                        <a:pt x="12427" y="1505"/>
                      </a:cubicBezTo>
                      <a:cubicBezTo>
                        <a:pt x="12427" y="3114"/>
                        <a:pt x="11320" y="4493"/>
                        <a:pt x="9954" y="4493"/>
                      </a:cubicBezTo>
                      <a:cubicBezTo>
                        <a:pt x="2472" y="4493"/>
                        <a:pt x="2472" y="4493"/>
                        <a:pt x="2472" y="4493"/>
                      </a:cubicBezTo>
                      <a:cubicBezTo>
                        <a:pt x="1106" y="4493"/>
                        <a:pt x="0" y="5795"/>
                        <a:pt x="0" y="7403"/>
                      </a:cubicBezTo>
                      <a:cubicBezTo>
                        <a:pt x="0" y="13225"/>
                        <a:pt x="0" y="13225"/>
                        <a:pt x="0" y="13225"/>
                      </a:cubicBezTo>
                      <a:cubicBezTo>
                        <a:pt x="0" y="14833"/>
                        <a:pt x="1106" y="16212"/>
                        <a:pt x="2472" y="16212"/>
                      </a:cubicBezTo>
                      <a:cubicBezTo>
                        <a:pt x="9954" y="16212"/>
                        <a:pt x="9954" y="16212"/>
                        <a:pt x="9954" y="16212"/>
                      </a:cubicBezTo>
                      <a:cubicBezTo>
                        <a:pt x="11320" y="16212"/>
                        <a:pt x="12427" y="17514"/>
                        <a:pt x="12427" y="19123"/>
                      </a:cubicBezTo>
                      <a:cubicBezTo>
                        <a:pt x="12427" y="19123"/>
                        <a:pt x="12427" y="19123"/>
                        <a:pt x="12427" y="19123"/>
                      </a:cubicBezTo>
                      <a:cubicBezTo>
                        <a:pt x="12427" y="20731"/>
                        <a:pt x="13207" y="21114"/>
                        <a:pt x="14183" y="19965"/>
                      </a:cubicBezTo>
                      <a:lnTo>
                        <a:pt x="20624" y="12382"/>
                      </a:lnTo>
                      <a:close/>
                    </a:path>
                  </a:pathLst>
                </a:custGeom>
              </p:spPr>
              <p:style>
                <a:lnRef idx="3">
                  <a:schemeClr val="lt1"/>
                </a:lnRef>
                <a:fillRef idx="1">
                  <a:schemeClr val="accent3"/>
                </a:fillRef>
                <a:effectRef idx="1">
                  <a:schemeClr val="accent3"/>
                </a:effectRef>
                <a:fontRef idx="minor">
                  <a:schemeClr val="lt1"/>
                </a:fontRef>
              </p:style>
              <p:txBody>
                <a:bodyPr lIns="91437" tIns="45719" rIns="91437" bIns="45719" rtlCol="0" anchor="ctr"/>
                <a:lstStyle/>
                <a:p>
                  <a:pPr algn="ctr" rtl="0"/>
                  <a:endParaRPr>
                    <a:solidFill>
                      <a:schemeClr val="bg1"/>
                    </a:solidFill>
                    <a:latin typeface="Times New Roman" panose="02020603050405020304" pitchFamily="18" charset="0"/>
                    <a:ea typeface="Elsie" panose="02000000000000000000" charset="0"/>
                    <a:cs typeface="Times New Roman" panose="02020603050405020304" pitchFamily="18" charset="0"/>
                    <a:sym typeface="Elsie" panose="02000000000000000000" charset="0"/>
                  </a:endParaRPr>
                </a:p>
              </p:txBody>
            </p:sp>
            <p:sp>
              <p:nvSpPr>
                <p:cNvPr id="35" name="Shape 469"/>
                <p:cNvSpPr/>
                <p:nvPr/>
              </p:nvSpPr>
              <p:spPr>
                <a:xfrm>
                  <a:off x="0" y="416297"/>
                  <a:ext cx="804254" cy="1087237"/>
                </a:xfrm>
                <a:custGeom>
                  <a:avLst/>
                  <a:gdLst/>
                  <a:ahLst/>
                  <a:cxnLst>
                    <a:cxn ang="0">
                      <a:pos x="wd2" y="hd2"/>
                    </a:cxn>
                    <a:cxn ang="5400000">
                      <a:pos x="wd2" y="hd2"/>
                    </a:cxn>
                    <a:cxn ang="10800000">
                      <a:pos x="wd2" y="hd2"/>
                    </a:cxn>
                    <a:cxn ang="16200000">
                      <a:pos x="wd2" y="hd2"/>
                    </a:cxn>
                  </a:cxnLst>
                  <a:rect l="0" t="0" r="r" b="b"/>
                  <a:pathLst>
                    <a:path w="20914" h="21600" extrusionOk="0">
                      <a:moveTo>
                        <a:pt x="0" y="5365"/>
                      </a:moveTo>
                      <a:cubicBezTo>
                        <a:pt x="0" y="16094"/>
                        <a:pt x="0" y="16094"/>
                        <a:pt x="0" y="16094"/>
                      </a:cubicBezTo>
                      <a:cubicBezTo>
                        <a:pt x="0" y="19059"/>
                        <a:pt x="3112" y="21600"/>
                        <a:pt x="6956" y="21600"/>
                      </a:cubicBezTo>
                      <a:cubicBezTo>
                        <a:pt x="9885" y="21600"/>
                        <a:pt x="9885" y="21600"/>
                        <a:pt x="9885" y="21600"/>
                      </a:cubicBezTo>
                      <a:cubicBezTo>
                        <a:pt x="18854" y="14541"/>
                        <a:pt x="18854" y="14541"/>
                        <a:pt x="18854" y="14541"/>
                      </a:cubicBezTo>
                      <a:cubicBezTo>
                        <a:pt x="21600" y="12424"/>
                        <a:pt x="21600" y="9035"/>
                        <a:pt x="18854" y="6918"/>
                      </a:cubicBezTo>
                      <a:cubicBezTo>
                        <a:pt x="9885" y="0"/>
                        <a:pt x="9885" y="0"/>
                        <a:pt x="9885" y="0"/>
                      </a:cubicBezTo>
                      <a:cubicBezTo>
                        <a:pt x="6956" y="0"/>
                        <a:pt x="6956" y="0"/>
                        <a:pt x="6956" y="0"/>
                      </a:cubicBezTo>
                      <a:cubicBezTo>
                        <a:pt x="3112" y="0"/>
                        <a:pt x="0" y="2400"/>
                        <a:pt x="0" y="5365"/>
                      </a:cubicBezTo>
                      <a:close/>
                    </a:path>
                  </a:pathLst>
                </a:custGeom>
                <a:solidFill>
                  <a:schemeClr val="bg1">
                    <a:lumMod val="20000"/>
                    <a:lumOff val="80000"/>
                    <a:alpha val="50000"/>
                  </a:schemeClr>
                </a:solidFill>
                <a:ln w="12700" cap="flat">
                  <a:noFill/>
                  <a:miter lim="400000"/>
                </a:ln>
                <a:effectLst/>
              </p:spPr>
              <p:txBody>
                <a:bodyPr wrap="square" lIns="0" tIns="0" rIns="0" bIns="0" numCol="1" anchor="t">
                  <a:noAutofit/>
                </a:bodyPr>
                <a:lstStyle/>
                <a:p>
                  <a:pPr lvl="0" algn="just">
                    <a:defRPr b="1"/>
                  </a:pPr>
                  <a:endParaRPr>
                    <a:solidFill>
                      <a:schemeClr val="bg1"/>
                    </a:solidFill>
                    <a:latin typeface="Times New Roman" panose="02020603050405020304" pitchFamily="18" charset="0"/>
                    <a:ea typeface="Elsie" panose="02000000000000000000" charset="0"/>
                    <a:cs typeface="Times New Roman" panose="02020603050405020304" pitchFamily="18" charset="0"/>
                    <a:sym typeface="Elsie" panose="02000000000000000000" charset="0"/>
                  </a:endParaRPr>
                </a:p>
              </p:txBody>
            </p:sp>
          </p:grpSp>
          <p:sp>
            <p:nvSpPr>
              <p:cNvPr id="33" name="Shape 471"/>
              <p:cNvSpPr/>
              <p:nvPr/>
            </p:nvSpPr>
            <p:spPr>
              <a:xfrm>
                <a:off x="1038371" y="535804"/>
                <a:ext cx="575803" cy="707883"/>
              </a:xfrm>
              <a:prstGeom prst="rect">
                <a:avLst/>
              </a:prstGeom>
              <a:noFill/>
              <a:ln w="12700" cap="flat">
                <a:noFill/>
                <a:miter lim="400000"/>
              </a:ln>
              <a:effectLst/>
            </p:spPr>
            <p:txBody>
              <a:bodyPr wrap="square" lIns="45719" tIns="45719" rIns="45719" bIns="45719" numCol="1" anchor="t">
                <a:spAutoFit/>
              </a:bodyPr>
              <a:lstStyle>
                <a:lvl1pPr algn="ctr">
                  <a:defRPr sz="3200">
                    <a:latin typeface="+mj-lt"/>
                    <a:ea typeface="+mj-ea"/>
                    <a:cs typeface="+mj-cs"/>
                    <a:sym typeface="Source Sans Pro" panose="020B0503030403020204"/>
                  </a:defRPr>
                </a:lvl1pPr>
              </a:lstStyle>
              <a:p>
                <a:pPr lvl="0">
                  <a:defRPr sz="1800">
                    <a:solidFill>
                      <a:srgbClr val="000000"/>
                    </a:solidFill>
                  </a:defRPr>
                </a:pPr>
                <a:r>
                  <a:rPr lang="en-US" sz="4000" dirty="0">
                    <a:solidFill>
                      <a:schemeClr val="bg1"/>
                    </a:solidFill>
                    <a:latin typeface="Times New Roman" panose="02020603050405020304" pitchFamily="18" charset="0"/>
                    <a:ea typeface="Elsie" panose="02000000000000000000" charset="0"/>
                    <a:cs typeface="Times New Roman" panose="02020603050405020304" pitchFamily="18" charset="0"/>
                    <a:sym typeface="Elsie" panose="02000000000000000000" charset="0"/>
                  </a:rPr>
                  <a:t>c</a:t>
                </a:r>
                <a:endParaRPr sz="4000" dirty="0">
                  <a:solidFill>
                    <a:schemeClr val="bg1"/>
                  </a:solidFill>
                  <a:latin typeface="Times New Roman" panose="02020603050405020304" pitchFamily="18" charset="0"/>
                  <a:ea typeface="Elsie" panose="02000000000000000000" charset="0"/>
                  <a:cs typeface="Times New Roman" panose="02020603050405020304" pitchFamily="18" charset="0"/>
                  <a:sym typeface="Elsie" panose="02000000000000000000" charset="0"/>
                </a:endParaRPr>
              </a:p>
            </p:txBody>
          </p:sp>
        </p:grpSp>
        <p:grpSp>
          <p:nvGrpSpPr>
            <p:cNvPr id="21" name="Group 476"/>
            <p:cNvGrpSpPr/>
            <p:nvPr/>
          </p:nvGrpSpPr>
          <p:grpSpPr>
            <a:xfrm>
              <a:off x="3388104" y="2097382"/>
              <a:ext cx="772039" cy="1586374"/>
              <a:chOff x="0" y="0"/>
              <a:chExt cx="772138" cy="1586372"/>
            </a:xfrm>
            <a:solidFill>
              <a:schemeClr val="bg1">
                <a:lumMod val="60000"/>
                <a:lumOff val="40000"/>
              </a:schemeClr>
            </a:solidFill>
          </p:grpSpPr>
          <p:sp>
            <p:nvSpPr>
              <p:cNvPr id="30" name="Shape 474"/>
              <p:cNvSpPr/>
              <p:nvPr/>
            </p:nvSpPr>
            <p:spPr>
              <a:xfrm>
                <a:off x="-1" y="-1"/>
                <a:ext cx="225366" cy="2253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cap="flat">
                <a:noFill/>
                <a:miter lim="400000"/>
              </a:ln>
              <a:effectLst/>
            </p:spPr>
            <p:txBody>
              <a:bodyPr wrap="square" lIns="0" tIns="0" rIns="0" bIns="0" numCol="1" anchor="ctr">
                <a:noAutofit/>
              </a:bodyPr>
              <a:lstStyle/>
              <a:p>
                <a:pPr lvl="0" algn="just">
                  <a:defRPr>
                    <a:solidFill>
                      <a:srgbClr val="000000"/>
                    </a:solidFill>
                  </a:defRPr>
                </a:pPr>
                <a:endParaRPr>
                  <a:latin typeface="Times New Roman" panose="02020603050405020304" pitchFamily="18" charset="0"/>
                  <a:ea typeface="Elsie" panose="02000000000000000000" charset="0"/>
                  <a:cs typeface="Times New Roman" panose="02020603050405020304" pitchFamily="18" charset="0"/>
                  <a:sym typeface="Elsie" panose="02000000000000000000" charset="0"/>
                </a:endParaRPr>
              </a:p>
            </p:txBody>
          </p:sp>
          <p:sp>
            <p:nvSpPr>
              <p:cNvPr id="31" name="Shape 475"/>
              <p:cNvSpPr/>
              <p:nvPr/>
            </p:nvSpPr>
            <p:spPr>
              <a:xfrm rot="20198661">
                <a:off x="419213" y="130314"/>
                <a:ext cx="56617" cy="1506560"/>
              </a:xfrm>
              <a:prstGeom prst="rect">
                <a:avLst/>
              </a:prstGeom>
              <a:grpFill/>
              <a:ln w="12700" cap="flat">
                <a:noFill/>
                <a:miter lim="400000"/>
              </a:ln>
              <a:effectLst/>
            </p:spPr>
            <p:txBody>
              <a:bodyPr wrap="square" lIns="0" tIns="0" rIns="0" bIns="0" numCol="1" anchor="ctr">
                <a:noAutofit/>
              </a:bodyPr>
              <a:lstStyle/>
              <a:p>
                <a:pPr lvl="0" algn="just">
                  <a:defRPr>
                    <a:solidFill>
                      <a:srgbClr val="000000"/>
                    </a:solidFill>
                  </a:defRPr>
                </a:pPr>
                <a:endParaRPr>
                  <a:latin typeface="Times New Roman" panose="02020603050405020304" pitchFamily="18" charset="0"/>
                  <a:ea typeface="Elsie" panose="02000000000000000000" charset="0"/>
                  <a:cs typeface="Times New Roman" panose="02020603050405020304" pitchFamily="18" charset="0"/>
                  <a:sym typeface="Elsie" panose="02000000000000000000" charset="0"/>
                </a:endParaRPr>
              </a:p>
            </p:txBody>
          </p:sp>
        </p:grpSp>
        <p:grpSp>
          <p:nvGrpSpPr>
            <p:cNvPr id="22" name="Group 487"/>
            <p:cNvGrpSpPr/>
            <p:nvPr/>
          </p:nvGrpSpPr>
          <p:grpSpPr>
            <a:xfrm>
              <a:off x="2826020" y="2600717"/>
              <a:ext cx="2314088" cy="1913353"/>
              <a:chOff x="0" y="-1"/>
              <a:chExt cx="2314387" cy="1913352"/>
            </a:xfrm>
          </p:grpSpPr>
          <p:grpSp>
            <p:nvGrpSpPr>
              <p:cNvPr id="26" name="Group 484"/>
              <p:cNvGrpSpPr/>
              <p:nvPr/>
            </p:nvGrpSpPr>
            <p:grpSpPr>
              <a:xfrm>
                <a:off x="0" y="-1"/>
                <a:ext cx="2314387" cy="1913352"/>
                <a:chOff x="0" y="-1"/>
                <a:chExt cx="2314386" cy="1913351"/>
              </a:xfrm>
            </p:grpSpPr>
            <p:sp>
              <p:nvSpPr>
                <p:cNvPr id="28" name="Shape 482"/>
                <p:cNvSpPr/>
                <p:nvPr/>
              </p:nvSpPr>
              <p:spPr>
                <a:xfrm>
                  <a:off x="0" y="-1"/>
                  <a:ext cx="2314386" cy="1913351"/>
                </a:xfrm>
                <a:custGeom>
                  <a:avLst/>
                  <a:gdLst/>
                  <a:ahLst/>
                  <a:cxnLst>
                    <a:cxn ang="0">
                      <a:pos x="wd2" y="hd2"/>
                    </a:cxn>
                    <a:cxn ang="5400000">
                      <a:pos x="wd2" y="hd2"/>
                    </a:cxn>
                    <a:cxn ang="10800000">
                      <a:pos x="wd2" y="hd2"/>
                    </a:cxn>
                    <a:cxn ang="16200000">
                      <a:pos x="wd2" y="hd2"/>
                    </a:cxn>
                  </a:cxnLst>
                  <a:rect l="0" t="0" r="r" b="b"/>
                  <a:pathLst>
                    <a:path w="21372" h="20629" extrusionOk="0">
                      <a:moveTo>
                        <a:pt x="20689" y="12382"/>
                      </a:moveTo>
                      <a:cubicBezTo>
                        <a:pt x="21600" y="11233"/>
                        <a:pt x="21600" y="9395"/>
                        <a:pt x="20689" y="8246"/>
                      </a:cubicBezTo>
                      <a:cubicBezTo>
                        <a:pt x="14248" y="663"/>
                        <a:pt x="14248" y="663"/>
                        <a:pt x="14248" y="663"/>
                      </a:cubicBezTo>
                      <a:cubicBezTo>
                        <a:pt x="13272" y="-486"/>
                        <a:pt x="12492" y="-103"/>
                        <a:pt x="12492" y="1505"/>
                      </a:cubicBezTo>
                      <a:cubicBezTo>
                        <a:pt x="12492" y="1505"/>
                        <a:pt x="12492" y="1505"/>
                        <a:pt x="12492" y="1505"/>
                      </a:cubicBezTo>
                      <a:cubicBezTo>
                        <a:pt x="12492" y="3114"/>
                        <a:pt x="11320" y="4493"/>
                        <a:pt x="9954" y="4493"/>
                      </a:cubicBezTo>
                      <a:cubicBezTo>
                        <a:pt x="2537" y="4493"/>
                        <a:pt x="2537" y="4493"/>
                        <a:pt x="2537" y="4493"/>
                      </a:cubicBezTo>
                      <a:cubicBezTo>
                        <a:pt x="1171" y="4493"/>
                        <a:pt x="0" y="5795"/>
                        <a:pt x="0" y="7403"/>
                      </a:cubicBezTo>
                      <a:cubicBezTo>
                        <a:pt x="0" y="13225"/>
                        <a:pt x="0" y="13225"/>
                        <a:pt x="0" y="13225"/>
                      </a:cubicBezTo>
                      <a:cubicBezTo>
                        <a:pt x="0" y="14833"/>
                        <a:pt x="1171" y="16212"/>
                        <a:pt x="2537" y="16212"/>
                      </a:cubicBezTo>
                      <a:cubicBezTo>
                        <a:pt x="9954" y="16212"/>
                        <a:pt x="9954" y="16212"/>
                        <a:pt x="9954" y="16212"/>
                      </a:cubicBezTo>
                      <a:cubicBezTo>
                        <a:pt x="11320" y="16212"/>
                        <a:pt x="12492" y="17514"/>
                        <a:pt x="12492" y="19123"/>
                      </a:cubicBezTo>
                      <a:cubicBezTo>
                        <a:pt x="12492" y="19123"/>
                        <a:pt x="12492" y="19123"/>
                        <a:pt x="12492" y="19123"/>
                      </a:cubicBezTo>
                      <a:cubicBezTo>
                        <a:pt x="12492" y="20731"/>
                        <a:pt x="13272" y="21114"/>
                        <a:pt x="14248" y="19965"/>
                      </a:cubicBezTo>
                      <a:lnTo>
                        <a:pt x="20689" y="12382"/>
                      </a:lnTo>
                      <a:close/>
                    </a:path>
                  </a:pathLst>
                </a:custGeom>
              </p:spPr>
              <p:style>
                <a:lnRef idx="3">
                  <a:schemeClr val="lt1"/>
                </a:lnRef>
                <a:fillRef idx="1">
                  <a:schemeClr val="accent2"/>
                </a:fillRef>
                <a:effectRef idx="1">
                  <a:schemeClr val="accent2"/>
                </a:effectRef>
                <a:fontRef idx="minor">
                  <a:schemeClr val="lt1"/>
                </a:fontRef>
              </p:style>
              <p:txBody>
                <a:bodyPr lIns="91437" tIns="45719" rIns="91437" bIns="45719" rtlCol="0" anchor="ctr"/>
                <a:lstStyle/>
                <a:p>
                  <a:pPr algn="ctr" rtl="0"/>
                  <a:endParaRPr>
                    <a:solidFill>
                      <a:schemeClr val="bg1"/>
                    </a:solidFill>
                    <a:latin typeface="Times New Roman" panose="02020603050405020304" pitchFamily="18" charset="0"/>
                    <a:ea typeface="Elsie" panose="02000000000000000000" charset="0"/>
                    <a:cs typeface="Times New Roman" panose="02020603050405020304" pitchFamily="18" charset="0"/>
                    <a:sym typeface="Elsie" panose="02000000000000000000" charset="0"/>
                  </a:endParaRPr>
                </a:p>
              </p:txBody>
            </p:sp>
            <p:sp>
              <p:nvSpPr>
                <p:cNvPr id="29" name="Shape 483"/>
                <p:cNvSpPr/>
                <p:nvPr/>
              </p:nvSpPr>
              <p:spPr>
                <a:xfrm>
                  <a:off x="0" y="416296"/>
                  <a:ext cx="812006" cy="1087236"/>
                </a:xfrm>
                <a:custGeom>
                  <a:avLst/>
                  <a:gdLst/>
                  <a:ahLst/>
                  <a:cxnLst>
                    <a:cxn ang="0">
                      <a:pos x="wd2" y="hd2"/>
                    </a:cxn>
                    <a:cxn ang="5400000">
                      <a:pos x="wd2" y="hd2"/>
                    </a:cxn>
                    <a:cxn ang="10800000">
                      <a:pos x="wd2" y="hd2"/>
                    </a:cxn>
                    <a:cxn ang="16200000">
                      <a:pos x="wd2" y="hd2"/>
                    </a:cxn>
                  </a:cxnLst>
                  <a:rect l="0" t="0" r="r" b="b"/>
                  <a:pathLst>
                    <a:path w="20919" h="21600" extrusionOk="0">
                      <a:moveTo>
                        <a:pt x="0" y="5365"/>
                      </a:moveTo>
                      <a:cubicBezTo>
                        <a:pt x="0" y="16094"/>
                        <a:pt x="0" y="16094"/>
                        <a:pt x="0" y="16094"/>
                      </a:cubicBezTo>
                      <a:cubicBezTo>
                        <a:pt x="0" y="19059"/>
                        <a:pt x="3267" y="21600"/>
                        <a:pt x="7079" y="21600"/>
                      </a:cubicBezTo>
                      <a:cubicBezTo>
                        <a:pt x="9983" y="21600"/>
                        <a:pt x="9983" y="21600"/>
                        <a:pt x="9983" y="21600"/>
                      </a:cubicBezTo>
                      <a:cubicBezTo>
                        <a:pt x="18877" y="14541"/>
                        <a:pt x="18877" y="14541"/>
                        <a:pt x="18877" y="14541"/>
                      </a:cubicBezTo>
                      <a:cubicBezTo>
                        <a:pt x="21600" y="12424"/>
                        <a:pt x="21600" y="9035"/>
                        <a:pt x="18877" y="6918"/>
                      </a:cubicBezTo>
                      <a:cubicBezTo>
                        <a:pt x="9983" y="0"/>
                        <a:pt x="9983" y="0"/>
                        <a:pt x="9983" y="0"/>
                      </a:cubicBezTo>
                      <a:cubicBezTo>
                        <a:pt x="7079" y="0"/>
                        <a:pt x="7079" y="0"/>
                        <a:pt x="7079" y="0"/>
                      </a:cubicBezTo>
                      <a:cubicBezTo>
                        <a:pt x="3267" y="0"/>
                        <a:pt x="0" y="2400"/>
                        <a:pt x="0" y="5365"/>
                      </a:cubicBezTo>
                      <a:close/>
                    </a:path>
                  </a:pathLst>
                </a:custGeom>
                <a:solidFill>
                  <a:schemeClr val="bg1">
                    <a:lumMod val="20000"/>
                    <a:lumOff val="80000"/>
                    <a:alpha val="50000"/>
                  </a:schemeClr>
                </a:solidFill>
                <a:ln w="12700" cap="flat">
                  <a:noFill/>
                  <a:miter lim="400000"/>
                </a:ln>
                <a:effectLst/>
              </p:spPr>
              <p:txBody>
                <a:bodyPr wrap="square" lIns="0" tIns="0" rIns="0" bIns="0" numCol="1" anchor="t">
                  <a:noAutofit/>
                </a:bodyPr>
                <a:lstStyle/>
                <a:p>
                  <a:pPr algn="just"/>
                  <a:endParaRPr>
                    <a:solidFill>
                      <a:schemeClr val="bg1"/>
                    </a:solidFill>
                    <a:latin typeface="Times New Roman" panose="02020603050405020304" pitchFamily="18" charset="0"/>
                    <a:ea typeface="Elsie" panose="02000000000000000000" charset="0"/>
                    <a:cs typeface="Times New Roman" panose="02020603050405020304" pitchFamily="18" charset="0"/>
                    <a:sym typeface="Elsie" panose="02000000000000000000" charset="0"/>
                  </a:endParaRPr>
                </a:p>
              </p:txBody>
            </p:sp>
          </p:grpSp>
          <p:sp>
            <p:nvSpPr>
              <p:cNvPr id="27" name="Shape 485"/>
              <p:cNvSpPr/>
              <p:nvPr/>
            </p:nvSpPr>
            <p:spPr>
              <a:xfrm>
                <a:off x="999428" y="515971"/>
                <a:ext cx="575802" cy="707884"/>
              </a:xfrm>
              <a:prstGeom prst="rect">
                <a:avLst/>
              </a:prstGeom>
              <a:noFill/>
              <a:ln w="12700" cap="flat">
                <a:noFill/>
                <a:miter lim="400000"/>
              </a:ln>
              <a:effectLst/>
            </p:spPr>
            <p:txBody>
              <a:bodyPr wrap="square" lIns="45719" tIns="45719" rIns="45719" bIns="45719" numCol="1" anchor="t">
                <a:spAutoFit/>
              </a:bodyPr>
              <a:lstStyle>
                <a:lvl1pPr algn="ctr">
                  <a:defRPr sz="3200">
                    <a:latin typeface="+mj-lt"/>
                    <a:ea typeface="+mj-ea"/>
                    <a:cs typeface="+mj-cs"/>
                    <a:sym typeface="Source Sans Pro" panose="020B0503030403020204"/>
                  </a:defRPr>
                </a:lvl1pPr>
              </a:lstStyle>
              <a:p>
                <a:pPr>
                  <a:defRPr sz="1800">
                    <a:solidFill>
                      <a:srgbClr val="000000"/>
                    </a:solidFill>
                  </a:defRPr>
                </a:pPr>
                <a:r>
                  <a:rPr lang="en-US" sz="4000" dirty="0" smtClean="0">
                    <a:solidFill>
                      <a:schemeClr val="bg1"/>
                    </a:solidFill>
                    <a:latin typeface="Times New Roman" panose="02020603050405020304" pitchFamily="18" charset="0"/>
                    <a:ea typeface="Elsie" panose="02000000000000000000" charset="0"/>
                    <a:cs typeface="Times New Roman" panose="02020603050405020304" pitchFamily="18" charset="0"/>
                    <a:sym typeface="Elsie" panose="02000000000000000000" charset="0"/>
                  </a:rPr>
                  <a:t>b</a:t>
                </a:r>
                <a:endParaRPr sz="4000" dirty="0">
                  <a:solidFill>
                    <a:schemeClr val="bg1"/>
                  </a:solidFill>
                  <a:latin typeface="Times New Roman" panose="02020603050405020304" pitchFamily="18" charset="0"/>
                  <a:ea typeface="Elsie" panose="02000000000000000000" charset="0"/>
                  <a:cs typeface="Times New Roman" panose="02020603050405020304" pitchFamily="18" charset="0"/>
                  <a:sym typeface="Elsie" panose="02000000000000000000" charset="0"/>
                </a:endParaRPr>
              </a:p>
            </p:txBody>
          </p:sp>
        </p:grpSp>
        <p:grpSp>
          <p:nvGrpSpPr>
            <p:cNvPr id="23" name="Group 491"/>
            <p:cNvGrpSpPr/>
            <p:nvPr/>
          </p:nvGrpSpPr>
          <p:grpSpPr>
            <a:xfrm>
              <a:off x="1478935" y="2598014"/>
              <a:ext cx="2046264" cy="1913352"/>
              <a:chOff x="0" y="0"/>
              <a:chExt cx="2046529" cy="1913351"/>
            </a:xfrm>
          </p:grpSpPr>
          <p:sp>
            <p:nvSpPr>
              <p:cNvPr id="24" name="Shape 488"/>
              <p:cNvSpPr/>
              <p:nvPr/>
            </p:nvSpPr>
            <p:spPr>
              <a:xfrm>
                <a:off x="0" y="0"/>
                <a:ext cx="2046529" cy="1913351"/>
              </a:xfrm>
              <a:custGeom>
                <a:avLst/>
                <a:gdLst/>
                <a:ahLst/>
                <a:cxnLst>
                  <a:cxn ang="0">
                    <a:pos x="wd2" y="hd2"/>
                  </a:cxn>
                  <a:cxn ang="5400000">
                    <a:pos x="wd2" y="hd2"/>
                  </a:cxn>
                  <a:cxn ang="10800000">
                    <a:pos x="wd2" y="hd2"/>
                  </a:cxn>
                  <a:cxn ang="16200000">
                    <a:pos x="wd2" y="hd2"/>
                  </a:cxn>
                </a:cxnLst>
                <a:rect l="0" t="0" r="r" b="b"/>
                <a:pathLst>
                  <a:path w="21325" h="21077" extrusionOk="0">
                    <a:moveTo>
                      <a:pt x="12120" y="1"/>
                    </a:moveTo>
                    <a:cubicBezTo>
                      <a:pt x="12436" y="17"/>
                      <a:pt x="12818" y="237"/>
                      <a:pt x="13231" y="677"/>
                    </a:cubicBezTo>
                    <a:cubicBezTo>
                      <a:pt x="13231" y="677"/>
                      <a:pt x="13231" y="677"/>
                      <a:pt x="20499" y="8425"/>
                    </a:cubicBezTo>
                    <a:cubicBezTo>
                      <a:pt x="21600" y="9599"/>
                      <a:pt x="21600" y="11477"/>
                      <a:pt x="20499" y="12651"/>
                    </a:cubicBezTo>
                    <a:lnTo>
                      <a:pt x="13231" y="20399"/>
                    </a:lnTo>
                    <a:cubicBezTo>
                      <a:pt x="12130" y="21573"/>
                      <a:pt x="11249" y="21182"/>
                      <a:pt x="11249" y="19538"/>
                    </a:cubicBezTo>
                    <a:cubicBezTo>
                      <a:pt x="11249" y="17895"/>
                      <a:pt x="10001" y="16564"/>
                      <a:pt x="8459" y="16564"/>
                    </a:cubicBezTo>
                    <a:cubicBezTo>
                      <a:pt x="8459" y="16564"/>
                      <a:pt x="8459" y="16564"/>
                      <a:pt x="17" y="16564"/>
                    </a:cubicBezTo>
                    <a:lnTo>
                      <a:pt x="0" y="16562"/>
                    </a:lnTo>
                    <a:lnTo>
                      <a:pt x="73" y="16562"/>
                    </a:lnTo>
                    <a:cubicBezTo>
                      <a:pt x="569" y="16562"/>
                      <a:pt x="569" y="16562"/>
                      <a:pt x="569" y="16562"/>
                    </a:cubicBezTo>
                    <a:cubicBezTo>
                      <a:pt x="4166" y="12648"/>
                      <a:pt x="4166" y="12648"/>
                      <a:pt x="4166" y="12648"/>
                    </a:cubicBezTo>
                    <a:cubicBezTo>
                      <a:pt x="5267" y="11474"/>
                      <a:pt x="5267" y="9595"/>
                      <a:pt x="4166" y="8421"/>
                    </a:cubicBezTo>
                    <a:cubicBezTo>
                      <a:pt x="1018" y="5065"/>
                      <a:pt x="625" y="4645"/>
                      <a:pt x="576" y="4593"/>
                    </a:cubicBezTo>
                    <a:lnTo>
                      <a:pt x="573" y="4590"/>
                    </a:lnTo>
                    <a:lnTo>
                      <a:pt x="724" y="4590"/>
                    </a:lnTo>
                    <a:cubicBezTo>
                      <a:pt x="1633" y="4590"/>
                      <a:pt x="3710" y="4590"/>
                      <a:pt x="8459" y="4590"/>
                    </a:cubicBezTo>
                    <a:cubicBezTo>
                      <a:pt x="10001" y="4590"/>
                      <a:pt x="11249" y="3182"/>
                      <a:pt x="11249" y="1538"/>
                    </a:cubicBezTo>
                    <a:cubicBezTo>
                      <a:pt x="11249" y="511"/>
                      <a:pt x="11593" y="-27"/>
                      <a:pt x="12120" y="1"/>
                    </a:cubicBezTo>
                    <a:close/>
                  </a:path>
                </a:pathLst>
              </a:custGeom>
            </p:spPr>
            <p:style>
              <a:lnRef idx="3">
                <a:schemeClr val="lt1"/>
              </a:lnRef>
              <a:fillRef idx="1">
                <a:schemeClr val="accent1"/>
              </a:fillRef>
              <a:effectRef idx="1">
                <a:schemeClr val="accent1"/>
              </a:effectRef>
              <a:fontRef idx="minor">
                <a:schemeClr val="lt1"/>
              </a:fontRef>
            </p:style>
            <p:txBody>
              <a:bodyPr lIns="91437" tIns="45719" rIns="91437" bIns="45719" rtlCol="0" anchor="ctr"/>
              <a:lstStyle/>
              <a:p>
                <a:pPr algn="ctr" rtl="0"/>
                <a:endParaRPr>
                  <a:solidFill>
                    <a:schemeClr val="bg1"/>
                  </a:solidFill>
                  <a:latin typeface="Times New Roman" panose="02020603050405020304" pitchFamily="18" charset="0"/>
                  <a:ea typeface="Elsie" panose="02000000000000000000" charset="0"/>
                  <a:cs typeface="Times New Roman" panose="02020603050405020304" pitchFamily="18" charset="0"/>
                  <a:sym typeface="Elsie" panose="02000000000000000000" charset="0"/>
                </a:endParaRPr>
              </a:p>
            </p:txBody>
          </p:sp>
          <p:sp>
            <p:nvSpPr>
              <p:cNvPr id="25" name="Shape 489"/>
              <p:cNvSpPr/>
              <p:nvPr/>
            </p:nvSpPr>
            <p:spPr>
              <a:xfrm>
                <a:off x="808979" y="518674"/>
                <a:ext cx="575803" cy="707884"/>
              </a:xfrm>
              <a:prstGeom prst="rect">
                <a:avLst/>
              </a:prstGeom>
              <a:noFill/>
              <a:ln w="12700" cap="flat">
                <a:noFill/>
                <a:miter lim="400000"/>
              </a:ln>
              <a:effectLst/>
            </p:spPr>
            <p:txBody>
              <a:bodyPr wrap="square" lIns="45719" tIns="45719" rIns="45719" bIns="45719" numCol="1" anchor="t">
                <a:spAutoFit/>
              </a:bodyPr>
              <a:lstStyle>
                <a:lvl1pPr algn="ctr">
                  <a:defRPr sz="3200">
                    <a:latin typeface="+mj-lt"/>
                    <a:ea typeface="+mj-ea"/>
                    <a:cs typeface="+mj-cs"/>
                    <a:sym typeface="Source Sans Pro" panose="020B0503030403020204"/>
                  </a:defRPr>
                </a:lvl1pPr>
              </a:lstStyle>
              <a:p>
                <a:pPr lvl="0">
                  <a:defRPr sz="1800">
                    <a:solidFill>
                      <a:srgbClr val="000000"/>
                    </a:solidFill>
                  </a:defRPr>
                </a:pPr>
                <a:r>
                  <a:rPr lang="en-US" sz="4000" dirty="0">
                    <a:solidFill>
                      <a:schemeClr val="bg1"/>
                    </a:solidFill>
                    <a:latin typeface="Times New Roman" panose="02020603050405020304" pitchFamily="18" charset="0"/>
                    <a:ea typeface="Elsie" panose="02000000000000000000" charset="0"/>
                    <a:cs typeface="Times New Roman" panose="02020603050405020304" pitchFamily="18" charset="0"/>
                    <a:sym typeface="Elsie" panose="02000000000000000000" charset="0"/>
                  </a:rPr>
                  <a:t>a</a:t>
                </a:r>
                <a:endParaRPr sz="4000" dirty="0">
                  <a:solidFill>
                    <a:schemeClr val="bg1"/>
                  </a:solidFill>
                  <a:latin typeface="Times New Roman" panose="02020603050405020304" pitchFamily="18" charset="0"/>
                  <a:ea typeface="Elsie" panose="02000000000000000000" charset="0"/>
                  <a:cs typeface="Times New Roman" panose="02020603050405020304" pitchFamily="18" charset="0"/>
                  <a:sym typeface="Elsie" panose="02000000000000000000" charset="0"/>
                </a:endParaRPr>
              </a:p>
            </p:txBody>
          </p:sp>
        </p:grpSp>
      </p:grpSp>
      <p:sp>
        <p:nvSpPr>
          <p:cNvPr id="46" name="TextBox 45"/>
          <p:cNvSpPr txBox="1"/>
          <p:nvPr/>
        </p:nvSpPr>
        <p:spPr>
          <a:xfrm>
            <a:off x="1415074" y="5060422"/>
            <a:ext cx="1777358" cy="584775"/>
          </a:xfrm>
          <a:prstGeom prst="rect">
            <a:avLst/>
          </a:prstGeom>
          <a:noFill/>
        </p:spPr>
        <p:txBody>
          <a:bodyPr wrap="square" rtlCol="0">
            <a:spAutoFit/>
          </a:bodyPr>
          <a:lstStyle/>
          <a:p>
            <a:r>
              <a:rPr lang="en-US" sz="3200" b="1" dirty="0" err="1" smtClean="0">
                <a:latin typeface="Times New Roman" panose="02020603050405020304" pitchFamily="18" charset="0"/>
                <a:cs typeface="Times New Roman" panose="02020603050405020304" pitchFamily="18" charset="0"/>
              </a:rPr>
              <a:t>Thể</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loại</a:t>
            </a:r>
            <a:endParaRPr lang="en-US" sz="3200" b="1" dirty="0">
              <a:latin typeface="Times New Roman" panose="02020603050405020304" pitchFamily="18" charset="0"/>
              <a:cs typeface="Times New Roman" panose="02020603050405020304" pitchFamily="18" charset="0"/>
            </a:endParaRPr>
          </a:p>
        </p:txBody>
      </p:sp>
      <p:sp>
        <p:nvSpPr>
          <p:cNvPr id="47" name="TextBox 46"/>
          <p:cNvSpPr txBox="1"/>
          <p:nvPr/>
        </p:nvSpPr>
        <p:spPr>
          <a:xfrm>
            <a:off x="901494" y="5903453"/>
            <a:ext cx="2899852" cy="523220"/>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Văn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bản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thông</a:t>
            </a:r>
            <a:r>
              <a:rPr lang="en-US" sz="2800" dirty="0" smtClean="0">
                <a:latin typeface="Times New Roman" panose="02020603050405020304" pitchFamily="18" charset="0"/>
                <a:cs typeface="Times New Roman" panose="02020603050405020304" pitchFamily="18" charset="0"/>
              </a:rPr>
              <a:t> tin</a:t>
            </a:r>
            <a:endParaRPr lang="en-US" sz="2800" dirty="0">
              <a:latin typeface="Times New Roman" panose="02020603050405020304" pitchFamily="18" charset="0"/>
              <a:cs typeface="Times New Roman" panose="02020603050405020304" pitchFamily="18" charset="0"/>
            </a:endParaRPr>
          </a:p>
        </p:txBody>
      </p:sp>
      <p:sp>
        <p:nvSpPr>
          <p:cNvPr id="48" name="TextBox 47"/>
          <p:cNvSpPr txBox="1"/>
          <p:nvPr/>
        </p:nvSpPr>
        <p:spPr>
          <a:xfrm>
            <a:off x="2694335" y="1907499"/>
            <a:ext cx="3067813" cy="584775"/>
          </a:xfrm>
          <a:prstGeom prst="rect">
            <a:avLst/>
          </a:prstGeom>
          <a:noFill/>
        </p:spPr>
        <p:txBody>
          <a:bodyPr wrap="square" rtlCol="0">
            <a:spAutoFit/>
          </a:bodyPr>
          <a:lstStyle/>
          <a:p>
            <a:r>
              <a:rPr lang="en-US" sz="3200" b="1" dirty="0" err="1" smtClean="0">
                <a:latin typeface="Times New Roman" panose="02020603050405020304" pitchFamily="18" charset="0"/>
                <a:cs typeface="Times New Roman" panose="02020603050405020304" pitchFamily="18" charset="0"/>
              </a:rPr>
              <a:t>Nội</a:t>
            </a:r>
            <a:r>
              <a:rPr lang="en-US" sz="3200" b="1" dirty="0" smtClean="0">
                <a:latin typeface="Times New Roman" panose="02020603050405020304" pitchFamily="18" charset="0"/>
                <a:cs typeface="Times New Roman" panose="02020603050405020304" pitchFamily="18" charset="0"/>
              </a:rPr>
              <a:t> dung </a:t>
            </a:r>
            <a:r>
              <a:rPr lang="en-US" sz="3200" b="1" dirty="0" err="1" smtClean="0">
                <a:latin typeface="Times New Roman" panose="02020603050405020304" pitchFamily="18" charset="0"/>
                <a:cs typeface="Times New Roman" panose="02020603050405020304" pitchFamily="18" charset="0"/>
              </a:rPr>
              <a:t>chính</a:t>
            </a:r>
            <a:endParaRPr lang="en-US" sz="3200" b="1" dirty="0">
              <a:latin typeface="Times New Roman" panose="02020603050405020304" pitchFamily="18" charset="0"/>
              <a:cs typeface="Times New Roman" panose="02020603050405020304" pitchFamily="18" charset="0"/>
            </a:endParaRPr>
          </a:p>
        </p:txBody>
      </p:sp>
      <p:sp>
        <p:nvSpPr>
          <p:cNvPr id="49" name="TextBox 48"/>
          <p:cNvSpPr txBox="1"/>
          <p:nvPr/>
        </p:nvSpPr>
        <p:spPr>
          <a:xfrm>
            <a:off x="1736855" y="978810"/>
            <a:ext cx="4207398" cy="954107"/>
          </a:xfrm>
          <a:prstGeom prst="rect">
            <a:avLst/>
          </a:prstGeom>
          <a:noFill/>
        </p:spPr>
        <p:txBody>
          <a:bodyPr wrap="square" rtlCol="0">
            <a:spAutoFit/>
          </a:bodyPr>
          <a:lstStyle/>
          <a:p>
            <a:pPr algn="just"/>
            <a:r>
              <a:rPr lang="en-US" altLang="en-US" sz="2800" dirty="0" err="1">
                <a:solidFill>
                  <a:srgbClr val="000000"/>
                </a:solidFill>
                <a:latin typeface="Times New Roman" panose="02020603050405020304" pitchFamily="18" charset="0"/>
                <a:cs typeface="Times New Roman" panose="02020603050405020304" pitchFamily="18" charset="0"/>
              </a:rPr>
              <a:t>Những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nét</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đặc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sắc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trong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hội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lồng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tồng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vùng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Việt</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Bắc</a:t>
            </a:r>
            <a:r>
              <a:rPr lang="en-US" altLang="en-US" sz="2800" dirty="0">
                <a:solidFill>
                  <a:srgbClr val="000000"/>
                </a:solidFill>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p:txBody>
      </p:sp>
      <p:sp>
        <p:nvSpPr>
          <p:cNvPr id="50" name="TextBox 49"/>
          <p:cNvSpPr txBox="1"/>
          <p:nvPr/>
        </p:nvSpPr>
        <p:spPr>
          <a:xfrm>
            <a:off x="6901733" y="1907498"/>
            <a:ext cx="1777358" cy="584775"/>
          </a:xfrm>
          <a:prstGeom prst="rect">
            <a:avLst/>
          </a:prstGeom>
          <a:noFill/>
        </p:spPr>
        <p:txBody>
          <a:bodyPr wrap="square" rtlCol="0">
            <a:spAutoFit/>
          </a:bodyPr>
          <a:lstStyle/>
          <a:p>
            <a:r>
              <a:rPr lang="en-US" sz="3200" b="1" dirty="0" err="1" smtClean="0">
                <a:latin typeface="Times New Roman" panose="02020603050405020304" pitchFamily="18" charset="0"/>
                <a:cs typeface="Times New Roman" panose="02020603050405020304" pitchFamily="18" charset="0"/>
              </a:rPr>
              <a:t>Xuất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xứ</a:t>
            </a:r>
            <a:endParaRPr lang="en-US" sz="3200" b="1" dirty="0">
              <a:latin typeface="Times New Roman" panose="02020603050405020304" pitchFamily="18" charset="0"/>
              <a:cs typeface="Times New Roman" panose="02020603050405020304" pitchFamily="18" charset="0"/>
            </a:endParaRPr>
          </a:p>
        </p:txBody>
      </p:sp>
      <p:sp>
        <p:nvSpPr>
          <p:cNvPr id="51" name="TextBox 50"/>
          <p:cNvSpPr txBox="1"/>
          <p:nvPr/>
        </p:nvSpPr>
        <p:spPr>
          <a:xfrm>
            <a:off x="4659022" y="5903453"/>
            <a:ext cx="2041285" cy="523220"/>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Thuyết</a:t>
            </a:r>
            <a:r>
              <a:rPr lang="en-US" sz="2800" dirty="0" smtClean="0">
                <a:latin typeface="Times New Roman" panose="02020603050405020304" pitchFamily="18" charset="0"/>
                <a:cs typeface="Times New Roman" panose="02020603050405020304" pitchFamily="18" charset="0"/>
              </a:rPr>
              <a:t> minh</a:t>
            </a:r>
            <a:endParaRPr lang="en-US" sz="2800" dirty="0">
              <a:latin typeface="Times New Roman" panose="02020603050405020304" pitchFamily="18" charset="0"/>
              <a:cs typeface="Times New Roman" panose="02020603050405020304" pitchFamily="18" charset="0"/>
            </a:endParaRPr>
          </a:p>
        </p:txBody>
      </p:sp>
      <p:sp>
        <p:nvSpPr>
          <p:cNvPr id="52" name="TextBox 51"/>
          <p:cNvSpPr txBox="1"/>
          <p:nvPr/>
        </p:nvSpPr>
        <p:spPr>
          <a:xfrm>
            <a:off x="5075349" y="5270229"/>
            <a:ext cx="1777358"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PTBĐ</a:t>
            </a:r>
            <a:endParaRPr lang="en-US" sz="3200" b="1" dirty="0">
              <a:latin typeface="Times New Roman" panose="02020603050405020304" pitchFamily="18" charset="0"/>
              <a:cs typeface="Times New Roman" panose="02020603050405020304" pitchFamily="18" charset="0"/>
            </a:endParaRPr>
          </a:p>
        </p:txBody>
      </p:sp>
      <p:sp>
        <p:nvSpPr>
          <p:cNvPr id="53" name="TextBox 52"/>
          <p:cNvSpPr txBox="1"/>
          <p:nvPr/>
        </p:nvSpPr>
        <p:spPr>
          <a:xfrm>
            <a:off x="6597346" y="945802"/>
            <a:ext cx="4713991" cy="954107"/>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 NXB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endParaRPr lang="en-US" sz="2800" dirty="0">
              <a:latin typeface="Times New Roman" panose="02020603050405020304" pitchFamily="18" charset="0"/>
              <a:cs typeface="Times New Roman" panose="02020603050405020304" pitchFamily="18" charset="0"/>
            </a:endParaRPr>
          </a:p>
        </p:txBody>
      </p:sp>
      <p:sp>
        <p:nvSpPr>
          <p:cNvPr id="54" name="TextBox 53"/>
          <p:cNvSpPr txBox="1"/>
          <p:nvPr/>
        </p:nvSpPr>
        <p:spPr>
          <a:xfrm>
            <a:off x="8065662" y="5269073"/>
            <a:ext cx="1777358" cy="584775"/>
          </a:xfrm>
          <a:prstGeom prst="rect">
            <a:avLst/>
          </a:prstGeom>
          <a:noFill/>
        </p:spPr>
        <p:txBody>
          <a:bodyPr wrap="square" rtlCol="0">
            <a:spAutoFit/>
          </a:bodyPr>
          <a:lstStyle/>
          <a:p>
            <a:r>
              <a:rPr lang="en-US" sz="3200" b="1" dirty="0" err="1" smtClean="0">
                <a:latin typeface="Times New Roman" panose="02020603050405020304" pitchFamily="18" charset="0"/>
                <a:cs typeface="Times New Roman" panose="02020603050405020304" pitchFamily="18" charset="0"/>
              </a:rPr>
              <a:t>Bố</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cục</a:t>
            </a:r>
            <a:endParaRPr lang="en-US" sz="3200" b="1" dirty="0">
              <a:latin typeface="Times New Roman" panose="02020603050405020304" pitchFamily="18" charset="0"/>
              <a:cs typeface="Times New Roman" panose="02020603050405020304" pitchFamily="18" charset="0"/>
            </a:endParaRPr>
          </a:p>
        </p:txBody>
      </p:sp>
      <p:sp>
        <p:nvSpPr>
          <p:cNvPr id="55" name="TextBox 54"/>
          <p:cNvSpPr txBox="1"/>
          <p:nvPr/>
        </p:nvSpPr>
        <p:spPr>
          <a:xfrm>
            <a:off x="8183557" y="5903200"/>
            <a:ext cx="1262148"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2 </a:t>
            </a:r>
            <a:r>
              <a:rPr lang="en-US" sz="2800" dirty="0" err="1" smtClean="0">
                <a:latin typeface="Times New Roman" panose="02020603050405020304" pitchFamily="18" charset="0"/>
                <a:cs typeface="Times New Roman" panose="02020603050405020304" pitchFamily="18" charset="0"/>
              </a:rPr>
              <a:t>phần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552189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barn(inVertical)">
                                      <p:cBhvr>
                                        <p:cTn id="26" dur="500"/>
                                        <p:tgtEl>
                                          <p:spTgt spid="4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barn(inVertical)">
                                      <p:cBhvr>
                                        <p:cTn id="31" dur="500"/>
                                        <p:tgtEl>
                                          <p:spTgt spid="4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barn(inVertical)">
                                      <p:cBhvr>
                                        <p:cTn id="36" dur="500"/>
                                        <p:tgtEl>
                                          <p:spTgt spid="4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barn(inVertical)">
                                      <p:cBhvr>
                                        <p:cTn id="41" dur="500"/>
                                        <p:tgtEl>
                                          <p:spTgt spid="49"/>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barn(inVertical)">
                                      <p:cBhvr>
                                        <p:cTn id="46" dur="500"/>
                                        <p:tgtEl>
                                          <p:spTgt spid="52"/>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barn(inVertical)">
                                      <p:cBhvr>
                                        <p:cTn id="51" dur="500"/>
                                        <p:tgtEl>
                                          <p:spTgt spid="51"/>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barn(inVertical)">
                                      <p:cBhvr>
                                        <p:cTn id="56" dur="500"/>
                                        <p:tgtEl>
                                          <p:spTgt spid="50"/>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barn(inVertical)">
                                      <p:cBhvr>
                                        <p:cTn id="61" dur="500"/>
                                        <p:tgtEl>
                                          <p:spTgt spid="53"/>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barn(inVertical)">
                                      <p:cBhvr>
                                        <p:cTn id="66" dur="500"/>
                                        <p:tgtEl>
                                          <p:spTgt spid="54"/>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barn(inVertical)">
                                      <p:cBhvr>
                                        <p:cTn id="7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6" grpId="0"/>
      <p:bldP spid="47" grpId="0"/>
      <p:bldP spid="48" grpId="0"/>
      <p:bldP spid="49" grpId="0"/>
      <p:bldP spid="50" grpId="0"/>
      <p:bldP spid="51" grpId="0"/>
      <p:bldP spid="52" grpId="0"/>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989" y="2796901"/>
            <a:ext cx="3117724" cy="1751594"/>
          </a:xfrm>
          <a:prstGeom prst="rect">
            <a:avLst/>
          </a:prstGeom>
        </p:spPr>
      </p:pic>
      <p:cxnSp>
        <p:nvCxnSpPr>
          <p:cNvPr id="15" name="直接连接符 14"/>
          <p:cNvCxnSpPr/>
          <p:nvPr/>
        </p:nvCxnSpPr>
        <p:spPr>
          <a:xfrm>
            <a:off x="5016947" y="3672698"/>
            <a:ext cx="7175053" cy="0"/>
          </a:xfrm>
          <a:prstGeom prst="line">
            <a:avLst/>
          </a:prstGeom>
          <a:ln>
            <a:solidFill>
              <a:srgbClr val="4C4B50"/>
            </a:solidFill>
            <a:prstDash val="solid"/>
          </a:ln>
        </p:spPr>
        <p:style>
          <a:lnRef idx="1">
            <a:schemeClr val="accent1"/>
          </a:lnRef>
          <a:fillRef idx="0">
            <a:schemeClr val="accent1"/>
          </a:fillRef>
          <a:effectRef idx="0">
            <a:schemeClr val="accent1"/>
          </a:effectRef>
          <a:fontRef idx="minor">
            <a:schemeClr val="tx1"/>
          </a:fontRef>
        </p:style>
      </p:cxnSp>
      <p:pic>
        <p:nvPicPr>
          <p:cNvPr id="25"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447"/>
            <a:ext cx="4376181" cy="2944874"/>
          </a:xfrm>
          <a:prstGeom prst="rect">
            <a:avLst/>
          </a:prstGeom>
        </p:spPr>
      </p:pic>
      <p:grpSp>
        <p:nvGrpSpPr>
          <p:cNvPr id="21" name="Google Shape;4116;p70"/>
          <p:cNvGrpSpPr/>
          <p:nvPr/>
        </p:nvGrpSpPr>
        <p:grpSpPr>
          <a:xfrm rot="-2700000">
            <a:off x="3074167" y="1062806"/>
            <a:ext cx="785089" cy="1116116"/>
            <a:chOff x="7598756" y="3540791"/>
            <a:chExt cx="735612" cy="1045777"/>
          </a:xfrm>
        </p:grpSpPr>
        <p:sp>
          <p:nvSpPr>
            <p:cNvPr id="22" name="Google Shape;4117;p70"/>
            <p:cNvSpPr/>
            <p:nvPr/>
          </p:nvSpPr>
          <p:spPr>
            <a:xfrm>
              <a:off x="7878884" y="3540791"/>
              <a:ext cx="205062" cy="27172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23" name="Google Shape;4118;p70"/>
            <p:cNvSpPr/>
            <p:nvPr/>
          </p:nvSpPr>
          <p:spPr>
            <a:xfrm>
              <a:off x="7901564" y="3643018"/>
              <a:ext cx="182382" cy="169493"/>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chemeClr val="accen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24" name="Google Shape;4119;p70"/>
            <p:cNvSpPr/>
            <p:nvPr/>
          </p:nvSpPr>
          <p:spPr>
            <a:xfrm>
              <a:off x="8058168" y="3593121"/>
              <a:ext cx="248044" cy="240631"/>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26" name="Google Shape;4120;p70"/>
            <p:cNvSpPr/>
            <p:nvPr/>
          </p:nvSpPr>
          <p:spPr>
            <a:xfrm>
              <a:off x="8058168" y="3644511"/>
              <a:ext cx="173476" cy="189241"/>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chemeClr val="accen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27" name="Google Shape;4121;p70"/>
            <p:cNvSpPr/>
            <p:nvPr/>
          </p:nvSpPr>
          <p:spPr>
            <a:xfrm>
              <a:off x="8066079" y="3802609"/>
              <a:ext cx="268290" cy="216900"/>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28" name="Google Shape;4122;p70"/>
            <p:cNvSpPr/>
            <p:nvPr/>
          </p:nvSpPr>
          <p:spPr>
            <a:xfrm>
              <a:off x="8066079" y="3802609"/>
              <a:ext cx="182326" cy="173420"/>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chemeClr val="accen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29" name="Google Shape;4123;p70"/>
            <p:cNvSpPr/>
            <p:nvPr/>
          </p:nvSpPr>
          <p:spPr>
            <a:xfrm>
              <a:off x="7933704" y="3844594"/>
              <a:ext cx="188743" cy="283558"/>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0" name="Google Shape;4124;p70"/>
            <p:cNvSpPr/>
            <p:nvPr/>
          </p:nvSpPr>
          <p:spPr>
            <a:xfrm>
              <a:off x="7949027" y="3844594"/>
              <a:ext cx="173420" cy="166506"/>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chemeClr val="accen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1" name="Google Shape;4125;p70"/>
            <p:cNvSpPr/>
            <p:nvPr/>
          </p:nvSpPr>
          <p:spPr>
            <a:xfrm>
              <a:off x="7753867" y="3767980"/>
              <a:ext cx="284111" cy="17939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 name="Google Shape;4126;p70"/>
            <p:cNvSpPr/>
            <p:nvPr/>
          </p:nvSpPr>
          <p:spPr>
            <a:xfrm>
              <a:off x="7874403" y="3767980"/>
              <a:ext cx="163574" cy="174969"/>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chemeClr val="accen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3" name="Google Shape;4127;p70"/>
            <p:cNvSpPr/>
            <p:nvPr/>
          </p:nvSpPr>
          <p:spPr>
            <a:xfrm>
              <a:off x="7978677" y="3752712"/>
              <a:ext cx="159093" cy="148749"/>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chemeClr val="lt2"/>
            </a:solidFill>
            <a:ln>
              <a:noFill/>
            </a:ln>
          </p:spPr>
          <p:txBody>
            <a:bodyPr spcFirstLastPara="1" wrap="square" lIns="121900" tIns="121900" rIns="121900" bIns="121900" anchor="ctr" anchorCtr="0">
              <a:noAutofit/>
            </a:bodyPr>
            <a:lstStyle/>
            <a:p>
              <a:endParaRPr sz="2400">
                <a:solidFill>
                  <a:prstClr val="black"/>
                </a:solidFill>
              </a:endParaRPr>
            </a:p>
          </p:txBody>
        </p:sp>
        <p:grpSp>
          <p:nvGrpSpPr>
            <p:cNvPr id="34" name="Google Shape;4128;p70"/>
            <p:cNvGrpSpPr/>
            <p:nvPr/>
          </p:nvGrpSpPr>
          <p:grpSpPr>
            <a:xfrm>
              <a:off x="7598756" y="4194312"/>
              <a:ext cx="405145" cy="392256"/>
              <a:chOff x="7598756" y="4194312"/>
              <a:chExt cx="405145" cy="392256"/>
            </a:xfrm>
          </p:grpSpPr>
          <p:sp>
            <p:nvSpPr>
              <p:cNvPr id="35" name="Google Shape;4129;p70"/>
              <p:cNvSpPr/>
              <p:nvPr/>
            </p:nvSpPr>
            <p:spPr>
              <a:xfrm>
                <a:off x="7706460" y="4194312"/>
                <a:ext cx="97857" cy="18824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6" name="Google Shape;4130;p70"/>
              <p:cNvSpPr/>
              <p:nvPr/>
            </p:nvSpPr>
            <p:spPr>
              <a:xfrm>
                <a:off x="7737105" y="4262463"/>
                <a:ext cx="62785" cy="121090"/>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chemeClr val="accen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7" name="Google Shape;4131;p70"/>
              <p:cNvSpPr/>
              <p:nvPr/>
            </p:nvSpPr>
            <p:spPr>
              <a:xfrm>
                <a:off x="7802767" y="4225953"/>
                <a:ext cx="144323" cy="159591"/>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8" name="Google Shape;4132;p70"/>
              <p:cNvSpPr/>
              <p:nvPr/>
            </p:nvSpPr>
            <p:spPr>
              <a:xfrm>
                <a:off x="7802325" y="4280773"/>
                <a:ext cx="92878" cy="102282"/>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chemeClr val="accen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9" name="Google Shape;4133;p70"/>
              <p:cNvSpPr/>
              <p:nvPr/>
            </p:nvSpPr>
            <p:spPr>
              <a:xfrm>
                <a:off x="7810180" y="4366239"/>
                <a:ext cx="193722" cy="90444"/>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40" name="Google Shape;4134;p70"/>
              <p:cNvSpPr/>
              <p:nvPr/>
            </p:nvSpPr>
            <p:spPr>
              <a:xfrm>
                <a:off x="7810678" y="4373153"/>
                <a:ext cx="124077" cy="57807"/>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chemeClr val="accen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41" name="Google Shape;4135;p70"/>
              <p:cNvSpPr/>
              <p:nvPr/>
            </p:nvSpPr>
            <p:spPr>
              <a:xfrm>
                <a:off x="7798342" y="4398323"/>
                <a:ext cx="97359" cy="18824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42" name="Google Shape;4136;p70"/>
              <p:cNvSpPr/>
              <p:nvPr/>
            </p:nvSpPr>
            <p:spPr>
              <a:xfrm>
                <a:off x="7802767" y="4397327"/>
                <a:ext cx="62343" cy="121090"/>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chemeClr val="accen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43" name="Google Shape;4137;p70"/>
              <p:cNvSpPr/>
              <p:nvPr/>
            </p:nvSpPr>
            <p:spPr>
              <a:xfrm>
                <a:off x="7654627" y="4395391"/>
                <a:ext cx="145264" cy="159093"/>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44" name="Google Shape;4138;p70"/>
              <p:cNvSpPr/>
              <p:nvPr/>
            </p:nvSpPr>
            <p:spPr>
              <a:xfrm>
                <a:off x="7706957" y="4397825"/>
                <a:ext cx="93431" cy="101840"/>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chemeClr val="accen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45" name="Google Shape;4139;p70"/>
              <p:cNvSpPr/>
              <p:nvPr/>
            </p:nvSpPr>
            <p:spPr>
              <a:xfrm>
                <a:off x="7598756" y="4323257"/>
                <a:ext cx="193722" cy="91440"/>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46" name="Google Shape;4140;p70"/>
              <p:cNvSpPr/>
              <p:nvPr/>
            </p:nvSpPr>
            <p:spPr>
              <a:xfrm>
                <a:off x="7667959" y="4349422"/>
                <a:ext cx="124022" cy="58360"/>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chemeClr val="accen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47" name="Google Shape;4141;p70"/>
              <p:cNvSpPr/>
              <p:nvPr/>
            </p:nvSpPr>
            <p:spPr>
              <a:xfrm>
                <a:off x="7770185" y="4359324"/>
                <a:ext cx="62288" cy="62288"/>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121900" tIns="121900" rIns="121900" bIns="121900" anchor="ctr" anchorCtr="0">
                <a:noAutofit/>
              </a:bodyPr>
              <a:lstStyle/>
              <a:p>
                <a:endParaRPr sz="2400">
                  <a:solidFill>
                    <a:prstClr val="black"/>
                  </a:solidFill>
                </a:endParaRPr>
              </a:p>
            </p:txBody>
          </p:sp>
        </p:grpSp>
      </p:grpSp>
      <p:grpSp>
        <p:nvGrpSpPr>
          <p:cNvPr id="48" name="Google Shape;4156;p70"/>
          <p:cNvGrpSpPr/>
          <p:nvPr/>
        </p:nvGrpSpPr>
        <p:grpSpPr>
          <a:xfrm>
            <a:off x="10789734" y="5112900"/>
            <a:ext cx="1207828" cy="1641199"/>
            <a:chOff x="5394354" y="3272600"/>
            <a:chExt cx="905871" cy="1230899"/>
          </a:xfrm>
        </p:grpSpPr>
        <p:sp>
          <p:nvSpPr>
            <p:cNvPr id="49" name="Google Shape;4157;p70"/>
            <p:cNvSpPr/>
            <p:nvPr/>
          </p:nvSpPr>
          <p:spPr>
            <a:xfrm>
              <a:off x="5396968" y="3275214"/>
              <a:ext cx="863672" cy="1073802"/>
            </a:xfrm>
            <a:custGeom>
              <a:avLst/>
              <a:gdLst/>
              <a:ahLst/>
              <a:cxnLst/>
              <a:rect l="l" t="t" r="r" b="b"/>
              <a:pathLst>
                <a:path w="18500" h="23001" extrusionOk="0">
                  <a:moveTo>
                    <a:pt x="6133" y="1"/>
                  </a:moveTo>
                  <a:lnTo>
                    <a:pt x="960" y="11305"/>
                  </a:lnTo>
                  <a:lnTo>
                    <a:pt x="905" y="11426"/>
                  </a:lnTo>
                  <a:lnTo>
                    <a:pt x="1" y="13402"/>
                  </a:lnTo>
                  <a:lnTo>
                    <a:pt x="1557" y="14474"/>
                  </a:lnTo>
                  <a:lnTo>
                    <a:pt x="1874" y="14688"/>
                  </a:lnTo>
                  <a:lnTo>
                    <a:pt x="13980" y="23001"/>
                  </a:lnTo>
                  <a:lnTo>
                    <a:pt x="17838" y="10000"/>
                  </a:lnTo>
                  <a:lnTo>
                    <a:pt x="17931" y="9684"/>
                  </a:lnTo>
                  <a:lnTo>
                    <a:pt x="18499" y="7754"/>
                  </a:lnTo>
                  <a:lnTo>
                    <a:pt x="16757" y="6655"/>
                  </a:lnTo>
                  <a:lnTo>
                    <a:pt x="16747" y="6645"/>
                  </a:lnTo>
                  <a:lnTo>
                    <a:pt x="6133" y="1"/>
                  </a:ln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0" name="Google Shape;4158;p70"/>
            <p:cNvSpPr/>
            <p:nvPr/>
          </p:nvSpPr>
          <p:spPr>
            <a:xfrm>
              <a:off x="5593605" y="3461021"/>
              <a:ext cx="507373" cy="578661"/>
            </a:xfrm>
            <a:custGeom>
              <a:avLst/>
              <a:gdLst/>
              <a:ahLst/>
              <a:cxnLst/>
              <a:rect l="l" t="t" r="r" b="b"/>
              <a:pathLst>
                <a:path w="10868" h="12395" extrusionOk="0">
                  <a:moveTo>
                    <a:pt x="3402" y="0"/>
                  </a:moveTo>
                  <a:lnTo>
                    <a:pt x="1" y="8071"/>
                  </a:lnTo>
                  <a:lnTo>
                    <a:pt x="7326" y="12395"/>
                  </a:lnTo>
                  <a:lnTo>
                    <a:pt x="10867" y="4650"/>
                  </a:lnTo>
                  <a:lnTo>
                    <a:pt x="3402" y="0"/>
                  </a:ln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1" name="Google Shape;4159;p70"/>
            <p:cNvSpPr/>
            <p:nvPr/>
          </p:nvSpPr>
          <p:spPr>
            <a:xfrm>
              <a:off x="5396968" y="3802990"/>
              <a:ext cx="134033" cy="157982"/>
            </a:xfrm>
            <a:custGeom>
              <a:avLst/>
              <a:gdLst/>
              <a:ahLst/>
              <a:cxnLst/>
              <a:rect l="l" t="t" r="r" b="b"/>
              <a:pathLst>
                <a:path w="2871" h="3384" extrusionOk="0">
                  <a:moveTo>
                    <a:pt x="960" y="0"/>
                  </a:moveTo>
                  <a:lnTo>
                    <a:pt x="905" y="121"/>
                  </a:lnTo>
                  <a:lnTo>
                    <a:pt x="1" y="2097"/>
                  </a:lnTo>
                  <a:lnTo>
                    <a:pt x="1557" y="3169"/>
                  </a:lnTo>
                  <a:lnTo>
                    <a:pt x="1874" y="3383"/>
                  </a:lnTo>
                  <a:lnTo>
                    <a:pt x="2871" y="1193"/>
                  </a:lnTo>
                  <a:lnTo>
                    <a:pt x="960" y="0"/>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2" name="Google Shape;4160;p70"/>
            <p:cNvSpPr/>
            <p:nvPr/>
          </p:nvSpPr>
          <p:spPr>
            <a:xfrm>
              <a:off x="6141824" y="3585437"/>
              <a:ext cx="118813" cy="141876"/>
            </a:xfrm>
            <a:custGeom>
              <a:avLst/>
              <a:gdLst/>
              <a:ahLst/>
              <a:cxnLst/>
              <a:rect l="l" t="t" r="r" b="b"/>
              <a:pathLst>
                <a:path w="2545" h="3039" extrusionOk="0">
                  <a:moveTo>
                    <a:pt x="792" y="0"/>
                  </a:moveTo>
                  <a:lnTo>
                    <a:pt x="0" y="1874"/>
                  </a:lnTo>
                  <a:lnTo>
                    <a:pt x="1976" y="3039"/>
                  </a:lnTo>
                  <a:lnTo>
                    <a:pt x="2544" y="1109"/>
                  </a:lnTo>
                  <a:lnTo>
                    <a:pt x="802" y="10"/>
                  </a:lnTo>
                  <a:lnTo>
                    <a:pt x="792" y="0"/>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3" name="Google Shape;4161;p70"/>
            <p:cNvSpPr/>
            <p:nvPr/>
          </p:nvSpPr>
          <p:spPr>
            <a:xfrm>
              <a:off x="5674976" y="3554531"/>
              <a:ext cx="343321" cy="391640"/>
            </a:xfrm>
            <a:custGeom>
              <a:avLst/>
              <a:gdLst/>
              <a:ahLst/>
              <a:cxnLst/>
              <a:rect l="l" t="t" r="r" b="b"/>
              <a:pathLst>
                <a:path w="7354" h="8389" extrusionOk="0">
                  <a:moveTo>
                    <a:pt x="2303" y="1"/>
                  </a:moveTo>
                  <a:lnTo>
                    <a:pt x="1" y="5462"/>
                  </a:lnTo>
                  <a:lnTo>
                    <a:pt x="4949" y="8388"/>
                  </a:lnTo>
                  <a:lnTo>
                    <a:pt x="7354" y="3151"/>
                  </a:lnTo>
                  <a:lnTo>
                    <a:pt x="2303" y="1"/>
                  </a:lnTo>
                  <a:close/>
                </a:path>
              </a:pathLst>
            </a:custGeom>
            <a:solidFill>
              <a:srgbClr val="FBC73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4" name="Google Shape;4162;p70"/>
            <p:cNvSpPr/>
            <p:nvPr/>
          </p:nvSpPr>
          <p:spPr>
            <a:xfrm>
              <a:off x="5736320" y="3625446"/>
              <a:ext cx="218906" cy="249811"/>
            </a:xfrm>
            <a:custGeom>
              <a:avLst/>
              <a:gdLst/>
              <a:ahLst/>
              <a:cxnLst/>
              <a:rect l="l" t="t" r="r" b="b"/>
              <a:pathLst>
                <a:path w="4689" h="5351" extrusionOk="0">
                  <a:moveTo>
                    <a:pt x="1464" y="1"/>
                  </a:moveTo>
                  <a:lnTo>
                    <a:pt x="1" y="3486"/>
                  </a:lnTo>
                  <a:lnTo>
                    <a:pt x="3160" y="5350"/>
                  </a:lnTo>
                  <a:lnTo>
                    <a:pt x="4688" y="2005"/>
                  </a:lnTo>
                  <a:lnTo>
                    <a:pt x="1464" y="1"/>
                  </a:ln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5" name="Google Shape;4163;p70"/>
            <p:cNvSpPr/>
            <p:nvPr/>
          </p:nvSpPr>
          <p:spPr>
            <a:xfrm>
              <a:off x="5680625" y="3272600"/>
              <a:ext cx="386832" cy="1039021"/>
            </a:xfrm>
            <a:custGeom>
              <a:avLst/>
              <a:gdLst/>
              <a:ahLst/>
              <a:cxnLst/>
              <a:rect l="l" t="t" r="r" b="b"/>
              <a:pathLst>
                <a:path w="8286" h="22256" extrusionOk="0">
                  <a:moveTo>
                    <a:pt x="103" y="1"/>
                  </a:moveTo>
                  <a:lnTo>
                    <a:pt x="1" y="113"/>
                  </a:lnTo>
                  <a:lnTo>
                    <a:pt x="75" y="187"/>
                  </a:lnTo>
                  <a:lnTo>
                    <a:pt x="812" y="989"/>
                  </a:lnTo>
                  <a:lnTo>
                    <a:pt x="1716" y="2088"/>
                  </a:lnTo>
                  <a:lnTo>
                    <a:pt x="2414" y="3030"/>
                  </a:lnTo>
                  <a:lnTo>
                    <a:pt x="3179" y="4139"/>
                  </a:lnTo>
                  <a:lnTo>
                    <a:pt x="3961" y="5415"/>
                  </a:lnTo>
                  <a:lnTo>
                    <a:pt x="4353" y="6114"/>
                  </a:lnTo>
                  <a:lnTo>
                    <a:pt x="4726" y="6785"/>
                  </a:lnTo>
                  <a:lnTo>
                    <a:pt x="5462" y="8295"/>
                  </a:lnTo>
                  <a:lnTo>
                    <a:pt x="6170" y="9991"/>
                  </a:lnTo>
                  <a:lnTo>
                    <a:pt x="6823" y="11864"/>
                  </a:lnTo>
                  <a:lnTo>
                    <a:pt x="7372" y="13905"/>
                  </a:lnTo>
                  <a:lnTo>
                    <a:pt x="7699" y="15546"/>
                  </a:lnTo>
                  <a:lnTo>
                    <a:pt x="7876" y="16682"/>
                  </a:lnTo>
                  <a:lnTo>
                    <a:pt x="8006" y="17857"/>
                  </a:lnTo>
                  <a:lnTo>
                    <a:pt x="8090" y="19068"/>
                  </a:lnTo>
                  <a:lnTo>
                    <a:pt x="8127" y="20317"/>
                  </a:lnTo>
                  <a:lnTo>
                    <a:pt x="8109" y="21594"/>
                  </a:lnTo>
                  <a:lnTo>
                    <a:pt x="8071" y="22246"/>
                  </a:lnTo>
                  <a:lnTo>
                    <a:pt x="8220" y="22255"/>
                  </a:lnTo>
                  <a:lnTo>
                    <a:pt x="8258" y="21594"/>
                  </a:lnTo>
                  <a:lnTo>
                    <a:pt x="8286" y="20308"/>
                  </a:lnTo>
                  <a:lnTo>
                    <a:pt x="8248" y="19059"/>
                  </a:lnTo>
                  <a:lnTo>
                    <a:pt x="8165" y="17847"/>
                  </a:lnTo>
                  <a:lnTo>
                    <a:pt x="8034" y="16664"/>
                  </a:lnTo>
                  <a:lnTo>
                    <a:pt x="7857" y="15518"/>
                  </a:lnTo>
                  <a:lnTo>
                    <a:pt x="7521" y="13868"/>
                  </a:lnTo>
                  <a:lnTo>
                    <a:pt x="6962" y="11818"/>
                  </a:lnTo>
                  <a:lnTo>
                    <a:pt x="6310" y="9935"/>
                  </a:lnTo>
                  <a:lnTo>
                    <a:pt x="5602" y="8230"/>
                  </a:lnTo>
                  <a:lnTo>
                    <a:pt x="4856" y="6711"/>
                  </a:lnTo>
                  <a:lnTo>
                    <a:pt x="4493" y="6030"/>
                  </a:lnTo>
                  <a:lnTo>
                    <a:pt x="4092" y="5332"/>
                  </a:lnTo>
                  <a:lnTo>
                    <a:pt x="3300" y="4055"/>
                  </a:lnTo>
                  <a:lnTo>
                    <a:pt x="2545" y="2936"/>
                  </a:lnTo>
                  <a:lnTo>
                    <a:pt x="1837" y="1995"/>
                  </a:lnTo>
                  <a:lnTo>
                    <a:pt x="923" y="877"/>
                  </a:lnTo>
                  <a:lnTo>
                    <a:pt x="187" y="75"/>
                  </a:lnTo>
                  <a:lnTo>
                    <a:pt x="103"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6" name="Google Shape;4164;p70"/>
            <p:cNvSpPr/>
            <p:nvPr/>
          </p:nvSpPr>
          <p:spPr>
            <a:xfrm>
              <a:off x="5394354" y="3630675"/>
              <a:ext cx="866707" cy="272827"/>
            </a:xfrm>
            <a:custGeom>
              <a:avLst/>
              <a:gdLst/>
              <a:ahLst/>
              <a:cxnLst/>
              <a:rect l="l" t="t" r="r" b="b"/>
              <a:pathLst>
                <a:path w="18565" h="5844" extrusionOk="0">
                  <a:moveTo>
                    <a:pt x="15340" y="1"/>
                  </a:moveTo>
                  <a:lnTo>
                    <a:pt x="13355" y="150"/>
                  </a:lnTo>
                  <a:lnTo>
                    <a:pt x="11501" y="411"/>
                  </a:lnTo>
                  <a:lnTo>
                    <a:pt x="9777" y="783"/>
                  </a:lnTo>
                  <a:lnTo>
                    <a:pt x="8192" y="1231"/>
                  </a:lnTo>
                  <a:lnTo>
                    <a:pt x="6739" y="1734"/>
                  </a:lnTo>
                  <a:lnTo>
                    <a:pt x="5425" y="2284"/>
                  </a:lnTo>
                  <a:lnTo>
                    <a:pt x="4241" y="2843"/>
                  </a:lnTo>
                  <a:lnTo>
                    <a:pt x="3206" y="3412"/>
                  </a:lnTo>
                  <a:lnTo>
                    <a:pt x="1902" y="4232"/>
                  </a:lnTo>
                  <a:lnTo>
                    <a:pt x="224" y="5508"/>
                  </a:lnTo>
                  <a:lnTo>
                    <a:pt x="1" y="5732"/>
                  </a:lnTo>
                  <a:lnTo>
                    <a:pt x="112" y="5844"/>
                  </a:lnTo>
                  <a:lnTo>
                    <a:pt x="336" y="5620"/>
                  </a:lnTo>
                  <a:lnTo>
                    <a:pt x="1995" y="4353"/>
                  </a:lnTo>
                  <a:lnTo>
                    <a:pt x="3300" y="3542"/>
                  </a:lnTo>
                  <a:lnTo>
                    <a:pt x="4325" y="2983"/>
                  </a:lnTo>
                  <a:lnTo>
                    <a:pt x="5499" y="2414"/>
                  </a:lnTo>
                  <a:lnTo>
                    <a:pt x="6804" y="1874"/>
                  </a:lnTo>
                  <a:lnTo>
                    <a:pt x="8248" y="1371"/>
                  </a:lnTo>
                  <a:lnTo>
                    <a:pt x="9823" y="933"/>
                  </a:lnTo>
                  <a:lnTo>
                    <a:pt x="11538" y="569"/>
                  </a:lnTo>
                  <a:lnTo>
                    <a:pt x="13374" y="299"/>
                  </a:lnTo>
                  <a:lnTo>
                    <a:pt x="15350" y="159"/>
                  </a:lnTo>
                  <a:lnTo>
                    <a:pt x="17456" y="150"/>
                  </a:lnTo>
                  <a:lnTo>
                    <a:pt x="18555" y="215"/>
                  </a:lnTo>
                  <a:lnTo>
                    <a:pt x="18565" y="57"/>
                  </a:lnTo>
                  <a:lnTo>
                    <a:pt x="17456"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7" name="Google Shape;4165;p70"/>
            <p:cNvSpPr/>
            <p:nvPr/>
          </p:nvSpPr>
          <p:spPr>
            <a:xfrm>
              <a:off x="5967783" y="4270681"/>
              <a:ext cx="248037" cy="232818"/>
            </a:xfrm>
            <a:custGeom>
              <a:avLst/>
              <a:gdLst/>
              <a:ahLst/>
              <a:cxnLst/>
              <a:rect l="l" t="t" r="r" b="b"/>
              <a:pathLst>
                <a:path w="5313" h="4987" extrusionOk="0">
                  <a:moveTo>
                    <a:pt x="2247" y="0"/>
                  </a:moveTo>
                  <a:lnTo>
                    <a:pt x="476" y="802"/>
                  </a:lnTo>
                  <a:lnTo>
                    <a:pt x="1" y="4986"/>
                  </a:lnTo>
                  <a:lnTo>
                    <a:pt x="5313" y="2861"/>
                  </a:lnTo>
                  <a:lnTo>
                    <a:pt x="2247" y="0"/>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8" name="Google Shape;4166;p70"/>
            <p:cNvSpPr/>
            <p:nvPr/>
          </p:nvSpPr>
          <p:spPr>
            <a:xfrm>
              <a:off x="6240562" y="3603691"/>
              <a:ext cx="59663" cy="60084"/>
            </a:xfrm>
            <a:custGeom>
              <a:avLst/>
              <a:gdLst/>
              <a:ahLst/>
              <a:cxnLst/>
              <a:rect l="l" t="t" r="r" b="b"/>
              <a:pathLst>
                <a:path w="1278" h="1287" extrusionOk="0">
                  <a:moveTo>
                    <a:pt x="634" y="1"/>
                  </a:moveTo>
                  <a:lnTo>
                    <a:pt x="504" y="10"/>
                  </a:lnTo>
                  <a:lnTo>
                    <a:pt x="280" y="113"/>
                  </a:lnTo>
                  <a:lnTo>
                    <a:pt x="103" y="280"/>
                  </a:lnTo>
                  <a:lnTo>
                    <a:pt x="10" y="513"/>
                  </a:lnTo>
                  <a:lnTo>
                    <a:pt x="1" y="644"/>
                  </a:lnTo>
                  <a:lnTo>
                    <a:pt x="10" y="774"/>
                  </a:lnTo>
                  <a:lnTo>
                    <a:pt x="103" y="1007"/>
                  </a:lnTo>
                  <a:lnTo>
                    <a:pt x="280" y="1175"/>
                  </a:lnTo>
                  <a:lnTo>
                    <a:pt x="504" y="1278"/>
                  </a:lnTo>
                  <a:lnTo>
                    <a:pt x="634" y="1287"/>
                  </a:lnTo>
                  <a:lnTo>
                    <a:pt x="765" y="1278"/>
                  </a:lnTo>
                  <a:lnTo>
                    <a:pt x="998" y="1175"/>
                  </a:lnTo>
                  <a:lnTo>
                    <a:pt x="1175" y="1007"/>
                  </a:lnTo>
                  <a:lnTo>
                    <a:pt x="1268" y="774"/>
                  </a:lnTo>
                  <a:lnTo>
                    <a:pt x="1278" y="644"/>
                  </a:lnTo>
                  <a:lnTo>
                    <a:pt x="1268" y="513"/>
                  </a:lnTo>
                  <a:lnTo>
                    <a:pt x="1175" y="280"/>
                  </a:lnTo>
                  <a:lnTo>
                    <a:pt x="998" y="113"/>
                  </a:lnTo>
                  <a:lnTo>
                    <a:pt x="765" y="10"/>
                  </a:lnTo>
                  <a:lnTo>
                    <a:pt x="634" y="1"/>
                  </a:lnTo>
                  <a:close/>
                </a:path>
              </a:pathLst>
            </a:custGeom>
            <a:solidFill>
              <a:srgbClr val="FBC730"/>
            </a:solidFill>
            <a:ln>
              <a:noFill/>
            </a:ln>
          </p:spPr>
          <p:txBody>
            <a:bodyPr spcFirstLastPara="1" wrap="square" lIns="121900" tIns="121900" rIns="121900" bIns="121900" anchor="ctr" anchorCtr="0">
              <a:noAutofit/>
            </a:bodyPr>
            <a:lstStyle/>
            <a:p>
              <a:endParaRPr sz="2400">
                <a:solidFill>
                  <a:prstClr val="black"/>
                </a:solidFill>
              </a:endParaRPr>
            </a:p>
          </p:txBody>
        </p:sp>
      </p:grpSp>
      <p:pic>
        <p:nvPicPr>
          <p:cNvPr id="3" name="Picture 2"/>
          <p:cNvPicPr>
            <a:picLocks noChangeAspect="1"/>
          </p:cNvPicPr>
          <p:nvPr/>
        </p:nvPicPr>
        <p:blipFill>
          <a:blip r:embed="rId5"/>
          <a:stretch>
            <a:fillRect/>
          </a:stretch>
        </p:blipFill>
        <p:spPr>
          <a:xfrm>
            <a:off x="3054890" y="2337069"/>
            <a:ext cx="9400847" cy="2444708"/>
          </a:xfrm>
          <a:prstGeom prst="rect">
            <a:avLst/>
          </a:prstGeom>
        </p:spPr>
      </p:pic>
    </p:spTree>
    <p:extLst>
      <p:ext uri="{BB962C8B-B14F-4D97-AF65-F5344CB8AC3E}">
        <p14:creationId xmlns:p14="http://schemas.microsoft.com/office/powerpoint/2010/main" val="1481539136"/>
      </p:ext>
    </p:extLst>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26520" y="97752"/>
            <a:ext cx="7443861" cy="2566638"/>
          </a:xfrm>
          <a:prstGeom prst="rect">
            <a:avLst/>
          </a:prstGeom>
        </p:spPr>
      </p:pic>
      <p:grpSp>
        <p:nvGrpSpPr>
          <p:cNvPr id="5" name="Google Shape;4142;p70"/>
          <p:cNvGrpSpPr/>
          <p:nvPr/>
        </p:nvGrpSpPr>
        <p:grpSpPr>
          <a:xfrm rot="3599945">
            <a:off x="232646" y="285580"/>
            <a:ext cx="2257855" cy="3063779"/>
            <a:chOff x="4524775" y="3187375"/>
            <a:chExt cx="622575" cy="888850"/>
          </a:xfrm>
        </p:grpSpPr>
        <p:sp>
          <p:nvSpPr>
            <p:cNvPr id="6" name="Google Shape;4143;p70"/>
            <p:cNvSpPr/>
            <p:nvPr/>
          </p:nvSpPr>
          <p:spPr>
            <a:xfrm>
              <a:off x="4936475" y="3836925"/>
              <a:ext cx="89475" cy="239300"/>
            </a:xfrm>
            <a:custGeom>
              <a:avLst/>
              <a:gdLst/>
              <a:ahLst/>
              <a:cxnLst/>
              <a:rect l="l" t="t" r="r" b="b"/>
              <a:pathLst>
                <a:path w="3579" h="9572" extrusionOk="0">
                  <a:moveTo>
                    <a:pt x="3495" y="1"/>
                  </a:moveTo>
                  <a:lnTo>
                    <a:pt x="3420" y="38"/>
                  </a:lnTo>
                  <a:lnTo>
                    <a:pt x="3327" y="131"/>
                  </a:lnTo>
                  <a:lnTo>
                    <a:pt x="3243" y="327"/>
                  </a:lnTo>
                  <a:lnTo>
                    <a:pt x="3122" y="765"/>
                  </a:lnTo>
                  <a:lnTo>
                    <a:pt x="2861" y="1287"/>
                  </a:lnTo>
                  <a:lnTo>
                    <a:pt x="2572" y="1744"/>
                  </a:lnTo>
                  <a:lnTo>
                    <a:pt x="2367" y="2005"/>
                  </a:lnTo>
                  <a:lnTo>
                    <a:pt x="2050" y="2424"/>
                  </a:lnTo>
                  <a:lnTo>
                    <a:pt x="1426" y="3291"/>
                  </a:lnTo>
                  <a:lnTo>
                    <a:pt x="857" y="4195"/>
                  </a:lnTo>
                  <a:lnTo>
                    <a:pt x="401" y="5145"/>
                  </a:lnTo>
                  <a:lnTo>
                    <a:pt x="224" y="5648"/>
                  </a:lnTo>
                  <a:lnTo>
                    <a:pt x="149" y="5900"/>
                  </a:lnTo>
                  <a:lnTo>
                    <a:pt x="47" y="6431"/>
                  </a:lnTo>
                  <a:lnTo>
                    <a:pt x="0" y="6972"/>
                  </a:lnTo>
                  <a:lnTo>
                    <a:pt x="28" y="7503"/>
                  </a:lnTo>
                  <a:lnTo>
                    <a:pt x="112" y="8025"/>
                  </a:lnTo>
                  <a:lnTo>
                    <a:pt x="280" y="8528"/>
                  </a:lnTo>
                  <a:lnTo>
                    <a:pt x="513" y="8985"/>
                  </a:lnTo>
                  <a:lnTo>
                    <a:pt x="839" y="9395"/>
                  </a:lnTo>
                  <a:lnTo>
                    <a:pt x="1025" y="9572"/>
                  </a:lnTo>
                  <a:lnTo>
                    <a:pt x="1566" y="9097"/>
                  </a:lnTo>
                  <a:lnTo>
                    <a:pt x="2116" y="8621"/>
                  </a:lnTo>
                  <a:lnTo>
                    <a:pt x="1929" y="8528"/>
                  </a:lnTo>
                  <a:lnTo>
                    <a:pt x="1612" y="8267"/>
                  </a:lnTo>
                  <a:lnTo>
                    <a:pt x="1361" y="7950"/>
                  </a:lnTo>
                  <a:lnTo>
                    <a:pt x="1174" y="7578"/>
                  </a:lnTo>
                  <a:lnTo>
                    <a:pt x="1062" y="7177"/>
                  </a:lnTo>
                  <a:lnTo>
                    <a:pt x="1007" y="6748"/>
                  </a:lnTo>
                  <a:lnTo>
                    <a:pt x="1007" y="6310"/>
                  </a:lnTo>
                  <a:lnTo>
                    <a:pt x="1072" y="5881"/>
                  </a:lnTo>
                  <a:lnTo>
                    <a:pt x="1128" y="5676"/>
                  </a:lnTo>
                  <a:lnTo>
                    <a:pt x="1268" y="5276"/>
                  </a:lnTo>
                  <a:lnTo>
                    <a:pt x="1650" y="4521"/>
                  </a:lnTo>
                  <a:lnTo>
                    <a:pt x="2349" y="3458"/>
                  </a:lnTo>
                  <a:lnTo>
                    <a:pt x="2805" y="2741"/>
                  </a:lnTo>
                  <a:lnTo>
                    <a:pt x="2982" y="2443"/>
                  </a:lnTo>
                  <a:lnTo>
                    <a:pt x="3308" y="1781"/>
                  </a:lnTo>
                  <a:lnTo>
                    <a:pt x="3476" y="1240"/>
                  </a:lnTo>
                  <a:lnTo>
                    <a:pt x="3551" y="877"/>
                  </a:lnTo>
                  <a:lnTo>
                    <a:pt x="3579" y="514"/>
                  </a:lnTo>
                  <a:lnTo>
                    <a:pt x="3541" y="169"/>
                  </a:lnTo>
                  <a:lnTo>
                    <a:pt x="3495" y="1"/>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 name="Google Shape;4144;p70"/>
            <p:cNvSpPr/>
            <p:nvPr/>
          </p:nvSpPr>
          <p:spPr>
            <a:xfrm>
              <a:off x="5014050" y="3827150"/>
              <a:ext cx="133300" cy="218100"/>
            </a:xfrm>
            <a:custGeom>
              <a:avLst/>
              <a:gdLst/>
              <a:ahLst/>
              <a:cxnLst/>
              <a:rect l="l" t="t" r="r" b="b"/>
              <a:pathLst>
                <a:path w="5332" h="8724" extrusionOk="0">
                  <a:moveTo>
                    <a:pt x="951" y="1"/>
                  </a:moveTo>
                  <a:lnTo>
                    <a:pt x="839" y="56"/>
                  </a:lnTo>
                  <a:lnTo>
                    <a:pt x="765" y="178"/>
                  </a:lnTo>
                  <a:lnTo>
                    <a:pt x="746" y="243"/>
                  </a:lnTo>
                  <a:lnTo>
                    <a:pt x="746" y="373"/>
                  </a:lnTo>
                  <a:lnTo>
                    <a:pt x="811" y="597"/>
                  </a:lnTo>
                  <a:lnTo>
                    <a:pt x="942" y="988"/>
                  </a:lnTo>
                  <a:lnTo>
                    <a:pt x="970" y="1370"/>
                  </a:lnTo>
                  <a:lnTo>
                    <a:pt x="932" y="1687"/>
                  </a:lnTo>
                  <a:lnTo>
                    <a:pt x="886" y="1874"/>
                  </a:lnTo>
                  <a:lnTo>
                    <a:pt x="718" y="2545"/>
                  </a:lnTo>
                  <a:lnTo>
                    <a:pt x="532" y="3206"/>
                  </a:lnTo>
                  <a:lnTo>
                    <a:pt x="383" y="3598"/>
                  </a:lnTo>
                  <a:lnTo>
                    <a:pt x="122" y="4381"/>
                  </a:lnTo>
                  <a:lnTo>
                    <a:pt x="38" y="4791"/>
                  </a:lnTo>
                  <a:lnTo>
                    <a:pt x="0" y="5033"/>
                  </a:lnTo>
                  <a:lnTo>
                    <a:pt x="0" y="5536"/>
                  </a:lnTo>
                  <a:lnTo>
                    <a:pt x="75" y="6021"/>
                  </a:lnTo>
                  <a:lnTo>
                    <a:pt x="215" y="6496"/>
                  </a:lnTo>
                  <a:lnTo>
                    <a:pt x="410" y="6953"/>
                  </a:lnTo>
                  <a:lnTo>
                    <a:pt x="681" y="7372"/>
                  </a:lnTo>
                  <a:lnTo>
                    <a:pt x="998" y="7745"/>
                  </a:lnTo>
                  <a:lnTo>
                    <a:pt x="1370" y="8071"/>
                  </a:lnTo>
                  <a:lnTo>
                    <a:pt x="1575" y="8211"/>
                  </a:lnTo>
                  <a:lnTo>
                    <a:pt x="1790" y="8341"/>
                  </a:lnTo>
                  <a:lnTo>
                    <a:pt x="2246" y="8537"/>
                  </a:lnTo>
                  <a:lnTo>
                    <a:pt x="2722" y="8668"/>
                  </a:lnTo>
                  <a:lnTo>
                    <a:pt x="3216" y="8723"/>
                  </a:lnTo>
                  <a:lnTo>
                    <a:pt x="3710" y="8714"/>
                  </a:lnTo>
                  <a:lnTo>
                    <a:pt x="4203" y="8640"/>
                  </a:lnTo>
                  <a:lnTo>
                    <a:pt x="4679" y="8490"/>
                  </a:lnTo>
                  <a:lnTo>
                    <a:pt x="5117" y="8276"/>
                  </a:lnTo>
                  <a:lnTo>
                    <a:pt x="5331" y="8146"/>
                  </a:lnTo>
                  <a:lnTo>
                    <a:pt x="5266" y="8062"/>
                  </a:lnTo>
                  <a:lnTo>
                    <a:pt x="5163" y="7885"/>
                  </a:lnTo>
                  <a:lnTo>
                    <a:pt x="5089" y="7568"/>
                  </a:lnTo>
                  <a:lnTo>
                    <a:pt x="5061" y="7363"/>
                  </a:lnTo>
                  <a:lnTo>
                    <a:pt x="5033" y="6888"/>
                  </a:lnTo>
                  <a:lnTo>
                    <a:pt x="5079" y="5937"/>
                  </a:lnTo>
                  <a:lnTo>
                    <a:pt x="5145" y="5462"/>
                  </a:lnTo>
                  <a:lnTo>
                    <a:pt x="5052" y="5611"/>
                  </a:lnTo>
                  <a:lnTo>
                    <a:pt x="4763" y="5825"/>
                  </a:lnTo>
                  <a:lnTo>
                    <a:pt x="4418" y="5946"/>
                  </a:lnTo>
                  <a:lnTo>
                    <a:pt x="4036" y="6012"/>
                  </a:lnTo>
                  <a:lnTo>
                    <a:pt x="3849" y="6021"/>
                  </a:lnTo>
                  <a:lnTo>
                    <a:pt x="3598" y="6039"/>
                  </a:lnTo>
                  <a:lnTo>
                    <a:pt x="3094" y="6058"/>
                  </a:lnTo>
                  <a:lnTo>
                    <a:pt x="2601" y="5993"/>
                  </a:lnTo>
                  <a:lnTo>
                    <a:pt x="2153" y="5825"/>
                  </a:lnTo>
                  <a:lnTo>
                    <a:pt x="1957" y="5676"/>
                  </a:lnTo>
                  <a:lnTo>
                    <a:pt x="1846" y="5574"/>
                  </a:lnTo>
                  <a:lnTo>
                    <a:pt x="1669" y="5341"/>
                  </a:lnTo>
                  <a:lnTo>
                    <a:pt x="1547" y="5070"/>
                  </a:lnTo>
                  <a:lnTo>
                    <a:pt x="1464" y="4781"/>
                  </a:lnTo>
                  <a:lnTo>
                    <a:pt x="1445" y="4632"/>
                  </a:lnTo>
                  <a:lnTo>
                    <a:pt x="1417" y="4343"/>
                  </a:lnTo>
                  <a:lnTo>
                    <a:pt x="1464" y="3747"/>
                  </a:lnTo>
                  <a:lnTo>
                    <a:pt x="1510" y="3449"/>
                  </a:lnTo>
                  <a:lnTo>
                    <a:pt x="1613" y="2806"/>
                  </a:lnTo>
                  <a:lnTo>
                    <a:pt x="1678" y="2153"/>
                  </a:lnTo>
                  <a:lnTo>
                    <a:pt x="1687" y="1995"/>
                  </a:lnTo>
                  <a:lnTo>
                    <a:pt x="1650" y="1622"/>
                  </a:lnTo>
                  <a:lnTo>
                    <a:pt x="1519" y="988"/>
                  </a:lnTo>
                  <a:lnTo>
                    <a:pt x="1305" y="411"/>
                  </a:lnTo>
                  <a:lnTo>
                    <a:pt x="1147" y="131"/>
                  </a:lnTo>
                  <a:lnTo>
                    <a:pt x="1026" y="29"/>
                  </a:lnTo>
                  <a:lnTo>
                    <a:pt x="951" y="1"/>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 name="Google Shape;4145;p70"/>
            <p:cNvSpPr/>
            <p:nvPr/>
          </p:nvSpPr>
          <p:spPr>
            <a:xfrm>
              <a:off x="4547625" y="3189000"/>
              <a:ext cx="492550" cy="643300"/>
            </a:xfrm>
            <a:custGeom>
              <a:avLst/>
              <a:gdLst/>
              <a:ahLst/>
              <a:cxnLst/>
              <a:rect l="l" t="t" r="r" b="b"/>
              <a:pathLst>
                <a:path w="19702" h="25732" extrusionOk="0">
                  <a:moveTo>
                    <a:pt x="2619" y="1"/>
                  </a:moveTo>
                  <a:lnTo>
                    <a:pt x="2190" y="3086"/>
                  </a:lnTo>
                  <a:lnTo>
                    <a:pt x="1827" y="5779"/>
                  </a:lnTo>
                  <a:lnTo>
                    <a:pt x="1342" y="9264"/>
                  </a:lnTo>
                  <a:lnTo>
                    <a:pt x="0" y="19031"/>
                  </a:lnTo>
                  <a:lnTo>
                    <a:pt x="19040" y="25732"/>
                  </a:lnTo>
                  <a:lnTo>
                    <a:pt x="19701" y="5956"/>
                  </a:lnTo>
                  <a:lnTo>
                    <a:pt x="12441" y="3421"/>
                  </a:lnTo>
                  <a:lnTo>
                    <a:pt x="9357" y="2349"/>
                  </a:lnTo>
                  <a:lnTo>
                    <a:pt x="5909" y="1147"/>
                  </a:lnTo>
                  <a:lnTo>
                    <a:pt x="2619" y="1"/>
                  </a:lnTo>
                  <a:close/>
                </a:path>
              </a:pathLst>
            </a:custGeom>
            <a:solidFill>
              <a:schemeClr val="accent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 name="Google Shape;4146;p70"/>
            <p:cNvSpPr/>
            <p:nvPr/>
          </p:nvSpPr>
          <p:spPr>
            <a:xfrm>
              <a:off x="4581175" y="3189000"/>
              <a:ext cx="277975" cy="294750"/>
            </a:xfrm>
            <a:custGeom>
              <a:avLst/>
              <a:gdLst/>
              <a:ahLst/>
              <a:cxnLst/>
              <a:rect l="l" t="t" r="r" b="b"/>
              <a:pathLst>
                <a:path w="11119" h="11790" extrusionOk="0">
                  <a:moveTo>
                    <a:pt x="1277" y="1"/>
                  </a:moveTo>
                  <a:lnTo>
                    <a:pt x="848" y="3086"/>
                  </a:lnTo>
                  <a:lnTo>
                    <a:pt x="485" y="5779"/>
                  </a:lnTo>
                  <a:lnTo>
                    <a:pt x="0" y="9264"/>
                  </a:lnTo>
                  <a:lnTo>
                    <a:pt x="531" y="9488"/>
                  </a:lnTo>
                  <a:lnTo>
                    <a:pt x="1594" y="9898"/>
                  </a:lnTo>
                  <a:lnTo>
                    <a:pt x="3243" y="10429"/>
                  </a:lnTo>
                  <a:lnTo>
                    <a:pt x="5480" y="11007"/>
                  </a:lnTo>
                  <a:lnTo>
                    <a:pt x="7744" y="11492"/>
                  </a:lnTo>
                  <a:lnTo>
                    <a:pt x="8881" y="11715"/>
                  </a:lnTo>
                  <a:lnTo>
                    <a:pt x="9096" y="11762"/>
                  </a:lnTo>
                  <a:lnTo>
                    <a:pt x="9422" y="11790"/>
                  </a:lnTo>
                  <a:lnTo>
                    <a:pt x="9636" y="11762"/>
                  </a:lnTo>
                  <a:lnTo>
                    <a:pt x="9739" y="11734"/>
                  </a:lnTo>
                  <a:lnTo>
                    <a:pt x="9916" y="11650"/>
                  </a:lnTo>
                  <a:lnTo>
                    <a:pt x="10186" y="11389"/>
                  </a:lnTo>
                  <a:lnTo>
                    <a:pt x="10373" y="11044"/>
                  </a:lnTo>
                  <a:lnTo>
                    <a:pt x="10503" y="10662"/>
                  </a:lnTo>
                  <a:lnTo>
                    <a:pt x="10540" y="10467"/>
                  </a:lnTo>
                  <a:lnTo>
                    <a:pt x="10727" y="9600"/>
                  </a:lnTo>
                  <a:lnTo>
                    <a:pt x="10969" y="7848"/>
                  </a:lnTo>
                  <a:lnTo>
                    <a:pt x="11099" y="6086"/>
                  </a:lnTo>
                  <a:lnTo>
                    <a:pt x="11118" y="4316"/>
                  </a:lnTo>
                  <a:lnTo>
                    <a:pt x="11099" y="3421"/>
                  </a:lnTo>
                  <a:lnTo>
                    <a:pt x="8015" y="2349"/>
                  </a:lnTo>
                  <a:lnTo>
                    <a:pt x="4567" y="1147"/>
                  </a:lnTo>
                  <a:lnTo>
                    <a:pt x="1277" y="1"/>
                  </a:ln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 name="Google Shape;4147;p70"/>
            <p:cNvSpPr/>
            <p:nvPr/>
          </p:nvSpPr>
          <p:spPr>
            <a:xfrm>
              <a:off x="4593275" y="3189000"/>
              <a:ext cx="188275" cy="188275"/>
            </a:xfrm>
            <a:custGeom>
              <a:avLst/>
              <a:gdLst/>
              <a:ahLst/>
              <a:cxnLst/>
              <a:rect l="l" t="t" r="r" b="b"/>
              <a:pathLst>
                <a:path w="7531" h="7531" extrusionOk="0">
                  <a:moveTo>
                    <a:pt x="793" y="1"/>
                  </a:moveTo>
                  <a:lnTo>
                    <a:pt x="364" y="3086"/>
                  </a:lnTo>
                  <a:lnTo>
                    <a:pt x="1" y="5779"/>
                  </a:lnTo>
                  <a:lnTo>
                    <a:pt x="541" y="6040"/>
                  </a:lnTo>
                  <a:lnTo>
                    <a:pt x="1650" y="6515"/>
                  </a:lnTo>
                  <a:lnTo>
                    <a:pt x="2787" y="6934"/>
                  </a:lnTo>
                  <a:lnTo>
                    <a:pt x="3933" y="7279"/>
                  </a:lnTo>
                  <a:lnTo>
                    <a:pt x="4521" y="7419"/>
                  </a:lnTo>
                  <a:lnTo>
                    <a:pt x="4819" y="7475"/>
                  </a:lnTo>
                  <a:lnTo>
                    <a:pt x="5425" y="7531"/>
                  </a:lnTo>
                  <a:lnTo>
                    <a:pt x="5872" y="7494"/>
                  </a:lnTo>
                  <a:lnTo>
                    <a:pt x="6151" y="7419"/>
                  </a:lnTo>
                  <a:lnTo>
                    <a:pt x="6394" y="7298"/>
                  </a:lnTo>
                  <a:lnTo>
                    <a:pt x="6617" y="7121"/>
                  </a:lnTo>
                  <a:lnTo>
                    <a:pt x="6701" y="7009"/>
                  </a:lnTo>
                  <a:lnTo>
                    <a:pt x="6832" y="6813"/>
                  </a:lnTo>
                  <a:lnTo>
                    <a:pt x="6972" y="6375"/>
                  </a:lnTo>
                  <a:lnTo>
                    <a:pt x="7018" y="6152"/>
                  </a:lnTo>
                  <a:lnTo>
                    <a:pt x="7205" y="5210"/>
                  </a:lnTo>
                  <a:lnTo>
                    <a:pt x="7456" y="3309"/>
                  </a:lnTo>
                  <a:lnTo>
                    <a:pt x="7531" y="2349"/>
                  </a:lnTo>
                  <a:lnTo>
                    <a:pt x="4083" y="1147"/>
                  </a:lnTo>
                  <a:lnTo>
                    <a:pt x="793" y="1"/>
                  </a:ln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 name="Google Shape;4148;p70"/>
            <p:cNvSpPr/>
            <p:nvPr/>
          </p:nvSpPr>
          <p:spPr>
            <a:xfrm>
              <a:off x="4602375" y="3189000"/>
              <a:ext cx="92975" cy="77150"/>
            </a:xfrm>
            <a:custGeom>
              <a:avLst/>
              <a:gdLst/>
              <a:ahLst/>
              <a:cxnLst/>
              <a:rect l="l" t="t" r="r" b="b"/>
              <a:pathLst>
                <a:path w="3719" h="3086" extrusionOk="0">
                  <a:moveTo>
                    <a:pt x="429" y="1"/>
                  </a:moveTo>
                  <a:lnTo>
                    <a:pt x="0" y="3086"/>
                  </a:lnTo>
                  <a:lnTo>
                    <a:pt x="121" y="3086"/>
                  </a:lnTo>
                  <a:lnTo>
                    <a:pt x="392" y="3076"/>
                  </a:lnTo>
                  <a:lnTo>
                    <a:pt x="923" y="2992"/>
                  </a:lnTo>
                  <a:lnTo>
                    <a:pt x="1454" y="2834"/>
                  </a:lnTo>
                  <a:lnTo>
                    <a:pt x="1957" y="2620"/>
                  </a:lnTo>
                  <a:lnTo>
                    <a:pt x="2199" y="2498"/>
                  </a:lnTo>
                  <a:lnTo>
                    <a:pt x="2432" y="2377"/>
                  </a:lnTo>
                  <a:lnTo>
                    <a:pt x="2870" y="2098"/>
                  </a:lnTo>
                  <a:lnTo>
                    <a:pt x="3271" y="1762"/>
                  </a:lnTo>
                  <a:lnTo>
                    <a:pt x="3597" y="1371"/>
                  </a:lnTo>
                  <a:lnTo>
                    <a:pt x="3719" y="1147"/>
                  </a:lnTo>
                  <a:lnTo>
                    <a:pt x="429" y="1"/>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 name="Google Shape;4149;p70"/>
            <p:cNvSpPr/>
            <p:nvPr/>
          </p:nvSpPr>
          <p:spPr>
            <a:xfrm>
              <a:off x="4705800" y="3342075"/>
              <a:ext cx="203200" cy="275175"/>
            </a:xfrm>
            <a:custGeom>
              <a:avLst/>
              <a:gdLst/>
              <a:ahLst/>
              <a:cxnLst/>
              <a:rect l="l" t="t" r="r" b="b"/>
              <a:pathLst>
                <a:path w="8128" h="11007" extrusionOk="0">
                  <a:moveTo>
                    <a:pt x="541" y="1"/>
                  </a:moveTo>
                  <a:lnTo>
                    <a:pt x="1" y="7745"/>
                  </a:lnTo>
                  <a:lnTo>
                    <a:pt x="7615" y="11007"/>
                  </a:lnTo>
                  <a:lnTo>
                    <a:pt x="8127" y="2237"/>
                  </a:lnTo>
                  <a:lnTo>
                    <a:pt x="541" y="1"/>
                  </a:lnTo>
                  <a:close/>
                </a:path>
              </a:pathLst>
            </a:custGeom>
            <a:solidFill>
              <a:schemeClr val="accen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 name="Google Shape;4150;p70"/>
            <p:cNvSpPr/>
            <p:nvPr/>
          </p:nvSpPr>
          <p:spPr>
            <a:xfrm>
              <a:off x="4611925" y="3187375"/>
              <a:ext cx="413575" cy="645400"/>
            </a:xfrm>
            <a:custGeom>
              <a:avLst/>
              <a:gdLst/>
              <a:ahLst/>
              <a:cxnLst/>
              <a:rect l="l" t="t" r="r" b="b"/>
              <a:pathLst>
                <a:path w="16543" h="25816" extrusionOk="0">
                  <a:moveTo>
                    <a:pt x="84" y="1"/>
                  </a:moveTo>
                  <a:lnTo>
                    <a:pt x="0" y="131"/>
                  </a:lnTo>
                  <a:lnTo>
                    <a:pt x="112" y="196"/>
                  </a:lnTo>
                  <a:lnTo>
                    <a:pt x="1147" y="951"/>
                  </a:lnTo>
                  <a:lnTo>
                    <a:pt x="2461" y="2042"/>
                  </a:lnTo>
                  <a:lnTo>
                    <a:pt x="3504" y="2992"/>
                  </a:lnTo>
                  <a:lnTo>
                    <a:pt x="4679" y="4138"/>
                  </a:lnTo>
                  <a:lnTo>
                    <a:pt x="5937" y="5480"/>
                  </a:lnTo>
                  <a:lnTo>
                    <a:pt x="6598" y="6235"/>
                  </a:lnTo>
                  <a:lnTo>
                    <a:pt x="7213" y="6972"/>
                  </a:lnTo>
                  <a:lnTo>
                    <a:pt x="8518" y="8658"/>
                  </a:lnTo>
                  <a:lnTo>
                    <a:pt x="9860" y="10587"/>
                  </a:lnTo>
                  <a:lnTo>
                    <a:pt x="11221" y="12777"/>
                  </a:lnTo>
                  <a:lnTo>
                    <a:pt x="12218" y="14595"/>
                  </a:lnTo>
                  <a:lnTo>
                    <a:pt x="12861" y="15881"/>
                  </a:lnTo>
                  <a:lnTo>
                    <a:pt x="13495" y="17232"/>
                  </a:lnTo>
                  <a:lnTo>
                    <a:pt x="14100" y="18649"/>
                  </a:lnTo>
                  <a:lnTo>
                    <a:pt x="14678" y="20121"/>
                  </a:lnTo>
                  <a:lnTo>
                    <a:pt x="15219" y="21668"/>
                  </a:lnTo>
                  <a:lnTo>
                    <a:pt x="15722" y="23280"/>
                  </a:lnTo>
                  <a:lnTo>
                    <a:pt x="16179" y="24949"/>
                  </a:lnTo>
                  <a:lnTo>
                    <a:pt x="16393" y="25815"/>
                  </a:lnTo>
                  <a:lnTo>
                    <a:pt x="16542" y="25778"/>
                  </a:lnTo>
                  <a:lnTo>
                    <a:pt x="16337" y="24911"/>
                  </a:lnTo>
                  <a:lnTo>
                    <a:pt x="15871" y="23234"/>
                  </a:lnTo>
                  <a:lnTo>
                    <a:pt x="15368" y="21622"/>
                  </a:lnTo>
                  <a:lnTo>
                    <a:pt x="14818" y="20065"/>
                  </a:lnTo>
                  <a:lnTo>
                    <a:pt x="14240" y="18583"/>
                  </a:lnTo>
                  <a:lnTo>
                    <a:pt x="13634" y="17167"/>
                  </a:lnTo>
                  <a:lnTo>
                    <a:pt x="13001" y="15806"/>
                  </a:lnTo>
                  <a:lnTo>
                    <a:pt x="12348" y="14520"/>
                  </a:lnTo>
                  <a:lnTo>
                    <a:pt x="11351" y="12694"/>
                  </a:lnTo>
                  <a:lnTo>
                    <a:pt x="9991" y="10504"/>
                  </a:lnTo>
                  <a:lnTo>
                    <a:pt x="8639" y="8556"/>
                  </a:lnTo>
                  <a:lnTo>
                    <a:pt x="7335" y="6869"/>
                  </a:lnTo>
                  <a:lnTo>
                    <a:pt x="6710" y="6133"/>
                  </a:lnTo>
                  <a:lnTo>
                    <a:pt x="6048" y="5369"/>
                  </a:lnTo>
                  <a:lnTo>
                    <a:pt x="4781" y="4017"/>
                  </a:lnTo>
                  <a:lnTo>
                    <a:pt x="3607" y="2871"/>
                  </a:lnTo>
                  <a:lnTo>
                    <a:pt x="2554" y="1911"/>
                  </a:lnTo>
                  <a:lnTo>
                    <a:pt x="1230" y="821"/>
                  </a:lnTo>
                  <a:lnTo>
                    <a:pt x="196" y="66"/>
                  </a:lnTo>
                  <a:lnTo>
                    <a:pt x="84"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 name="Google Shape;4151;p70"/>
            <p:cNvSpPr/>
            <p:nvPr/>
          </p:nvSpPr>
          <p:spPr>
            <a:xfrm>
              <a:off x="4546225" y="3336025"/>
              <a:ext cx="494175" cy="329925"/>
            </a:xfrm>
            <a:custGeom>
              <a:avLst/>
              <a:gdLst/>
              <a:ahLst/>
              <a:cxnLst/>
              <a:rect l="l" t="t" r="r" b="b"/>
              <a:pathLst>
                <a:path w="19767" h="13197" extrusionOk="0">
                  <a:moveTo>
                    <a:pt x="19739" y="0"/>
                  </a:moveTo>
                  <a:lnTo>
                    <a:pt x="19263" y="84"/>
                  </a:lnTo>
                  <a:lnTo>
                    <a:pt x="18303" y="308"/>
                  </a:lnTo>
                  <a:lnTo>
                    <a:pt x="17353" y="578"/>
                  </a:lnTo>
                  <a:lnTo>
                    <a:pt x="16412" y="886"/>
                  </a:lnTo>
                  <a:lnTo>
                    <a:pt x="15014" y="1436"/>
                  </a:lnTo>
                  <a:lnTo>
                    <a:pt x="13206" y="2293"/>
                  </a:lnTo>
                  <a:lnTo>
                    <a:pt x="11463" y="3271"/>
                  </a:lnTo>
                  <a:lnTo>
                    <a:pt x="9795" y="4334"/>
                  </a:lnTo>
                  <a:lnTo>
                    <a:pt x="8211" y="5452"/>
                  </a:lnTo>
                  <a:lnTo>
                    <a:pt x="6738" y="6598"/>
                  </a:lnTo>
                  <a:lnTo>
                    <a:pt x="5377" y="7735"/>
                  </a:lnTo>
                  <a:lnTo>
                    <a:pt x="4138" y="8844"/>
                  </a:lnTo>
                  <a:lnTo>
                    <a:pt x="2516" y="10382"/>
                  </a:lnTo>
                  <a:lnTo>
                    <a:pt x="326" y="12712"/>
                  </a:lnTo>
                  <a:lnTo>
                    <a:pt x="0" y="13094"/>
                  </a:lnTo>
                  <a:lnTo>
                    <a:pt x="121" y="13197"/>
                  </a:lnTo>
                  <a:lnTo>
                    <a:pt x="438" y="12805"/>
                  </a:lnTo>
                  <a:lnTo>
                    <a:pt x="2628" y="10494"/>
                  </a:lnTo>
                  <a:lnTo>
                    <a:pt x="4240" y="8956"/>
                  </a:lnTo>
                  <a:lnTo>
                    <a:pt x="5471" y="7857"/>
                  </a:lnTo>
                  <a:lnTo>
                    <a:pt x="6831" y="6720"/>
                  </a:lnTo>
                  <a:lnTo>
                    <a:pt x="8294" y="5583"/>
                  </a:lnTo>
                  <a:lnTo>
                    <a:pt x="9869" y="4464"/>
                  </a:lnTo>
                  <a:lnTo>
                    <a:pt x="11528" y="3411"/>
                  </a:lnTo>
                  <a:lnTo>
                    <a:pt x="13271" y="2433"/>
                  </a:lnTo>
                  <a:lnTo>
                    <a:pt x="15070" y="1585"/>
                  </a:lnTo>
                  <a:lnTo>
                    <a:pt x="16449" y="1035"/>
                  </a:lnTo>
                  <a:lnTo>
                    <a:pt x="17390" y="727"/>
                  </a:lnTo>
                  <a:lnTo>
                    <a:pt x="18341" y="457"/>
                  </a:lnTo>
                  <a:lnTo>
                    <a:pt x="19291" y="243"/>
                  </a:lnTo>
                  <a:lnTo>
                    <a:pt x="19767" y="150"/>
                  </a:lnTo>
                  <a:lnTo>
                    <a:pt x="19739"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 name="Google Shape;4152;p70"/>
            <p:cNvSpPr/>
            <p:nvPr/>
          </p:nvSpPr>
          <p:spPr>
            <a:xfrm>
              <a:off x="4524775" y="3636350"/>
              <a:ext cx="57350" cy="52200"/>
            </a:xfrm>
            <a:custGeom>
              <a:avLst/>
              <a:gdLst/>
              <a:ahLst/>
              <a:cxnLst/>
              <a:rect l="l" t="t" r="r" b="b"/>
              <a:pathLst>
                <a:path w="2294" h="2088" extrusionOk="0">
                  <a:moveTo>
                    <a:pt x="1324" y="0"/>
                  </a:moveTo>
                  <a:lnTo>
                    <a:pt x="905" y="28"/>
                  </a:lnTo>
                  <a:lnTo>
                    <a:pt x="532" y="177"/>
                  </a:lnTo>
                  <a:lnTo>
                    <a:pt x="234" y="429"/>
                  </a:lnTo>
                  <a:lnTo>
                    <a:pt x="38" y="755"/>
                  </a:lnTo>
                  <a:lnTo>
                    <a:pt x="1" y="1044"/>
                  </a:lnTo>
                  <a:lnTo>
                    <a:pt x="19" y="1239"/>
                  </a:lnTo>
                  <a:lnTo>
                    <a:pt x="94" y="1445"/>
                  </a:lnTo>
                  <a:lnTo>
                    <a:pt x="224" y="1650"/>
                  </a:lnTo>
                  <a:lnTo>
                    <a:pt x="308" y="1752"/>
                  </a:lnTo>
                  <a:lnTo>
                    <a:pt x="439" y="1873"/>
                  </a:lnTo>
                  <a:lnTo>
                    <a:pt x="765" y="2041"/>
                  </a:lnTo>
                  <a:lnTo>
                    <a:pt x="1128" y="2088"/>
                  </a:lnTo>
                  <a:lnTo>
                    <a:pt x="1483" y="2013"/>
                  </a:lnTo>
                  <a:lnTo>
                    <a:pt x="1641" y="1929"/>
                  </a:lnTo>
                  <a:lnTo>
                    <a:pt x="1762" y="1845"/>
                  </a:lnTo>
                  <a:lnTo>
                    <a:pt x="1958" y="1631"/>
                  </a:lnTo>
                  <a:lnTo>
                    <a:pt x="2051" y="1510"/>
                  </a:lnTo>
                  <a:lnTo>
                    <a:pt x="2163" y="1351"/>
                  </a:lnTo>
                  <a:lnTo>
                    <a:pt x="2275" y="1072"/>
                  </a:lnTo>
                  <a:lnTo>
                    <a:pt x="2293" y="885"/>
                  </a:lnTo>
                  <a:lnTo>
                    <a:pt x="2284" y="792"/>
                  </a:lnTo>
                  <a:lnTo>
                    <a:pt x="2247" y="643"/>
                  </a:lnTo>
                  <a:lnTo>
                    <a:pt x="2060" y="382"/>
                  </a:lnTo>
                  <a:lnTo>
                    <a:pt x="1939" y="280"/>
                  </a:lnTo>
                  <a:lnTo>
                    <a:pt x="1846" y="205"/>
                  </a:lnTo>
                  <a:lnTo>
                    <a:pt x="1641" y="93"/>
                  </a:lnTo>
                  <a:lnTo>
                    <a:pt x="1324" y="0"/>
                  </a:lnTo>
                  <a:close/>
                </a:path>
              </a:pathLst>
            </a:custGeom>
            <a:solidFill>
              <a:schemeClr val="accent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 name="Google Shape;4153;p70"/>
            <p:cNvSpPr/>
            <p:nvPr/>
          </p:nvSpPr>
          <p:spPr>
            <a:xfrm>
              <a:off x="5015900" y="3312250"/>
              <a:ext cx="49425" cy="47550"/>
            </a:xfrm>
            <a:custGeom>
              <a:avLst/>
              <a:gdLst/>
              <a:ahLst/>
              <a:cxnLst/>
              <a:rect l="l" t="t" r="r" b="b"/>
              <a:pathLst>
                <a:path w="1977" h="1902" extrusionOk="0">
                  <a:moveTo>
                    <a:pt x="961" y="1"/>
                  </a:moveTo>
                  <a:lnTo>
                    <a:pt x="625" y="47"/>
                  </a:lnTo>
                  <a:lnTo>
                    <a:pt x="458" y="150"/>
                  </a:lnTo>
                  <a:lnTo>
                    <a:pt x="281" y="271"/>
                  </a:lnTo>
                  <a:lnTo>
                    <a:pt x="76" y="579"/>
                  </a:lnTo>
                  <a:lnTo>
                    <a:pt x="1" y="923"/>
                  </a:lnTo>
                  <a:lnTo>
                    <a:pt x="57" y="1259"/>
                  </a:lnTo>
                  <a:lnTo>
                    <a:pt x="225" y="1548"/>
                  </a:lnTo>
                  <a:lnTo>
                    <a:pt x="476" y="1781"/>
                  </a:lnTo>
                  <a:lnTo>
                    <a:pt x="802" y="1902"/>
                  </a:lnTo>
                  <a:lnTo>
                    <a:pt x="1185" y="1893"/>
                  </a:lnTo>
                  <a:lnTo>
                    <a:pt x="1399" y="1818"/>
                  </a:lnTo>
                  <a:lnTo>
                    <a:pt x="1576" y="1734"/>
                  </a:lnTo>
                  <a:lnTo>
                    <a:pt x="1734" y="1604"/>
                  </a:lnTo>
                  <a:lnTo>
                    <a:pt x="1865" y="1464"/>
                  </a:lnTo>
                  <a:lnTo>
                    <a:pt x="1977" y="1147"/>
                  </a:lnTo>
                  <a:lnTo>
                    <a:pt x="1958" y="821"/>
                  </a:lnTo>
                  <a:lnTo>
                    <a:pt x="1818" y="513"/>
                  </a:lnTo>
                  <a:lnTo>
                    <a:pt x="1585" y="252"/>
                  </a:lnTo>
                  <a:lnTo>
                    <a:pt x="1296" y="75"/>
                  </a:lnTo>
                  <a:lnTo>
                    <a:pt x="961" y="1"/>
                  </a:lnTo>
                  <a:close/>
                </a:path>
              </a:pathLst>
            </a:custGeom>
            <a:solidFill>
              <a:schemeClr val="accent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 name="Google Shape;4154;p70"/>
            <p:cNvSpPr/>
            <p:nvPr/>
          </p:nvSpPr>
          <p:spPr>
            <a:xfrm>
              <a:off x="4997050" y="3801525"/>
              <a:ext cx="50800" cy="49175"/>
            </a:xfrm>
            <a:custGeom>
              <a:avLst/>
              <a:gdLst/>
              <a:ahLst/>
              <a:cxnLst/>
              <a:rect l="l" t="t" r="r" b="b"/>
              <a:pathLst>
                <a:path w="2032" h="1967" extrusionOk="0">
                  <a:moveTo>
                    <a:pt x="969" y="0"/>
                  </a:moveTo>
                  <a:lnTo>
                    <a:pt x="736" y="19"/>
                  </a:lnTo>
                  <a:lnTo>
                    <a:pt x="522" y="94"/>
                  </a:lnTo>
                  <a:lnTo>
                    <a:pt x="336" y="205"/>
                  </a:lnTo>
                  <a:lnTo>
                    <a:pt x="177" y="364"/>
                  </a:lnTo>
                  <a:lnTo>
                    <a:pt x="65" y="550"/>
                  </a:lnTo>
                  <a:lnTo>
                    <a:pt x="0" y="783"/>
                  </a:lnTo>
                  <a:lnTo>
                    <a:pt x="0" y="904"/>
                  </a:lnTo>
                  <a:lnTo>
                    <a:pt x="0" y="1016"/>
                  </a:lnTo>
                  <a:lnTo>
                    <a:pt x="56" y="1231"/>
                  </a:lnTo>
                  <a:lnTo>
                    <a:pt x="214" y="1529"/>
                  </a:lnTo>
                  <a:lnTo>
                    <a:pt x="364" y="1697"/>
                  </a:lnTo>
                  <a:lnTo>
                    <a:pt x="447" y="1780"/>
                  </a:lnTo>
                  <a:lnTo>
                    <a:pt x="643" y="1911"/>
                  </a:lnTo>
                  <a:lnTo>
                    <a:pt x="755" y="1948"/>
                  </a:lnTo>
                  <a:lnTo>
                    <a:pt x="867" y="1967"/>
                  </a:lnTo>
                  <a:lnTo>
                    <a:pt x="1081" y="1957"/>
                  </a:lnTo>
                  <a:lnTo>
                    <a:pt x="1398" y="1855"/>
                  </a:lnTo>
                  <a:lnTo>
                    <a:pt x="1594" y="1734"/>
                  </a:lnTo>
                  <a:lnTo>
                    <a:pt x="1687" y="1678"/>
                  </a:lnTo>
                  <a:lnTo>
                    <a:pt x="1855" y="1538"/>
                  </a:lnTo>
                  <a:lnTo>
                    <a:pt x="1920" y="1454"/>
                  </a:lnTo>
                  <a:lnTo>
                    <a:pt x="1966" y="1380"/>
                  </a:lnTo>
                  <a:lnTo>
                    <a:pt x="2013" y="1212"/>
                  </a:lnTo>
                  <a:lnTo>
                    <a:pt x="2032" y="951"/>
                  </a:lnTo>
                  <a:lnTo>
                    <a:pt x="1985" y="774"/>
                  </a:lnTo>
                  <a:lnTo>
                    <a:pt x="1948" y="653"/>
                  </a:lnTo>
                  <a:lnTo>
                    <a:pt x="1817" y="438"/>
                  </a:lnTo>
                  <a:lnTo>
                    <a:pt x="1640" y="252"/>
                  </a:lnTo>
                  <a:lnTo>
                    <a:pt x="1426" y="112"/>
                  </a:lnTo>
                  <a:lnTo>
                    <a:pt x="1314" y="66"/>
                  </a:lnTo>
                  <a:lnTo>
                    <a:pt x="1202" y="28"/>
                  </a:lnTo>
                  <a:lnTo>
                    <a:pt x="969" y="0"/>
                  </a:lnTo>
                  <a:close/>
                </a:path>
              </a:pathLst>
            </a:custGeom>
            <a:solidFill>
              <a:schemeClr val="accent5"/>
            </a:solidFill>
            <a:ln>
              <a:noFill/>
            </a:ln>
          </p:spPr>
          <p:txBody>
            <a:bodyPr spcFirstLastPara="1" wrap="square" lIns="121900" tIns="121900" rIns="121900" bIns="121900" anchor="ctr" anchorCtr="0">
              <a:noAutofit/>
            </a:bodyPr>
            <a:lstStyle/>
            <a:p>
              <a:endParaRPr sz="2400">
                <a:solidFill>
                  <a:prstClr val="black"/>
                </a:solidFill>
              </a:endParaRPr>
            </a:p>
          </p:txBody>
        </p:sp>
      </p:grpSp>
      <p:graphicFrame>
        <p:nvGraphicFramePr>
          <p:cNvPr id="20" name="Table 19"/>
          <p:cNvGraphicFramePr>
            <a:graphicFrameLocks noGrp="1"/>
          </p:cNvGraphicFramePr>
          <p:nvPr>
            <p:extLst>
              <p:ext uri="{D42A27DB-BD31-4B8C-83A1-F6EECF244321}">
                <p14:modId xmlns:p14="http://schemas.microsoft.com/office/powerpoint/2010/main" val="839914029"/>
              </p:ext>
            </p:extLst>
          </p:nvPr>
        </p:nvGraphicFramePr>
        <p:xfrm>
          <a:off x="2487872" y="2356942"/>
          <a:ext cx="9093957" cy="3799159"/>
        </p:xfrm>
        <a:graphic>
          <a:graphicData uri="http://schemas.openxmlformats.org/drawingml/2006/table">
            <a:tbl>
              <a:tblPr firstRow="1" bandRow="1">
                <a:tableStyleId>{5C22544A-7EE6-4342-B048-85BDC9FD1C3A}</a:tableStyleId>
              </a:tblPr>
              <a:tblGrid>
                <a:gridCol w="3031319"/>
                <a:gridCol w="3031319"/>
                <a:gridCol w="3031319"/>
              </a:tblGrid>
              <a:tr h="1252580">
                <a:tc>
                  <a:txBody>
                    <a:bodyPr/>
                    <a:lstStyle/>
                    <a:p>
                      <a:pPr algn="ctr"/>
                      <a:r>
                        <a:rPr lang="en-US" sz="3200" dirty="0" smtClean="0">
                          <a:latin typeface="Times New Roman" panose="02020603050405020304" pitchFamily="18" charset="0"/>
                          <a:cs typeface="Times New Roman" panose="02020603050405020304" pitchFamily="18" charset="0"/>
                        </a:rPr>
                        <a:t>K (</a:t>
                      </a:r>
                      <a:r>
                        <a:rPr lang="en-US" sz="3200" dirty="0" err="1" smtClean="0">
                          <a:latin typeface="Times New Roman" panose="02020603050405020304" pitchFamily="18" charset="0"/>
                          <a:cs typeface="Times New Roman" panose="02020603050405020304" pitchFamily="18" charset="0"/>
                        </a:rPr>
                        <a:t>Điều</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đã</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biết</a:t>
                      </a:r>
                      <a:r>
                        <a:rPr lang="en-US" sz="3200" baseline="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latin typeface="Times New Roman" panose="02020603050405020304" pitchFamily="18" charset="0"/>
                          <a:cs typeface="Times New Roman" panose="02020603050405020304" pitchFamily="18" charset="0"/>
                        </a:rPr>
                        <a:t>W</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Điều</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muốn</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biết</a:t>
                      </a:r>
                      <a:r>
                        <a:rPr lang="en-US" sz="3200" baseline="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latin typeface="Times New Roman" panose="02020603050405020304" pitchFamily="18" charset="0"/>
                          <a:cs typeface="Times New Roman" panose="02020603050405020304" pitchFamily="18" charset="0"/>
                        </a:rPr>
                        <a:t>L (</a:t>
                      </a:r>
                      <a:r>
                        <a:rPr lang="en-US" sz="3200" dirty="0" err="1" smtClean="0">
                          <a:latin typeface="Times New Roman" panose="02020603050405020304" pitchFamily="18" charset="0"/>
                          <a:cs typeface="Times New Roman" panose="02020603050405020304" pitchFamily="18" charset="0"/>
                        </a:rPr>
                        <a:t>Điều</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học</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được</a:t>
                      </a:r>
                      <a:r>
                        <a:rPr lang="en-US" sz="3200" baseline="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txBody>
                  <a:tcPr/>
                </a:tc>
              </a:tr>
              <a:tr h="2546579">
                <a:tc>
                  <a:txBody>
                    <a:bodyPr/>
                    <a:lstStyle/>
                    <a:p>
                      <a:pPr algn="ct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latin typeface="Times New Roman" panose="02020603050405020304" pitchFamily="18" charset="0"/>
                          <a:cs typeface="Times New Roman" panose="02020603050405020304" pitchFamily="18"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latin typeface="Times New Roman" panose="02020603050405020304" pitchFamily="18" charset="0"/>
                          <a:cs typeface="Times New Roman" panose="02020603050405020304" pitchFamily="18" charset="0"/>
                        </a:rPr>
                        <a:t>……………………………………………………………………………………………</a:t>
                      </a:r>
                    </a:p>
                  </a:txBody>
                  <a:tcPr/>
                </a:tc>
              </a:tr>
            </a:tbl>
          </a:graphicData>
        </a:graphic>
      </p:graphicFrame>
    </p:spTree>
    <p:extLst>
      <p:ext uri="{BB962C8B-B14F-4D97-AF65-F5344CB8AC3E}">
        <p14:creationId xmlns:p14="http://schemas.microsoft.com/office/powerpoint/2010/main" val="142197277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www.99ppt.com"/>
</p:tagLst>
</file>

<file path=ppt/theme/theme1.xml><?xml version="1.0" encoding="utf-8"?>
<a:theme xmlns:a="http://schemas.openxmlformats.org/drawingml/2006/main" name="www.99ppt.com​​">
  <a:themeElements>
    <a:clrScheme name="22222">
      <a:dk1>
        <a:sysClr val="windowText" lastClr="000000"/>
      </a:dk1>
      <a:lt1>
        <a:sysClr val="window" lastClr="FFFFFF"/>
      </a:lt1>
      <a:dk2>
        <a:srgbClr val="17406D"/>
      </a:dk2>
      <a:lt2>
        <a:srgbClr val="DBEFF9"/>
      </a:lt2>
      <a:accent1>
        <a:srgbClr val="CC913A"/>
      </a:accent1>
      <a:accent2>
        <a:srgbClr val="AE423D"/>
      </a:accent2>
      <a:accent3>
        <a:srgbClr val="CC913A"/>
      </a:accent3>
      <a:accent4>
        <a:srgbClr val="AE423D"/>
      </a:accent4>
      <a:accent5>
        <a:srgbClr val="CC913A"/>
      </a:accent5>
      <a:accent6>
        <a:srgbClr val="AE423D"/>
      </a:accent6>
      <a:hlink>
        <a:srgbClr val="ECD263"/>
      </a:hlink>
      <a:folHlink>
        <a:srgbClr val="85DFD0"/>
      </a:folHlink>
    </a:clrScheme>
    <a:fontScheme name="Office">
      <a:majorFont>
        <a:latin typeface="Elsie"/>
        <a:ea typeface=""/>
        <a:cs typeface=""/>
        <a:font script="Jpan" typeface="游ゴシック Light"/>
        <a:font script="Hang" typeface="맑은 고딕"/>
        <a:font script="Hans" typeface="Elsie"/>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Elsie"/>
        <a:ea typeface=""/>
        <a:cs typeface=""/>
        <a:font script="Jpan" typeface="游ゴシック"/>
        <a:font script="Hang" typeface="맑은 고딕"/>
        <a:font script="Hans" typeface="Elsie"/>
        <a:font script="Hant" typeface="新細明體"/>
        <a:font script="Arab" typeface="Elsie"/>
        <a:font script="Hebr" typeface="Elsie"/>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Elsie"/>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7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ww.99ppt.com​​">
  <a:themeElements>
    <a:clrScheme name="22222">
      <a:dk1>
        <a:sysClr val="windowText" lastClr="000000"/>
      </a:dk1>
      <a:lt1>
        <a:sysClr val="window" lastClr="FFFFFF"/>
      </a:lt1>
      <a:dk2>
        <a:srgbClr val="17406D"/>
      </a:dk2>
      <a:lt2>
        <a:srgbClr val="DBEFF9"/>
      </a:lt2>
      <a:accent1>
        <a:srgbClr val="CC913A"/>
      </a:accent1>
      <a:accent2>
        <a:srgbClr val="AE423D"/>
      </a:accent2>
      <a:accent3>
        <a:srgbClr val="CC913A"/>
      </a:accent3>
      <a:accent4>
        <a:srgbClr val="AE423D"/>
      </a:accent4>
      <a:accent5>
        <a:srgbClr val="CC913A"/>
      </a:accent5>
      <a:accent6>
        <a:srgbClr val="AE423D"/>
      </a:accent6>
      <a:hlink>
        <a:srgbClr val="ECD263"/>
      </a:hlink>
      <a:folHlink>
        <a:srgbClr val="85DFD0"/>
      </a:folHlink>
    </a:clrScheme>
    <a:fontScheme name="Office">
      <a:majorFont>
        <a:latin typeface="Elsie"/>
        <a:ea typeface=""/>
        <a:cs typeface=""/>
        <a:font script="Jpan" typeface="游ゴシック Light"/>
        <a:font script="Hang" typeface="맑은 고딕"/>
        <a:font script="Hans" typeface="Elsie"/>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Elsie"/>
        <a:ea typeface=""/>
        <a:cs typeface=""/>
        <a:font script="Jpan" typeface="游ゴシック"/>
        <a:font script="Hang" typeface="맑은 고딕"/>
        <a:font script="Hans" typeface="Elsie"/>
        <a:font script="Hant" typeface="新細明體"/>
        <a:font script="Arab" typeface="Elsie"/>
        <a:font script="Hebr" typeface="Elsie"/>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Elsie"/>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7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Elsie"/>
        <a:ea typeface=""/>
        <a:cs typeface=""/>
        <a:font script="Jpan" typeface="游ゴシック Light"/>
        <a:font script="Hang" typeface="맑은 고딕"/>
        <a:font script="Hans" typeface="Elsie"/>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Elsie"/>
        <a:ea typeface=""/>
        <a:cs typeface=""/>
        <a:font script="Jpan" typeface="游ゴシック"/>
        <a:font script="Hang" typeface="맑은 고딕"/>
        <a:font script="Hans" typeface="Elsie"/>
        <a:font script="Hant" typeface="新細明體"/>
        <a:font script="Arab" typeface="Elsie"/>
        <a:font script="Hebr" typeface="Elsie"/>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Elsie"/>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Elsie"/>
        <a:font script="Hebr" typeface="Elsie"/>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Elsie"/>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520</TotalTime>
  <Words>1405</Words>
  <Application>Microsoft Office PowerPoint</Application>
  <PresentationFormat>Widescreen</PresentationFormat>
  <Paragraphs>130</Paragraphs>
  <Slides>31</Slides>
  <Notes>9</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31</vt:i4>
      </vt:variant>
    </vt:vector>
  </HeadingPairs>
  <TitlesOfParts>
    <vt:vector size="47" baseType="lpstr">
      <vt:lpstr>Microsoft YaHei</vt:lpstr>
      <vt:lpstr>SimSun</vt:lpstr>
      <vt:lpstr>#9Slide05 Dancing Script</vt:lpstr>
      <vt:lpstr>#9Slide07 SVNMomento</vt:lpstr>
      <vt:lpstr>.VnTime</vt:lpstr>
      <vt:lpstr>Arial</vt:lpstr>
      <vt:lpstr>Calibri</vt:lpstr>
      <vt:lpstr>Elsie</vt:lpstr>
      <vt:lpstr>Fira Sans Medium</vt:lpstr>
      <vt:lpstr>Lobster</vt:lpstr>
      <vt:lpstr>Times New Roman</vt:lpstr>
      <vt:lpstr>Wingdings</vt:lpstr>
      <vt:lpstr>方正静蕾简体</vt:lpstr>
      <vt:lpstr>www.99ppt.com​​</vt:lpstr>
      <vt:lpstr>1_www.99ppt.com​​</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www.99ppt.com</Manager>
  <Company>www.99ppt.com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www.99ppt.com</dc:title>
  <dc:subject>www.99ppt.com</dc:subject>
  <dc:creator>www.99ppt.com</dc:creator>
  <cp:keywords>www.99ppt.com</cp:keywords>
  <dc:description>www.99ppt.com</dc:description>
  <cp:lastModifiedBy>AutoBVT</cp:lastModifiedBy>
  <cp:revision>88</cp:revision>
  <dcterms:created xsi:type="dcterms:W3CDTF">2017-08-29T06:05:00Z</dcterms:created>
  <dcterms:modified xsi:type="dcterms:W3CDTF">2022-09-17T09:14:14Z</dcterms:modified>
  <cp:category>www.99ppt.com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2052-11.3.0.8586</vt:lpwstr>
  </property>
</Properties>
</file>