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32"/>
  </p:notesMasterIdLst>
  <p:sldIdLst>
    <p:sldId id="421" r:id="rId3"/>
    <p:sldId id="281" r:id="rId4"/>
    <p:sldId id="282" r:id="rId5"/>
    <p:sldId id="265" r:id="rId6"/>
    <p:sldId id="272" r:id="rId7"/>
    <p:sldId id="270" r:id="rId8"/>
    <p:sldId id="283" r:id="rId9"/>
    <p:sldId id="405" r:id="rId10"/>
    <p:sldId id="424" r:id="rId11"/>
    <p:sldId id="406" r:id="rId12"/>
    <p:sldId id="407" r:id="rId13"/>
    <p:sldId id="258" r:id="rId14"/>
    <p:sldId id="409" r:id="rId15"/>
    <p:sldId id="408" r:id="rId16"/>
    <p:sldId id="269" r:id="rId17"/>
    <p:sldId id="263" r:id="rId18"/>
    <p:sldId id="268" r:id="rId19"/>
    <p:sldId id="267" r:id="rId20"/>
    <p:sldId id="411" r:id="rId21"/>
    <p:sldId id="412" r:id="rId22"/>
    <p:sldId id="410" r:id="rId23"/>
    <p:sldId id="266" r:id="rId24"/>
    <p:sldId id="413" r:id="rId25"/>
    <p:sldId id="415" r:id="rId26"/>
    <p:sldId id="416" r:id="rId27"/>
    <p:sldId id="423" r:id="rId28"/>
    <p:sldId id="419" r:id="rId29"/>
    <p:sldId id="418" r:id="rId30"/>
    <p:sldId id="417"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94712" autoAdjust="0"/>
  </p:normalViewPr>
  <p:slideViewPr>
    <p:cSldViewPr snapToGrid="0">
      <p:cViewPr varScale="1">
        <p:scale>
          <a:sx n="68" d="100"/>
          <a:sy n="68" d="100"/>
        </p:scale>
        <p:origin x="780" y="7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8B55A7A-AA9E-43DB-B2DC-04C9396AFAE7}" type="datetimeFigureOut">
              <a:rPr lang="en-US" smtClean="0"/>
              <a:t>1/16/2024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2BD598F-8DCD-4CC4-B23B-920AE846D838}" type="slidenum">
              <a:rPr lang="en-US" smtClean="0"/>
              <a:t>‹#›</a:t>
            </a:fld>
            <a:endParaRPr lang="en-US"/>
          </a:p>
        </p:txBody>
      </p:sp>
    </p:spTree>
    <p:extLst>
      <p:ext uri="{BB962C8B-B14F-4D97-AF65-F5344CB8AC3E}">
        <p14:creationId xmlns:p14="http://schemas.microsoft.com/office/powerpoint/2010/main" val="40119076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b="1" dirty="0">
              <a:solidFill>
                <a:srgbClr val="7030A0"/>
              </a:solidFill>
              <a:latin typeface="Times New Roman" pitchFamily="18" charset="0"/>
              <a:cs typeface="Times New Roman" pitchFamily="18" charset="0"/>
            </a:endParaRPr>
          </a:p>
        </p:txBody>
      </p:sp>
      <p:sp>
        <p:nvSpPr>
          <p:cNvPr id="4" name="Slide Number Placeholder 3"/>
          <p:cNvSpPr>
            <a:spLocks noGrp="1"/>
          </p:cNvSpPr>
          <p:nvPr>
            <p:ph type="sldNum" sz="quarter" idx="10"/>
          </p:nvPr>
        </p:nvSpPr>
        <p:spPr/>
        <p:txBody>
          <a:bodyPr/>
          <a:lstStyle/>
          <a:p>
            <a:fld id="{12BD598F-8DCD-4CC4-B23B-920AE846D838}" type="slidenum">
              <a:rPr lang="en-US" smtClean="0"/>
              <a:t>2</a:t>
            </a:fld>
            <a:endParaRPr lang="en-US"/>
          </a:p>
        </p:txBody>
      </p:sp>
    </p:spTree>
    <p:extLst>
      <p:ext uri="{BB962C8B-B14F-4D97-AF65-F5344CB8AC3E}">
        <p14:creationId xmlns:p14="http://schemas.microsoft.com/office/powerpoint/2010/main" val="18188168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2BD598F-8DCD-4CC4-B23B-920AE846D838}" type="slidenum">
              <a:rPr lang="en-US" smtClean="0"/>
              <a:t>6</a:t>
            </a:fld>
            <a:endParaRPr lang="en-US"/>
          </a:p>
        </p:txBody>
      </p:sp>
    </p:spTree>
    <p:extLst>
      <p:ext uri="{BB962C8B-B14F-4D97-AF65-F5344CB8AC3E}">
        <p14:creationId xmlns:p14="http://schemas.microsoft.com/office/powerpoint/2010/main" val="38010716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6"/>
        <p:cNvGrpSpPr/>
        <p:nvPr/>
      </p:nvGrpSpPr>
      <p:grpSpPr>
        <a:xfrm>
          <a:off x="0" y="0"/>
          <a:ext cx="0" cy="0"/>
          <a:chOff x="0" y="0"/>
          <a:chExt cx="0" cy="0"/>
        </a:xfrm>
      </p:grpSpPr>
      <p:sp>
        <p:nvSpPr>
          <p:cNvPr id="877" name="Google Shape;877;gca94827098_0_1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8" name="Google Shape;878;gca94827098_0_1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a:t>Nguyễn</a:t>
            </a:r>
            <a:r>
              <a:rPr lang="en-US" baseline="0" dirty="0"/>
              <a:t> </a:t>
            </a:r>
            <a:r>
              <a:rPr lang="en-US" baseline="0" dirty="0" err="1"/>
              <a:t>Nhâm</a:t>
            </a:r>
            <a:r>
              <a:rPr lang="en-US" baseline="0" dirty="0"/>
              <a:t> 0981.713.891- 0366.698.459</a:t>
            </a:r>
            <a:endParaRPr lang="en-US"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35031815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4"/>
        <p:cNvGrpSpPr/>
        <p:nvPr/>
      </p:nvGrpSpPr>
      <p:grpSpPr>
        <a:xfrm>
          <a:off x="0" y="0"/>
          <a:ext cx="0" cy="0"/>
          <a:chOff x="0" y="0"/>
          <a:chExt cx="0" cy="0"/>
        </a:xfrm>
      </p:grpSpPr>
      <p:sp>
        <p:nvSpPr>
          <p:cNvPr id="505" name="Google Shape;505;gca94827098_0_2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6" name="Google Shape;506;gca94827098_0_2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206058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4"/>
        <p:cNvGrpSpPr/>
        <p:nvPr/>
      </p:nvGrpSpPr>
      <p:grpSpPr>
        <a:xfrm>
          <a:off x="0" y="0"/>
          <a:ext cx="0" cy="0"/>
          <a:chOff x="0" y="0"/>
          <a:chExt cx="0" cy="0"/>
        </a:xfrm>
      </p:grpSpPr>
      <p:sp>
        <p:nvSpPr>
          <p:cNvPr id="505" name="Google Shape;505;gca94827098_0_2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6" name="Google Shape;506;gca94827098_0_2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539824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b="1" dirty="0">
              <a:solidFill>
                <a:srgbClr val="7030A0"/>
              </a:solidFill>
              <a:latin typeface="Times New Roman" pitchFamily="18" charset="0"/>
              <a:cs typeface="Times New Roman" pitchFamily="18" charset="0"/>
            </a:endParaRPr>
          </a:p>
        </p:txBody>
      </p:sp>
      <p:sp>
        <p:nvSpPr>
          <p:cNvPr id="4" name="Slide Number Placeholder 3"/>
          <p:cNvSpPr>
            <a:spLocks noGrp="1"/>
          </p:cNvSpPr>
          <p:nvPr>
            <p:ph type="sldNum" sz="quarter" idx="10"/>
          </p:nvPr>
        </p:nvSpPr>
        <p:spPr/>
        <p:txBody>
          <a:bodyPr/>
          <a:lstStyle/>
          <a:p>
            <a:fld id="{12BD598F-8DCD-4CC4-B23B-920AE846D838}" type="slidenum">
              <a:rPr lang="en-US" smtClean="0"/>
              <a:t>23</a:t>
            </a:fld>
            <a:endParaRPr lang="en-US"/>
          </a:p>
        </p:txBody>
      </p:sp>
    </p:spTree>
    <p:extLst>
      <p:ext uri="{BB962C8B-B14F-4D97-AF65-F5344CB8AC3E}">
        <p14:creationId xmlns:p14="http://schemas.microsoft.com/office/powerpoint/2010/main" val="19197811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27BB53-F280-AF17-9F96-F765820C66F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F4A6C43-64F4-5A2D-4132-9B05A59EF68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46B1266-F94C-6511-CC6B-216E22B2C054}"/>
              </a:ext>
            </a:extLst>
          </p:cNvPr>
          <p:cNvSpPr>
            <a:spLocks noGrp="1"/>
          </p:cNvSpPr>
          <p:nvPr>
            <p:ph type="dt" sz="half" idx="10"/>
          </p:nvPr>
        </p:nvSpPr>
        <p:spPr/>
        <p:txBody>
          <a:bodyPr/>
          <a:lstStyle/>
          <a:p>
            <a:fld id="{026B125D-9F87-4556-B440-92C5F0540EFF}" type="datetimeFigureOut">
              <a:rPr lang="en-US" smtClean="0"/>
              <a:t>1/16/2024</a:t>
            </a:fld>
            <a:endParaRPr lang="en-US"/>
          </a:p>
        </p:txBody>
      </p:sp>
      <p:sp>
        <p:nvSpPr>
          <p:cNvPr id="5" name="Footer Placeholder 4">
            <a:extLst>
              <a:ext uri="{FF2B5EF4-FFF2-40B4-BE49-F238E27FC236}">
                <a16:creationId xmlns:a16="http://schemas.microsoft.com/office/drawing/2014/main" id="{BDABAEB2-CED2-4B42-7E9D-EB9B5D523EF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312B252-5639-5D4A-5064-E5C10761813F}"/>
              </a:ext>
            </a:extLst>
          </p:cNvPr>
          <p:cNvSpPr>
            <a:spLocks noGrp="1"/>
          </p:cNvSpPr>
          <p:nvPr>
            <p:ph type="sldNum" sz="quarter" idx="12"/>
          </p:nvPr>
        </p:nvSpPr>
        <p:spPr/>
        <p:txBody>
          <a:bodyPr/>
          <a:lstStyle/>
          <a:p>
            <a:fld id="{31336DAE-5344-4777-AFEB-ED136522AE8B}" type="slidenum">
              <a:rPr lang="en-US" smtClean="0"/>
              <a:t>‹#›</a:t>
            </a:fld>
            <a:endParaRPr lang="en-US"/>
          </a:p>
        </p:txBody>
      </p:sp>
    </p:spTree>
    <p:extLst>
      <p:ext uri="{BB962C8B-B14F-4D97-AF65-F5344CB8AC3E}">
        <p14:creationId xmlns:p14="http://schemas.microsoft.com/office/powerpoint/2010/main" val="9312377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E3FFF5-11E8-3C65-A5B2-1C2347755BC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F5295A9-D3ED-8568-1394-1C6579B483C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C5D1C9E-E4B2-531F-9AD0-71CF86C9ABC2}"/>
              </a:ext>
            </a:extLst>
          </p:cNvPr>
          <p:cNvSpPr>
            <a:spLocks noGrp="1"/>
          </p:cNvSpPr>
          <p:nvPr>
            <p:ph type="dt" sz="half" idx="10"/>
          </p:nvPr>
        </p:nvSpPr>
        <p:spPr/>
        <p:txBody>
          <a:bodyPr/>
          <a:lstStyle/>
          <a:p>
            <a:fld id="{026B125D-9F87-4556-B440-92C5F0540EFF}" type="datetimeFigureOut">
              <a:rPr lang="en-US" smtClean="0"/>
              <a:t>1/16/2024</a:t>
            </a:fld>
            <a:endParaRPr lang="en-US"/>
          </a:p>
        </p:txBody>
      </p:sp>
      <p:sp>
        <p:nvSpPr>
          <p:cNvPr id="5" name="Footer Placeholder 4">
            <a:extLst>
              <a:ext uri="{FF2B5EF4-FFF2-40B4-BE49-F238E27FC236}">
                <a16:creationId xmlns:a16="http://schemas.microsoft.com/office/drawing/2014/main" id="{8D42B40A-C137-A7B0-C83E-ADF188E8E32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F7127A5-2468-226D-051F-3CBD54ED9E1E}"/>
              </a:ext>
            </a:extLst>
          </p:cNvPr>
          <p:cNvSpPr>
            <a:spLocks noGrp="1"/>
          </p:cNvSpPr>
          <p:nvPr>
            <p:ph type="sldNum" sz="quarter" idx="12"/>
          </p:nvPr>
        </p:nvSpPr>
        <p:spPr/>
        <p:txBody>
          <a:bodyPr/>
          <a:lstStyle/>
          <a:p>
            <a:fld id="{31336DAE-5344-4777-AFEB-ED136522AE8B}" type="slidenum">
              <a:rPr lang="en-US" smtClean="0"/>
              <a:t>‹#›</a:t>
            </a:fld>
            <a:endParaRPr lang="en-US"/>
          </a:p>
        </p:txBody>
      </p:sp>
    </p:spTree>
    <p:extLst>
      <p:ext uri="{BB962C8B-B14F-4D97-AF65-F5344CB8AC3E}">
        <p14:creationId xmlns:p14="http://schemas.microsoft.com/office/powerpoint/2010/main" val="39145393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BAFCAFB-D2D7-996C-CDAF-9074B230742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5B5D23A-C2B8-9695-BF39-0245D31E022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206A49-2FFC-FEE0-C329-16329C1F755A}"/>
              </a:ext>
            </a:extLst>
          </p:cNvPr>
          <p:cNvSpPr>
            <a:spLocks noGrp="1"/>
          </p:cNvSpPr>
          <p:nvPr>
            <p:ph type="dt" sz="half" idx="10"/>
          </p:nvPr>
        </p:nvSpPr>
        <p:spPr/>
        <p:txBody>
          <a:bodyPr/>
          <a:lstStyle/>
          <a:p>
            <a:fld id="{026B125D-9F87-4556-B440-92C5F0540EFF}" type="datetimeFigureOut">
              <a:rPr lang="en-US" smtClean="0"/>
              <a:t>1/16/2024</a:t>
            </a:fld>
            <a:endParaRPr lang="en-US"/>
          </a:p>
        </p:txBody>
      </p:sp>
      <p:sp>
        <p:nvSpPr>
          <p:cNvPr id="5" name="Footer Placeholder 4">
            <a:extLst>
              <a:ext uri="{FF2B5EF4-FFF2-40B4-BE49-F238E27FC236}">
                <a16:creationId xmlns:a16="http://schemas.microsoft.com/office/drawing/2014/main" id="{E56D3AD5-EA23-EA2B-0DEE-B7C7D747537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0362A7C-2C96-BE72-546E-26E647186819}"/>
              </a:ext>
            </a:extLst>
          </p:cNvPr>
          <p:cNvSpPr>
            <a:spLocks noGrp="1"/>
          </p:cNvSpPr>
          <p:nvPr>
            <p:ph type="sldNum" sz="quarter" idx="12"/>
          </p:nvPr>
        </p:nvSpPr>
        <p:spPr/>
        <p:txBody>
          <a:bodyPr/>
          <a:lstStyle/>
          <a:p>
            <a:fld id="{31336DAE-5344-4777-AFEB-ED136522AE8B}" type="slidenum">
              <a:rPr lang="en-US" smtClean="0"/>
              <a:t>‹#›</a:t>
            </a:fld>
            <a:endParaRPr lang="en-US"/>
          </a:p>
        </p:txBody>
      </p:sp>
    </p:spTree>
    <p:extLst>
      <p:ext uri="{BB962C8B-B14F-4D97-AF65-F5344CB8AC3E}">
        <p14:creationId xmlns:p14="http://schemas.microsoft.com/office/powerpoint/2010/main" val="15168109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dk1"/>
        </a:solidFill>
        <a:effectLst/>
      </p:bgPr>
    </p:bg>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2372800" y="702167"/>
            <a:ext cx="7446400" cy="3282800"/>
          </a:xfrm>
          <a:prstGeom prst="rect">
            <a:avLst/>
          </a:prstGeom>
        </p:spPr>
        <p:txBody>
          <a:bodyPr spcFirstLastPara="1" wrap="square" lIns="91425" tIns="91425" rIns="91425" bIns="91425" anchor="ctr" anchorCtr="0">
            <a:normAutofit/>
          </a:bodyPr>
          <a:lstStyle>
            <a:lvl1pPr lvl="0" algn="ctr" rtl="0">
              <a:lnSpc>
                <a:spcPct val="90000"/>
              </a:lnSpc>
              <a:spcBef>
                <a:spcPts val="0"/>
              </a:spcBef>
              <a:spcAft>
                <a:spcPts val="0"/>
              </a:spcAft>
              <a:buClr>
                <a:schemeClr val="dk2"/>
              </a:buClr>
              <a:buSzPts val="5200"/>
              <a:buNone/>
              <a:defRPr sz="7066" b="0">
                <a:solidFill>
                  <a:schemeClr val="dk2"/>
                </a:solidFill>
                <a:latin typeface="Lobster"/>
                <a:ea typeface="Lobster"/>
                <a:cs typeface="Lobster"/>
                <a:sym typeface="Lobster"/>
              </a:defRPr>
            </a:lvl1pPr>
            <a:lvl2pPr lvl="1" algn="ctr" rtl="0">
              <a:spcBef>
                <a:spcPts val="0"/>
              </a:spcBef>
              <a:spcAft>
                <a:spcPts val="0"/>
              </a:spcAft>
              <a:buClr>
                <a:schemeClr val="dk2"/>
              </a:buClr>
              <a:buSzPts val="5200"/>
              <a:buNone/>
              <a:defRPr sz="6933">
                <a:solidFill>
                  <a:schemeClr val="dk2"/>
                </a:solidFill>
              </a:defRPr>
            </a:lvl2pPr>
            <a:lvl3pPr lvl="2" algn="ctr" rtl="0">
              <a:spcBef>
                <a:spcPts val="0"/>
              </a:spcBef>
              <a:spcAft>
                <a:spcPts val="0"/>
              </a:spcAft>
              <a:buClr>
                <a:schemeClr val="dk2"/>
              </a:buClr>
              <a:buSzPts val="5200"/>
              <a:buNone/>
              <a:defRPr sz="6933">
                <a:solidFill>
                  <a:schemeClr val="dk2"/>
                </a:solidFill>
              </a:defRPr>
            </a:lvl3pPr>
            <a:lvl4pPr lvl="3" algn="ctr" rtl="0">
              <a:spcBef>
                <a:spcPts val="0"/>
              </a:spcBef>
              <a:spcAft>
                <a:spcPts val="0"/>
              </a:spcAft>
              <a:buClr>
                <a:schemeClr val="dk2"/>
              </a:buClr>
              <a:buSzPts val="5200"/>
              <a:buNone/>
              <a:defRPr sz="6933">
                <a:solidFill>
                  <a:schemeClr val="dk2"/>
                </a:solidFill>
              </a:defRPr>
            </a:lvl4pPr>
            <a:lvl5pPr lvl="4" algn="ctr" rtl="0">
              <a:spcBef>
                <a:spcPts val="0"/>
              </a:spcBef>
              <a:spcAft>
                <a:spcPts val="0"/>
              </a:spcAft>
              <a:buClr>
                <a:schemeClr val="dk2"/>
              </a:buClr>
              <a:buSzPts val="5200"/>
              <a:buNone/>
              <a:defRPr sz="6933">
                <a:solidFill>
                  <a:schemeClr val="dk2"/>
                </a:solidFill>
              </a:defRPr>
            </a:lvl5pPr>
            <a:lvl6pPr lvl="5" algn="ctr" rtl="0">
              <a:spcBef>
                <a:spcPts val="0"/>
              </a:spcBef>
              <a:spcAft>
                <a:spcPts val="0"/>
              </a:spcAft>
              <a:buClr>
                <a:schemeClr val="dk2"/>
              </a:buClr>
              <a:buSzPts val="5200"/>
              <a:buNone/>
              <a:defRPr sz="6933">
                <a:solidFill>
                  <a:schemeClr val="dk2"/>
                </a:solidFill>
              </a:defRPr>
            </a:lvl6pPr>
            <a:lvl7pPr lvl="6" algn="ctr" rtl="0">
              <a:spcBef>
                <a:spcPts val="0"/>
              </a:spcBef>
              <a:spcAft>
                <a:spcPts val="0"/>
              </a:spcAft>
              <a:buClr>
                <a:schemeClr val="dk2"/>
              </a:buClr>
              <a:buSzPts val="5200"/>
              <a:buNone/>
              <a:defRPr sz="6933">
                <a:solidFill>
                  <a:schemeClr val="dk2"/>
                </a:solidFill>
              </a:defRPr>
            </a:lvl7pPr>
            <a:lvl8pPr lvl="7" algn="ctr" rtl="0">
              <a:spcBef>
                <a:spcPts val="0"/>
              </a:spcBef>
              <a:spcAft>
                <a:spcPts val="0"/>
              </a:spcAft>
              <a:buClr>
                <a:schemeClr val="dk2"/>
              </a:buClr>
              <a:buSzPts val="5200"/>
              <a:buNone/>
              <a:defRPr sz="6933">
                <a:solidFill>
                  <a:schemeClr val="dk2"/>
                </a:solidFill>
              </a:defRPr>
            </a:lvl8pPr>
            <a:lvl9pPr lvl="8" algn="ctr" rtl="0">
              <a:spcBef>
                <a:spcPts val="0"/>
              </a:spcBef>
              <a:spcAft>
                <a:spcPts val="0"/>
              </a:spcAft>
              <a:buClr>
                <a:schemeClr val="dk2"/>
              </a:buClr>
              <a:buSzPts val="5200"/>
              <a:buNone/>
              <a:defRPr sz="6933">
                <a:solidFill>
                  <a:schemeClr val="dk2"/>
                </a:solidFill>
              </a:defRPr>
            </a:lvl9pPr>
          </a:lstStyle>
          <a:p>
            <a:endParaRPr/>
          </a:p>
        </p:txBody>
      </p:sp>
      <p:sp>
        <p:nvSpPr>
          <p:cNvPr id="11" name="Google Shape;11;p2"/>
          <p:cNvSpPr txBox="1">
            <a:spLocks noGrp="1"/>
          </p:cNvSpPr>
          <p:nvPr>
            <p:ph type="subTitle" idx="1"/>
          </p:nvPr>
        </p:nvSpPr>
        <p:spPr>
          <a:xfrm>
            <a:off x="3005600" y="4370733"/>
            <a:ext cx="6180800" cy="2960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2800"/>
              <a:buNone/>
              <a:defRPr>
                <a:solidFill>
                  <a:schemeClr val="lt1"/>
                </a:solidFill>
                <a:latin typeface="Poppins"/>
                <a:ea typeface="Poppins"/>
                <a:cs typeface="Poppins"/>
                <a:sym typeface="Poppins"/>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grpSp>
        <p:nvGrpSpPr>
          <p:cNvPr id="12" name="Google Shape;12;p2"/>
          <p:cNvGrpSpPr/>
          <p:nvPr/>
        </p:nvGrpSpPr>
        <p:grpSpPr>
          <a:xfrm flipH="1">
            <a:off x="8418321" y="2405221"/>
            <a:ext cx="3315492" cy="3796153"/>
            <a:chOff x="2299675" y="1481450"/>
            <a:chExt cx="2777725" cy="3138700"/>
          </a:xfrm>
        </p:grpSpPr>
        <p:sp>
          <p:nvSpPr>
            <p:cNvPr id="13" name="Google Shape;13;p2"/>
            <p:cNvSpPr/>
            <p:nvPr/>
          </p:nvSpPr>
          <p:spPr>
            <a:xfrm>
              <a:off x="2299675" y="1579200"/>
              <a:ext cx="354250" cy="512875"/>
            </a:xfrm>
            <a:custGeom>
              <a:avLst/>
              <a:gdLst/>
              <a:ahLst/>
              <a:cxnLst/>
              <a:rect l="l" t="t" r="r" b="b"/>
              <a:pathLst>
                <a:path w="14170" h="20515" extrusionOk="0">
                  <a:moveTo>
                    <a:pt x="3192" y="0"/>
                  </a:moveTo>
                  <a:cubicBezTo>
                    <a:pt x="3192" y="0"/>
                    <a:pt x="1" y="4025"/>
                    <a:pt x="1108" y="11537"/>
                  </a:cubicBezTo>
                  <a:cubicBezTo>
                    <a:pt x="2295" y="19665"/>
                    <a:pt x="5694" y="20514"/>
                    <a:pt x="7063" y="20514"/>
                  </a:cubicBezTo>
                  <a:cubicBezTo>
                    <a:pt x="7425" y="20514"/>
                    <a:pt x="7645" y="20455"/>
                    <a:pt x="7645" y="20455"/>
                  </a:cubicBezTo>
                  <a:lnTo>
                    <a:pt x="14169" y="19503"/>
                  </a:lnTo>
                  <a:lnTo>
                    <a:pt x="13681" y="3417"/>
                  </a:lnTo>
                  <a:lnTo>
                    <a:pt x="3192" y="0"/>
                  </a:ln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2408325" y="1939350"/>
              <a:ext cx="76225" cy="74450"/>
            </a:xfrm>
            <a:custGeom>
              <a:avLst/>
              <a:gdLst/>
              <a:ahLst/>
              <a:cxnLst/>
              <a:rect l="l" t="t" r="r" b="b"/>
              <a:pathLst>
                <a:path w="3049" h="2978" extrusionOk="0">
                  <a:moveTo>
                    <a:pt x="834" y="1"/>
                  </a:moveTo>
                  <a:cubicBezTo>
                    <a:pt x="834" y="1"/>
                    <a:pt x="0" y="477"/>
                    <a:pt x="0" y="1430"/>
                  </a:cubicBezTo>
                  <a:cubicBezTo>
                    <a:pt x="0" y="2382"/>
                    <a:pt x="417" y="2977"/>
                    <a:pt x="417" y="2977"/>
                  </a:cubicBezTo>
                  <a:lnTo>
                    <a:pt x="3048" y="2144"/>
                  </a:lnTo>
                  <a:lnTo>
                    <a:pt x="2751" y="656"/>
                  </a:lnTo>
                  <a:cubicBezTo>
                    <a:pt x="2751" y="656"/>
                    <a:pt x="2048" y="120"/>
                    <a:pt x="834" y="1"/>
                  </a:cubicBezTo>
                  <a:close/>
                </a:path>
              </a:pathLst>
            </a:custGeom>
            <a:solidFill>
              <a:srgbClr val="6E4B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2409225" y="1898875"/>
              <a:ext cx="238725" cy="193050"/>
            </a:xfrm>
            <a:custGeom>
              <a:avLst/>
              <a:gdLst/>
              <a:ahLst/>
              <a:cxnLst/>
              <a:rect l="l" t="t" r="r" b="b"/>
              <a:pathLst>
                <a:path w="9549" h="7722" extrusionOk="0">
                  <a:moveTo>
                    <a:pt x="9549" y="1"/>
                  </a:moveTo>
                  <a:lnTo>
                    <a:pt x="9549" y="1"/>
                  </a:lnTo>
                  <a:cubicBezTo>
                    <a:pt x="9549" y="1"/>
                    <a:pt x="5084" y="262"/>
                    <a:pt x="3179" y="310"/>
                  </a:cubicBezTo>
                  <a:cubicBezTo>
                    <a:pt x="596" y="382"/>
                    <a:pt x="0" y="2548"/>
                    <a:pt x="0" y="2548"/>
                  </a:cubicBezTo>
                  <a:cubicBezTo>
                    <a:pt x="310" y="2163"/>
                    <a:pt x="794" y="1934"/>
                    <a:pt x="1248" y="1934"/>
                  </a:cubicBezTo>
                  <a:cubicBezTo>
                    <a:pt x="1944" y="1934"/>
                    <a:pt x="2569" y="2474"/>
                    <a:pt x="2381" y="3822"/>
                  </a:cubicBezTo>
                  <a:cubicBezTo>
                    <a:pt x="2072" y="6049"/>
                    <a:pt x="310" y="6847"/>
                    <a:pt x="310" y="6847"/>
                  </a:cubicBezTo>
                  <a:cubicBezTo>
                    <a:pt x="310" y="6847"/>
                    <a:pt x="1001" y="7722"/>
                    <a:pt x="2561" y="7722"/>
                  </a:cubicBezTo>
                  <a:cubicBezTo>
                    <a:pt x="2774" y="7722"/>
                    <a:pt x="3004" y="7705"/>
                    <a:pt x="3251" y="7668"/>
                  </a:cubicBezTo>
                  <a:cubicBezTo>
                    <a:pt x="6168" y="7239"/>
                    <a:pt x="8537" y="6989"/>
                    <a:pt x="9013" y="6037"/>
                  </a:cubicBezTo>
                  <a:cubicBezTo>
                    <a:pt x="9489" y="5084"/>
                    <a:pt x="9549" y="1"/>
                    <a:pt x="9549" y="1"/>
                  </a:cubicBezTo>
                  <a:close/>
                </a:path>
              </a:pathLst>
            </a:custGeom>
            <a:solidFill>
              <a:srgbClr val="CFBA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2371125" y="1481450"/>
              <a:ext cx="2550625" cy="3130300"/>
            </a:xfrm>
            <a:custGeom>
              <a:avLst/>
              <a:gdLst/>
              <a:ahLst/>
              <a:cxnLst/>
              <a:rect l="l" t="t" r="r" b="b"/>
              <a:pathLst>
                <a:path w="102025" h="125212" extrusionOk="0">
                  <a:moveTo>
                    <a:pt x="75406" y="0"/>
                  </a:moveTo>
                  <a:cubicBezTo>
                    <a:pt x="74507" y="0"/>
                    <a:pt x="73364" y="323"/>
                    <a:pt x="71914" y="1112"/>
                  </a:cubicBezTo>
                  <a:cubicBezTo>
                    <a:pt x="71914" y="1112"/>
                    <a:pt x="63296" y="5022"/>
                    <a:pt x="51184" y="5022"/>
                  </a:cubicBezTo>
                  <a:cubicBezTo>
                    <a:pt x="50233" y="5022"/>
                    <a:pt x="49260" y="4998"/>
                    <a:pt x="48268" y="4946"/>
                  </a:cubicBezTo>
                  <a:cubicBezTo>
                    <a:pt x="35354" y="4257"/>
                    <a:pt x="18577" y="2285"/>
                    <a:pt x="10762" y="2285"/>
                  </a:cubicBezTo>
                  <a:cubicBezTo>
                    <a:pt x="10334" y="2285"/>
                    <a:pt x="9933" y="2291"/>
                    <a:pt x="9561" y="2303"/>
                  </a:cubicBezTo>
                  <a:cubicBezTo>
                    <a:pt x="2381" y="2541"/>
                    <a:pt x="619" y="3017"/>
                    <a:pt x="0" y="4470"/>
                  </a:cubicBezTo>
                  <a:cubicBezTo>
                    <a:pt x="0" y="4470"/>
                    <a:pt x="125" y="4187"/>
                    <a:pt x="442" y="4187"/>
                  </a:cubicBezTo>
                  <a:cubicBezTo>
                    <a:pt x="1001" y="4187"/>
                    <a:pt x="2162" y="5070"/>
                    <a:pt x="4298" y="9959"/>
                  </a:cubicBezTo>
                  <a:cubicBezTo>
                    <a:pt x="7656" y="17602"/>
                    <a:pt x="10752" y="45320"/>
                    <a:pt x="11478" y="51999"/>
                  </a:cubicBezTo>
                  <a:cubicBezTo>
                    <a:pt x="12192" y="58679"/>
                    <a:pt x="12192" y="64191"/>
                    <a:pt x="13145" y="65144"/>
                  </a:cubicBezTo>
                  <a:cubicBezTo>
                    <a:pt x="14097" y="66096"/>
                    <a:pt x="34647" y="73026"/>
                    <a:pt x="34647" y="73026"/>
                  </a:cubicBezTo>
                  <a:cubicBezTo>
                    <a:pt x="34647" y="73026"/>
                    <a:pt x="14823" y="68251"/>
                    <a:pt x="13621" y="68251"/>
                  </a:cubicBezTo>
                  <a:cubicBezTo>
                    <a:pt x="12430" y="68251"/>
                    <a:pt x="12192" y="70406"/>
                    <a:pt x="12907" y="73026"/>
                  </a:cubicBezTo>
                  <a:cubicBezTo>
                    <a:pt x="13621" y="75669"/>
                    <a:pt x="15776" y="86408"/>
                    <a:pt x="15776" y="90945"/>
                  </a:cubicBezTo>
                  <a:cubicBezTo>
                    <a:pt x="15776" y="95493"/>
                    <a:pt x="16014" y="98124"/>
                    <a:pt x="17919" y="100505"/>
                  </a:cubicBezTo>
                  <a:cubicBezTo>
                    <a:pt x="19824" y="102887"/>
                    <a:pt x="35124" y="103851"/>
                    <a:pt x="35124" y="103851"/>
                  </a:cubicBezTo>
                  <a:lnTo>
                    <a:pt x="19824" y="104089"/>
                  </a:lnTo>
                  <a:cubicBezTo>
                    <a:pt x="19824" y="104089"/>
                    <a:pt x="19824" y="106244"/>
                    <a:pt x="21491" y="110292"/>
                  </a:cubicBezTo>
                  <a:cubicBezTo>
                    <a:pt x="23158" y="114364"/>
                    <a:pt x="28182" y="123913"/>
                    <a:pt x="32730" y="125104"/>
                  </a:cubicBezTo>
                  <a:cubicBezTo>
                    <a:pt x="33010" y="125177"/>
                    <a:pt x="33376" y="125211"/>
                    <a:pt x="33820" y="125211"/>
                  </a:cubicBezTo>
                  <a:cubicBezTo>
                    <a:pt x="40591" y="125211"/>
                    <a:pt x="65468" y="117222"/>
                    <a:pt x="76462" y="117222"/>
                  </a:cubicBezTo>
                  <a:cubicBezTo>
                    <a:pt x="88166" y="117222"/>
                    <a:pt x="102025" y="116984"/>
                    <a:pt x="102025" y="116984"/>
                  </a:cubicBezTo>
                  <a:cubicBezTo>
                    <a:pt x="102025" y="116984"/>
                    <a:pt x="98203" y="98589"/>
                    <a:pt x="91500" y="79241"/>
                  </a:cubicBezTo>
                  <a:cubicBezTo>
                    <a:pt x="84820" y="59893"/>
                    <a:pt x="77403" y="33128"/>
                    <a:pt x="76926" y="24770"/>
                  </a:cubicBezTo>
                  <a:cubicBezTo>
                    <a:pt x="76450" y="16400"/>
                    <a:pt x="76688" y="11864"/>
                    <a:pt x="76926" y="8042"/>
                  </a:cubicBezTo>
                  <a:lnTo>
                    <a:pt x="76926" y="8042"/>
                  </a:lnTo>
                  <a:cubicBezTo>
                    <a:pt x="76926" y="8042"/>
                    <a:pt x="68568" y="10197"/>
                    <a:pt x="63556" y="10673"/>
                  </a:cubicBezTo>
                  <a:cubicBezTo>
                    <a:pt x="58531" y="11149"/>
                    <a:pt x="54471" y="11149"/>
                    <a:pt x="54471" y="11149"/>
                  </a:cubicBezTo>
                  <a:cubicBezTo>
                    <a:pt x="54471" y="11149"/>
                    <a:pt x="67140" y="9244"/>
                    <a:pt x="72866" y="7792"/>
                  </a:cubicBezTo>
                  <a:lnTo>
                    <a:pt x="78593" y="6363"/>
                  </a:lnTo>
                  <a:cubicBezTo>
                    <a:pt x="78593" y="6363"/>
                    <a:pt x="79403" y="0"/>
                    <a:pt x="75406" y="0"/>
                  </a:cubicBezTo>
                  <a:close/>
                </a:path>
              </a:pathLst>
            </a:custGeom>
            <a:solidFill>
              <a:srgbClr val="E3CD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3242950" y="4093375"/>
              <a:ext cx="352750" cy="354650"/>
            </a:xfrm>
            <a:custGeom>
              <a:avLst/>
              <a:gdLst/>
              <a:ahLst/>
              <a:cxnLst/>
              <a:rect l="l" t="t" r="r" b="b"/>
              <a:pathLst>
                <a:path w="14110" h="14186" extrusionOk="0">
                  <a:moveTo>
                    <a:pt x="6297" y="1"/>
                  </a:moveTo>
                  <a:cubicBezTo>
                    <a:pt x="4576" y="1"/>
                    <a:pt x="2423" y="338"/>
                    <a:pt x="1548" y="1874"/>
                  </a:cubicBezTo>
                  <a:cubicBezTo>
                    <a:pt x="1" y="4625"/>
                    <a:pt x="2144" y="14185"/>
                    <a:pt x="2144" y="14185"/>
                  </a:cubicBezTo>
                  <a:cubicBezTo>
                    <a:pt x="2144" y="14185"/>
                    <a:pt x="4894" y="9768"/>
                    <a:pt x="7156" y="9411"/>
                  </a:cubicBezTo>
                  <a:cubicBezTo>
                    <a:pt x="9418" y="9054"/>
                    <a:pt x="13252" y="8935"/>
                    <a:pt x="13252" y="8935"/>
                  </a:cubicBezTo>
                  <a:cubicBezTo>
                    <a:pt x="13252" y="8935"/>
                    <a:pt x="14110" y="922"/>
                    <a:pt x="8728" y="208"/>
                  </a:cubicBezTo>
                  <a:cubicBezTo>
                    <a:pt x="8728" y="208"/>
                    <a:pt x="7645" y="1"/>
                    <a:pt x="6297" y="1"/>
                  </a:cubicBezTo>
                  <a:close/>
                </a:path>
              </a:pathLst>
            </a:custGeom>
            <a:solidFill>
              <a:srgbClr val="6E4B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3095025" y="3852250"/>
              <a:ext cx="1982375" cy="767900"/>
            </a:xfrm>
            <a:custGeom>
              <a:avLst/>
              <a:gdLst/>
              <a:ahLst/>
              <a:cxnLst/>
              <a:rect l="l" t="t" r="r" b="b"/>
              <a:pathLst>
                <a:path w="79295" h="30716" extrusionOk="0">
                  <a:moveTo>
                    <a:pt x="65002" y="1"/>
                  </a:moveTo>
                  <a:cubicBezTo>
                    <a:pt x="61013" y="1"/>
                    <a:pt x="57507" y="1197"/>
                    <a:pt x="57507" y="1197"/>
                  </a:cubicBezTo>
                  <a:cubicBezTo>
                    <a:pt x="57507" y="1197"/>
                    <a:pt x="17205" y="7721"/>
                    <a:pt x="13228" y="8519"/>
                  </a:cubicBezTo>
                  <a:cubicBezTo>
                    <a:pt x="9263" y="9329"/>
                    <a:pt x="7501" y="10674"/>
                    <a:pt x="7144" y="12448"/>
                  </a:cubicBezTo>
                  <a:cubicBezTo>
                    <a:pt x="7144" y="12448"/>
                    <a:pt x="9386" y="10060"/>
                    <a:pt x="11417" y="10060"/>
                  </a:cubicBezTo>
                  <a:cubicBezTo>
                    <a:pt x="12557" y="10060"/>
                    <a:pt x="13631" y="10812"/>
                    <a:pt x="14204" y="13162"/>
                  </a:cubicBezTo>
                  <a:cubicBezTo>
                    <a:pt x="15800" y="19687"/>
                    <a:pt x="11502" y="29724"/>
                    <a:pt x="6561" y="29879"/>
                  </a:cubicBezTo>
                  <a:cubicBezTo>
                    <a:pt x="6392" y="29884"/>
                    <a:pt x="6227" y="29887"/>
                    <a:pt x="6066" y="29887"/>
                  </a:cubicBezTo>
                  <a:cubicBezTo>
                    <a:pt x="1511" y="29887"/>
                    <a:pt x="1" y="27689"/>
                    <a:pt x="0" y="27688"/>
                  </a:cubicBezTo>
                  <a:lnTo>
                    <a:pt x="0" y="27688"/>
                  </a:lnTo>
                  <a:cubicBezTo>
                    <a:pt x="1" y="27689"/>
                    <a:pt x="1714" y="30716"/>
                    <a:pt x="6543" y="30716"/>
                  </a:cubicBezTo>
                  <a:cubicBezTo>
                    <a:pt x="6854" y="30716"/>
                    <a:pt x="7177" y="30703"/>
                    <a:pt x="7513" y="30676"/>
                  </a:cubicBezTo>
                  <a:cubicBezTo>
                    <a:pt x="14978" y="30081"/>
                    <a:pt x="28682" y="26212"/>
                    <a:pt x="39839" y="24616"/>
                  </a:cubicBezTo>
                  <a:cubicBezTo>
                    <a:pt x="49340" y="23256"/>
                    <a:pt x="64527" y="22830"/>
                    <a:pt x="70569" y="22830"/>
                  </a:cubicBezTo>
                  <a:cubicBezTo>
                    <a:pt x="71614" y="22830"/>
                    <a:pt x="72386" y="22843"/>
                    <a:pt x="72807" y="22866"/>
                  </a:cubicBezTo>
                  <a:cubicBezTo>
                    <a:pt x="72832" y="22867"/>
                    <a:pt x="72858" y="22868"/>
                    <a:pt x="72884" y="22868"/>
                  </a:cubicBezTo>
                  <a:cubicBezTo>
                    <a:pt x="75741" y="22868"/>
                    <a:pt x="79295" y="14345"/>
                    <a:pt x="75188" y="5495"/>
                  </a:cubicBezTo>
                  <a:cubicBezTo>
                    <a:pt x="73153" y="1115"/>
                    <a:pt x="68852" y="1"/>
                    <a:pt x="65002" y="1"/>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 name="Google Shape;19;p2"/>
          <p:cNvGrpSpPr/>
          <p:nvPr/>
        </p:nvGrpSpPr>
        <p:grpSpPr>
          <a:xfrm flipH="1">
            <a:off x="113060" y="422147"/>
            <a:ext cx="3027705" cy="3006853"/>
            <a:chOff x="3081050" y="1704121"/>
            <a:chExt cx="2016499" cy="1993054"/>
          </a:xfrm>
        </p:grpSpPr>
        <p:sp>
          <p:nvSpPr>
            <p:cNvPr id="20" name="Google Shape;20;p2"/>
            <p:cNvSpPr/>
            <p:nvPr/>
          </p:nvSpPr>
          <p:spPr>
            <a:xfrm>
              <a:off x="3081050" y="3359800"/>
              <a:ext cx="582375" cy="337375"/>
            </a:xfrm>
            <a:custGeom>
              <a:avLst/>
              <a:gdLst/>
              <a:ahLst/>
              <a:cxnLst/>
              <a:rect l="l" t="t" r="r" b="b"/>
              <a:pathLst>
                <a:path w="23295" h="13495" extrusionOk="0">
                  <a:moveTo>
                    <a:pt x="7747" y="1"/>
                  </a:moveTo>
                  <a:lnTo>
                    <a:pt x="7747" y="590"/>
                  </a:lnTo>
                  <a:lnTo>
                    <a:pt x="7096" y="590"/>
                  </a:lnTo>
                  <a:cubicBezTo>
                    <a:pt x="7096" y="590"/>
                    <a:pt x="7158" y="2994"/>
                    <a:pt x="7669" y="3832"/>
                  </a:cubicBezTo>
                  <a:cubicBezTo>
                    <a:pt x="7669" y="3832"/>
                    <a:pt x="1233" y="6096"/>
                    <a:pt x="333" y="11679"/>
                  </a:cubicBezTo>
                  <a:cubicBezTo>
                    <a:pt x="333" y="11679"/>
                    <a:pt x="1" y="13495"/>
                    <a:pt x="2592" y="13495"/>
                  </a:cubicBezTo>
                  <a:cubicBezTo>
                    <a:pt x="2625" y="13495"/>
                    <a:pt x="2658" y="13495"/>
                    <a:pt x="2691" y="13494"/>
                  </a:cubicBezTo>
                  <a:lnTo>
                    <a:pt x="20558" y="13494"/>
                  </a:lnTo>
                  <a:cubicBezTo>
                    <a:pt x="20592" y="13495"/>
                    <a:pt x="20625" y="13495"/>
                    <a:pt x="20658" y="13495"/>
                  </a:cubicBezTo>
                  <a:cubicBezTo>
                    <a:pt x="23294" y="13495"/>
                    <a:pt x="22946" y="11679"/>
                    <a:pt x="22946" y="11679"/>
                  </a:cubicBezTo>
                  <a:cubicBezTo>
                    <a:pt x="22047" y="6096"/>
                    <a:pt x="15626" y="3832"/>
                    <a:pt x="15626" y="3832"/>
                  </a:cubicBezTo>
                  <a:cubicBezTo>
                    <a:pt x="16138" y="2994"/>
                    <a:pt x="16200" y="590"/>
                    <a:pt x="16200" y="590"/>
                  </a:cubicBezTo>
                  <a:lnTo>
                    <a:pt x="15548" y="590"/>
                  </a:lnTo>
                  <a:lnTo>
                    <a:pt x="15548"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3402934" y="1704121"/>
              <a:ext cx="1694615" cy="1274545"/>
            </a:xfrm>
            <a:custGeom>
              <a:avLst/>
              <a:gdLst/>
              <a:ahLst/>
              <a:cxnLst/>
              <a:rect l="l" t="t" r="r" b="b"/>
              <a:pathLst>
                <a:path w="68414" h="53095" extrusionOk="0">
                  <a:moveTo>
                    <a:pt x="45166" y="1"/>
                  </a:moveTo>
                  <a:cubicBezTo>
                    <a:pt x="43691" y="1"/>
                    <a:pt x="42807" y="113"/>
                    <a:pt x="42807" y="113"/>
                  </a:cubicBezTo>
                  <a:cubicBezTo>
                    <a:pt x="42001" y="1198"/>
                    <a:pt x="38868" y="3773"/>
                    <a:pt x="38868" y="3773"/>
                  </a:cubicBezTo>
                  <a:cubicBezTo>
                    <a:pt x="38682" y="3416"/>
                    <a:pt x="40760" y="438"/>
                    <a:pt x="40760" y="438"/>
                  </a:cubicBezTo>
                  <a:cubicBezTo>
                    <a:pt x="40696" y="422"/>
                    <a:pt x="40607" y="415"/>
                    <a:pt x="40507" y="415"/>
                  </a:cubicBezTo>
                  <a:cubicBezTo>
                    <a:pt x="40147" y="415"/>
                    <a:pt x="39643" y="500"/>
                    <a:pt x="39643" y="500"/>
                  </a:cubicBezTo>
                  <a:cubicBezTo>
                    <a:pt x="37891" y="1260"/>
                    <a:pt x="34324" y="6518"/>
                    <a:pt x="34324" y="6518"/>
                  </a:cubicBezTo>
                  <a:cubicBezTo>
                    <a:pt x="33905" y="4890"/>
                    <a:pt x="36371" y="1354"/>
                    <a:pt x="36371" y="1353"/>
                  </a:cubicBezTo>
                  <a:lnTo>
                    <a:pt x="36371" y="1353"/>
                  </a:lnTo>
                  <a:cubicBezTo>
                    <a:pt x="26615" y="3509"/>
                    <a:pt x="15014" y="16010"/>
                    <a:pt x="15014" y="16010"/>
                  </a:cubicBezTo>
                  <a:cubicBezTo>
                    <a:pt x="14052" y="17716"/>
                    <a:pt x="12269" y="31582"/>
                    <a:pt x="12269" y="31582"/>
                  </a:cubicBezTo>
                  <a:cubicBezTo>
                    <a:pt x="9617" y="27782"/>
                    <a:pt x="11788" y="20632"/>
                    <a:pt x="11788" y="20632"/>
                  </a:cubicBezTo>
                  <a:lnTo>
                    <a:pt x="11788" y="20632"/>
                  </a:lnTo>
                  <a:cubicBezTo>
                    <a:pt x="2234" y="33133"/>
                    <a:pt x="5677" y="42640"/>
                    <a:pt x="5677" y="42640"/>
                  </a:cubicBezTo>
                  <a:cubicBezTo>
                    <a:pt x="3103" y="40577"/>
                    <a:pt x="1598" y="36948"/>
                    <a:pt x="1598" y="36948"/>
                  </a:cubicBezTo>
                  <a:lnTo>
                    <a:pt x="1598" y="36948"/>
                  </a:lnTo>
                  <a:cubicBezTo>
                    <a:pt x="1940" y="40081"/>
                    <a:pt x="4948" y="44548"/>
                    <a:pt x="4948" y="44548"/>
                  </a:cubicBezTo>
                  <a:cubicBezTo>
                    <a:pt x="3506" y="43927"/>
                    <a:pt x="839" y="40981"/>
                    <a:pt x="838" y="40980"/>
                  </a:cubicBezTo>
                  <a:lnTo>
                    <a:pt x="838" y="40980"/>
                  </a:lnTo>
                  <a:cubicBezTo>
                    <a:pt x="1908" y="43989"/>
                    <a:pt x="5134" y="45975"/>
                    <a:pt x="5134" y="45975"/>
                  </a:cubicBezTo>
                  <a:cubicBezTo>
                    <a:pt x="3072" y="46331"/>
                    <a:pt x="1" y="49418"/>
                    <a:pt x="1" y="49418"/>
                  </a:cubicBezTo>
                  <a:cubicBezTo>
                    <a:pt x="2211" y="48579"/>
                    <a:pt x="4049" y="48329"/>
                    <a:pt x="5456" y="48329"/>
                  </a:cubicBezTo>
                  <a:cubicBezTo>
                    <a:pt x="7534" y="48329"/>
                    <a:pt x="8671" y="48875"/>
                    <a:pt x="8671" y="48875"/>
                  </a:cubicBezTo>
                  <a:cubicBezTo>
                    <a:pt x="11963" y="48890"/>
                    <a:pt x="13188" y="53010"/>
                    <a:pt x="13200" y="53093"/>
                  </a:cubicBezTo>
                  <a:lnTo>
                    <a:pt x="13200" y="53093"/>
                  </a:lnTo>
                  <a:cubicBezTo>
                    <a:pt x="14890" y="51030"/>
                    <a:pt x="15216" y="48099"/>
                    <a:pt x="15216" y="48099"/>
                  </a:cubicBezTo>
                  <a:cubicBezTo>
                    <a:pt x="20039" y="46006"/>
                    <a:pt x="23435" y="41881"/>
                    <a:pt x="23436" y="41880"/>
                  </a:cubicBezTo>
                  <a:lnTo>
                    <a:pt x="23436" y="41880"/>
                  </a:lnTo>
                  <a:cubicBezTo>
                    <a:pt x="22501" y="42722"/>
                    <a:pt x="20703" y="42963"/>
                    <a:pt x="18952" y="42963"/>
                  </a:cubicBezTo>
                  <a:cubicBezTo>
                    <a:pt x="16608" y="42963"/>
                    <a:pt x="14347" y="42531"/>
                    <a:pt x="14347" y="42531"/>
                  </a:cubicBezTo>
                  <a:cubicBezTo>
                    <a:pt x="24971" y="40143"/>
                    <a:pt x="28600" y="30714"/>
                    <a:pt x="28600" y="30713"/>
                  </a:cubicBezTo>
                  <a:lnTo>
                    <a:pt x="28600" y="30713"/>
                  </a:lnTo>
                  <a:cubicBezTo>
                    <a:pt x="27685" y="31256"/>
                    <a:pt x="24134" y="31520"/>
                    <a:pt x="24134" y="31520"/>
                  </a:cubicBezTo>
                  <a:cubicBezTo>
                    <a:pt x="25452" y="30899"/>
                    <a:pt x="29779" y="28619"/>
                    <a:pt x="29779" y="28619"/>
                  </a:cubicBezTo>
                  <a:lnTo>
                    <a:pt x="31951" y="24757"/>
                  </a:lnTo>
                  <a:lnTo>
                    <a:pt x="31951" y="24757"/>
                  </a:lnTo>
                  <a:cubicBezTo>
                    <a:pt x="31206" y="24944"/>
                    <a:pt x="27530" y="27689"/>
                    <a:pt x="27530" y="27689"/>
                  </a:cubicBezTo>
                  <a:cubicBezTo>
                    <a:pt x="33796" y="19096"/>
                    <a:pt x="38434" y="17701"/>
                    <a:pt x="39845" y="17080"/>
                  </a:cubicBezTo>
                  <a:cubicBezTo>
                    <a:pt x="40003" y="17011"/>
                    <a:pt x="40170" y="16980"/>
                    <a:pt x="40342" y="16980"/>
                  </a:cubicBezTo>
                  <a:cubicBezTo>
                    <a:pt x="41714" y="16980"/>
                    <a:pt x="43428" y="18926"/>
                    <a:pt x="43428" y="18926"/>
                  </a:cubicBezTo>
                  <a:cubicBezTo>
                    <a:pt x="44451" y="17716"/>
                    <a:pt x="50888" y="14056"/>
                    <a:pt x="50888" y="14056"/>
                  </a:cubicBezTo>
                  <a:cubicBezTo>
                    <a:pt x="50097" y="12179"/>
                    <a:pt x="47987" y="10551"/>
                    <a:pt x="47987" y="10551"/>
                  </a:cubicBezTo>
                  <a:lnTo>
                    <a:pt x="47987" y="10551"/>
                  </a:lnTo>
                  <a:cubicBezTo>
                    <a:pt x="50391" y="10566"/>
                    <a:pt x="53555" y="13963"/>
                    <a:pt x="53555" y="13963"/>
                  </a:cubicBezTo>
                  <a:cubicBezTo>
                    <a:pt x="68414" y="10504"/>
                    <a:pt x="64040" y="6627"/>
                    <a:pt x="64040" y="6627"/>
                  </a:cubicBezTo>
                  <a:cubicBezTo>
                    <a:pt x="57228" y="796"/>
                    <a:pt x="49096" y="1"/>
                    <a:pt x="45166" y="1"/>
                  </a:cubicBezTo>
                  <a:close/>
                  <a:moveTo>
                    <a:pt x="13200" y="53093"/>
                  </a:moveTo>
                  <a:lnTo>
                    <a:pt x="13200" y="53093"/>
                  </a:lnTo>
                  <a:cubicBezTo>
                    <a:pt x="13200" y="53093"/>
                    <a:pt x="13200" y="53093"/>
                    <a:pt x="13199" y="53093"/>
                  </a:cubicBezTo>
                  <a:cubicBezTo>
                    <a:pt x="13200" y="53094"/>
                    <a:pt x="13200" y="53094"/>
                    <a:pt x="13200" y="53094"/>
                  </a:cubicBezTo>
                  <a:cubicBezTo>
                    <a:pt x="13200" y="53094"/>
                    <a:pt x="13200" y="53094"/>
                    <a:pt x="13200" y="5309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3381725" y="1837504"/>
              <a:ext cx="1251650" cy="1440852"/>
            </a:xfrm>
            <a:custGeom>
              <a:avLst/>
              <a:gdLst/>
              <a:ahLst/>
              <a:cxnLst/>
              <a:rect l="l" t="t" r="r" b="b"/>
              <a:pathLst>
                <a:path w="50066" h="60023" extrusionOk="0">
                  <a:moveTo>
                    <a:pt x="50066" y="1"/>
                  </a:moveTo>
                  <a:cubicBezTo>
                    <a:pt x="50065" y="1"/>
                    <a:pt x="49755" y="32"/>
                    <a:pt x="49182" y="140"/>
                  </a:cubicBezTo>
                  <a:cubicBezTo>
                    <a:pt x="48592" y="218"/>
                    <a:pt x="47739" y="373"/>
                    <a:pt x="46654" y="667"/>
                  </a:cubicBezTo>
                  <a:cubicBezTo>
                    <a:pt x="45568" y="947"/>
                    <a:pt x="44265" y="1365"/>
                    <a:pt x="42823" y="1955"/>
                  </a:cubicBezTo>
                  <a:cubicBezTo>
                    <a:pt x="41380" y="2560"/>
                    <a:pt x="39783" y="3335"/>
                    <a:pt x="38123" y="4281"/>
                  </a:cubicBezTo>
                  <a:cubicBezTo>
                    <a:pt x="36448" y="5258"/>
                    <a:pt x="34711" y="6406"/>
                    <a:pt x="32943" y="7740"/>
                  </a:cubicBezTo>
                  <a:cubicBezTo>
                    <a:pt x="32493" y="8066"/>
                    <a:pt x="32074" y="8422"/>
                    <a:pt x="31625" y="8763"/>
                  </a:cubicBezTo>
                  <a:cubicBezTo>
                    <a:pt x="31392" y="8934"/>
                    <a:pt x="31175" y="9120"/>
                    <a:pt x="30942" y="9291"/>
                  </a:cubicBezTo>
                  <a:cubicBezTo>
                    <a:pt x="30725" y="9477"/>
                    <a:pt x="30493" y="9663"/>
                    <a:pt x="30291" y="9849"/>
                  </a:cubicBezTo>
                  <a:cubicBezTo>
                    <a:pt x="29841" y="10221"/>
                    <a:pt x="29391" y="10609"/>
                    <a:pt x="28942" y="10997"/>
                  </a:cubicBezTo>
                  <a:cubicBezTo>
                    <a:pt x="28523" y="11400"/>
                    <a:pt x="28089" y="11803"/>
                    <a:pt x="27654" y="12222"/>
                  </a:cubicBezTo>
                  <a:cubicBezTo>
                    <a:pt x="26755" y="13029"/>
                    <a:pt x="25917" y="13928"/>
                    <a:pt x="25049" y="14797"/>
                  </a:cubicBezTo>
                  <a:cubicBezTo>
                    <a:pt x="24196" y="15681"/>
                    <a:pt x="23358" y="16611"/>
                    <a:pt x="22536" y="17573"/>
                  </a:cubicBezTo>
                  <a:lnTo>
                    <a:pt x="21311" y="19015"/>
                  </a:lnTo>
                  <a:cubicBezTo>
                    <a:pt x="20908" y="19512"/>
                    <a:pt x="20489" y="19992"/>
                    <a:pt x="20101" y="20489"/>
                  </a:cubicBezTo>
                  <a:cubicBezTo>
                    <a:pt x="19698" y="21001"/>
                    <a:pt x="19310" y="21497"/>
                    <a:pt x="18922" y="22009"/>
                  </a:cubicBezTo>
                  <a:lnTo>
                    <a:pt x="18349" y="22769"/>
                  </a:lnTo>
                  <a:lnTo>
                    <a:pt x="17775" y="23544"/>
                  </a:lnTo>
                  <a:cubicBezTo>
                    <a:pt x="16270" y="25607"/>
                    <a:pt x="14859" y="27747"/>
                    <a:pt x="13541" y="29872"/>
                  </a:cubicBezTo>
                  <a:cubicBezTo>
                    <a:pt x="12889" y="30958"/>
                    <a:pt x="12238" y="32012"/>
                    <a:pt x="11633" y="33098"/>
                  </a:cubicBezTo>
                  <a:cubicBezTo>
                    <a:pt x="11028" y="34168"/>
                    <a:pt x="10454" y="35223"/>
                    <a:pt x="9865" y="36277"/>
                  </a:cubicBezTo>
                  <a:cubicBezTo>
                    <a:pt x="8764" y="38387"/>
                    <a:pt x="7693" y="40450"/>
                    <a:pt x="6809" y="42435"/>
                  </a:cubicBezTo>
                  <a:cubicBezTo>
                    <a:pt x="6344" y="43427"/>
                    <a:pt x="5879" y="44373"/>
                    <a:pt x="5476" y="45335"/>
                  </a:cubicBezTo>
                  <a:cubicBezTo>
                    <a:pt x="5088" y="46281"/>
                    <a:pt x="4700" y="47212"/>
                    <a:pt x="4328" y="48080"/>
                  </a:cubicBezTo>
                  <a:cubicBezTo>
                    <a:pt x="3552" y="49833"/>
                    <a:pt x="2994" y="51477"/>
                    <a:pt x="2420" y="52935"/>
                  </a:cubicBezTo>
                  <a:cubicBezTo>
                    <a:pt x="2157" y="53664"/>
                    <a:pt x="1877" y="54331"/>
                    <a:pt x="1676" y="54967"/>
                  </a:cubicBezTo>
                  <a:lnTo>
                    <a:pt x="1086" y="56704"/>
                  </a:lnTo>
                  <a:cubicBezTo>
                    <a:pt x="714" y="57758"/>
                    <a:pt x="466" y="58596"/>
                    <a:pt x="280" y="59154"/>
                  </a:cubicBezTo>
                  <a:cubicBezTo>
                    <a:pt x="94" y="59712"/>
                    <a:pt x="1" y="60023"/>
                    <a:pt x="1" y="60023"/>
                  </a:cubicBezTo>
                  <a:cubicBezTo>
                    <a:pt x="1" y="60023"/>
                    <a:pt x="140" y="59759"/>
                    <a:pt x="388" y="59216"/>
                  </a:cubicBezTo>
                  <a:cubicBezTo>
                    <a:pt x="637" y="58673"/>
                    <a:pt x="1024" y="57898"/>
                    <a:pt x="1490" y="56890"/>
                  </a:cubicBezTo>
                  <a:cubicBezTo>
                    <a:pt x="1722" y="56378"/>
                    <a:pt x="2001" y="55820"/>
                    <a:pt x="2265" y="55215"/>
                  </a:cubicBezTo>
                  <a:cubicBezTo>
                    <a:pt x="2560" y="54610"/>
                    <a:pt x="2870" y="53974"/>
                    <a:pt x="3196" y="53276"/>
                  </a:cubicBezTo>
                  <a:cubicBezTo>
                    <a:pt x="3537" y="52578"/>
                    <a:pt x="3894" y="51849"/>
                    <a:pt x="4266" y="51074"/>
                  </a:cubicBezTo>
                  <a:cubicBezTo>
                    <a:pt x="4638" y="50267"/>
                    <a:pt x="5041" y="49461"/>
                    <a:pt x="5476" y="48623"/>
                  </a:cubicBezTo>
                  <a:cubicBezTo>
                    <a:pt x="5894" y="47770"/>
                    <a:pt x="6344" y="46902"/>
                    <a:pt x="6809" y="45986"/>
                  </a:cubicBezTo>
                  <a:cubicBezTo>
                    <a:pt x="7275" y="45071"/>
                    <a:pt x="7771" y="44141"/>
                    <a:pt x="8283" y="43195"/>
                  </a:cubicBezTo>
                  <a:cubicBezTo>
                    <a:pt x="9275" y="41272"/>
                    <a:pt x="10439" y="39317"/>
                    <a:pt x="11571" y="37239"/>
                  </a:cubicBezTo>
                  <a:cubicBezTo>
                    <a:pt x="12176" y="36231"/>
                    <a:pt x="12796" y="35207"/>
                    <a:pt x="13416" y="34168"/>
                  </a:cubicBezTo>
                  <a:cubicBezTo>
                    <a:pt x="13727" y="33641"/>
                    <a:pt x="14052" y="33129"/>
                    <a:pt x="14394" y="32617"/>
                  </a:cubicBezTo>
                  <a:lnTo>
                    <a:pt x="15371" y="31035"/>
                  </a:lnTo>
                  <a:cubicBezTo>
                    <a:pt x="16720" y="28972"/>
                    <a:pt x="18116" y="26879"/>
                    <a:pt x="19589" y="24862"/>
                  </a:cubicBezTo>
                  <a:lnTo>
                    <a:pt x="20132" y="24087"/>
                  </a:lnTo>
                  <a:lnTo>
                    <a:pt x="20690" y="23327"/>
                  </a:lnTo>
                  <a:cubicBezTo>
                    <a:pt x="21063" y="22831"/>
                    <a:pt x="21450" y="22334"/>
                    <a:pt x="21807" y="21838"/>
                  </a:cubicBezTo>
                  <a:cubicBezTo>
                    <a:pt x="22179" y="21326"/>
                    <a:pt x="22583" y="20861"/>
                    <a:pt x="22970" y="20380"/>
                  </a:cubicBezTo>
                  <a:cubicBezTo>
                    <a:pt x="23358" y="19899"/>
                    <a:pt x="23746" y="19434"/>
                    <a:pt x="24134" y="18953"/>
                  </a:cubicBezTo>
                  <a:cubicBezTo>
                    <a:pt x="24521" y="18457"/>
                    <a:pt x="24956" y="18023"/>
                    <a:pt x="25343" y="17557"/>
                  </a:cubicBezTo>
                  <a:cubicBezTo>
                    <a:pt x="25747" y="17077"/>
                    <a:pt x="26134" y="16627"/>
                    <a:pt x="26538" y="16177"/>
                  </a:cubicBezTo>
                  <a:cubicBezTo>
                    <a:pt x="27360" y="15278"/>
                    <a:pt x="28151" y="14393"/>
                    <a:pt x="28988" y="13571"/>
                  </a:cubicBezTo>
                  <a:lnTo>
                    <a:pt x="30229" y="12331"/>
                  </a:lnTo>
                  <a:cubicBezTo>
                    <a:pt x="30632" y="11943"/>
                    <a:pt x="31066" y="11555"/>
                    <a:pt x="31470" y="11167"/>
                  </a:cubicBezTo>
                  <a:cubicBezTo>
                    <a:pt x="31687" y="10981"/>
                    <a:pt x="31888" y="10780"/>
                    <a:pt x="32090" y="10594"/>
                  </a:cubicBezTo>
                  <a:cubicBezTo>
                    <a:pt x="32307" y="10423"/>
                    <a:pt x="32493" y="10221"/>
                    <a:pt x="32710" y="10051"/>
                  </a:cubicBezTo>
                  <a:cubicBezTo>
                    <a:pt x="33114" y="9694"/>
                    <a:pt x="33517" y="9337"/>
                    <a:pt x="33936" y="8981"/>
                  </a:cubicBezTo>
                  <a:cubicBezTo>
                    <a:pt x="35595" y="7600"/>
                    <a:pt x="37208" y="6391"/>
                    <a:pt x="38759" y="5320"/>
                  </a:cubicBezTo>
                  <a:cubicBezTo>
                    <a:pt x="40310" y="4297"/>
                    <a:pt x="41783" y="3397"/>
                    <a:pt x="43133" y="2684"/>
                  </a:cubicBezTo>
                  <a:cubicBezTo>
                    <a:pt x="44498" y="1986"/>
                    <a:pt x="45723" y="1443"/>
                    <a:pt x="46747" y="1040"/>
                  </a:cubicBezTo>
                  <a:cubicBezTo>
                    <a:pt x="47770" y="621"/>
                    <a:pt x="48592" y="373"/>
                    <a:pt x="49166" y="218"/>
                  </a:cubicBezTo>
                  <a:cubicBezTo>
                    <a:pt x="49755" y="63"/>
                    <a:pt x="50066" y="1"/>
                    <a:pt x="5006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575050065"/>
      </p:ext>
    </p:extLst>
  </p:cSld>
  <p:clrMapOvr>
    <a:masterClrMapping/>
  </p:clrMapOvr>
  <p:transition spd="slow">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3"/>
        <p:cNvGrpSpPr/>
        <p:nvPr/>
      </p:nvGrpSpPr>
      <p:grpSpPr>
        <a:xfrm>
          <a:off x="0" y="0"/>
          <a:ext cx="0" cy="0"/>
          <a:chOff x="0" y="0"/>
          <a:chExt cx="0" cy="0"/>
        </a:xfrm>
      </p:grpSpPr>
      <p:sp>
        <p:nvSpPr>
          <p:cNvPr id="24" name="Google Shape;2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Tree>
    <p:extLst>
      <p:ext uri="{BB962C8B-B14F-4D97-AF65-F5344CB8AC3E}">
        <p14:creationId xmlns:p14="http://schemas.microsoft.com/office/powerpoint/2010/main" val="2350409685"/>
      </p:ext>
    </p:extLst>
  </p:cSld>
  <p:clrMapOvr>
    <a:masterClrMapping/>
  </p:clrMapOvr>
  <p:transition spd="slow">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5"/>
        <p:cNvGrpSpPr/>
        <p:nvPr/>
      </p:nvGrpSpPr>
      <p:grpSpPr>
        <a:xfrm>
          <a:off x="0" y="0"/>
          <a:ext cx="0" cy="0"/>
          <a:chOff x="0" y="0"/>
          <a:chExt cx="0" cy="0"/>
        </a:xfrm>
      </p:grpSpPr>
      <p:sp>
        <p:nvSpPr>
          <p:cNvPr id="26" name="Google Shape;26;p4"/>
          <p:cNvSpPr txBox="1">
            <a:spLocks noGrp="1"/>
          </p:cNvSpPr>
          <p:nvPr>
            <p:ph type="title"/>
          </p:nvPr>
        </p:nvSpPr>
        <p:spPr>
          <a:xfrm>
            <a:off x="711267" y="1413700"/>
            <a:ext cx="10769600" cy="654400"/>
          </a:xfrm>
          <a:prstGeom prst="rect">
            <a:avLst/>
          </a:prstGeom>
        </p:spPr>
        <p:txBody>
          <a:bodyPr spcFirstLastPara="1" wrap="square" lIns="91425" tIns="91425" rIns="91425" bIns="91425" anchor="t" anchorCtr="0">
            <a:normAutofit/>
          </a:bodyPr>
          <a:lstStyle>
            <a:lvl1pPr lvl="0">
              <a:spcBef>
                <a:spcPts val="0"/>
              </a:spcBef>
              <a:spcAft>
                <a:spcPts val="0"/>
              </a:spcAft>
              <a:buSzPts val="3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4"/>
          <p:cNvSpPr txBox="1">
            <a:spLocks noGrp="1"/>
          </p:cNvSpPr>
          <p:nvPr>
            <p:ph type="body" idx="1"/>
          </p:nvPr>
        </p:nvSpPr>
        <p:spPr>
          <a:xfrm>
            <a:off x="2743267" y="2247833"/>
            <a:ext cx="10769600" cy="4555200"/>
          </a:xfrm>
          <a:prstGeom prst="rect">
            <a:avLst/>
          </a:prstGeom>
        </p:spPr>
        <p:txBody>
          <a:bodyPr spcFirstLastPara="1" wrap="square" lIns="91425" tIns="91425" rIns="91425" bIns="91425" anchor="t"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Tree>
    <p:extLst>
      <p:ext uri="{BB962C8B-B14F-4D97-AF65-F5344CB8AC3E}">
        <p14:creationId xmlns:p14="http://schemas.microsoft.com/office/powerpoint/2010/main" val="1758021616"/>
      </p:ext>
    </p:extLst>
  </p:cSld>
  <p:clrMapOvr>
    <a:masterClrMapping/>
  </p:clrMapOvr>
  <p:transition spd="slow">
    <p:push di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8"/>
        <p:cNvGrpSpPr/>
        <p:nvPr/>
      </p:nvGrpSpPr>
      <p:grpSpPr>
        <a:xfrm>
          <a:off x="0" y="0"/>
          <a:ext cx="0" cy="0"/>
          <a:chOff x="0" y="0"/>
          <a:chExt cx="0" cy="0"/>
        </a:xfrm>
      </p:grpSpPr>
      <p:sp>
        <p:nvSpPr>
          <p:cNvPr id="29" name="Google Shape;29;p5"/>
          <p:cNvSpPr txBox="1">
            <a:spLocks noGrp="1"/>
          </p:cNvSpPr>
          <p:nvPr>
            <p:ph type="title"/>
          </p:nvPr>
        </p:nvSpPr>
        <p:spPr>
          <a:xfrm>
            <a:off x="711267" y="1413700"/>
            <a:ext cx="10769600" cy="654400"/>
          </a:xfrm>
          <a:prstGeom prst="rect">
            <a:avLst/>
          </a:prstGeom>
        </p:spPr>
        <p:txBody>
          <a:bodyPr spcFirstLastPara="1" wrap="square" lIns="91425" tIns="91425" rIns="91425" bIns="91425" anchor="t" anchorCtr="0">
            <a:normAutofit/>
          </a:bodyPr>
          <a:lstStyle>
            <a:lvl1pPr lvl="0">
              <a:spcBef>
                <a:spcPts val="0"/>
              </a:spcBef>
              <a:spcAft>
                <a:spcPts val="0"/>
              </a:spcAft>
              <a:buSzPts val="3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0" name="Google Shape;30;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rmAutofit/>
          </a:bodyPr>
          <a:lstStyle>
            <a:lvl1pPr marL="609585" lvl="0" indent="-423323">
              <a:spcBef>
                <a:spcPts val="0"/>
              </a:spcBef>
              <a:spcAft>
                <a:spcPts val="0"/>
              </a:spcAft>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31" name="Google Shape;31;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rmAutofit/>
          </a:bodyPr>
          <a:lstStyle>
            <a:lvl1pPr marL="609585" lvl="0" indent="-423323">
              <a:spcBef>
                <a:spcPts val="0"/>
              </a:spcBef>
              <a:spcAft>
                <a:spcPts val="0"/>
              </a:spcAft>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Tree>
    <p:extLst>
      <p:ext uri="{BB962C8B-B14F-4D97-AF65-F5344CB8AC3E}">
        <p14:creationId xmlns:p14="http://schemas.microsoft.com/office/powerpoint/2010/main" val="3990604553"/>
      </p:ext>
    </p:extLst>
  </p:cSld>
  <p:clrMapOvr>
    <a:masterClrMapping/>
  </p:clrMapOvr>
  <p:transition spd="slow">
    <p:push di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5"/>
        <p:cNvGrpSpPr/>
        <p:nvPr/>
      </p:nvGrpSpPr>
      <p:grpSpPr>
        <a:xfrm>
          <a:off x="0" y="0"/>
          <a:ext cx="0" cy="0"/>
          <a:chOff x="0" y="0"/>
          <a:chExt cx="0" cy="0"/>
        </a:xfrm>
      </p:grpSpPr>
      <p:sp>
        <p:nvSpPr>
          <p:cNvPr id="36" name="Google Shape;36;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7" name="Google Shape;37;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rmAutofit/>
          </a:bodyPr>
          <a:lstStyle>
            <a:lvl1pPr marL="609585" lvl="0" indent="-406390">
              <a:spcBef>
                <a:spcPts val="0"/>
              </a:spcBef>
              <a:spcAft>
                <a:spcPts val="0"/>
              </a:spcAft>
              <a:buSzPts val="1200"/>
              <a:buChar char="●"/>
              <a:defRPr sz="1600"/>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Tree>
    <p:extLst>
      <p:ext uri="{BB962C8B-B14F-4D97-AF65-F5344CB8AC3E}">
        <p14:creationId xmlns:p14="http://schemas.microsoft.com/office/powerpoint/2010/main" val="2711253808"/>
      </p:ext>
    </p:extLst>
  </p:cSld>
  <p:clrMapOvr>
    <a:masterClrMapping/>
  </p:clrMapOvr>
  <p:transition spd="slow">
    <p:push dir="u"/>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8"/>
        <p:cNvGrpSpPr/>
        <p:nvPr/>
      </p:nvGrpSpPr>
      <p:grpSpPr>
        <a:xfrm>
          <a:off x="0" y="0"/>
          <a:ext cx="0" cy="0"/>
          <a:chOff x="0" y="0"/>
          <a:chExt cx="0" cy="0"/>
        </a:xfrm>
      </p:grpSpPr>
      <p:sp>
        <p:nvSpPr>
          <p:cNvPr id="39" name="Google Shape;39;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Tree>
    <p:extLst>
      <p:ext uri="{BB962C8B-B14F-4D97-AF65-F5344CB8AC3E}">
        <p14:creationId xmlns:p14="http://schemas.microsoft.com/office/powerpoint/2010/main" val="1975944862"/>
      </p:ext>
    </p:extLst>
  </p:cSld>
  <p:clrMapOvr>
    <a:masterClrMapping/>
  </p:clrMapOvr>
  <p:transition spd="slow">
    <p:push dir="u"/>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40"/>
        <p:cNvGrpSpPr/>
        <p:nvPr/>
      </p:nvGrpSpPr>
      <p:grpSpPr>
        <a:xfrm>
          <a:off x="0" y="0"/>
          <a:ext cx="0" cy="0"/>
          <a:chOff x="0" y="0"/>
          <a:chExt cx="0" cy="0"/>
        </a:xfrm>
      </p:grpSpPr>
      <p:sp>
        <p:nvSpPr>
          <p:cNvPr id="41" name="Google Shape;41;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 name="Google Shape;42;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43" name="Google Shape;43;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44" name="Google Shape;44;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Tree>
    <p:extLst>
      <p:ext uri="{BB962C8B-B14F-4D97-AF65-F5344CB8AC3E}">
        <p14:creationId xmlns:p14="http://schemas.microsoft.com/office/powerpoint/2010/main" val="2809446369"/>
      </p:ext>
    </p:extLst>
  </p:cSld>
  <p:clrMapOvr>
    <a:masterClrMapping/>
  </p:clrMapOvr>
  <p:transition spd="slow">
    <p:push dir="u"/>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5"/>
        <p:cNvGrpSpPr/>
        <p:nvPr/>
      </p:nvGrpSpPr>
      <p:grpSpPr>
        <a:xfrm>
          <a:off x="0" y="0"/>
          <a:ext cx="0" cy="0"/>
          <a:chOff x="0" y="0"/>
          <a:chExt cx="0" cy="0"/>
        </a:xfrm>
      </p:grpSpPr>
      <p:sp>
        <p:nvSpPr>
          <p:cNvPr id="46" name="Google Shape;46;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rmAutofit/>
          </a:bodyPr>
          <a:lstStyle>
            <a:lvl1pPr marL="609585" lvl="0" indent="-304792">
              <a:lnSpc>
                <a:spcPct val="100000"/>
              </a:lnSpc>
              <a:spcBef>
                <a:spcPts val="0"/>
              </a:spcBef>
              <a:spcAft>
                <a:spcPts val="0"/>
              </a:spcAft>
              <a:buSzPts val="1800"/>
              <a:buNone/>
              <a:defRPr/>
            </a:lvl1pPr>
          </a:lstStyle>
          <a:p>
            <a:endParaRPr/>
          </a:p>
        </p:txBody>
      </p:sp>
    </p:spTree>
    <p:extLst>
      <p:ext uri="{BB962C8B-B14F-4D97-AF65-F5344CB8AC3E}">
        <p14:creationId xmlns:p14="http://schemas.microsoft.com/office/powerpoint/2010/main" val="998176511"/>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928AFA-8BB9-2732-8B49-B8CDA6C1E97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232C402-B7B3-92D5-3663-592DF9EDEAB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F57E573-D5CD-8BEC-EF80-589E8337C6C4}"/>
              </a:ext>
            </a:extLst>
          </p:cNvPr>
          <p:cNvSpPr>
            <a:spLocks noGrp="1"/>
          </p:cNvSpPr>
          <p:nvPr>
            <p:ph type="dt" sz="half" idx="10"/>
          </p:nvPr>
        </p:nvSpPr>
        <p:spPr/>
        <p:txBody>
          <a:bodyPr/>
          <a:lstStyle/>
          <a:p>
            <a:fld id="{026B125D-9F87-4556-B440-92C5F0540EFF}" type="datetimeFigureOut">
              <a:rPr lang="en-US" smtClean="0"/>
              <a:t>1/16/2024</a:t>
            </a:fld>
            <a:endParaRPr lang="en-US"/>
          </a:p>
        </p:txBody>
      </p:sp>
      <p:sp>
        <p:nvSpPr>
          <p:cNvPr id="5" name="Footer Placeholder 4">
            <a:extLst>
              <a:ext uri="{FF2B5EF4-FFF2-40B4-BE49-F238E27FC236}">
                <a16:creationId xmlns:a16="http://schemas.microsoft.com/office/drawing/2014/main" id="{343BB423-79D0-1C67-2AAA-E13F797BBC1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D7129F1-23DF-24D5-2E9F-6A9590E18F17}"/>
              </a:ext>
            </a:extLst>
          </p:cNvPr>
          <p:cNvSpPr>
            <a:spLocks noGrp="1"/>
          </p:cNvSpPr>
          <p:nvPr>
            <p:ph type="sldNum" sz="quarter" idx="12"/>
          </p:nvPr>
        </p:nvSpPr>
        <p:spPr/>
        <p:txBody>
          <a:bodyPr/>
          <a:lstStyle/>
          <a:p>
            <a:fld id="{31336DAE-5344-4777-AFEB-ED136522AE8B}" type="slidenum">
              <a:rPr lang="en-US" smtClean="0"/>
              <a:t>‹#›</a:t>
            </a:fld>
            <a:endParaRPr lang="en-US"/>
          </a:p>
        </p:txBody>
      </p:sp>
    </p:spTree>
    <p:extLst>
      <p:ext uri="{BB962C8B-B14F-4D97-AF65-F5344CB8AC3E}">
        <p14:creationId xmlns:p14="http://schemas.microsoft.com/office/powerpoint/2010/main" val="427374528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7"/>
        <p:cNvGrpSpPr/>
        <p:nvPr/>
      </p:nvGrpSpPr>
      <p:grpSpPr>
        <a:xfrm>
          <a:off x="0" y="0"/>
          <a:ext cx="0" cy="0"/>
          <a:chOff x="0" y="0"/>
          <a:chExt cx="0" cy="0"/>
        </a:xfrm>
      </p:grpSpPr>
      <p:sp>
        <p:nvSpPr>
          <p:cNvPr id="48" name="Google Shape;48;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9" name="Google Shape;49;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rmAutofit/>
          </a:bodyPr>
          <a:lstStyle>
            <a:lvl1pPr marL="609585" lvl="0" indent="-457189" algn="ctr">
              <a:spcBef>
                <a:spcPts val="0"/>
              </a:spcBef>
              <a:spcAft>
                <a:spcPts val="0"/>
              </a:spcAft>
              <a:buSzPts val="1800"/>
              <a:buChar char="●"/>
              <a:defRPr/>
            </a:lvl1pPr>
            <a:lvl2pPr marL="1219170" lvl="1" indent="-423323" algn="ctr">
              <a:spcBef>
                <a:spcPts val="0"/>
              </a:spcBef>
              <a:spcAft>
                <a:spcPts val="0"/>
              </a:spcAft>
              <a:buSzPts val="1400"/>
              <a:buChar char="○"/>
              <a:defRPr/>
            </a:lvl2pPr>
            <a:lvl3pPr marL="1828754" lvl="2" indent="-423323" algn="ctr">
              <a:spcBef>
                <a:spcPts val="0"/>
              </a:spcBef>
              <a:spcAft>
                <a:spcPts val="0"/>
              </a:spcAft>
              <a:buSzPts val="1400"/>
              <a:buChar char="■"/>
              <a:defRPr/>
            </a:lvl3pPr>
            <a:lvl4pPr marL="2438339" lvl="3" indent="-423323" algn="ctr">
              <a:spcBef>
                <a:spcPts val="0"/>
              </a:spcBef>
              <a:spcAft>
                <a:spcPts val="0"/>
              </a:spcAft>
              <a:buSzPts val="1400"/>
              <a:buChar char="●"/>
              <a:defRPr/>
            </a:lvl4pPr>
            <a:lvl5pPr marL="3047924" lvl="4" indent="-423323" algn="ctr">
              <a:spcBef>
                <a:spcPts val="0"/>
              </a:spcBef>
              <a:spcAft>
                <a:spcPts val="0"/>
              </a:spcAft>
              <a:buSzPts val="1400"/>
              <a:buChar char="○"/>
              <a:defRPr/>
            </a:lvl5pPr>
            <a:lvl6pPr marL="3657509" lvl="5" indent="-423323" algn="ctr">
              <a:spcBef>
                <a:spcPts val="0"/>
              </a:spcBef>
              <a:spcAft>
                <a:spcPts val="0"/>
              </a:spcAft>
              <a:buSzPts val="1400"/>
              <a:buChar char="■"/>
              <a:defRPr/>
            </a:lvl6pPr>
            <a:lvl7pPr marL="4267093" lvl="6" indent="-423323" algn="ctr">
              <a:spcBef>
                <a:spcPts val="0"/>
              </a:spcBef>
              <a:spcAft>
                <a:spcPts val="0"/>
              </a:spcAft>
              <a:buSzPts val="1400"/>
              <a:buChar char="●"/>
              <a:defRPr/>
            </a:lvl7pPr>
            <a:lvl8pPr marL="4876678" lvl="7" indent="-423323" algn="ctr">
              <a:spcBef>
                <a:spcPts val="0"/>
              </a:spcBef>
              <a:spcAft>
                <a:spcPts val="0"/>
              </a:spcAft>
              <a:buSzPts val="1400"/>
              <a:buChar char="○"/>
              <a:defRPr/>
            </a:lvl8pPr>
            <a:lvl9pPr marL="5486263" lvl="8" indent="-423323" algn="ctr">
              <a:spcBef>
                <a:spcPts val="0"/>
              </a:spcBef>
              <a:spcAft>
                <a:spcPts val="0"/>
              </a:spcAft>
              <a:buSzPts val="1400"/>
              <a:buChar char="■"/>
              <a:defRPr/>
            </a:lvl9pPr>
          </a:lstStyle>
          <a:p>
            <a:endParaRPr/>
          </a:p>
        </p:txBody>
      </p:sp>
    </p:spTree>
    <p:extLst>
      <p:ext uri="{BB962C8B-B14F-4D97-AF65-F5344CB8AC3E}">
        <p14:creationId xmlns:p14="http://schemas.microsoft.com/office/powerpoint/2010/main" val="2970710073"/>
      </p:ext>
    </p:extLst>
  </p:cSld>
  <p:clrMapOvr>
    <a:masterClrMapping/>
  </p:clrMapOvr>
  <p:transition spd="slow">
    <p:push dir="u"/>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50"/>
        <p:cNvGrpSpPr/>
        <p:nvPr/>
      </p:nvGrpSpPr>
      <p:grpSpPr>
        <a:xfrm>
          <a:off x="0" y="0"/>
          <a:ext cx="0" cy="0"/>
          <a:chOff x="0" y="0"/>
          <a:chExt cx="0" cy="0"/>
        </a:xfrm>
      </p:grpSpPr>
      <p:sp>
        <p:nvSpPr>
          <p:cNvPr id="51" name="Google Shape;51;p12"/>
          <p:cNvSpPr/>
          <p:nvPr/>
        </p:nvSpPr>
        <p:spPr>
          <a:xfrm>
            <a:off x="0" y="-12700"/>
            <a:ext cx="12192000" cy="6858000"/>
          </a:xfrm>
          <a:prstGeom prst="rect">
            <a:avLst/>
          </a:prstGeom>
          <a:solidFill>
            <a:srgbClr val="0E2A4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143617675"/>
      </p:ext>
    </p:extLst>
  </p:cSld>
  <p:clrMapOvr>
    <a:masterClrMapping/>
  </p:clrMapOvr>
  <p:transition spd="slow">
    <p:push dir="u"/>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only 1">
  <p:cSld name="Title only 1">
    <p:bg>
      <p:bgPr>
        <a:solidFill>
          <a:schemeClr val="dk1"/>
        </a:solidFill>
        <a:effectLst/>
      </p:bgPr>
    </p:bg>
    <p:spTree>
      <p:nvGrpSpPr>
        <p:cNvPr id="1" name="Shape 52"/>
        <p:cNvGrpSpPr/>
        <p:nvPr/>
      </p:nvGrpSpPr>
      <p:grpSpPr>
        <a:xfrm>
          <a:off x="0" y="0"/>
          <a:ext cx="0" cy="0"/>
          <a:chOff x="0" y="0"/>
          <a:chExt cx="0" cy="0"/>
        </a:xfrm>
      </p:grpSpPr>
      <p:sp>
        <p:nvSpPr>
          <p:cNvPr id="53" name="Google Shape;53;p13"/>
          <p:cNvSpPr txBox="1">
            <a:spLocks noGrp="1"/>
          </p:cNvSpPr>
          <p:nvPr>
            <p:ph type="title"/>
          </p:nvPr>
        </p:nvSpPr>
        <p:spPr>
          <a:xfrm>
            <a:off x="718067" y="609600"/>
            <a:ext cx="10756000" cy="3868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3000"/>
              <a:buNone/>
              <a:defRPr sz="3600" b="0">
                <a:latin typeface="Lobster"/>
                <a:ea typeface="Lobster"/>
                <a:cs typeface="Lobster"/>
                <a:sym typeface="Lobster"/>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971635447"/>
      </p:ext>
    </p:extLst>
  </p:cSld>
  <p:clrMapOvr>
    <a:masterClrMapping/>
  </p:clrMapOvr>
  <p:transition spd="slow">
    <p:push dir="u"/>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only 2">
  <p:cSld name="Title only 2">
    <p:bg>
      <p:bgPr>
        <a:solidFill>
          <a:schemeClr val="dk1"/>
        </a:solidFill>
        <a:effectLst/>
      </p:bgPr>
    </p:bg>
    <p:spTree>
      <p:nvGrpSpPr>
        <p:cNvPr id="1" name="Shape 54"/>
        <p:cNvGrpSpPr/>
        <p:nvPr/>
      </p:nvGrpSpPr>
      <p:grpSpPr>
        <a:xfrm>
          <a:off x="0" y="0"/>
          <a:ext cx="0" cy="0"/>
          <a:chOff x="0" y="0"/>
          <a:chExt cx="0" cy="0"/>
        </a:xfrm>
      </p:grpSpPr>
      <p:pic>
        <p:nvPicPr>
          <p:cNvPr id="55" name="Google Shape;55;p14"/>
          <p:cNvPicPr preferRelativeResize="0"/>
          <p:nvPr/>
        </p:nvPicPr>
        <p:blipFill>
          <a:blip r:embed="rId2">
            <a:alphaModFix/>
          </a:blip>
          <a:stretch>
            <a:fillRect/>
          </a:stretch>
        </p:blipFill>
        <p:spPr>
          <a:xfrm>
            <a:off x="1" y="1"/>
            <a:ext cx="12192004" cy="6858001"/>
          </a:xfrm>
          <a:prstGeom prst="rect">
            <a:avLst/>
          </a:prstGeom>
          <a:noFill/>
          <a:ln>
            <a:noFill/>
          </a:ln>
        </p:spPr>
      </p:pic>
      <p:sp>
        <p:nvSpPr>
          <p:cNvPr id="56" name="Google Shape;56;p14"/>
          <p:cNvSpPr txBox="1">
            <a:spLocks noGrp="1"/>
          </p:cNvSpPr>
          <p:nvPr>
            <p:ph type="title"/>
          </p:nvPr>
        </p:nvSpPr>
        <p:spPr>
          <a:xfrm>
            <a:off x="718067" y="609600"/>
            <a:ext cx="10756000" cy="3868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3000"/>
              <a:buNone/>
              <a:defRPr sz="3600" b="0">
                <a:latin typeface="Lobster"/>
                <a:ea typeface="Lobster"/>
                <a:cs typeface="Lobster"/>
                <a:sym typeface="Lobster"/>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307194758"/>
      </p:ext>
    </p:extLst>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728BC5-3A40-87C5-06E0-56D2D736DFE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411539F-BD76-C24E-E0E5-8FD7C39CAC2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5D261A1-1106-F8B7-32E7-33C6338E274C}"/>
              </a:ext>
            </a:extLst>
          </p:cNvPr>
          <p:cNvSpPr>
            <a:spLocks noGrp="1"/>
          </p:cNvSpPr>
          <p:nvPr>
            <p:ph type="dt" sz="half" idx="10"/>
          </p:nvPr>
        </p:nvSpPr>
        <p:spPr/>
        <p:txBody>
          <a:bodyPr/>
          <a:lstStyle/>
          <a:p>
            <a:fld id="{026B125D-9F87-4556-B440-92C5F0540EFF}" type="datetimeFigureOut">
              <a:rPr lang="en-US" smtClean="0"/>
              <a:t>1/16/2024</a:t>
            </a:fld>
            <a:endParaRPr lang="en-US"/>
          </a:p>
        </p:txBody>
      </p:sp>
      <p:sp>
        <p:nvSpPr>
          <p:cNvPr id="5" name="Footer Placeholder 4">
            <a:extLst>
              <a:ext uri="{FF2B5EF4-FFF2-40B4-BE49-F238E27FC236}">
                <a16:creationId xmlns:a16="http://schemas.microsoft.com/office/drawing/2014/main" id="{DA4C1476-CED3-6465-E6FE-715338DC5A8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7912AEC-22D3-6437-CC1F-43F28DC7B134}"/>
              </a:ext>
            </a:extLst>
          </p:cNvPr>
          <p:cNvSpPr>
            <a:spLocks noGrp="1"/>
          </p:cNvSpPr>
          <p:nvPr>
            <p:ph type="sldNum" sz="quarter" idx="12"/>
          </p:nvPr>
        </p:nvSpPr>
        <p:spPr/>
        <p:txBody>
          <a:bodyPr/>
          <a:lstStyle/>
          <a:p>
            <a:fld id="{31336DAE-5344-4777-AFEB-ED136522AE8B}" type="slidenum">
              <a:rPr lang="en-US" smtClean="0"/>
              <a:t>‹#›</a:t>
            </a:fld>
            <a:endParaRPr lang="en-US"/>
          </a:p>
        </p:txBody>
      </p:sp>
    </p:spTree>
    <p:extLst>
      <p:ext uri="{BB962C8B-B14F-4D97-AF65-F5344CB8AC3E}">
        <p14:creationId xmlns:p14="http://schemas.microsoft.com/office/powerpoint/2010/main" val="25681039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F6D819-F2D9-9CD2-7825-3E3CFA17EE6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5E5A146-2790-6D25-0E33-E1B32AD23A6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7D8DEB1-98B8-FF0F-7A3C-061C4197E54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F19C0A5-8E7E-53AA-BD24-CF5FC3827C14}"/>
              </a:ext>
            </a:extLst>
          </p:cNvPr>
          <p:cNvSpPr>
            <a:spLocks noGrp="1"/>
          </p:cNvSpPr>
          <p:nvPr>
            <p:ph type="dt" sz="half" idx="10"/>
          </p:nvPr>
        </p:nvSpPr>
        <p:spPr/>
        <p:txBody>
          <a:bodyPr/>
          <a:lstStyle/>
          <a:p>
            <a:fld id="{026B125D-9F87-4556-B440-92C5F0540EFF}" type="datetimeFigureOut">
              <a:rPr lang="en-US" smtClean="0"/>
              <a:t>1/16/2024</a:t>
            </a:fld>
            <a:endParaRPr lang="en-US"/>
          </a:p>
        </p:txBody>
      </p:sp>
      <p:sp>
        <p:nvSpPr>
          <p:cNvPr id="6" name="Footer Placeholder 5">
            <a:extLst>
              <a:ext uri="{FF2B5EF4-FFF2-40B4-BE49-F238E27FC236}">
                <a16:creationId xmlns:a16="http://schemas.microsoft.com/office/drawing/2014/main" id="{A9D7374E-B636-AF8F-3384-4BBE3404918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D8D02D9-4E27-E88B-1A4F-32F278D51C64}"/>
              </a:ext>
            </a:extLst>
          </p:cNvPr>
          <p:cNvSpPr>
            <a:spLocks noGrp="1"/>
          </p:cNvSpPr>
          <p:nvPr>
            <p:ph type="sldNum" sz="quarter" idx="12"/>
          </p:nvPr>
        </p:nvSpPr>
        <p:spPr/>
        <p:txBody>
          <a:bodyPr/>
          <a:lstStyle/>
          <a:p>
            <a:fld id="{31336DAE-5344-4777-AFEB-ED136522AE8B}" type="slidenum">
              <a:rPr lang="en-US" smtClean="0"/>
              <a:t>‹#›</a:t>
            </a:fld>
            <a:endParaRPr lang="en-US"/>
          </a:p>
        </p:txBody>
      </p:sp>
    </p:spTree>
    <p:extLst>
      <p:ext uri="{BB962C8B-B14F-4D97-AF65-F5344CB8AC3E}">
        <p14:creationId xmlns:p14="http://schemas.microsoft.com/office/powerpoint/2010/main" val="18063369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300138-D824-640A-A638-2467357D121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3B6489E-3BAC-F3A4-DB12-AA2EFB0B21E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8CC59F0-15D1-67F1-0ECC-C460902A49C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7937BE0-9CE9-7FAA-4E82-517B638D216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6548C82-85DC-005C-7276-3EEBE6976B7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937C80A-7E18-EB12-B996-C796F5838524}"/>
              </a:ext>
            </a:extLst>
          </p:cNvPr>
          <p:cNvSpPr>
            <a:spLocks noGrp="1"/>
          </p:cNvSpPr>
          <p:nvPr>
            <p:ph type="dt" sz="half" idx="10"/>
          </p:nvPr>
        </p:nvSpPr>
        <p:spPr/>
        <p:txBody>
          <a:bodyPr/>
          <a:lstStyle/>
          <a:p>
            <a:fld id="{026B125D-9F87-4556-B440-92C5F0540EFF}" type="datetimeFigureOut">
              <a:rPr lang="en-US" smtClean="0"/>
              <a:t>1/16/2024</a:t>
            </a:fld>
            <a:endParaRPr lang="en-US"/>
          </a:p>
        </p:txBody>
      </p:sp>
      <p:sp>
        <p:nvSpPr>
          <p:cNvPr id="8" name="Footer Placeholder 7">
            <a:extLst>
              <a:ext uri="{FF2B5EF4-FFF2-40B4-BE49-F238E27FC236}">
                <a16:creationId xmlns:a16="http://schemas.microsoft.com/office/drawing/2014/main" id="{A9552507-51A7-216E-490D-8D374A0A880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8674DB8-3D16-D1C2-1BB6-BE3505A3CA18}"/>
              </a:ext>
            </a:extLst>
          </p:cNvPr>
          <p:cNvSpPr>
            <a:spLocks noGrp="1"/>
          </p:cNvSpPr>
          <p:nvPr>
            <p:ph type="sldNum" sz="quarter" idx="12"/>
          </p:nvPr>
        </p:nvSpPr>
        <p:spPr/>
        <p:txBody>
          <a:bodyPr/>
          <a:lstStyle/>
          <a:p>
            <a:fld id="{31336DAE-5344-4777-AFEB-ED136522AE8B}" type="slidenum">
              <a:rPr lang="en-US" smtClean="0"/>
              <a:t>‹#›</a:t>
            </a:fld>
            <a:endParaRPr lang="en-US"/>
          </a:p>
        </p:txBody>
      </p:sp>
    </p:spTree>
    <p:extLst>
      <p:ext uri="{BB962C8B-B14F-4D97-AF65-F5344CB8AC3E}">
        <p14:creationId xmlns:p14="http://schemas.microsoft.com/office/powerpoint/2010/main" val="32224823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34C932-C320-3C70-5A03-C5C71C6370E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1BBBF0A-5634-118F-4EDC-0764033B7EAA}"/>
              </a:ext>
            </a:extLst>
          </p:cNvPr>
          <p:cNvSpPr>
            <a:spLocks noGrp="1"/>
          </p:cNvSpPr>
          <p:nvPr>
            <p:ph type="dt" sz="half" idx="10"/>
          </p:nvPr>
        </p:nvSpPr>
        <p:spPr/>
        <p:txBody>
          <a:bodyPr/>
          <a:lstStyle/>
          <a:p>
            <a:fld id="{026B125D-9F87-4556-B440-92C5F0540EFF}" type="datetimeFigureOut">
              <a:rPr lang="en-US" smtClean="0"/>
              <a:t>1/16/2024</a:t>
            </a:fld>
            <a:endParaRPr lang="en-US"/>
          </a:p>
        </p:txBody>
      </p:sp>
      <p:sp>
        <p:nvSpPr>
          <p:cNvPr id="4" name="Footer Placeholder 3">
            <a:extLst>
              <a:ext uri="{FF2B5EF4-FFF2-40B4-BE49-F238E27FC236}">
                <a16:creationId xmlns:a16="http://schemas.microsoft.com/office/drawing/2014/main" id="{CE3D0158-5D34-D794-96A1-13E5A3DA34F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7FE054E-8198-6B45-E4E9-35D8D735A53E}"/>
              </a:ext>
            </a:extLst>
          </p:cNvPr>
          <p:cNvSpPr>
            <a:spLocks noGrp="1"/>
          </p:cNvSpPr>
          <p:nvPr>
            <p:ph type="sldNum" sz="quarter" idx="12"/>
          </p:nvPr>
        </p:nvSpPr>
        <p:spPr/>
        <p:txBody>
          <a:bodyPr/>
          <a:lstStyle/>
          <a:p>
            <a:fld id="{31336DAE-5344-4777-AFEB-ED136522AE8B}" type="slidenum">
              <a:rPr lang="en-US" smtClean="0"/>
              <a:t>‹#›</a:t>
            </a:fld>
            <a:endParaRPr lang="en-US"/>
          </a:p>
        </p:txBody>
      </p:sp>
    </p:spTree>
    <p:extLst>
      <p:ext uri="{BB962C8B-B14F-4D97-AF65-F5344CB8AC3E}">
        <p14:creationId xmlns:p14="http://schemas.microsoft.com/office/powerpoint/2010/main" val="6639869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27EA691-A411-7D35-A4B0-3A84EAF46BA8}"/>
              </a:ext>
            </a:extLst>
          </p:cNvPr>
          <p:cNvSpPr>
            <a:spLocks noGrp="1"/>
          </p:cNvSpPr>
          <p:nvPr>
            <p:ph type="dt" sz="half" idx="10"/>
          </p:nvPr>
        </p:nvSpPr>
        <p:spPr/>
        <p:txBody>
          <a:bodyPr/>
          <a:lstStyle/>
          <a:p>
            <a:fld id="{026B125D-9F87-4556-B440-92C5F0540EFF}" type="datetimeFigureOut">
              <a:rPr lang="en-US" smtClean="0"/>
              <a:t>1/16/2024</a:t>
            </a:fld>
            <a:endParaRPr lang="en-US"/>
          </a:p>
        </p:txBody>
      </p:sp>
      <p:sp>
        <p:nvSpPr>
          <p:cNvPr id="3" name="Footer Placeholder 2">
            <a:extLst>
              <a:ext uri="{FF2B5EF4-FFF2-40B4-BE49-F238E27FC236}">
                <a16:creationId xmlns:a16="http://schemas.microsoft.com/office/drawing/2014/main" id="{BCB98C07-C240-3882-AB8E-7C82CE8DA2C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8C79A50-A53A-F9A0-D9C8-AB079D713450}"/>
              </a:ext>
            </a:extLst>
          </p:cNvPr>
          <p:cNvSpPr>
            <a:spLocks noGrp="1"/>
          </p:cNvSpPr>
          <p:nvPr>
            <p:ph type="sldNum" sz="quarter" idx="12"/>
          </p:nvPr>
        </p:nvSpPr>
        <p:spPr/>
        <p:txBody>
          <a:bodyPr/>
          <a:lstStyle/>
          <a:p>
            <a:fld id="{31336DAE-5344-4777-AFEB-ED136522AE8B}" type="slidenum">
              <a:rPr lang="en-US" smtClean="0"/>
              <a:t>‹#›</a:t>
            </a:fld>
            <a:endParaRPr lang="en-US"/>
          </a:p>
        </p:txBody>
      </p:sp>
    </p:spTree>
    <p:extLst>
      <p:ext uri="{BB962C8B-B14F-4D97-AF65-F5344CB8AC3E}">
        <p14:creationId xmlns:p14="http://schemas.microsoft.com/office/powerpoint/2010/main" val="42452874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5FCC0E-F60A-B6A4-D966-5B9E549FFF8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D7EB00A-33EB-26A6-18A1-DCD0EA901B5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520A689-EFBD-6781-B3F7-1919EA0D4B3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2F32506-E564-1DFC-8504-11476AAB6E07}"/>
              </a:ext>
            </a:extLst>
          </p:cNvPr>
          <p:cNvSpPr>
            <a:spLocks noGrp="1"/>
          </p:cNvSpPr>
          <p:nvPr>
            <p:ph type="dt" sz="half" idx="10"/>
          </p:nvPr>
        </p:nvSpPr>
        <p:spPr/>
        <p:txBody>
          <a:bodyPr/>
          <a:lstStyle/>
          <a:p>
            <a:fld id="{026B125D-9F87-4556-B440-92C5F0540EFF}" type="datetimeFigureOut">
              <a:rPr lang="en-US" smtClean="0"/>
              <a:t>1/16/2024</a:t>
            </a:fld>
            <a:endParaRPr lang="en-US"/>
          </a:p>
        </p:txBody>
      </p:sp>
      <p:sp>
        <p:nvSpPr>
          <p:cNvPr id="6" name="Footer Placeholder 5">
            <a:extLst>
              <a:ext uri="{FF2B5EF4-FFF2-40B4-BE49-F238E27FC236}">
                <a16:creationId xmlns:a16="http://schemas.microsoft.com/office/drawing/2014/main" id="{A9C520FF-6150-C00B-F09C-48895B94559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86FD04F-5268-4CD4-04BA-CD1907A863A4}"/>
              </a:ext>
            </a:extLst>
          </p:cNvPr>
          <p:cNvSpPr>
            <a:spLocks noGrp="1"/>
          </p:cNvSpPr>
          <p:nvPr>
            <p:ph type="sldNum" sz="quarter" idx="12"/>
          </p:nvPr>
        </p:nvSpPr>
        <p:spPr/>
        <p:txBody>
          <a:bodyPr/>
          <a:lstStyle/>
          <a:p>
            <a:fld id="{31336DAE-5344-4777-AFEB-ED136522AE8B}" type="slidenum">
              <a:rPr lang="en-US" smtClean="0"/>
              <a:t>‹#›</a:t>
            </a:fld>
            <a:endParaRPr lang="en-US"/>
          </a:p>
        </p:txBody>
      </p:sp>
    </p:spTree>
    <p:extLst>
      <p:ext uri="{BB962C8B-B14F-4D97-AF65-F5344CB8AC3E}">
        <p14:creationId xmlns:p14="http://schemas.microsoft.com/office/powerpoint/2010/main" val="37952881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D4BAE8-5F44-B5E5-D062-616316AB476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7E2F7DF-B057-9942-87B9-AB10EADA567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14CFC40-54E5-CA33-0551-057C25B824A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DDDE1B7-C6D3-2752-27F5-4A4158A02614}"/>
              </a:ext>
            </a:extLst>
          </p:cNvPr>
          <p:cNvSpPr>
            <a:spLocks noGrp="1"/>
          </p:cNvSpPr>
          <p:nvPr>
            <p:ph type="dt" sz="half" idx="10"/>
          </p:nvPr>
        </p:nvSpPr>
        <p:spPr/>
        <p:txBody>
          <a:bodyPr/>
          <a:lstStyle/>
          <a:p>
            <a:fld id="{026B125D-9F87-4556-B440-92C5F0540EFF}" type="datetimeFigureOut">
              <a:rPr lang="en-US" smtClean="0"/>
              <a:t>1/16/2024</a:t>
            </a:fld>
            <a:endParaRPr lang="en-US"/>
          </a:p>
        </p:txBody>
      </p:sp>
      <p:sp>
        <p:nvSpPr>
          <p:cNvPr id="6" name="Footer Placeholder 5">
            <a:extLst>
              <a:ext uri="{FF2B5EF4-FFF2-40B4-BE49-F238E27FC236}">
                <a16:creationId xmlns:a16="http://schemas.microsoft.com/office/drawing/2014/main" id="{3A4AD184-3794-35CB-28ED-465BDADDC0E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5867430-EC90-DCE6-8022-F678AD3D923B}"/>
              </a:ext>
            </a:extLst>
          </p:cNvPr>
          <p:cNvSpPr>
            <a:spLocks noGrp="1"/>
          </p:cNvSpPr>
          <p:nvPr>
            <p:ph type="sldNum" sz="quarter" idx="12"/>
          </p:nvPr>
        </p:nvSpPr>
        <p:spPr/>
        <p:txBody>
          <a:bodyPr/>
          <a:lstStyle/>
          <a:p>
            <a:fld id="{31336DAE-5344-4777-AFEB-ED136522AE8B}" type="slidenum">
              <a:rPr lang="en-US" smtClean="0"/>
              <a:t>‹#›</a:t>
            </a:fld>
            <a:endParaRPr lang="en-US"/>
          </a:p>
        </p:txBody>
      </p:sp>
    </p:spTree>
    <p:extLst>
      <p:ext uri="{BB962C8B-B14F-4D97-AF65-F5344CB8AC3E}">
        <p14:creationId xmlns:p14="http://schemas.microsoft.com/office/powerpoint/2010/main" val="31684595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A57546C-74D7-9CB2-F869-DF4C7BADEA5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CC6451B-723B-1B16-395A-94DB88DA2E5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169B76-5DB6-9C49-CD38-8993FA68D5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26B125D-9F87-4556-B440-92C5F0540EFF}" type="datetimeFigureOut">
              <a:rPr lang="en-US" smtClean="0"/>
              <a:t>1/16/2024</a:t>
            </a:fld>
            <a:endParaRPr lang="en-US"/>
          </a:p>
        </p:txBody>
      </p:sp>
      <p:sp>
        <p:nvSpPr>
          <p:cNvPr id="5" name="Footer Placeholder 4">
            <a:extLst>
              <a:ext uri="{FF2B5EF4-FFF2-40B4-BE49-F238E27FC236}">
                <a16:creationId xmlns:a16="http://schemas.microsoft.com/office/drawing/2014/main" id="{E796CBD5-A9B6-C867-2F17-78541476101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A18C587-1061-2EFD-11A5-7B764D34608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1336DAE-5344-4777-AFEB-ED136522AE8B}" type="slidenum">
              <a:rPr lang="en-US" smtClean="0"/>
              <a:t>‹#›</a:t>
            </a:fld>
            <a:endParaRPr lang="en-US"/>
          </a:p>
        </p:txBody>
      </p:sp>
    </p:spTree>
    <p:extLst>
      <p:ext uri="{BB962C8B-B14F-4D97-AF65-F5344CB8AC3E}">
        <p14:creationId xmlns:p14="http://schemas.microsoft.com/office/powerpoint/2010/main" val="146655589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5"/>
        <p:cNvGrpSpPr/>
        <p:nvPr/>
      </p:nvGrpSpPr>
      <p:grpSpPr>
        <a:xfrm>
          <a:off x="0" y="0"/>
          <a:ext cx="0" cy="0"/>
          <a:chOff x="0" y="0"/>
          <a:chExt cx="0" cy="0"/>
        </a:xfrm>
      </p:grpSpPr>
      <p:pic>
        <p:nvPicPr>
          <p:cNvPr id="6" name="Google Shape;6;p1"/>
          <p:cNvPicPr preferRelativeResize="0"/>
          <p:nvPr/>
        </p:nvPicPr>
        <p:blipFill>
          <a:blip r:embed="rId14">
            <a:alphaModFix/>
          </a:blip>
          <a:stretch>
            <a:fillRect/>
          </a:stretch>
        </p:blipFill>
        <p:spPr>
          <a:xfrm>
            <a:off x="1" y="1"/>
            <a:ext cx="12192004" cy="6858001"/>
          </a:xfrm>
          <a:prstGeom prst="rect">
            <a:avLst/>
          </a:prstGeom>
          <a:noFill/>
          <a:ln>
            <a:noFill/>
          </a:ln>
        </p:spPr>
      </p:pic>
      <p:sp>
        <p:nvSpPr>
          <p:cNvPr id="7" name="Google Shape;7;p1"/>
          <p:cNvSpPr txBox="1">
            <a:spLocks noGrp="1"/>
          </p:cNvSpPr>
          <p:nvPr>
            <p:ph type="title"/>
          </p:nvPr>
        </p:nvSpPr>
        <p:spPr>
          <a:xfrm>
            <a:off x="711267" y="1413700"/>
            <a:ext cx="10769600" cy="6544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3000"/>
              <a:buFont typeface="Sriracha"/>
              <a:buNone/>
              <a:defRPr sz="3000" b="1">
                <a:solidFill>
                  <a:schemeClr val="dk1"/>
                </a:solidFill>
                <a:latin typeface="Sriracha"/>
                <a:ea typeface="Sriracha"/>
                <a:cs typeface="Sriracha"/>
                <a:sym typeface="Sriracha"/>
              </a:defRPr>
            </a:lvl1pPr>
            <a:lvl2pPr lvl="1">
              <a:spcBef>
                <a:spcPts val="0"/>
              </a:spcBef>
              <a:spcAft>
                <a:spcPts val="0"/>
              </a:spcAft>
              <a:buClr>
                <a:schemeClr val="accent3"/>
              </a:buClr>
              <a:buSzPts val="2800"/>
              <a:buFont typeface="Passion One"/>
              <a:buNone/>
              <a:defRPr sz="2800">
                <a:solidFill>
                  <a:schemeClr val="accent3"/>
                </a:solidFill>
                <a:latin typeface="Passion One"/>
                <a:ea typeface="Passion One"/>
                <a:cs typeface="Passion One"/>
                <a:sym typeface="Passion One"/>
              </a:defRPr>
            </a:lvl2pPr>
            <a:lvl3pPr lvl="2">
              <a:spcBef>
                <a:spcPts val="0"/>
              </a:spcBef>
              <a:spcAft>
                <a:spcPts val="0"/>
              </a:spcAft>
              <a:buClr>
                <a:schemeClr val="accent3"/>
              </a:buClr>
              <a:buSzPts val="2800"/>
              <a:buFont typeface="Passion One"/>
              <a:buNone/>
              <a:defRPr sz="2800">
                <a:solidFill>
                  <a:schemeClr val="accent3"/>
                </a:solidFill>
                <a:latin typeface="Passion One"/>
                <a:ea typeface="Passion One"/>
                <a:cs typeface="Passion One"/>
                <a:sym typeface="Passion One"/>
              </a:defRPr>
            </a:lvl3pPr>
            <a:lvl4pPr lvl="3">
              <a:spcBef>
                <a:spcPts val="0"/>
              </a:spcBef>
              <a:spcAft>
                <a:spcPts val="0"/>
              </a:spcAft>
              <a:buClr>
                <a:schemeClr val="accent3"/>
              </a:buClr>
              <a:buSzPts val="2800"/>
              <a:buFont typeface="Passion One"/>
              <a:buNone/>
              <a:defRPr sz="2800">
                <a:solidFill>
                  <a:schemeClr val="accent3"/>
                </a:solidFill>
                <a:latin typeface="Passion One"/>
                <a:ea typeface="Passion One"/>
                <a:cs typeface="Passion One"/>
                <a:sym typeface="Passion One"/>
              </a:defRPr>
            </a:lvl4pPr>
            <a:lvl5pPr lvl="4">
              <a:spcBef>
                <a:spcPts val="0"/>
              </a:spcBef>
              <a:spcAft>
                <a:spcPts val="0"/>
              </a:spcAft>
              <a:buClr>
                <a:schemeClr val="accent3"/>
              </a:buClr>
              <a:buSzPts val="2800"/>
              <a:buFont typeface="Passion One"/>
              <a:buNone/>
              <a:defRPr sz="2800">
                <a:solidFill>
                  <a:schemeClr val="accent3"/>
                </a:solidFill>
                <a:latin typeface="Passion One"/>
                <a:ea typeface="Passion One"/>
                <a:cs typeface="Passion One"/>
                <a:sym typeface="Passion One"/>
              </a:defRPr>
            </a:lvl5pPr>
            <a:lvl6pPr lvl="5">
              <a:spcBef>
                <a:spcPts val="0"/>
              </a:spcBef>
              <a:spcAft>
                <a:spcPts val="0"/>
              </a:spcAft>
              <a:buClr>
                <a:schemeClr val="accent3"/>
              </a:buClr>
              <a:buSzPts val="2800"/>
              <a:buFont typeface="Passion One"/>
              <a:buNone/>
              <a:defRPr sz="2800">
                <a:solidFill>
                  <a:schemeClr val="accent3"/>
                </a:solidFill>
                <a:latin typeface="Passion One"/>
                <a:ea typeface="Passion One"/>
                <a:cs typeface="Passion One"/>
                <a:sym typeface="Passion One"/>
              </a:defRPr>
            </a:lvl6pPr>
            <a:lvl7pPr lvl="6">
              <a:spcBef>
                <a:spcPts val="0"/>
              </a:spcBef>
              <a:spcAft>
                <a:spcPts val="0"/>
              </a:spcAft>
              <a:buClr>
                <a:schemeClr val="accent3"/>
              </a:buClr>
              <a:buSzPts val="2800"/>
              <a:buFont typeface="Passion One"/>
              <a:buNone/>
              <a:defRPr sz="2800">
                <a:solidFill>
                  <a:schemeClr val="accent3"/>
                </a:solidFill>
                <a:latin typeface="Passion One"/>
                <a:ea typeface="Passion One"/>
                <a:cs typeface="Passion One"/>
                <a:sym typeface="Passion One"/>
              </a:defRPr>
            </a:lvl7pPr>
            <a:lvl8pPr lvl="7">
              <a:spcBef>
                <a:spcPts val="0"/>
              </a:spcBef>
              <a:spcAft>
                <a:spcPts val="0"/>
              </a:spcAft>
              <a:buClr>
                <a:schemeClr val="accent3"/>
              </a:buClr>
              <a:buSzPts val="2800"/>
              <a:buFont typeface="Passion One"/>
              <a:buNone/>
              <a:defRPr sz="2800">
                <a:solidFill>
                  <a:schemeClr val="accent3"/>
                </a:solidFill>
                <a:latin typeface="Passion One"/>
                <a:ea typeface="Passion One"/>
                <a:cs typeface="Passion One"/>
                <a:sym typeface="Passion One"/>
              </a:defRPr>
            </a:lvl8pPr>
            <a:lvl9pPr lvl="8">
              <a:spcBef>
                <a:spcPts val="0"/>
              </a:spcBef>
              <a:spcAft>
                <a:spcPts val="0"/>
              </a:spcAft>
              <a:buClr>
                <a:schemeClr val="accent3"/>
              </a:buClr>
              <a:buSzPts val="2800"/>
              <a:buFont typeface="Passion One"/>
              <a:buNone/>
              <a:defRPr sz="2800">
                <a:solidFill>
                  <a:schemeClr val="accent3"/>
                </a:solidFill>
                <a:latin typeface="Passion One"/>
                <a:ea typeface="Passion One"/>
                <a:cs typeface="Passion One"/>
                <a:sym typeface="Passion One"/>
              </a:defRPr>
            </a:lvl9pPr>
          </a:lstStyle>
          <a:p>
            <a:endParaRPr/>
          </a:p>
        </p:txBody>
      </p:sp>
      <p:sp>
        <p:nvSpPr>
          <p:cNvPr id="8" name="Google Shape;8;p1"/>
          <p:cNvSpPr txBox="1">
            <a:spLocks noGrp="1"/>
          </p:cNvSpPr>
          <p:nvPr>
            <p:ph type="body" idx="1"/>
          </p:nvPr>
        </p:nvSpPr>
        <p:spPr>
          <a:xfrm>
            <a:off x="2743267" y="2247833"/>
            <a:ext cx="10769600" cy="45552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1"/>
              </a:buClr>
              <a:buSzPts val="1800"/>
              <a:buFont typeface="Barlow"/>
              <a:buChar char="●"/>
              <a:defRPr sz="1800">
                <a:solidFill>
                  <a:schemeClr val="dk1"/>
                </a:solidFill>
                <a:latin typeface="Barlow"/>
                <a:ea typeface="Barlow"/>
                <a:cs typeface="Barlow"/>
                <a:sym typeface="Barlow"/>
              </a:defRPr>
            </a:lvl1pPr>
            <a:lvl2pPr marL="914400" lvl="1" indent="-317500">
              <a:lnSpc>
                <a:spcPct val="115000"/>
              </a:lnSpc>
              <a:spcBef>
                <a:spcPts val="0"/>
              </a:spcBef>
              <a:spcAft>
                <a:spcPts val="0"/>
              </a:spcAft>
              <a:buClr>
                <a:schemeClr val="dk1"/>
              </a:buClr>
              <a:buSzPts val="1400"/>
              <a:buFont typeface="Barlow"/>
              <a:buChar char="○"/>
              <a:defRPr>
                <a:solidFill>
                  <a:schemeClr val="dk1"/>
                </a:solidFill>
                <a:latin typeface="Barlow"/>
                <a:ea typeface="Barlow"/>
                <a:cs typeface="Barlow"/>
                <a:sym typeface="Barlow"/>
              </a:defRPr>
            </a:lvl2pPr>
            <a:lvl3pPr marL="1371600" lvl="2" indent="-317500">
              <a:lnSpc>
                <a:spcPct val="115000"/>
              </a:lnSpc>
              <a:spcBef>
                <a:spcPts val="0"/>
              </a:spcBef>
              <a:spcAft>
                <a:spcPts val="0"/>
              </a:spcAft>
              <a:buClr>
                <a:schemeClr val="dk1"/>
              </a:buClr>
              <a:buSzPts val="1400"/>
              <a:buFont typeface="Barlow"/>
              <a:buChar char="■"/>
              <a:defRPr>
                <a:solidFill>
                  <a:schemeClr val="dk1"/>
                </a:solidFill>
                <a:latin typeface="Barlow"/>
                <a:ea typeface="Barlow"/>
                <a:cs typeface="Barlow"/>
                <a:sym typeface="Barlow"/>
              </a:defRPr>
            </a:lvl3pPr>
            <a:lvl4pPr marL="1828800" lvl="3" indent="-317500">
              <a:lnSpc>
                <a:spcPct val="115000"/>
              </a:lnSpc>
              <a:spcBef>
                <a:spcPts val="0"/>
              </a:spcBef>
              <a:spcAft>
                <a:spcPts val="0"/>
              </a:spcAft>
              <a:buClr>
                <a:schemeClr val="dk1"/>
              </a:buClr>
              <a:buSzPts val="1400"/>
              <a:buFont typeface="Barlow"/>
              <a:buChar char="●"/>
              <a:defRPr>
                <a:solidFill>
                  <a:schemeClr val="dk1"/>
                </a:solidFill>
                <a:latin typeface="Barlow"/>
                <a:ea typeface="Barlow"/>
                <a:cs typeface="Barlow"/>
                <a:sym typeface="Barlow"/>
              </a:defRPr>
            </a:lvl4pPr>
            <a:lvl5pPr marL="2286000" lvl="4" indent="-317500">
              <a:lnSpc>
                <a:spcPct val="115000"/>
              </a:lnSpc>
              <a:spcBef>
                <a:spcPts val="0"/>
              </a:spcBef>
              <a:spcAft>
                <a:spcPts val="0"/>
              </a:spcAft>
              <a:buClr>
                <a:schemeClr val="dk1"/>
              </a:buClr>
              <a:buSzPts val="1400"/>
              <a:buFont typeface="Barlow"/>
              <a:buChar char="○"/>
              <a:defRPr>
                <a:solidFill>
                  <a:schemeClr val="dk1"/>
                </a:solidFill>
                <a:latin typeface="Barlow"/>
                <a:ea typeface="Barlow"/>
                <a:cs typeface="Barlow"/>
                <a:sym typeface="Barlow"/>
              </a:defRPr>
            </a:lvl5pPr>
            <a:lvl6pPr marL="2743200" lvl="5" indent="-317500">
              <a:lnSpc>
                <a:spcPct val="115000"/>
              </a:lnSpc>
              <a:spcBef>
                <a:spcPts val="0"/>
              </a:spcBef>
              <a:spcAft>
                <a:spcPts val="0"/>
              </a:spcAft>
              <a:buClr>
                <a:schemeClr val="dk1"/>
              </a:buClr>
              <a:buSzPts val="1400"/>
              <a:buFont typeface="Barlow"/>
              <a:buChar char="■"/>
              <a:defRPr>
                <a:solidFill>
                  <a:schemeClr val="dk1"/>
                </a:solidFill>
                <a:latin typeface="Barlow"/>
                <a:ea typeface="Barlow"/>
                <a:cs typeface="Barlow"/>
                <a:sym typeface="Barlow"/>
              </a:defRPr>
            </a:lvl6pPr>
            <a:lvl7pPr marL="3200400" lvl="6" indent="-317500">
              <a:lnSpc>
                <a:spcPct val="115000"/>
              </a:lnSpc>
              <a:spcBef>
                <a:spcPts val="0"/>
              </a:spcBef>
              <a:spcAft>
                <a:spcPts val="0"/>
              </a:spcAft>
              <a:buClr>
                <a:schemeClr val="dk1"/>
              </a:buClr>
              <a:buSzPts val="1400"/>
              <a:buFont typeface="Barlow"/>
              <a:buChar char="●"/>
              <a:defRPr>
                <a:solidFill>
                  <a:schemeClr val="dk1"/>
                </a:solidFill>
                <a:latin typeface="Barlow"/>
                <a:ea typeface="Barlow"/>
                <a:cs typeface="Barlow"/>
                <a:sym typeface="Barlow"/>
              </a:defRPr>
            </a:lvl7pPr>
            <a:lvl8pPr marL="3657600" lvl="7" indent="-317500">
              <a:lnSpc>
                <a:spcPct val="115000"/>
              </a:lnSpc>
              <a:spcBef>
                <a:spcPts val="0"/>
              </a:spcBef>
              <a:spcAft>
                <a:spcPts val="0"/>
              </a:spcAft>
              <a:buClr>
                <a:schemeClr val="dk1"/>
              </a:buClr>
              <a:buSzPts val="1400"/>
              <a:buFont typeface="Barlow"/>
              <a:buChar char="○"/>
              <a:defRPr>
                <a:solidFill>
                  <a:schemeClr val="dk1"/>
                </a:solidFill>
                <a:latin typeface="Barlow"/>
                <a:ea typeface="Barlow"/>
                <a:cs typeface="Barlow"/>
                <a:sym typeface="Barlow"/>
              </a:defRPr>
            </a:lvl8pPr>
            <a:lvl9pPr marL="4114800" lvl="8" indent="-317500">
              <a:lnSpc>
                <a:spcPct val="115000"/>
              </a:lnSpc>
              <a:spcBef>
                <a:spcPts val="0"/>
              </a:spcBef>
              <a:spcAft>
                <a:spcPts val="0"/>
              </a:spcAft>
              <a:buClr>
                <a:schemeClr val="dk1"/>
              </a:buClr>
              <a:buSzPts val="1400"/>
              <a:buFont typeface="Barlow"/>
              <a:buChar char="■"/>
              <a:defRPr>
                <a:solidFill>
                  <a:schemeClr val="dk1"/>
                </a:solidFill>
                <a:latin typeface="Barlow"/>
                <a:ea typeface="Barlow"/>
                <a:cs typeface="Barlow"/>
                <a:sym typeface="Barlow"/>
              </a:defRPr>
            </a:lvl9pPr>
          </a:lstStyle>
          <a:p>
            <a:endParaRPr/>
          </a:p>
        </p:txBody>
      </p:sp>
    </p:spTree>
    <p:extLst>
      <p:ext uri="{BB962C8B-B14F-4D97-AF65-F5344CB8AC3E}">
        <p14:creationId xmlns:p14="http://schemas.microsoft.com/office/powerpoint/2010/main" val="2101834736"/>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ransition spd="slow">
    <p:push dir="u"/>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3.xml"/><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png"/><Relationship Id="rId1" Type="http://schemas.openxmlformats.org/officeDocument/2006/relationships/slideLayout" Target="../slideLayouts/slideLayout2.xml"/><Relationship Id="rId4" Type="http://schemas.microsoft.com/office/2007/relationships/hdphoto" Target="../media/hdphoto3.wdp"/></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8.png"/><Relationship Id="rId4" Type="http://schemas.microsoft.com/office/2007/relationships/hdphoto" Target="../media/hdphoto1.wdp"/></Relationships>
</file>

<file path=ppt/slides/_rels/slide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8.png"/><Relationship Id="rId4" Type="http://schemas.microsoft.com/office/2007/relationships/hdphoto" Target="../media/hdphoto1.wdp"/></Relationships>
</file>

<file path=ppt/slides/_rels/slide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8.png"/><Relationship Id="rId4" Type="http://schemas.microsoft.com/office/2007/relationships/hdphoto" Target="../media/hdphoto1.wdp"/></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microsoft.com/office/2007/relationships/hdphoto" Target="../media/hdphoto1.wdp"/><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image" Target="../media/image6.png"/><Relationship Id="rId5" Type="http://schemas.openxmlformats.org/officeDocument/2006/relationships/image" Target="../media/image18.png"/><Relationship Id="rId4" Type="http://schemas.openxmlformats.org/officeDocument/2006/relationships/image" Target="../media/image3.png"/></Relationships>
</file>

<file path=ppt/slides/_rels/slide2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8.png"/><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7.png"/><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8.png"/><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3.xm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C3F83E9-98B9-7095-5B89-E0E76BD96341}"/>
              </a:ext>
            </a:extLst>
          </p:cNvPr>
          <p:cNvPicPr>
            <a:picLocks noChangeAspect="1"/>
          </p:cNvPicPr>
          <p:nvPr/>
        </p:nvPicPr>
        <p:blipFill>
          <a:blip r:embed="rId2"/>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75E7A214-95EC-7FD6-739C-13722F31A52D}"/>
              </a:ext>
            </a:extLst>
          </p:cNvPr>
          <p:cNvSpPr txBox="1"/>
          <p:nvPr/>
        </p:nvSpPr>
        <p:spPr>
          <a:xfrm>
            <a:off x="1306513" y="453032"/>
            <a:ext cx="9578974" cy="1107996"/>
          </a:xfrm>
          <a:prstGeom prst="rect">
            <a:avLst/>
          </a:prstGeom>
          <a:noFill/>
        </p:spPr>
        <p:txBody>
          <a:bodyPr wrap="square" rtlCol="0">
            <a:spAutoFit/>
          </a:bodyPr>
          <a:lstStyle/>
          <a:p>
            <a:pPr algn="ctr"/>
            <a:r>
              <a:rPr lang="en-US" sz="6600" b="1" dirty="0" err="1">
                <a:latin typeface="Times New Roman" panose="02020603050405020304" pitchFamily="18" charset="0"/>
                <a:cs typeface="Times New Roman" panose="02020603050405020304" pitchFamily="18" charset="0"/>
              </a:rPr>
              <a:t>Tiết</a:t>
            </a:r>
            <a:r>
              <a:rPr lang="en-US" sz="6600" b="1" dirty="0">
                <a:latin typeface="Times New Roman" panose="02020603050405020304" pitchFamily="18" charset="0"/>
                <a:cs typeface="Times New Roman" panose="02020603050405020304" pitchFamily="18" charset="0"/>
              </a:rPr>
              <a:t> 17, 18</a:t>
            </a:r>
          </a:p>
        </p:txBody>
      </p:sp>
      <p:sp>
        <p:nvSpPr>
          <p:cNvPr id="5" name="TextBox 4">
            <a:extLst>
              <a:ext uri="{FF2B5EF4-FFF2-40B4-BE49-F238E27FC236}">
                <a16:creationId xmlns:a16="http://schemas.microsoft.com/office/drawing/2014/main" id="{7AF567EF-41CD-8AA2-2BC5-E85E89C873E3}"/>
              </a:ext>
            </a:extLst>
          </p:cNvPr>
          <p:cNvSpPr txBox="1"/>
          <p:nvPr/>
        </p:nvSpPr>
        <p:spPr>
          <a:xfrm>
            <a:off x="1430801" y="1988134"/>
            <a:ext cx="9159524" cy="1107996"/>
          </a:xfrm>
          <a:prstGeom prst="rect">
            <a:avLst/>
          </a:prstGeom>
          <a:noFill/>
        </p:spPr>
        <p:txBody>
          <a:bodyPr wrap="square" rtlCol="0">
            <a:spAutoFit/>
          </a:bodyPr>
          <a:lstStyle/>
          <a:p>
            <a:pPr algn="ctr"/>
            <a:r>
              <a:rPr lang="en-US" sz="6600" b="1" dirty="0">
                <a:latin typeface="Times New Roman" panose="02020603050405020304" pitchFamily="18" charset="0"/>
                <a:cs typeface="Times New Roman" panose="02020603050405020304" pitchFamily="18" charset="0"/>
              </a:rPr>
              <a:t>GẶP LÁ CƠM NẾP</a:t>
            </a:r>
          </a:p>
        </p:txBody>
      </p:sp>
      <p:sp>
        <p:nvSpPr>
          <p:cNvPr id="6" name="TextBox 5">
            <a:extLst>
              <a:ext uri="{FF2B5EF4-FFF2-40B4-BE49-F238E27FC236}">
                <a16:creationId xmlns:a16="http://schemas.microsoft.com/office/drawing/2014/main" id="{A6C57448-57DF-85E4-9175-2405F7E9FF84}"/>
              </a:ext>
            </a:extLst>
          </p:cNvPr>
          <p:cNvSpPr txBox="1"/>
          <p:nvPr/>
        </p:nvSpPr>
        <p:spPr>
          <a:xfrm>
            <a:off x="2141014" y="3315071"/>
            <a:ext cx="9159524" cy="1107996"/>
          </a:xfrm>
          <a:prstGeom prst="rect">
            <a:avLst/>
          </a:prstGeom>
          <a:noFill/>
        </p:spPr>
        <p:txBody>
          <a:bodyPr wrap="square" rtlCol="0">
            <a:spAutoFit/>
          </a:bodyPr>
          <a:lstStyle/>
          <a:p>
            <a:pPr algn="ctr"/>
            <a:r>
              <a:rPr lang="en-US" sz="6600" b="1" dirty="0">
                <a:latin typeface="Times New Roman" panose="02020603050405020304" pitchFamily="18" charset="0"/>
                <a:cs typeface="Times New Roman" panose="02020603050405020304" pitchFamily="18" charset="0"/>
              </a:rPr>
              <a:t>Thanh </a:t>
            </a:r>
            <a:r>
              <a:rPr lang="en-US" sz="6600" b="1" dirty="0" err="1">
                <a:latin typeface="Times New Roman" panose="02020603050405020304" pitchFamily="18" charset="0"/>
                <a:cs typeface="Times New Roman" panose="02020603050405020304" pitchFamily="18" charset="0"/>
              </a:rPr>
              <a:t>Thảo</a:t>
            </a:r>
            <a:endParaRPr lang="en-US" sz="66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1227944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fltVal val="0"/>
                                          </p:val>
                                        </p:tav>
                                        <p:tav tm="100000">
                                          <p:val>
                                            <p:strVal val="#ppt_h"/>
                                          </p:val>
                                        </p:tav>
                                      </p:tavLst>
                                    </p:anim>
                                    <p:animEffect transition="in" filter="fade">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500" fill="hold"/>
                                        <p:tgtEl>
                                          <p:spTgt spid="6"/>
                                        </p:tgtEl>
                                        <p:attrNameLst>
                                          <p:attrName>ppt_w</p:attrName>
                                        </p:attrNameLst>
                                      </p:cBhvr>
                                      <p:tavLst>
                                        <p:tav tm="0">
                                          <p:val>
                                            <p:fltVal val="0"/>
                                          </p:val>
                                        </p:tav>
                                        <p:tav tm="100000">
                                          <p:val>
                                            <p:strVal val="#ppt_w"/>
                                          </p:val>
                                        </p:tav>
                                      </p:tavLst>
                                    </p:anim>
                                    <p:anim calcmode="lin" valueType="num">
                                      <p:cBhvr>
                                        <p:cTn id="22" dur="500" fill="hold"/>
                                        <p:tgtEl>
                                          <p:spTgt spid="6"/>
                                        </p:tgtEl>
                                        <p:attrNameLst>
                                          <p:attrName>ppt_h</p:attrName>
                                        </p:attrNameLst>
                                      </p:cBhvr>
                                      <p:tavLst>
                                        <p:tav tm="0">
                                          <p:val>
                                            <p:fltVal val="0"/>
                                          </p:val>
                                        </p:tav>
                                        <p:tav tm="100000">
                                          <p:val>
                                            <p:strVal val="#ppt_h"/>
                                          </p:val>
                                        </p:tav>
                                      </p:tavLst>
                                    </p:anim>
                                    <p:animEffect transition="in" filter="fade">
                                      <p:cBhvr>
                                        <p:cTn id="2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507"/>
        <p:cNvGrpSpPr/>
        <p:nvPr/>
      </p:nvGrpSpPr>
      <p:grpSpPr>
        <a:xfrm>
          <a:off x="0" y="0"/>
          <a:ext cx="0" cy="0"/>
          <a:chOff x="0" y="0"/>
          <a:chExt cx="0" cy="0"/>
        </a:xfrm>
      </p:grpSpPr>
      <p:pic>
        <p:nvPicPr>
          <p:cNvPr id="3" name="Picture 2">
            <a:extLst>
              <a:ext uri="{FF2B5EF4-FFF2-40B4-BE49-F238E27FC236}">
                <a16:creationId xmlns:a16="http://schemas.microsoft.com/office/drawing/2014/main" id="{3B363D07-43E8-191C-213B-60EE6A281052}"/>
              </a:ext>
            </a:extLst>
          </p:cNvPr>
          <p:cNvPicPr>
            <a:picLocks noChangeAspect="1"/>
          </p:cNvPicPr>
          <p:nvPr/>
        </p:nvPicPr>
        <p:blipFill>
          <a:blip r:embed="rId3"/>
          <a:stretch>
            <a:fillRect/>
          </a:stretch>
        </p:blipFill>
        <p:spPr>
          <a:xfrm>
            <a:off x="0" y="0"/>
            <a:ext cx="12192000" cy="6857999"/>
          </a:xfrm>
          <a:prstGeom prst="rect">
            <a:avLst/>
          </a:prstGeom>
        </p:spPr>
      </p:pic>
      <p:grpSp>
        <p:nvGrpSpPr>
          <p:cNvPr id="542" name="Google Shape;542;p26"/>
          <p:cNvGrpSpPr/>
          <p:nvPr/>
        </p:nvGrpSpPr>
        <p:grpSpPr>
          <a:xfrm rot="-6820373" flipH="1">
            <a:off x="6359766" y="4027541"/>
            <a:ext cx="1476129" cy="1219721"/>
            <a:chOff x="3212275" y="349350"/>
            <a:chExt cx="440900" cy="503850"/>
          </a:xfrm>
        </p:grpSpPr>
        <p:sp>
          <p:nvSpPr>
            <p:cNvPr id="543" name="Google Shape;543;p26"/>
            <p:cNvSpPr/>
            <p:nvPr/>
          </p:nvSpPr>
          <p:spPr>
            <a:xfrm>
              <a:off x="3212275" y="349350"/>
              <a:ext cx="392050" cy="503850"/>
            </a:xfrm>
            <a:custGeom>
              <a:avLst/>
              <a:gdLst/>
              <a:ahLst/>
              <a:cxnLst/>
              <a:rect l="l" t="t" r="r" b="b"/>
              <a:pathLst>
                <a:path w="15682" h="20154" extrusionOk="0">
                  <a:moveTo>
                    <a:pt x="11106" y="7695"/>
                  </a:moveTo>
                  <a:cubicBezTo>
                    <a:pt x="11152" y="7726"/>
                    <a:pt x="11183" y="7788"/>
                    <a:pt x="11230" y="7819"/>
                  </a:cubicBezTo>
                  <a:cubicBezTo>
                    <a:pt x="11168" y="7788"/>
                    <a:pt x="11090" y="7742"/>
                    <a:pt x="11013" y="7711"/>
                  </a:cubicBezTo>
                  <a:cubicBezTo>
                    <a:pt x="11044" y="7711"/>
                    <a:pt x="11075" y="7695"/>
                    <a:pt x="11106" y="7695"/>
                  </a:cubicBezTo>
                  <a:close/>
                  <a:moveTo>
                    <a:pt x="4995" y="7897"/>
                  </a:moveTo>
                  <a:cubicBezTo>
                    <a:pt x="5026" y="7928"/>
                    <a:pt x="5042" y="7928"/>
                    <a:pt x="5057" y="7943"/>
                  </a:cubicBezTo>
                  <a:lnTo>
                    <a:pt x="4995" y="7943"/>
                  </a:lnTo>
                  <a:lnTo>
                    <a:pt x="4995" y="7897"/>
                  </a:lnTo>
                  <a:close/>
                  <a:moveTo>
                    <a:pt x="7701" y="0"/>
                  </a:moveTo>
                  <a:cubicBezTo>
                    <a:pt x="7430" y="0"/>
                    <a:pt x="7263" y="300"/>
                    <a:pt x="7011" y="359"/>
                  </a:cubicBezTo>
                  <a:cubicBezTo>
                    <a:pt x="6983" y="353"/>
                    <a:pt x="6954" y="350"/>
                    <a:pt x="6924" y="350"/>
                  </a:cubicBezTo>
                  <a:cubicBezTo>
                    <a:pt x="6730" y="350"/>
                    <a:pt x="6518" y="472"/>
                    <a:pt x="6358" y="472"/>
                  </a:cubicBezTo>
                  <a:cubicBezTo>
                    <a:pt x="6251" y="472"/>
                    <a:pt x="6167" y="417"/>
                    <a:pt x="6127" y="235"/>
                  </a:cubicBezTo>
                  <a:cubicBezTo>
                    <a:pt x="5135" y="623"/>
                    <a:pt x="3971" y="452"/>
                    <a:pt x="3274" y="1522"/>
                  </a:cubicBezTo>
                  <a:cubicBezTo>
                    <a:pt x="2591" y="1538"/>
                    <a:pt x="2545" y="2453"/>
                    <a:pt x="2281" y="2778"/>
                  </a:cubicBezTo>
                  <a:cubicBezTo>
                    <a:pt x="2002" y="3414"/>
                    <a:pt x="2048" y="4081"/>
                    <a:pt x="2250" y="4717"/>
                  </a:cubicBezTo>
                  <a:cubicBezTo>
                    <a:pt x="1661" y="5043"/>
                    <a:pt x="1071" y="5307"/>
                    <a:pt x="699" y="5865"/>
                  </a:cubicBezTo>
                  <a:cubicBezTo>
                    <a:pt x="141" y="6982"/>
                    <a:pt x="1" y="8098"/>
                    <a:pt x="730" y="9060"/>
                  </a:cubicBezTo>
                  <a:cubicBezTo>
                    <a:pt x="789" y="9298"/>
                    <a:pt x="922" y="9364"/>
                    <a:pt x="1080" y="9364"/>
                  </a:cubicBezTo>
                  <a:cubicBezTo>
                    <a:pt x="1278" y="9364"/>
                    <a:pt x="1516" y="9260"/>
                    <a:pt x="1698" y="9260"/>
                  </a:cubicBezTo>
                  <a:cubicBezTo>
                    <a:pt x="1712" y="9260"/>
                    <a:pt x="1725" y="9260"/>
                    <a:pt x="1738" y="9261"/>
                  </a:cubicBezTo>
                  <a:cubicBezTo>
                    <a:pt x="1793" y="9254"/>
                    <a:pt x="1844" y="9250"/>
                    <a:pt x="1891" y="9250"/>
                  </a:cubicBezTo>
                  <a:cubicBezTo>
                    <a:pt x="2706" y="9250"/>
                    <a:pt x="2512" y="10331"/>
                    <a:pt x="2746" y="10859"/>
                  </a:cubicBezTo>
                  <a:cubicBezTo>
                    <a:pt x="2817" y="11028"/>
                    <a:pt x="2975" y="11115"/>
                    <a:pt x="3141" y="11115"/>
                  </a:cubicBezTo>
                  <a:cubicBezTo>
                    <a:pt x="3264" y="11115"/>
                    <a:pt x="3391" y="11067"/>
                    <a:pt x="3491" y="10968"/>
                  </a:cubicBezTo>
                  <a:cubicBezTo>
                    <a:pt x="4282" y="10223"/>
                    <a:pt x="2963" y="9044"/>
                    <a:pt x="3971" y="8672"/>
                  </a:cubicBezTo>
                  <a:lnTo>
                    <a:pt x="3971" y="8672"/>
                  </a:lnTo>
                  <a:cubicBezTo>
                    <a:pt x="3987" y="8688"/>
                    <a:pt x="4018" y="8734"/>
                    <a:pt x="4033" y="8750"/>
                  </a:cubicBezTo>
                  <a:cubicBezTo>
                    <a:pt x="4018" y="8843"/>
                    <a:pt x="3987" y="8951"/>
                    <a:pt x="4018" y="9044"/>
                  </a:cubicBezTo>
                  <a:cubicBezTo>
                    <a:pt x="4096" y="9324"/>
                    <a:pt x="3971" y="9649"/>
                    <a:pt x="4359" y="9758"/>
                  </a:cubicBezTo>
                  <a:cubicBezTo>
                    <a:pt x="4437" y="9897"/>
                    <a:pt x="4561" y="10006"/>
                    <a:pt x="4654" y="10099"/>
                  </a:cubicBezTo>
                  <a:cubicBezTo>
                    <a:pt x="4731" y="10347"/>
                    <a:pt x="4809" y="10595"/>
                    <a:pt x="4902" y="10843"/>
                  </a:cubicBezTo>
                  <a:cubicBezTo>
                    <a:pt x="4669" y="11619"/>
                    <a:pt x="5042" y="12472"/>
                    <a:pt x="4576" y="13294"/>
                  </a:cubicBezTo>
                  <a:cubicBezTo>
                    <a:pt x="4282" y="13837"/>
                    <a:pt x="3599" y="13930"/>
                    <a:pt x="3134" y="14178"/>
                  </a:cubicBezTo>
                  <a:cubicBezTo>
                    <a:pt x="3274" y="14860"/>
                    <a:pt x="2188" y="14922"/>
                    <a:pt x="2343" y="15527"/>
                  </a:cubicBezTo>
                  <a:cubicBezTo>
                    <a:pt x="2457" y="15413"/>
                    <a:pt x="2559" y="15376"/>
                    <a:pt x="2656" y="15376"/>
                  </a:cubicBezTo>
                  <a:cubicBezTo>
                    <a:pt x="2837" y="15376"/>
                    <a:pt x="3001" y="15506"/>
                    <a:pt x="3191" y="15506"/>
                  </a:cubicBezTo>
                  <a:cubicBezTo>
                    <a:pt x="3288" y="15506"/>
                    <a:pt x="3391" y="15472"/>
                    <a:pt x="3506" y="15372"/>
                  </a:cubicBezTo>
                  <a:cubicBezTo>
                    <a:pt x="3801" y="14860"/>
                    <a:pt x="4251" y="14519"/>
                    <a:pt x="4871" y="14287"/>
                  </a:cubicBezTo>
                  <a:cubicBezTo>
                    <a:pt x="4944" y="14259"/>
                    <a:pt x="5009" y="14247"/>
                    <a:pt x="5069" y="14247"/>
                  </a:cubicBezTo>
                  <a:cubicBezTo>
                    <a:pt x="5479" y="14247"/>
                    <a:pt x="5602" y="14832"/>
                    <a:pt x="5833" y="15062"/>
                  </a:cubicBezTo>
                  <a:cubicBezTo>
                    <a:pt x="5879" y="16318"/>
                    <a:pt x="6732" y="17388"/>
                    <a:pt x="7228" y="18474"/>
                  </a:cubicBezTo>
                  <a:cubicBezTo>
                    <a:pt x="7213" y="18474"/>
                    <a:pt x="7197" y="18490"/>
                    <a:pt x="7166" y="18490"/>
                  </a:cubicBezTo>
                  <a:cubicBezTo>
                    <a:pt x="6810" y="18831"/>
                    <a:pt x="6748" y="19715"/>
                    <a:pt x="7353" y="19994"/>
                  </a:cubicBezTo>
                  <a:cubicBezTo>
                    <a:pt x="7370" y="19992"/>
                    <a:pt x="7387" y="19990"/>
                    <a:pt x="7404" y="19990"/>
                  </a:cubicBezTo>
                  <a:cubicBezTo>
                    <a:pt x="7604" y="19990"/>
                    <a:pt x="7792" y="20153"/>
                    <a:pt x="7975" y="20153"/>
                  </a:cubicBezTo>
                  <a:cubicBezTo>
                    <a:pt x="8058" y="20153"/>
                    <a:pt x="8139" y="20120"/>
                    <a:pt x="8221" y="20025"/>
                  </a:cubicBezTo>
                  <a:cubicBezTo>
                    <a:pt x="8438" y="19715"/>
                    <a:pt x="8516" y="19203"/>
                    <a:pt x="8299" y="18800"/>
                  </a:cubicBezTo>
                  <a:cubicBezTo>
                    <a:pt x="8206" y="18645"/>
                    <a:pt x="8081" y="18552"/>
                    <a:pt x="7973" y="18490"/>
                  </a:cubicBezTo>
                  <a:cubicBezTo>
                    <a:pt x="8019" y="18335"/>
                    <a:pt x="8019" y="18179"/>
                    <a:pt x="7942" y="17978"/>
                  </a:cubicBezTo>
                  <a:cubicBezTo>
                    <a:pt x="7977" y="17970"/>
                    <a:pt x="8014" y="17966"/>
                    <a:pt x="8052" y="17966"/>
                  </a:cubicBezTo>
                  <a:cubicBezTo>
                    <a:pt x="8344" y="17966"/>
                    <a:pt x="8710" y="18176"/>
                    <a:pt x="9051" y="18176"/>
                  </a:cubicBezTo>
                  <a:cubicBezTo>
                    <a:pt x="9096" y="18176"/>
                    <a:pt x="9139" y="18172"/>
                    <a:pt x="9183" y="18164"/>
                  </a:cubicBezTo>
                  <a:cubicBezTo>
                    <a:pt x="9322" y="17730"/>
                    <a:pt x="9136" y="16939"/>
                    <a:pt x="9943" y="16799"/>
                  </a:cubicBezTo>
                  <a:cubicBezTo>
                    <a:pt x="10170" y="17001"/>
                    <a:pt x="10427" y="17058"/>
                    <a:pt x="10696" y="17058"/>
                  </a:cubicBezTo>
                  <a:cubicBezTo>
                    <a:pt x="11044" y="17058"/>
                    <a:pt x="11412" y="16962"/>
                    <a:pt x="11763" y="16962"/>
                  </a:cubicBezTo>
                  <a:cubicBezTo>
                    <a:pt x="11954" y="16962"/>
                    <a:pt x="12140" y="16991"/>
                    <a:pt x="12316" y="17078"/>
                  </a:cubicBezTo>
                  <a:cubicBezTo>
                    <a:pt x="13122" y="15651"/>
                    <a:pt x="11261" y="14473"/>
                    <a:pt x="12471" y="12968"/>
                  </a:cubicBezTo>
                  <a:cubicBezTo>
                    <a:pt x="12548" y="12865"/>
                    <a:pt x="12643" y="12841"/>
                    <a:pt x="12742" y="12841"/>
                  </a:cubicBezTo>
                  <a:cubicBezTo>
                    <a:pt x="12828" y="12841"/>
                    <a:pt x="12918" y="12859"/>
                    <a:pt x="13002" y="12859"/>
                  </a:cubicBezTo>
                  <a:cubicBezTo>
                    <a:pt x="13109" y="12859"/>
                    <a:pt x="13207" y="12829"/>
                    <a:pt x="13277" y="12689"/>
                  </a:cubicBezTo>
                  <a:lnTo>
                    <a:pt x="13277" y="12689"/>
                  </a:lnTo>
                  <a:cubicBezTo>
                    <a:pt x="13200" y="12716"/>
                    <a:pt x="13134" y="12728"/>
                    <a:pt x="13078" y="12728"/>
                  </a:cubicBezTo>
                  <a:cubicBezTo>
                    <a:pt x="12611" y="12728"/>
                    <a:pt x="12764" y="11912"/>
                    <a:pt x="12238" y="11898"/>
                  </a:cubicBezTo>
                  <a:cubicBezTo>
                    <a:pt x="12238" y="11650"/>
                    <a:pt x="12781" y="11681"/>
                    <a:pt x="12548" y="11309"/>
                  </a:cubicBezTo>
                  <a:lnTo>
                    <a:pt x="12548" y="11309"/>
                  </a:lnTo>
                  <a:cubicBezTo>
                    <a:pt x="12487" y="11325"/>
                    <a:pt x="12430" y="11332"/>
                    <a:pt x="12376" y="11332"/>
                  </a:cubicBezTo>
                  <a:cubicBezTo>
                    <a:pt x="11966" y="11332"/>
                    <a:pt x="11754" y="10904"/>
                    <a:pt x="11494" y="10657"/>
                  </a:cubicBezTo>
                  <a:lnTo>
                    <a:pt x="11494" y="10580"/>
                  </a:lnTo>
                  <a:cubicBezTo>
                    <a:pt x="11726" y="10394"/>
                    <a:pt x="11897" y="10208"/>
                    <a:pt x="11974" y="9975"/>
                  </a:cubicBezTo>
                  <a:cubicBezTo>
                    <a:pt x="12114" y="9618"/>
                    <a:pt x="11974" y="9277"/>
                    <a:pt x="11742" y="8951"/>
                  </a:cubicBezTo>
                  <a:cubicBezTo>
                    <a:pt x="11804" y="8750"/>
                    <a:pt x="11788" y="8564"/>
                    <a:pt x="11695" y="8362"/>
                  </a:cubicBezTo>
                  <a:lnTo>
                    <a:pt x="11695" y="8362"/>
                  </a:lnTo>
                  <a:cubicBezTo>
                    <a:pt x="11974" y="8672"/>
                    <a:pt x="12269" y="8951"/>
                    <a:pt x="12750" y="9261"/>
                  </a:cubicBezTo>
                  <a:cubicBezTo>
                    <a:pt x="12595" y="8905"/>
                    <a:pt x="12424" y="8036"/>
                    <a:pt x="11850" y="7742"/>
                  </a:cubicBezTo>
                  <a:lnTo>
                    <a:pt x="11850" y="7742"/>
                  </a:lnTo>
                  <a:cubicBezTo>
                    <a:pt x="12471" y="8052"/>
                    <a:pt x="13587" y="8315"/>
                    <a:pt x="14192" y="8951"/>
                  </a:cubicBezTo>
                  <a:cubicBezTo>
                    <a:pt x="13882" y="8052"/>
                    <a:pt x="12657" y="7711"/>
                    <a:pt x="12657" y="6671"/>
                  </a:cubicBezTo>
                  <a:cubicBezTo>
                    <a:pt x="12796" y="6485"/>
                    <a:pt x="13029" y="6423"/>
                    <a:pt x="13184" y="6361"/>
                  </a:cubicBezTo>
                  <a:cubicBezTo>
                    <a:pt x="13355" y="6191"/>
                    <a:pt x="13122" y="6051"/>
                    <a:pt x="13045" y="5927"/>
                  </a:cubicBezTo>
                  <a:cubicBezTo>
                    <a:pt x="13603" y="5105"/>
                    <a:pt x="14844" y="5570"/>
                    <a:pt x="15681" y="5167"/>
                  </a:cubicBezTo>
                  <a:cubicBezTo>
                    <a:pt x="15650" y="5074"/>
                    <a:pt x="15418" y="5012"/>
                    <a:pt x="15588" y="4857"/>
                  </a:cubicBezTo>
                  <a:lnTo>
                    <a:pt x="15588" y="4857"/>
                  </a:lnTo>
                  <a:cubicBezTo>
                    <a:pt x="15438" y="4903"/>
                    <a:pt x="15283" y="4910"/>
                    <a:pt x="15129" y="4910"/>
                  </a:cubicBezTo>
                  <a:cubicBezTo>
                    <a:pt x="15064" y="4910"/>
                    <a:pt x="14999" y="4909"/>
                    <a:pt x="14934" y="4909"/>
                  </a:cubicBezTo>
                  <a:cubicBezTo>
                    <a:pt x="14693" y="4909"/>
                    <a:pt x="14458" y="4926"/>
                    <a:pt x="14254" y="5089"/>
                  </a:cubicBezTo>
                  <a:cubicBezTo>
                    <a:pt x="14099" y="5012"/>
                    <a:pt x="13820" y="4965"/>
                    <a:pt x="13836" y="4764"/>
                  </a:cubicBezTo>
                  <a:cubicBezTo>
                    <a:pt x="14130" y="4035"/>
                    <a:pt x="14797" y="4562"/>
                    <a:pt x="15200" y="4081"/>
                  </a:cubicBezTo>
                  <a:cubicBezTo>
                    <a:pt x="15278" y="3926"/>
                    <a:pt x="15200" y="3740"/>
                    <a:pt x="15076" y="3600"/>
                  </a:cubicBezTo>
                  <a:cubicBezTo>
                    <a:pt x="15013" y="3587"/>
                    <a:pt x="14952" y="3581"/>
                    <a:pt x="14894" y="3581"/>
                  </a:cubicBezTo>
                  <a:cubicBezTo>
                    <a:pt x="14516" y="3581"/>
                    <a:pt x="14232" y="3835"/>
                    <a:pt x="13819" y="3835"/>
                  </a:cubicBezTo>
                  <a:cubicBezTo>
                    <a:pt x="13799" y="3835"/>
                    <a:pt x="13779" y="3834"/>
                    <a:pt x="13758" y="3833"/>
                  </a:cubicBezTo>
                  <a:cubicBezTo>
                    <a:pt x="13740" y="3834"/>
                    <a:pt x="13723" y="3835"/>
                    <a:pt x="13706" y="3835"/>
                  </a:cubicBezTo>
                  <a:cubicBezTo>
                    <a:pt x="13023" y="3835"/>
                    <a:pt x="12889" y="2949"/>
                    <a:pt x="12238" y="2934"/>
                  </a:cubicBezTo>
                  <a:cubicBezTo>
                    <a:pt x="12202" y="2926"/>
                    <a:pt x="12158" y="2922"/>
                    <a:pt x="12112" y="2922"/>
                  </a:cubicBezTo>
                  <a:cubicBezTo>
                    <a:pt x="11961" y="2922"/>
                    <a:pt x="11788" y="2972"/>
                    <a:pt x="11788" y="3151"/>
                  </a:cubicBezTo>
                  <a:cubicBezTo>
                    <a:pt x="11230" y="3104"/>
                    <a:pt x="10641" y="2996"/>
                    <a:pt x="10299" y="2530"/>
                  </a:cubicBezTo>
                  <a:cubicBezTo>
                    <a:pt x="10253" y="2220"/>
                    <a:pt x="10377" y="1894"/>
                    <a:pt x="10222" y="1507"/>
                  </a:cubicBezTo>
                  <a:cubicBezTo>
                    <a:pt x="10198" y="1385"/>
                    <a:pt x="10088" y="1235"/>
                    <a:pt x="9959" y="1235"/>
                  </a:cubicBezTo>
                  <a:cubicBezTo>
                    <a:pt x="9924" y="1235"/>
                    <a:pt x="9887" y="1247"/>
                    <a:pt x="9850" y="1274"/>
                  </a:cubicBezTo>
                  <a:cubicBezTo>
                    <a:pt x="9694" y="1507"/>
                    <a:pt x="9850" y="1863"/>
                    <a:pt x="10005" y="2096"/>
                  </a:cubicBezTo>
                  <a:cubicBezTo>
                    <a:pt x="9988" y="2097"/>
                    <a:pt x="9970" y="2098"/>
                    <a:pt x="9953" y="2098"/>
                  </a:cubicBezTo>
                  <a:cubicBezTo>
                    <a:pt x="9525" y="2098"/>
                    <a:pt x="8979" y="1743"/>
                    <a:pt x="8562" y="1445"/>
                  </a:cubicBezTo>
                  <a:cubicBezTo>
                    <a:pt x="8485" y="762"/>
                    <a:pt x="9400" y="855"/>
                    <a:pt x="9679" y="359"/>
                  </a:cubicBezTo>
                  <a:cubicBezTo>
                    <a:pt x="9633" y="350"/>
                    <a:pt x="9587" y="346"/>
                    <a:pt x="9541" y="346"/>
                  </a:cubicBezTo>
                  <a:cubicBezTo>
                    <a:pt x="9047" y="346"/>
                    <a:pt x="8573" y="839"/>
                    <a:pt x="8080" y="839"/>
                  </a:cubicBezTo>
                  <a:cubicBezTo>
                    <a:pt x="7927" y="839"/>
                    <a:pt x="7773" y="792"/>
                    <a:pt x="7616" y="669"/>
                  </a:cubicBezTo>
                  <a:cubicBezTo>
                    <a:pt x="7213" y="374"/>
                    <a:pt x="7926" y="297"/>
                    <a:pt x="7740" y="2"/>
                  </a:cubicBezTo>
                  <a:cubicBezTo>
                    <a:pt x="7727" y="1"/>
                    <a:pt x="7714" y="0"/>
                    <a:pt x="7701"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4" name="Google Shape;544;p26"/>
            <p:cNvSpPr/>
            <p:nvPr/>
          </p:nvSpPr>
          <p:spPr>
            <a:xfrm>
              <a:off x="3557775" y="806900"/>
              <a:ext cx="32200" cy="24375"/>
            </a:xfrm>
            <a:custGeom>
              <a:avLst/>
              <a:gdLst/>
              <a:ahLst/>
              <a:cxnLst/>
              <a:rect l="l" t="t" r="r" b="b"/>
              <a:pathLst>
                <a:path w="1288" h="975" extrusionOk="0">
                  <a:moveTo>
                    <a:pt x="415" y="0"/>
                  </a:moveTo>
                  <a:cubicBezTo>
                    <a:pt x="344" y="0"/>
                    <a:pt x="277" y="7"/>
                    <a:pt x="217" y="17"/>
                  </a:cubicBezTo>
                  <a:cubicBezTo>
                    <a:pt x="47" y="126"/>
                    <a:pt x="0" y="327"/>
                    <a:pt x="62" y="529"/>
                  </a:cubicBezTo>
                  <a:cubicBezTo>
                    <a:pt x="140" y="746"/>
                    <a:pt x="279" y="793"/>
                    <a:pt x="481" y="917"/>
                  </a:cubicBezTo>
                  <a:cubicBezTo>
                    <a:pt x="562" y="957"/>
                    <a:pt x="646" y="974"/>
                    <a:pt x="731" y="974"/>
                  </a:cubicBezTo>
                  <a:cubicBezTo>
                    <a:pt x="938" y="974"/>
                    <a:pt x="1144" y="872"/>
                    <a:pt x="1287" y="762"/>
                  </a:cubicBezTo>
                  <a:cubicBezTo>
                    <a:pt x="1256" y="498"/>
                    <a:pt x="1070" y="327"/>
                    <a:pt x="853" y="126"/>
                  </a:cubicBezTo>
                  <a:cubicBezTo>
                    <a:pt x="727" y="31"/>
                    <a:pt x="564" y="0"/>
                    <a:pt x="415"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5" name="Google Shape;545;p26"/>
            <p:cNvSpPr/>
            <p:nvPr/>
          </p:nvSpPr>
          <p:spPr>
            <a:xfrm>
              <a:off x="3598875" y="678150"/>
              <a:ext cx="54300" cy="43100"/>
            </a:xfrm>
            <a:custGeom>
              <a:avLst/>
              <a:gdLst/>
              <a:ahLst/>
              <a:cxnLst/>
              <a:rect l="l" t="t" r="r" b="b"/>
              <a:pathLst>
                <a:path w="2172" h="1724" extrusionOk="0">
                  <a:moveTo>
                    <a:pt x="721" y="0"/>
                  </a:moveTo>
                  <a:cubicBezTo>
                    <a:pt x="653" y="0"/>
                    <a:pt x="583" y="6"/>
                    <a:pt x="512" y="18"/>
                  </a:cubicBezTo>
                  <a:cubicBezTo>
                    <a:pt x="0" y="173"/>
                    <a:pt x="124" y="669"/>
                    <a:pt x="155" y="1135"/>
                  </a:cubicBezTo>
                  <a:cubicBezTo>
                    <a:pt x="279" y="1367"/>
                    <a:pt x="574" y="1677"/>
                    <a:pt x="853" y="1724"/>
                  </a:cubicBezTo>
                  <a:cubicBezTo>
                    <a:pt x="1303" y="1615"/>
                    <a:pt x="1892" y="1445"/>
                    <a:pt x="2171" y="995"/>
                  </a:cubicBezTo>
                  <a:cubicBezTo>
                    <a:pt x="1864" y="491"/>
                    <a:pt x="1354" y="0"/>
                    <a:pt x="721"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6" name="Google Shape;546;p26"/>
            <p:cNvSpPr/>
            <p:nvPr/>
          </p:nvSpPr>
          <p:spPr>
            <a:xfrm>
              <a:off x="3228875" y="645950"/>
              <a:ext cx="26475" cy="21800"/>
            </a:xfrm>
            <a:custGeom>
              <a:avLst/>
              <a:gdLst/>
              <a:ahLst/>
              <a:cxnLst/>
              <a:rect l="l" t="t" r="r" b="b"/>
              <a:pathLst>
                <a:path w="1059" h="872" extrusionOk="0">
                  <a:moveTo>
                    <a:pt x="757" y="1"/>
                  </a:moveTo>
                  <a:cubicBezTo>
                    <a:pt x="644" y="1"/>
                    <a:pt x="516" y="64"/>
                    <a:pt x="345" y="251"/>
                  </a:cubicBezTo>
                  <a:cubicBezTo>
                    <a:pt x="330" y="213"/>
                    <a:pt x="300" y="139"/>
                    <a:pt x="255" y="139"/>
                  </a:cubicBezTo>
                  <a:cubicBezTo>
                    <a:pt x="209" y="139"/>
                    <a:pt x="145" y="221"/>
                    <a:pt x="66" y="515"/>
                  </a:cubicBezTo>
                  <a:cubicBezTo>
                    <a:pt x="1" y="794"/>
                    <a:pt x="25" y="850"/>
                    <a:pt x="65" y="850"/>
                  </a:cubicBezTo>
                  <a:cubicBezTo>
                    <a:pt x="91" y="850"/>
                    <a:pt x="125" y="825"/>
                    <a:pt x="143" y="825"/>
                  </a:cubicBezTo>
                  <a:cubicBezTo>
                    <a:pt x="209" y="777"/>
                    <a:pt x="271" y="760"/>
                    <a:pt x="330" y="760"/>
                  </a:cubicBezTo>
                  <a:cubicBezTo>
                    <a:pt x="481" y="760"/>
                    <a:pt x="615" y="872"/>
                    <a:pt x="748" y="872"/>
                  </a:cubicBezTo>
                  <a:cubicBezTo>
                    <a:pt x="810" y="763"/>
                    <a:pt x="841" y="841"/>
                    <a:pt x="950" y="592"/>
                  </a:cubicBezTo>
                  <a:cubicBezTo>
                    <a:pt x="1059" y="344"/>
                    <a:pt x="997" y="344"/>
                    <a:pt x="1043" y="112"/>
                  </a:cubicBezTo>
                  <a:cubicBezTo>
                    <a:pt x="947" y="53"/>
                    <a:pt x="858" y="1"/>
                    <a:pt x="757"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547" name="Google Shape;547;p26"/>
          <p:cNvGrpSpPr/>
          <p:nvPr/>
        </p:nvGrpSpPr>
        <p:grpSpPr>
          <a:xfrm rot="-10647692">
            <a:off x="5735565" y="1109993"/>
            <a:ext cx="1644504" cy="1276532"/>
            <a:chOff x="4082775" y="914425"/>
            <a:chExt cx="777050" cy="973675"/>
          </a:xfrm>
        </p:grpSpPr>
        <p:sp>
          <p:nvSpPr>
            <p:cNvPr id="548" name="Google Shape;548;p26"/>
            <p:cNvSpPr/>
            <p:nvPr/>
          </p:nvSpPr>
          <p:spPr>
            <a:xfrm>
              <a:off x="4082775" y="914425"/>
              <a:ext cx="665375" cy="778900"/>
            </a:xfrm>
            <a:custGeom>
              <a:avLst/>
              <a:gdLst/>
              <a:ahLst/>
              <a:cxnLst/>
              <a:rect l="l" t="t" r="r" b="b"/>
              <a:pathLst>
                <a:path w="26615" h="31156" extrusionOk="0">
                  <a:moveTo>
                    <a:pt x="24598" y="27170"/>
                  </a:moveTo>
                  <a:lnTo>
                    <a:pt x="24598" y="27170"/>
                  </a:lnTo>
                  <a:cubicBezTo>
                    <a:pt x="24594" y="27175"/>
                    <a:pt x="24589" y="27181"/>
                    <a:pt x="24585" y="27187"/>
                  </a:cubicBezTo>
                  <a:lnTo>
                    <a:pt x="24585" y="27187"/>
                  </a:lnTo>
                  <a:cubicBezTo>
                    <a:pt x="24590" y="27181"/>
                    <a:pt x="24594" y="27175"/>
                    <a:pt x="24598" y="27170"/>
                  </a:cubicBezTo>
                  <a:close/>
                  <a:moveTo>
                    <a:pt x="9983" y="1"/>
                  </a:moveTo>
                  <a:cubicBezTo>
                    <a:pt x="9865" y="1"/>
                    <a:pt x="9748" y="4"/>
                    <a:pt x="9631" y="12"/>
                  </a:cubicBezTo>
                  <a:cubicBezTo>
                    <a:pt x="9190" y="517"/>
                    <a:pt x="8635" y="807"/>
                    <a:pt x="8057" y="807"/>
                  </a:cubicBezTo>
                  <a:cubicBezTo>
                    <a:pt x="7782" y="807"/>
                    <a:pt x="7503" y="742"/>
                    <a:pt x="7227" y="602"/>
                  </a:cubicBezTo>
                  <a:lnTo>
                    <a:pt x="7227" y="602"/>
                  </a:lnTo>
                  <a:cubicBezTo>
                    <a:pt x="7440" y="1226"/>
                    <a:pt x="6821" y="1783"/>
                    <a:pt x="6162" y="1783"/>
                  </a:cubicBezTo>
                  <a:cubicBezTo>
                    <a:pt x="6052" y="1783"/>
                    <a:pt x="5940" y="1767"/>
                    <a:pt x="5832" y="1734"/>
                  </a:cubicBezTo>
                  <a:lnTo>
                    <a:pt x="5832" y="1734"/>
                  </a:lnTo>
                  <a:lnTo>
                    <a:pt x="6018" y="2494"/>
                  </a:lnTo>
                  <a:cubicBezTo>
                    <a:pt x="5915" y="2464"/>
                    <a:pt x="5824" y="2450"/>
                    <a:pt x="5742" y="2450"/>
                  </a:cubicBezTo>
                  <a:cubicBezTo>
                    <a:pt x="4963" y="2450"/>
                    <a:pt x="5030" y="3678"/>
                    <a:pt x="4039" y="3678"/>
                  </a:cubicBezTo>
                  <a:cubicBezTo>
                    <a:pt x="4002" y="3678"/>
                    <a:pt x="3964" y="3676"/>
                    <a:pt x="3924" y="3672"/>
                  </a:cubicBezTo>
                  <a:lnTo>
                    <a:pt x="3924" y="3672"/>
                  </a:lnTo>
                  <a:cubicBezTo>
                    <a:pt x="3955" y="4262"/>
                    <a:pt x="4451" y="3890"/>
                    <a:pt x="4467" y="4448"/>
                  </a:cubicBezTo>
                  <a:cubicBezTo>
                    <a:pt x="3257" y="5223"/>
                    <a:pt x="3350" y="6356"/>
                    <a:pt x="1861" y="6805"/>
                  </a:cubicBezTo>
                  <a:lnTo>
                    <a:pt x="2823" y="7581"/>
                  </a:lnTo>
                  <a:cubicBezTo>
                    <a:pt x="1861" y="9597"/>
                    <a:pt x="1396" y="12079"/>
                    <a:pt x="0" y="13583"/>
                  </a:cubicBezTo>
                  <a:cubicBezTo>
                    <a:pt x="529" y="13541"/>
                    <a:pt x="921" y="13231"/>
                    <a:pt x="1324" y="13231"/>
                  </a:cubicBezTo>
                  <a:cubicBezTo>
                    <a:pt x="1511" y="13231"/>
                    <a:pt x="1701" y="13298"/>
                    <a:pt x="1908" y="13490"/>
                  </a:cubicBezTo>
                  <a:cubicBezTo>
                    <a:pt x="2094" y="14607"/>
                    <a:pt x="1117" y="15677"/>
                    <a:pt x="1644" y="16747"/>
                  </a:cubicBezTo>
                  <a:cubicBezTo>
                    <a:pt x="962" y="17352"/>
                    <a:pt x="0" y="18515"/>
                    <a:pt x="16" y="19074"/>
                  </a:cubicBezTo>
                  <a:cubicBezTo>
                    <a:pt x="744" y="18314"/>
                    <a:pt x="2140" y="18158"/>
                    <a:pt x="2482" y="17042"/>
                  </a:cubicBezTo>
                  <a:cubicBezTo>
                    <a:pt x="2517" y="16912"/>
                    <a:pt x="2586" y="16860"/>
                    <a:pt x="2666" y="16860"/>
                  </a:cubicBezTo>
                  <a:cubicBezTo>
                    <a:pt x="2864" y="16860"/>
                    <a:pt x="3135" y="17176"/>
                    <a:pt x="3179" y="17429"/>
                  </a:cubicBezTo>
                  <a:cubicBezTo>
                    <a:pt x="4668" y="18251"/>
                    <a:pt x="2575" y="19446"/>
                    <a:pt x="2714" y="20345"/>
                  </a:cubicBezTo>
                  <a:cubicBezTo>
                    <a:pt x="2816" y="20414"/>
                    <a:pt x="2923" y="20445"/>
                    <a:pt x="3029" y="20445"/>
                  </a:cubicBezTo>
                  <a:cubicBezTo>
                    <a:pt x="3568" y="20445"/>
                    <a:pt x="4102" y="19656"/>
                    <a:pt x="4064" y="19074"/>
                  </a:cubicBezTo>
                  <a:cubicBezTo>
                    <a:pt x="4220" y="18997"/>
                    <a:pt x="4357" y="18964"/>
                    <a:pt x="4479" y="18964"/>
                  </a:cubicBezTo>
                  <a:cubicBezTo>
                    <a:pt x="5179" y="18964"/>
                    <a:pt x="5424" y="20022"/>
                    <a:pt x="6153" y="20022"/>
                  </a:cubicBezTo>
                  <a:cubicBezTo>
                    <a:pt x="6175" y="20022"/>
                    <a:pt x="6197" y="20021"/>
                    <a:pt x="6219" y="20020"/>
                  </a:cubicBezTo>
                  <a:lnTo>
                    <a:pt x="6219" y="20020"/>
                  </a:lnTo>
                  <a:cubicBezTo>
                    <a:pt x="6235" y="20655"/>
                    <a:pt x="6049" y="21183"/>
                    <a:pt x="5770" y="21726"/>
                  </a:cubicBezTo>
                  <a:cubicBezTo>
                    <a:pt x="5886" y="21775"/>
                    <a:pt x="5986" y="21797"/>
                    <a:pt x="6073" y="21797"/>
                  </a:cubicBezTo>
                  <a:cubicBezTo>
                    <a:pt x="6613" y="21797"/>
                    <a:pt x="6661" y="20952"/>
                    <a:pt x="7088" y="20578"/>
                  </a:cubicBezTo>
                  <a:cubicBezTo>
                    <a:pt x="7383" y="20687"/>
                    <a:pt x="7848" y="20888"/>
                    <a:pt x="7801" y="21105"/>
                  </a:cubicBezTo>
                  <a:cubicBezTo>
                    <a:pt x="7290" y="21400"/>
                    <a:pt x="6917" y="21819"/>
                    <a:pt x="6933" y="22393"/>
                  </a:cubicBezTo>
                  <a:cubicBezTo>
                    <a:pt x="7094" y="22458"/>
                    <a:pt x="7228" y="22487"/>
                    <a:pt x="7340" y="22487"/>
                  </a:cubicBezTo>
                  <a:cubicBezTo>
                    <a:pt x="8190" y="22487"/>
                    <a:pt x="7809" y="20833"/>
                    <a:pt x="8685" y="20764"/>
                  </a:cubicBezTo>
                  <a:lnTo>
                    <a:pt x="8685" y="20764"/>
                  </a:lnTo>
                  <a:cubicBezTo>
                    <a:pt x="8096" y="22858"/>
                    <a:pt x="10717" y="21384"/>
                    <a:pt x="10360" y="23277"/>
                  </a:cubicBezTo>
                  <a:cubicBezTo>
                    <a:pt x="10640" y="22734"/>
                    <a:pt x="10360" y="22005"/>
                    <a:pt x="10857" y="21415"/>
                  </a:cubicBezTo>
                  <a:cubicBezTo>
                    <a:pt x="11927" y="21881"/>
                    <a:pt x="11880" y="24300"/>
                    <a:pt x="13648" y="24672"/>
                  </a:cubicBezTo>
                  <a:cubicBezTo>
                    <a:pt x="13681" y="24681"/>
                    <a:pt x="13712" y="24685"/>
                    <a:pt x="13742" y="24685"/>
                  </a:cubicBezTo>
                  <a:cubicBezTo>
                    <a:pt x="14046" y="24685"/>
                    <a:pt x="14255" y="24296"/>
                    <a:pt x="14579" y="24254"/>
                  </a:cubicBezTo>
                  <a:cubicBezTo>
                    <a:pt x="15417" y="24533"/>
                    <a:pt x="15618" y="25370"/>
                    <a:pt x="15587" y="26084"/>
                  </a:cubicBezTo>
                  <a:lnTo>
                    <a:pt x="16828" y="26316"/>
                  </a:lnTo>
                  <a:cubicBezTo>
                    <a:pt x="16626" y="26859"/>
                    <a:pt x="16363" y="27464"/>
                    <a:pt x="16595" y="28007"/>
                  </a:cubicBezTo>
                  <a:cubicBezTo>
                    <a:pt x="16799" y="28133"/>
                    <a:pt x="16998" y="28182"/>
                    <a:pt x="17193" y="28182"/>
                  </a:cubicBezTo>
                  <a:cubicBezTo>
                    <a:pt x="17894" y="28182"/>
                    <a:pt x="18556" y="27549"/>
                    <a:pt x="19254" y="27549"/>
                  </a:cubicBezTo>
                  <a:cubicBezTo>
                    <a:pt x="19415" y="27549"/>
                    <a:pt x="19578" y="27583"/>
                    <a:pt x="19744" y="27666"/>
                  </a:cubicBezTo>
                  <a:cubicBezTo>
                    <a:pt x="20162" y="27092"/>
                    <a:pt x="19046" y="27278"/>
                    <a:pt x="19247" y="26751"/>
                  </a:cubicBezTo>
                  <a:cubicBezTo>
                    <a:pt x="19201" y="26037"/>
                    <a:pt x="21574" y="25665"/>
                    <a:pt x="21651" y="24362"/>
                  </a:cubicBezTo>
                  <a:cubicBezTo>
                    <a:pt x="21822" y="24199"/>
                    <a:pt x="21972" y="24133"/>
                    <a:pt x="22108" y="24133"/>
                  </a:cubicBezTo>
                  <a:cubicBezTo>
                    <a:pt x="22551" y="24133"/>
                    <a:pt x="22849" y="24834"/>
                    <a:pt x="23264" y="25107"/>
                  </a:cubicBezTo>
                  <a:cubicBezTo>
                    <a:pt x="22908" y="25929"/>
                    <a:pt x="22039" y="25929"/>
                    <a:pt x="21496" y="26518"/>
                  </a:cubicBezTo>
                  <a:lnTo>
                    <a:pt x="22753" y="26316"/>
                  </a:lnTo>
                  <a:cubicBezTo>
                    <a:pt x="23812" y="26415"/>
                    <a:pt x="23405" y="27801"/>
                    <a:pt x="24203" y="27801"/>
                  </a:cubicBezTo>
                  <a:cubicBezTo>
                    <a:pt x="24281" y="27801"/>
                    <a:pt x="24370" y="27788"/>
                    <a:pt x="24474" y="27759"/>
                  </a:cubicBezTo>
                  <a:cubicBezTo>
                    <a:pt x="24519" y="27550"/>
                    <a:pt x="24477" y="27340"/>
                    <a:pt x="24585" y="27187"/>
                  </a:cubicBezTo>
                  <a:lnTo>
                    <a:pt x="24585" y="27187"/>
                  </a:lnTo>
                  <a:cubicBezTo>
                    <a:pt x="24485" y="27320"/>
                    <a:pt x="24368" y="27471"/>
                    <a:pt x="24225" y="27471"/>
                  </a:cubicBezTo>
                  <a:cubicBezTo>
                    <a:pt x="24172" y="27471"/>
                    <a:pt x="24116" y="27450"/>
                    <a:pt x="24055" y="27402"/>
                  </a:cubicBezTo>
                  <a:cubicBezTo>
                    <a:pt x="23931" y="26782"/>
                    <a:pt x="24614" y="26472"/>
                    <a:pt x="24660" y="26316"/>
                  </a:cubicBezTo>
                  <a:lnTo>
                    <a:pt x="24660" y="26316"/>
                  </a:lnTo>
                  <a:cubicBezTo>
                    <a:pt x="24970" y="26921"/>
                    <a:pt x="24428" y="27588"/>
                    <a:pt x="24831" y="27867"/>
                  </a:cubicBezTo>
                  <a:lnTo>
                    <a:pt x="25001" y="26766"/>
                  </a:lnTo>
                  <a:cubicBezTo>
                    <a:pt x="25157" y="28240"/>
                    <a:pt x="26056" y="30240"/>
                    <a:pt x="26614" y="31155"/>
                  </a:cubicBezTo>
                  <a:cubicBezTo>
                    <a:pt x="26242" y="29263"/>
                    <a:pt x="25684" y="27076"/>
                    <a:pt x="24350" y="25805"/>
                  </a:cubicBezTo>
                  <a:cubicBezTo>
                    <a:pt x="22427" y="25029"/>
                    <a:pt x="24273" y="23525"/>
                    <a:pt x="24288" y="22315"/>
                  </a:cubicBezTo>
                  <a:cubicBezTo>
                    <a:pt x="23497" y="22206"/>
                    <a:pt x="23233" y="21555"/>
                    <a:pt x="23342" y="20811"/>
                  </a:cubicBezTo>
                  <a:cubicBezTo>
                    <a:pt x="23504" y="20676"/>
                    <a:pt x="23638" y="20622"/>
                    <a:pt x="23753" y="20622"/>
                  </a:cubicBezTo>
                  <a:cubicBezTo>
                    <a:pt x="24186" y="20622"/>
                    <a:pt x="24356" y="21371"/>
                    <a:pt x="24736" y="21371"/>
                  </a:cubicBezTo>
                  <a:cubicBezTo>
                    <a:pt x="24838" y="21371"/>
                    <a:pt x="24954" y="21318"/>
                    <a:pt x="25095" y="21183"/>
                  </a:cubicBezTo>
                  <a:cubicBezTo>
                    <a:pt x="24521" y="20640"/>
                    <a:pt x="24040" y="20299"/>
                    <a:pt x="23388" y="19880"/>
                  </a:cubicBezTo>
                  <a:lnTo>
                    <a:pt x="22846" y="16049"/>
                  </a:lnTo>
                  <a:lnTo>
                    <a:pt x="22846" y="16049"/>
                  </a:lnTo>
                  <a:cubicBezTo>
                    <a:pt x="22886" y="16057"/>
                    <a:pt x="22926" y="16061"/>
                    <a:pt x="22965" y="16061"/>
                  </a:cubicBezTo>
                  <a:cubicBezTo>
                    <a:pt x="23441" y="16061"/>
                    <a:pt x="23832" y="15485"/>
                    <a:pt x="23761" y="15041"/>
                  </a:cubicBezTo>
                  <a:lnTo>
                    <a:pt x="23761" y="15041"/>
                  </a:lnTo>
                  <a:cubicBezTo>
                    <a:pt x="23480" y="15085"/>
                    <a:pt x="23223" y="15117"/>
                    <a:pt x="22977" y="15117"/>
                  </a:cubicBezTo>
                  <a:cubicBezTo>
                    <a:pt x="22446" y="15117"/>
                    <a:pt x="21964" y="14970"/>
                    <a:pt x="21403" y="14483"/>
                  </a:cubicBezTo>
                  <a:cubicBezTo>
                    <a:pt x="21372" y="13909"/>
                    <a:pt x="20659" y="13521"/>
                    <a:pt x="21326" y="13133"/>
                  </a:cubicBezTo>
                  <a:lnTo>
                    <a:pt x="21326" y="13133"/>
                  </a:lnTo>
                  <a:cubicBezTo>
                    <a:pt x="21580" y="13232"/>
                    <a:pt x="21834" y="13498"/>
                    <a:pt x="22135" y="13498"/>
                  </a:cubicBezTo>
                  <a:cubicBezTo>
                    <a:pt x="22165" y="13498"/>
                    <a:pt x="22195" y="13496"/>
                    <a:pt x="22225" y="13490"/>
                  </a:cubicBezTo>
                  <a:cubicBezTo>
                    <a:pt x="20659" y="11582"/>
                    <a:pt x="21062" y="8760"/>
                    <a:pt x="19465" y="6728"/>
                  </a:cubicBezTo>
                  <a:cubicBezTo>
                    <a:pt x="19728" y="6107"/>
                    <a:pt x="20969" y="6340"/>
                    <a:pt x="20705" y="5518"/>
                  </a:cubicBezTo>
                  <a:lnTo>
                    <a:pt x="20705" y="5518"/>
                  </a:lnTo>
                  <a:cubicBezTo>
                    <a:pt x="20508" y="5574"/>
                    <a:pt x="20319" y="5598"/>
                    <a:pt x="20138" y="5598"/>
                  </a:cubicBezTo>
                  <a:cubicBezTo>
                    <a:pt x="19763" y="5598"/>
                    <a:pt x="19422" y="5494"/>
                    <a:pt x="19108" y="5348"/>
                  </a:cubicBezTo>
                  <a:cubicBezTo>
                    <a:pt x="18643" y="4277"/>
                    <a:pt x="17262" y="3579"/>
                    <a:pt x="17092" y="2540"/>
                  </a:cubicBezTo>
                  <a:cubicBezTo>
                    <a:pt x="16975" y="2573"/>
                    <a:pt x="16869" y="2587"/>
                    <a:pt x="16770" y="2587"/>
                  </a:cubicBezTo>
                  <a:cubicBezTo>
                    <a:pt x="15945" y="2587"/>
                    <a:pt x="15682" y="1562"/>
                    <a:pt x="14731" y="1562"/>
                  </a:cubicBezTo>
                  <a:cubicBezTo>
                    <a:pt x="14663" y="1562"/>
                    <a:pt x="14592" y="1568"/>
                    <a:pt x="14517" y="1579"/>
                  </a:cubicBezTo>
                  <a:cubicBezTo>
                    <a:pt x="14207" y="1424"/>
                    <a:pt x="14595" y="1082"/>
                    <a:pt x="14269" y="850"/>
                  </a:cubicBezTo>
                  <a:cubicBezTo>
                    <a:pt x="13217" y="619"/>
                    <a:pt x="11524" y="1"/>
                    <a:pt x="9983"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9" name="Google Shape;549;p26"/>
            <p:cNvSpPr/>
            <p:nvPr/>
          </p:nvSpPr>
          <p:spPr>
            <a:xfrm>
              <a:off x="4676775" y="1262850"/>
              <a:ext cx="37250" cy="24350"/>
            </a:xfrm>
            <a:custGeom>
              <a:avLst/>
              <a:gdLst/>
              <a:ahLst/>
              <a:cxnLst/>
              <a:rect l="l" t="t" r="r" b="b"/>
              <a:pathLst>
                <a:path w="1490" h="974" extrusionOk="0">
                  <a:moveTo>
                    <a:pt x="422" y="0"/>
                  </a:moveTo>
                  <a:cubicBezTo>
                    <a:pt x="265" y="0"/>
                    <a:pt x="117" y="69"/>
                    <a:pt x="1" y="251"/>
                  </a:cubicBezTo>
                  <a:cubicBezTo>
                    <a:pt x="193" y="663"/>
                    <a:pt x="324" y="965"/>
                    <a:pt x="781" y="965"/>
                  </a:cubicBezTo>
                  <a:cubicBezTo>
                    <a:pt x="841" y="965"/>
                    <a:pt x="906" y="960"/>
                    <a:pt x="978" y="949"/>
                  </a:cubicBezTo>
                  <a:cubicBezTo>
                    <a:pt x="1002" y="966"/>
                    <a:pt x="1032" y="974"/>
                    <a:pt x="1064" y="974"/>
                  </a:cubicBezTo>
                  <a:cubicBezTo>
                    <a:pt x="1239" y="974"/>
                    <a:pt x="1489" y="743"/>
                    <a:pt x="1319" y="468"/>
                  </a:cubicBezTo>
                  <a:cubicBezTo>
                    <a:pt x="1110" y="291"/>
                    <a:pt x="746" y="0"/>
                    <a:pt x="422"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0" name="Google Shape;550;p26"/>
            <p:cNvSpPr/>
            <p:nvPr/>
          </p:nvSpPr>
          <p:spPr>
            <a:xfrm>
              <a:off x="4739600" y="1433900"/>
              <a:ext cx="120225" cy="116775"/>
            </a:xfrm>
            <a:custGeom>
              <a:avLst/>
              <a:gdLst/>
              <a:ahLst/>
              <a:cxnLst/>
              <a:rect l="l" t="t" r="r" b="b"/>
              <a:pathLst>
                <a:path w="4809" h="4671" extrusionOk="0">
                  <a:moveTo>
                    <a:pt x="1225" y="1"/>
                  </a:moveTo>
                  <a:cubicBezTo>
                    <a:pt x="0" y="2032"/>
                    <a:pt x="2420" y="3366"/>
                    <a:pt x="3738" y="4514"/>
                  </a:cubicBezTo>
                  <a:cubicBezTo>
                    <a:pt x="3811" y="4623"/>
                    <a:pt x="3961" y="4670"/>
                    <a:pt x="4119" y="4670"/>
                  </a:cubicBezTo>
                  <a:cubicBezTo>
                    <a:pt x="4367" y="4670"/>
                    <a:pt x="4634" y="4554"/>
                    <a:pt x="4653" y="4374"/>
                  </a:cubicBezTo>
                  <a:cubicBezTo>
                    <a:pt x="4808" y="3087"/>
                    <a:pt x="3149" y="2978"/>
                    <a:pt x="2435" y="2094"/>
                  </a:cubicBezTo>
                  <a:cubicBezTo>
                    <a:pt x="2327" y="1334"/>
                    <a:pt x="1939" y="249"/>
                    <a:pt x="1225"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1" name="Google Shape;551;p26"/>
            <p:cNvSpPr/>
            <p:nvPr/>
          </p:nvSpPr>
          <p:spPr>
            <a:xfrm>
              <a:off x="4200500" y="1612050"/>
              <a:ext cx="21175" cy="13800"/>
            </a:xfrm>
            <a:custGeom>
              <a:avLst/>
              <a:gdLst/>
              <a:ahLst/>
              <a:cxnLst/>
              <a:rect l="l" t="t" r="r" b="b"/>
              <a:pathLst>
                <a:path w="847" h="552" extrusionOk="0">
                  <a:moveTo>
                    <a:pt x="541" y="0"/>
                  </a:moveTo>
                  <a:cubicBezTo>
                    <a:pt x="1" y="0"/>
                    <a:pt x="846" y="407"/>
                    <a:pt x="130" y="536"/>
                  </a:cubicBezTo>
                  <a:cubicBezTo>
                    <a:pt x="156" y="547"/>
                    <a:pt x="184" y="551"/>
                    <a:pt x="214" y="551"/>
                  </a:cubicBezTo>
                  <a:cubicBezTo>
                    <a:pt x="456" y="551"/>
                    <a:pt x="800" y="243"/>
                    <a:pt x="704" y="9"/>
                  </a:cubicBezTo>
                  <a:cubicBezTo>
                    <a:pt x="639" y="3"/>
                    <a:pt x="585" y="0"/>
                    <a:pt x="541"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2" name="Google Shape;552;p26"/>
            <p:cNvSpPr/>
            <p:nvPr/>
          </p:nvSpPr>
          <p:spPr>
            <a:xfrm>
              <a:off x="4439375" y="1679950"/>
              <a:ext cx="22900" cy="20350"/>
            </a:xfrm>
            <a:custGeom>
              <a:avLst/>
              <a:gdLst/>
              <a:ahLst/>
              <a:cxnLst/>
              <a:rect l="l" t="t" r="r" b="b"/>
              <a:pathLst>
                <a:path w="916" h="814" extrusionOk="0">
                  <a:moveTo>
                    <a:pt x="201" y="1"/>
                  </a:moveTo>
                  <a:cubicBezTo>
                    <a:pt x="171" y="1"/>
                    <a:pt x="141" y="3"/>
                    <a:pt x="113" y="7"/>
                  </a:cubicBezTo>
                  <a:cubicBezTo>
                    <a:pt x="153" y="179"/>
                    <a:pt x="1" y="589"/>
                    <a:pt x="158" y="589"/>
                  </a:cubicBezTo>
                  <a:cubicBezTo>
                    <a:pt x="185" y="589"/>
                    <a:pt x="221" y="577"/>
                    <a:pt x="268" y="550"/>
                  </a:cubicBezTo>
                  <a:lnTo>
                    <a:pt x="439" y="317"/>
                  </a:lnTo>
                  <a:lnTo>
                    <a:pt x="439" y="317"/>
                  </a:lnTo>
                  <a:cubicBezTo>
                    <a:pt x="529" y="362"/>
                    <a:pt x="575" y="697"/>
                    <a:pt x="411" y="803"/>
                  </a:cubicBezTo>
                  <a:lnTo>
                    <a:pt x="411" y="803"/>
                  </a:lnTo>
                  <a:lnTo>
                    <a:pt x="718" y="628"/>
                  </a:lnTo>
                  <a:cubicBezTo>
                    <a:pt x="915" y="206"/>
                    <a:pt x="500" y="1"/>
                    <a:pt x="201" y="1"/>
                  </a:cubicBezTo>
                  <a:close/>
                  <a:moveTo>
                    <a:pt x="411" y="803"/>
                  </a:moveTo>
                  <a:lnTo>
                    <a:pt x="393" y="814"/>
                  </a:lnTo>
                  <a:cubicBezTo>
                    <a:pt x="399" y="810"/>
                    <a:pt x="405" y="807"/>
                    <a:pt x="411" y="803"/>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3" name="Google Shape;553;p26"/>
            <p:cNvSpPr/>
            <p:nvPr/>
          </p:nvSpPr>
          <p:spPr>
            <a:xfrm>
              <a:off x="4422800" y="1712675"/>
              <a:ext cx="32600" cy="41900"/>
            </a:xfrm>
            <a:custGeom>
              <a:avLst/>
              <a:gdLst/>
              <a:ahLst/>
              <a:cxnLst/>
              <a:rect l="l" t="t" r="r" b="b"/>
              <a:pathLst>
                <a:path w="1304" h="1676" extrusionOk="0">
                  <a:moveTo>
                    <a:pt x="1211" y="1"/>
                  </a:moveTo>
                  <a:lnTo>
                    <a:pt x="621" y="1288"/>
                  </a:lnTo>
                  <a:lnTo>
                    <a:pt x="420" y="823"/>
                  </a:lnTo>
                  <a:cubicBezTo>
                    <a:pt x="420" y="1257"/>
                    <a:pt x="1" y="1319"/>
                    <a:pt x="420" y="1676"/>
                  </a:cubicBezTo>
                  <a:cubicBezTo>
                    <a:pt x="854" y="1335"/>
                    <a:pt x="1304" y="606"/>
                    <a:pt x="1211"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4" name="Google Shape;554;p26"/>
            <p:cNvSpPr/>
            <p:nvPr/>
          </p:nvSpPr>
          <p:spPr>
            <a:xfrm>
              <a:off x="4377825" y="1732850"/>
              <a:ext cx="6225" cy="17075"/>
            </a:xfrm>
            <a:custGeom>
              <a:avLst/>
              <a:gdLst/>
              <a:ahLst/>
              <a:cxnLst/>
              <a:rect l="l" t="t" r="r" b="b"/>
              <a:pathLst>
                <a:path w="249" h="683" extrusionOk="0">
                  <a:moveTo>
                    <a:pt x="78" y="0"/>
                  </a:moveTo>
                  <a:lnTo>
                    <a:pt x="1" y="435"/>
                  </a:lnTo>
                  <a:lnTo>
                    <a:pt x="63" y="357"/>
                  </a:lnTo>
                  <a:lnTo>
                    <a:pt x="249" y="683"/>
                  </a:lnTo>
                  <a:lnTo>
                    <a:pt x="78" y="0"/>
                  </a:ln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5" name="Google Shape;555;p26"/>
            <p:cNvSpPr/>
            <p:nvPr/>
          </p:nvSpPr>
          <p:spPr>
            <a:xfrm>
              <a:off x="4367450" y="1760225"/>
              <a:ext cx="14175" cy="20000"/>
            </a:xfrm>
            <a:custGeom>
              <a:avLst/>
              <a:gdLst/>
              <a:ahLst/>
              <a:cxnLst/>
              <a:rect l="l" t="t" r="r" b="b"/>
              <a:pathLst>
                <a:path w="567" h="800" extrusionOk="0">
                  <a:moveTo>
                    <a:pt x="382" y="1"/>
                  </a:moveTo>
                  <a:cubicBezTo>
                    <a:pt x="0" y="1"/>
                    <a:pt x="107" y="800"/>
                    <a:pt x="346" y="800"/>
                  </a:cubicBezTo>
                  <a:cubicBezTo>
                    <a:pt x="373" y="800"/>
                    <a:pt x="401" y="789"/>
                    <a:pt x="431" y="767"/>
                  </a:cubicBezTo>
                  <a:cubicBezTo>
                    <a:pt x="566" y="497"/>
                    <a:pt x="431" y="50"/>
                    <a:pt x="496" y="21"/>
                  </a:cubicBezTo>
                  <a:lnTo>
                    <a:pt x="496" y="21"/>
                  </a:lnTo>
                  <a:cubicBezTo>
                    <a:pt x="510" y="26"/>
                    <a:pt x="525" y="31"/>
                    <a:pt x="540" y="38"/>
                  </a:cubicBezTo>
                  <a:cubicBezTo>
                    <a:pt x="524" y="25"/>
                    <a:pt x="512" y="20"/>
                    <a:pt x="503" y="20"/>
                  </a:cubicBezTo>
                  <a:cubicBezTo>
                    <a:pt x="501" y="20"/>
                    <a:pt x="498" y="20"/>
                    <a:pt x="496" y="21"/>
                  </a:cubicBezTo>
                  <a:lnTo>
                    <a:pt x="496" y="21"/>
                  </a:lnTo>
                  <a:cubicBezTo>
                    <a:pt x="454" y="7"/>
                    <a:pt x="416" y="1"/>
                    <a:pt x="382"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6" name="Google Shape;556;p26"/>
            <p:cNvSpPr/>
            <p:nvPr/>
          </p:nvSpPr>
          <p:spPr>
            <a:xfrm>
              <a:off x="4598825" y="1811950"/>
              <a:ext cx="22525" cy="23875"/>
            </a:xfrm>
            <a:custGeom>
              <a:avLst/>
              <a:gdLst/>
              <a:ahLst/>
              <a:cxnLst/>
              <a:rect l="l" t="t" r="r" b="b"/>
              <a:pathLst>
                <a:path w="901" h="955" extrusionOk="0">
                  <a:moveTo>
                    <a:pt x="436" y="0"/>
                  </a:moveTo>
                  <a:cubicBezTo>
                    <a:pt x="451" y="202"/>
                    <a:pt x="668" y="590"/>
                    <a:pt x="311" y="652"/>
                  </a:cubicBezTo>
                  <a:lnTo>
                    <a:pt x="79" y="481"/>
                  </a:lnTo>
                  <a:lnTo>
                    <a:pt x="79" y="481"/>
                  </a:lnTo>
                  <a:cubicBezTo>
                    <a:pt x="1" y="625"/>
                    <a:pt x="273" y="954"/>
                    <a:pt x="482" y="954"/>
                  </a:cubicBezTo>
                  <a:cubicBezTo>
                    <a:pt x="521" y="954"/>
                    <a:pt x="559" y="943"/>
                    <a:pt x="591" y="915"/>
                  </a:cubicBezTo>
                  <a:cubicBezTo>
                    <a:pt x="544" y="636"/>
                    <a:pt x="901" y="156"/>
                    <a:pt x="436"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7" name="Google Shape;557;p26"/>
            <p:cNvSpPr/>
            <p:nvPr/>
          </p:nvSpPr>
          <p:spPr>
            <a:xfrm>
              <a:off x="4625250" y="1866250"/>
              <a:ext cx="20150" cy="21850"/>
            </a:xfrm>
            <a:custGeom>
              <a:avLst/>
              <a:gdLst/>
              <a:ahLst/>
              <a:cxnLst/>
              <a:rect l="l" t="t" r="r" b="b"/>
              <a:pathLst>
                <a:path w="806" h="874" extrusionOk="0">
                  <a:moveTo>
                    <a:pt x="334" y="0"/>
                  </a:moveTo>
                  <a:cubicBezTo>
                    <a:pt x="241" y="0"/>
                    <a:pt x="139" y="66"/>
                    <a:pt x="30" y="232"/>
                  </a:cubicBezTo>
                  <a:cubicBezTo>
                    <a:pt x="1" y="451"/>
                    <a:pt x="136" y="874"/>
                    <a:pt x="486" y="874"/>
                  </a:cubicBezTo>
                  <a:cubicBezTo>
                    <a:pt x="509" y="874"/>
                    <a:pt x="532" y="872"/>
                    <a:pt x="557" y="868"/>
                  </a:cubicBezTo>
                  <a:lnTo>
                    <a:pt x="805" y="620"/>
                  </a:lnTo>
                  <a:cubicBezTo>
                    <a:pt x="709" y="340"/>
                    <a:pt x="544" y="0"/>
                    <a:pt x="334"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558" name="Google Shape;558;p26"/>
          <p:cNvSpPr txBox="1">
            <a:spLocks noGrp="1"/>
          </p:cNvSpPr>
          <p:nvPr>
            <p:ph type="title"/>
          </p:nvPr>
        </p:nvSpPr>
        <p:spPr>
          <a:xfrm>
            <a:off x="3568588" y="469091"/>
            <a:ext cx="5096356" cy="386800"/>
          </a:xfrm>
          <a:prstGeom prst="rect">
            <a:avLst/>
          </a:prstGeom>
        </p:spPr>
        <p:txBody>
          <a:bodyPr spcFirstLastPara="1" wrap="square" lIns="121900" tIns="121900" rIns="121900" bIns="121900" anchor="ctr" anchorCtr="0">
            <a:noAutofit/>
          </a:bodyPr>
          <a:lstStyle/>
          <a:p>
            <a:r>
              <a:rPr lang="en-US" dirty="0" err="1"/>
              <a:t>Bố</a:t>
            </a:r>
            <a:r>
              <a:rPr lang="en-US" dirty="0"/>
              <a:t> </a:t>
            </a:r>
            <a:r>
              <a:rPr lang="en-US" dirty="0" err="1"/>
              <a:t>cục</a:t>
            </a:r>
            <a:endParaRPr dirty="0"/>
          </a:p>
        </p:txBody>
      </p:sp>
      <p:sp>
        <p:nvSpPr>
          <p:cNvPr id="559" name="Google Shape;559;p26"/>
          <p:cNvSpPr/>
          <p:nvPr/>
        </p:nvSpPr>
        <p:spPr>
          <a:xfrm>
            <a:off x="6240633" y="1591576"/>
            <a:ext cx="757200" cy="757200"/>
          </a:xfrm>
          <a:prstGeom prst="ellipse">
            <a:avLst/>
          </a:prstGeom>
          <a:noFill/>
          <a:ln>
            <a:noFill/>
          </a:ln>
        </p:spPr>
        <p:txBody>
          <a:bodyPr spcFirstLastPara="1" wrap="square" lIns="0" tIns="121900" rIns="0" bIns="121900" anchor="ctr" anchorCtr="0">
            <a:noAutofit/>
          </a:bodyPr>
          <a:lstStyle/>
          <a:p>
            <a:pPr algn="ctr" defTabSz="1219170">
              <a:buClr>
                <a:srgbClr val="080808"/>
              </a:buClr>
              <a:buSzPts val="1100"/>
            </a:pPr>
            <a:r>
              <a:rPr lang="en" sz="3333" kern="0">
                <a:solidFill>
                  <a:srgbClr val="233C4F"/>
                </a:solidFill>
                <a:latin typeface="Lobster"/>
                <a:ea typeface="Lobster"/>
                <a:cs typeface="Lobster"/>
                <a:sym typeface="Lobster"/>
              </a:rPr>
              <a:t>01</a:t>
            </a:r>
            <a:endParaRPr sz="3333" kern="0">
              <a:solidFill>
                <a:srgbClr val="233C4F"/>
              </a:solidFill>
              <a:latin typeface="Lobster"/>
              <a:ea typeface="Lobster"/>
              <a:cs typeface="Lobster"/>
              <a:sym typeface="Lobster"/>
            </a:endParaRPr>
          </a:p>
        </p:txBody>
      </p:sp>
      <p:cxnSp>
        <p:nvCxnSpPr>
          <p:cNvPr id="560" name="Google Shape;560;p26"/>
          <p:cNvCxnSpPr>
            <a:cxnSpLocks/>
          </p:cNvCxnSpPr>
          <p:nvPr/>
        </p:nvCxnSpPr>
        <p:spPr>
          <a:xfrm rot="10800000" flipV="1">
            <a:off x="3916219" y="1976579"/>
            <a:ext cx="2179783" cy="386799"/>
          </a:xfrm>
          <a:prstGeom prst="bentConnector3">
            <a:avLst>
              <a:gd name="adj1" fmla="val 50000"/>
            </a:avLst>
          </a:prstGeom>
          <a:noFill/>
          <a:ln w="19050" cap="flat" cmpd="sng">
            <a:solidFill>
              <a:schemeClr val="dk1"/>
            </a:solidFill>
            <a:prstDash val="solid"/>
            <a:round/>
            <a:headEnd type="none" w="med" len="med"/>
            <a:tailEnd type="oval" w="med" len="med"/>
          </a:ln>
        </p:spPr>
      </p:cxnSp>
      <p:sp>
        <p:nvSpPr>
          <p:cNvPr id="561" name="Google Shape;561;p26"/>
          <p:cNvSpPr/>
          <p:nvPr/>
        </p:nvSpPr>
        <p:spPr>
          <a:xfrm>
            <a:off x="6650605" y="4216996"/>
            <a:ext cx="757200" cy="757200"/>
          </a:xfrm>
          <a:prstGeom prst="ellipse">
            <a:avLst/>
          </a:prstGeom>
          <a:noFill/>
          <a:ln>
            <a:noFill/>
          </a:ln>
        </p:spPr>
        <p:txBody>
          <a:bodyPr spcFirstLastPara="1" wrap="square" lIns="0" tIns="121900" rIns="0" bIns="121900" anchor="ctr" anchorCtr="0">
            <a:noAutofit/>
          </a:bodyPr>
          <a:lstStyle/>
          <a:p>
            <a:pPr algn="ctr" defTabSz="1219170">
              <a:buClr>
                <a:srgbClr val="080808"/>
              </a:buClr>
              <a:buSzPts val="1100"/>
            </a:pPr>
            <a:r>
              <a:rPr lang="en" sz="3333" kern="0">
                <a:solidFill>
                  <a:srgbClr val="233C4F"/>
                </a:solidFill>
                <a:latin typeface="Lobster"/>
                <a:ea typeface="Lobster"/>
                <a:cs typeface="Lobster"/>
                <a:sym typeface="Lobster"/>
              </a:rPr>
              <a:t>02</a:t>
            </a:r>
            <a:endParaRPr sz="3333" kern="0">
              <a:solidFill>
                <a:srgbClr val="233C4F"/>
              </a:solidFill>
              <a:latin typeface="Lobster"/>
              <a:ea typeface="Lobster"/>
              <a:cs typeface="Lobster"/>
              <a:sym typeface="Lobster"/>
            </a:endParaRPr>
          </a:p>
        </p:txBody>
      </p:sp>
      <p:cxnSp>
        <p:nvCxnSpPr>
          <p:cNvPr id="562" name="Google Shape;562;p26"/>
          <p:cNvCxnSpPr>
            <a:cxnSpLocks/>
          </p:cNvCxnSpPr>
          <p:nvPr/>
        </p:nvCxnSpPr>
        <p:spPr>
          <a:xfrm rot="10800000" flipV="1">
            <a:off x="3951479" y="4534853"/>
            <a:ext cx="2641601" cy="428409"/>
          </a:xfrm>
          <a:prstGeom prst="bentConnector3">
            <a:avLst>
              <a:gd name="adj1" fmla="val 50000"/>
            </a:avLst>
          </a:prstGeom>
          <a:noFill/>
          <a:ln w="19050" cap="flat" cmpd="sng">
            <a:solidFill>
              <a:schemeClr val="accent5"/>
            </a:solidFill>
            <a:prstDash val="solid"/>
            <a:round/>
            <a:headEnd type="none" w="med" len="med"/>
            <a:tailEnd type="oval" w="med" len="med"/>
          </a:ln>
        </p:spPr>
      </p:cxnSp>
      <p:sp>
        <p:nvSpPr>
          <p:cNvPr id="567" name="Google Shape;567;p26"/>
          <p:cNvSpPr txBox="1"/>
          <p:nvPr/>
        </p:nvSpPr>
        <p:spPr>
          <a:xfrm>
            <a:off x="7488603" y="1631408"/>
            <a:ext cx="3547615" cy="487600"/>
          </a:xfrm>
          <a:prstGeom prst="rect">
            <a:avLst/>
          </a:prstGeom>
          <a:noFill/>
          <a:ln>
            <a:noFill/>
          </a:ln>
        </p:spPr>
        <p:txBody>
          <a:bodyPr spcFirstLastPara="1" wrap="square" lIns="121900" tIns="121900" rIns="121900" bIns="121900" anchor="ctr" anchorCtr="0">
            <a:noAutofit/>
          </a:bodyPr>
          <a:lstStyle/>
          <a:p>
            <a:pPr algn="just" defTabSz="1219170">
              <a:buClr>
                <a:srgbClr val="000000"/>
              </a:buClr>
            </a:pPr>
            <a:r>
              <a:rPr lang="vi-VN" sz="3200" b="1" kern="0" dirty="0">
                <a:solidFill>
                  <a:srgbClr val="000000"/>
                </a:solidFill>
                <a:latin typeface="Times New Roman" panose="02020603050405020304" pitchFamily="18" charset="0"/>
                <a:cs typeface="Times New Roman" panose="02020603050405020304" pitchFamily="18" charset="0"/>
                <a:sym typeface="Arial"/>
              </a:rPr>
              <a:t>Mùi hương cơm nếp và hình ảnh người mẹ trong tâm trí tác giả</a:t>
            </a:r>
            <a:endParaRPr sz="3200" b="1" kern="0" dirty="0">
              <a:solidFill>
                <a:srgbClr val="233C4F"/>
              </a:solidFill>
              <a:latin typeface="Times New Roman" panose="02020603050405020304" pitchFamily="18" charset="0"/>
              <a:ea typeface="Poppins"/>
              <a:cs typeface="Times New Roman" panose="02020603050405020304" pitchFamily="18" charset="0"/>
              <a:sym typeface="Poppins"/>
            </a:endParaRPr>
          </a:p>
        </p:txBody>
      </p:sp>
      <p:sp>
        <p:nvSpPr>
          <p:cNvPr id="572" name="Google Shape;572;p26"/>
          <p:cNvSpPr/>
          <p:nvPr/>
        </p:nvSpPr>
        <p:spPr>
          <a:xfrm>
            <a:off x="7944575" y="4639596"/>
            <a:ext cx="3591723" cy="669200"/>
          </a:xfrm>
          <a:prstGeom prst="rect">
            <a:avLst/>
          </a:prstGeom>
          <a:noFill/>
          <a:ln>
            <a:noFill/>
          </a:ln>
        </p:spPr>
        <p:txBody>
          <a:bodyPr spcFirstLastPara="1" wrap="square" lIns="120000" tIns="121900" rIns="365733" bIns="121900" anchor="ctr" anchorCtr="0">
            <a:noAutofit/>
          </a:bodyPr>
          <a:lstStyle/>
          <a:p>
            <a:pPr algn="just" defTabSz="1219170">
              <a:buClr>
                <a:srgbClr val="000000"/>
              </a:buClr>
            </a:pPr>
            <a:r>
              <a:rPr lang="vi-VN" sz="3200" b="1" kern="0" dirty="0">
                <a:solidFill>
                  <a:srgbClr val="000000"/>
                </a:solidFill>
                <a:latin typeface="Times New Roman" panose="02020603050405020304" pitchFamily="18" charset="0"/>
                <a:cs typeface="Times New Roman" panose="02020603050405020304" pitchFamily="18" charset="0"/>
                <a:sym typeface="Arial"/>
              </a:rPr>
              <a:t>Nỗi nhớ thương mẹ và tình yêu đất nước của tác giả</a:t>
            </a:r>
            <a:endParaRPr lang="en-US" sz="3200" b="1" kern="0" dirty="0">
              <a:solidFill>
                <a:srgbClr val="000000"/>
              </a:solidFill>
              <a:latin typeface="Times New Roman" panose="02020603050405020304" pitchFamily="18" charset="0"/>
              <a:cs typeface="Times New Roman" panose="02020603050405020304" pitchFamily="18" charset="0"/>
              <a:sym typeface="Arial"/>
            </a:endParaRPr>
          </a:p>
        </p:txBody>
      </p:sp>
      <p:pic>
        <p:nvPicPr>
          <p:cNvPr id="2" name="Picture 1">
            <a:extLst>
              <a:ext uri="{FF2B5EF4-FFF2-40B4-BE49-F238E27FC236}">
                <a16:creationId xmlns:a16="http://schemas.microsoft.com/office/drawing/2014/main" id="{096BD035-A534-A42E-B434-0E79086F775E}"/>
              </a:ext>
            </a:extLst>
          </p:cNvPr>
          <p:cNvPicPr>
            <a:picLocks noChangeAspect="1"/>
          </p:cNvPicPr>
          <p:nvPr/>
        </p:nvPicPr>
        <p:blipFill>
          <a:blip r:embed="rId4"/>
          <a:stretch>
            <a:fillRect/>
          </a:stretch>
        </p:blipFill>
        <p:spPr>
          <a:xfrm>
            <a:off x="1155782" y="1478013"/>
            <a:ext cx="3539841" cy="42883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Tree>
    <p:extLst>
      <p:ext uri="{BB962C8B-B14F-4D97-AF65-F5344CB8AC3E}">
        <p14:creationId xmlns:p14="http://schemas.microsoft.com/office/powerpoint/2010/main" val="10928110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4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5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6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4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6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7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9" grpId="0"/>
      <p:bldP spid="561" grpId="0"/>
      <p:bldP spid="567" grpId="0"/>
      <p:bldP spid="57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58C12AC-3DA3-03EC-351D-5F6D16F58243}"/>
              </a:ext>
            </a:extLst>
          </p:cNvPr>
          <p:cNvPicPr>
            <a:picLocks noChangeAspect="1"/>
          </p:cNvPicPr>
          <p:nvPr/>
        </p:nvPicPr>
        <p:blipFill>
          <a:blip r:embed="rId2"/>
          <a:stretch>
            <a:fillRect/>
          </a:stretch>
        </p:blipFill>
        <p:spPr>
          <a:xfrm>
            <a:off x="0" y="0"/>
            <a:ext cx="12192000" cy="6858000"/>
          </a:xfrm>
          <a:prstGeom prst="rect">
            <a:avLst/>
          </a:prstGeom>
        </p:spPr>
      </p:pic>
      <p:sp>
        <p:nvSpPr>
          <p:cNvPr id="7" name="TextBox 6">
            <a:extLst>
              <a:ext uri="{FF2B5EF4-FFF2-40B4-BE49-F238E27FC236}">
                <a16:creationId xmlns:a16="http://schemas.microsoft.com/office/drawing/2014/main" id="{B4E7CD8B-C18F-02EF-2559-18BF6631EC38}"/>
              </a:ext>
            </a:extLst>
          </p:cNvPr>
          <p:cNvSpPr txBox="1"/>
          <p:nvPr/>
        </p:nvSpPr>
        <p:spPr>
          <a:xfrm>
            <a:off x="1138733" y="1778466"/>
            <a:ext cx="9578974" cy="304698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II. </a:t>
            </a:r>
            <a:r>
              <a:rPr kumimoji="0" lang="en-US" sz="96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Khám</a:t>
            </a:r>
            <a:r>
              <a:rPr kumimoji="0" lang="en-US" sz="9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96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phá</a:t>
            </a:r>
            <a:r>
              <a:rPr kumimoji="0" lang="en-US" sz="9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96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văn</a:t>
            </a:r>
            <a:r>
              <a:rPr kumimoji="0" lang="en-US" sz="9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96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bản</a:t>
            </a:r>
            <a:endParaRPr kumimoji="0" lang="en-US" sz="9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71990355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C3F83E9-98B9-7095-5B89-E0E76BD96341}"/>
              </a:ext>
            </a:extLst>
          </p:cNvPr>
          <p:cNvPicPr>
            <a:picLocks noChangeAspect="1"/>
          </p:cNvPicPr>
          <p:nvPr/>
        </p:nvPicPr>
        <p:blipFill>
          <a:blip r:embed="rId2"/>
          <a:stretch>
            <a:fillRect/>
          </a:stretch>
        </p:blipFill>
        <p:spPr>
          <a:xfrm>
            <a:off x="0" y="0"/>
            <a:ext cx="12192000" cy="6858000"/>
          </a:xfrm>
          <a:prstGeom prst="rect">
            <a:avLst/>
          </a:prstGeom>
        </p:spPr>
      </p:pic>
      <p:graphicFrame>
        <p:nvGraphicFramePr>
          <p:cNvPr id="7" name="Table 6">
            <a:extLst>
              <a:ext uri="{FF2B5EF4-FFF2-40B4-BE49-F238E27FC236}">
                <a16:creationId xmlns:a16="http://schemas.microsoft.com/office/drawing/2014/main" id="{B0FBDDEA-0361-7A65-6A78-4589A5054349}"/>
              </a:ext>
            </a:extLst>
          </p:cNvPr>
          <p:cNvGraphicFramePr>
            <a:graphicFrameLocks noGrp="1"/>
          </p:cNvGraphicFramePr>
          <p:nvPr>
            <p:extLst>
              <p:ext uri="{D42A27DB-BD31-4B8C-83A1-F6EECF244321}">
                <p14:modId xmlns:p14="http://schemas.microsoft.com/office/powerpoint/2010/main" val="2557797426"/>
              </p:ext>
            </p:extLst>
          </p:nvPr>
        </p:nvGraphicFramePr>
        <p:xfrm>
          <a:off x="837092" y="1433204"/>
          <a:ext cx="10517816" cy="4170640"/>
        </p:xfrm>
        <a:graphic>
          <a:graphicData uri="http://schemas.openxmlformats.org/drawingml/2006/table">
            <a:tbl>
              <a:tblPr firstRow="1" firstCol="1" bandRow="1">
                <a:tableStyleId>{5C22544A-7EE6-4342-B048-85BDC9FD1C3A}</a:tableStyleId>
              </a:tblPr>
              <a:tblGrid>
                <a:gridCol w="3504562">
                  <a:extLst>
                    <a:ext uri="{9D8B030D-6E8A-4147-A177-3AD203B41FA5}">
                      <a16:colId xmlns:a16="http://schemas.microsoft.com/office/drawing/2014/main" val="2087784552"/>
                    </a:ext>
                  </a:extLst>
                </a:gridCol>
                <a:gridCol w="3506627">
                  <a:extLst>
                    <a:ext uri="{9D8B030D-6E8A-4147-A177-3AD203B41FA5}">
                      <a16:colId xmlns:a16="http://schemas.microsoft.com/office/drawing/2014/main" val="186700256"/>
                    </a:ext>
                  </a:extLst>
                </a:gridCol>
                <a:gridCol w="3506627">
                  <a:extLst>
                    <a:ext uri="{9D8B030D-6E8A-4147-A177-3AD203B41FA5}">
                      <a16:colId xmlns:a16="http://schemas.microsoft.com/office/drawing/2014/main" val="2684983338"/>
                    </a:ext>
                  </a:extLst>
                </a:gridCol>
              </a:tblGrid>
              <a:tr h="834128">
                <a:tc>
                  <a:txBody>
                    <a:bodyPr/>
                    <a:lstStyle/>
                    <a:p>
                      <a:pPr algn="ctr">
                        <a:lnSpc>
                          <a:spcPct val="150000"/>
                        </a:lnSpc>
                      </a:pPr>
                      <a:r>
                        <a:rPr lang="en-US" sz="2800" dirty="0" err="1">
                          <a:solidFill>
                            <a:schemeClr val="tx1">
                              <a:lumMod val="75000"/>
                              <a:lumOff val="25000"/>
                            </a:schemeClr>
                          </a:solidFill>
                          <a:effectLst/>
                          <a:latin typeface="Times New Roman" panose="02020603050405020304" pitchFamily="18" charset="0"/>
                          <a:cs typeface="Times New Roman" panose="02020603050405020304" pitchFamily="18" charset="0"/>
                        </a:rPr>
                        <a:t>Tiêu</a:t>
                      </a:r>
                      <a:r>
                        <a:rPr lang="en-US" sz="2800" dirty="0">
                          <a:solidFill>
                            <a:schemeClr val="tx1">
                              <a:lumMod val="75000"/>
                              <a:lumOff val="25000"/>
                            </a:schemeClr>
                          </a:solidFill>
                          <a:effectLst/>
                          <a:latin typeface="Times New Roman" panose="02020603050405020304" pitchFamily="18" charset="0"/>
                          <a:cs typeface="Times New Roman" panose="02020603050405020304" pitchFamily="18" charset="0"/>
                        </a:rPr>
                        <a:t> </a:t>
                      </a:r>
                      <a:r>
                        <a:rPr lang="en-US" sz="2800" dirty="0" err="1">
                          <a:solidFill>
                            <a:schemeClr val="tx1">
                              <a:lumMod val="75000"/>
                              <a:lumOff val="25000"/>
                            </a:schemeClr>
                          </a:solidFill>
                          <a:effectLst/>
                          <a:latin typeface="Times New Roman" panose="02020603050405020304" pitchFamily="18" charset="0"/>
                          <a:cs typeface="Times New Roman" panose="02020603050405020304" pitchFamily="18" charset="0"/>
                        </a:rPr>
                        <a:t>chí</a:t>
                      </a:r>
                      <a:endParaRPr lang="en-US" sz="2800" dirty="0">
                        <a:solidFill>
                          <a:schemeClr val="tx1">
                            <a:lumMod val="75000"/>
                            <a:lumOff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bg2">
                        <a:lumMod val="90000"/>
                      </a:schemeClr>
                    </a:solidFill>
                  </a:tcPr>
                </a:tc>
                <a:tc>
                  <a:txBody>
                    <a:bodyPr/>
                    <a:lstStyle/>
                    <a:p>
                      <a:pPr algn="ctr">
                        <a:lnSpc>
                          <a:spcPct val="150000"/>
                        </a:lnSpc>
                      </a:pPr>
                      <a:r>
                        <a:rPr lang="en-US" sz="2800" dirty="0" err="1">
                          <a:solidFill>
                            <a:schemeClr val="tx1">
                              <a:lumMod val="75000"/>
                              <a:lumOff val="25000"/>
                            </a:schemeClr>
                          </a:solidFill>
                          <a:effectLst/>
                          <a:latin typeface="Times New Roman" panose="02020603050405020304" pitchFamily="18" charset="0"/>
                          <a:cs typeface="Times New Roman" panose="02020603050405020304" pitchFamily="18" charset="0"/>
                        </a:rPr>
                        <a:t>Gặp</a:t>
                      </a:r>
                      <a:r>
                        <a:rPr lang="en-US" sz="2800" dirty="0">
                          <a:solidFill>
                            <a:schemeClr val="tx1">
                              <a:lumMod val="75000"/>
                              <a:lumOff val="25000"/>
                            </a:schemeClr>
                          </a:solidFill>
                          <a:effectLst/>
                          <a:latin typeface="Times New Roman" panose="02020603050405020304" pitchFamily="18" charset="0"/>
                          <a:cs typeface="Times New Roman" panose="02020603050405020304" pitchFamily="18" charset="0"/>
                        </a:rPr>
                        <a:t> </a:t>
                      </a:r>
                      <a:r>
                        <a:rPr lang="en-US" sz="2800" dirty="0" err="1">
                          <a:solidFill>
                            <a:schemeClr val="tx1">
                              <a:lumMod val="75000"/>
                              <a:lumOff val="25000"/>
                            </a:schemeClr>
                          </a:solidFill>
                          <a:effectLst/>
                          <a:latin typeface="Times New Roman" panose="02020603050405020304" pitchFamily="18" charset="0"/>
                          <a:cs typeface="Times New Roman" panose="02020603050405020304" pitchFamily="18" charset="0"/>
                        </a:rPr>
                        <a:t>lá</a:t>
                      </a:r>
                      <a:r>
                        <a:rPr lang="en-US" sz="2800" dirty="0">
                          <a:solidFill>
                            <a:schemeClr val="tx1">
                              <a:lumMod val="75000"/>
                              <a:lumOff val="25000"/>
                            </a:schemeClr>
                          </a:solidFill>
                          <a:effectLst/>
                          <a:latin typeface="Times New Roman" panose="02020603050405020304" pitchFamily="18" charset="0"/>
                          <a:cs typeface="Times New Roman" panose="02020603050405020304" pitchFamily="18" charset="0"/>
                        </a:rPr>
                        <a:t> </a:t>
                      </a:r>
                      <a:r>
                        <a:rPr lang="en-US" sz="2800" dirty="0" err="1">
                          <a:solidFill>
                            <a:schemeClr val="tx1">
                              <a:lumMod val="75000"/>
                              <a:lumOff val="25000"/>
                            </a:schemeClr>
                          </a:solidFill>
                          <a:effectLst/>
                          <a:latin typeface="Times New Roman" panose="02020603050405020304" pitchFamily="18" charset="0"/>
                          <a:cs typeface="Times New Roman" panose="02020603050405020304" pitchFamily="18" charset="0"/>
                        </a:rPr>
                        <a:t>cơm</a:t>
                      </a:r>
                      <a:r>
                        <a:rPr lang="en-US" sz="2800" dirty="0">
                          <a:solidFill>
                            <a:schemeClr val="tx1">
                              <a:lumMod val="75000"/>
                              <a:lumOff val="25000"/>
                            </a:schemeClr>
                          </a:solidFill>
                          <a:effectLst/>
                          <a:latin typeface="Times New Roman" panose="02020603050405020304" pitchFamily="18" charset="0"/>
                          <a:cs typeface="Times New Roman" panose="02020603050405020304" pitchFamily="18" charset="0"/>
                        </a:rPr>
                        <a:t> </a:t>
                      </a:r>
                      <a:r>
                        <a:rPr lang="en-US" sz="2800" dirty="0" err="1">
                          <a:solidFill>
                            <a:schemeClr val="tx1">
                              <a:lumMod val="75000"/>
                              <a:lumOff val="25000"/>
                            </a:schemeClr>
                          </a:solidFill>
                          <a:effectLst/>
                          <a:latin typeface="Times New Roman" panose="02020603050405020304" pitchFamily="18" charset="0"/>
                          <a:cs typeface="Times New Roman" panose="02020603050405020304" pitchFamily="18" charset="0"/>
                        </a:rPr>
                        <a:t>nếp</a:t>
                      </a:r>
                      <a:endParaRPr lang="en-US" sz="2800" dirty="0">
                        <a:solidFill>
                          <a:schemeClr val="tx1">
                            <a:lumMod val="75000"/>
                            <a:lumOff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1">
                        <a:lumMod val="20000"/>
                        <a:lumOff val="80000"/>
                      </a:schemeClr>
                    </a:solidFill>
                  </a:tcPr>
                </a:tc>
                <a:tc>
                  <a:txBody>
                    <a:bodyPr/>
                    <a:lstStyle/>
                    <a:p>
                      <a:pPr algn="ctr">
                        <a:lnSpc>
                          <a:spcPct val="150000"/>
                        </a:lnSpc>
                      </a:pPr>
                      <a:r>
                        <a:rPr lang="en-US" sz="2800" dirty="0" err="1">
                          <a:solidFill>
                            <a:schemeClr val="tx1">
                              <a:lumMod val="75000"/>
                              <a:lumOff val="25000"/>
                            </a:schemeClr>
                          </a:solidFill>
                          <a:effectLst/>
                          <a:latin typeface="Times New Roman" panose="02020603050405020304" pitchFamily="18" charset="0"/>
                          <a:cs typeface="Times New Roman" panose="02020603050405020304" pitchFamily="18" charset="0"/>
                        </a:rPr>
                        <a:t>Đồng</a:t>
                      </a:r>
                      <a:r>
                        <a:rPr lang="en-US" sz="2800" dirty="0">
                          <a:solidFill>
                            <a:schemeClr val="tx1">
                              <a:lumMod val="75000"/>
                              <a:lumOff val="25000"/>
                            </a:schemeClr>
                          </a:solidFill>
                          <a:effectLst/>
                          <a:latin typeface="Times New Roman" panose="02020603050405020304" pitchFamily="18" charset="0"/>
                          <a:cs typeface="Times New Roman" panose="02020603050405020304" pitchFamily="18" charset="0"/>
                        </a:rPr>
                        <a:t> </a:t>
                      </a:r>
                      <a:r>
                        <a:rPr lang="en-US" sz="2800" dirty="0" err="1">
                          <a:solidFill>
                            <a:schemeClr val="tx1">
                              <a:lumMod val="75000"/>
                              <a:lumOff val="25000"/>
                            </a:schemeClr>
                          </a:solidFill>
                          <a:effectLst/>
                          <a:latin typeface="Times New Roman" panose="02020603050405020304" pitchFamily="18" charset="0"/>
                          <a:cs typeface="Times New Roman" panose="02020603050405020304" pitchFamily="18" charset="0"/>
                        </a:rPr>
                        <a:t>dao</a:t>
                      </a:r>
                      <a:r>
                        <a:rPr lang="en-US" sz="2800" dirty="0">
                          <a:solidFill>
                            <a:schemeClr val="tx1">
                              <a:lumMod val="75000"/>
                              <a:lumOff val="25000"/>
                            </a:schemeClr>
                          </a:solidFill>
                          <a:effectLst/>
                          <a:latin typeface="Times New Roman" panose="02020603050405020304" pitchFamily="18" charset="0"/>
                          <a:cs typeface="Times New Roman" panose="02020603050405020304" pitchFamily="18" charset="0"/>
                        </a:rPr>
                        <a:t> </a:t>
                      </a:r>
                      <a:r>
                        <a:rPr lang="en-US" sz="2800" dirty="0" err="1">
                          <a:solidFill>
                            <a:schemeClr val="tx1">
                              <a:lumMod val="75000"/>
                              <a:lumOff val="25000"/>
                            </a:schemeClr>
                          </a:solidFill>
                          <a:effectLst/>
                          <a:latin typeface="Times New Roman" panose="02020603050405020304" pitchFamily="18" charset="0"/>
                          <a:cs typeface="Times New Roman" panose="02020603050405020304" pitchFamily="18" charset="0"/>
                        </a:rPr>
                        <a:t>mùa</a:t>
                      </a:r>
                      <a:r>
                        <a:rPr lang="en-US" sz="2800" dirty="0">
                          <a:solidFill>
                            <a:schemeClr val="tx1">
                              <a:lumMod val="75000"/>
                              <a:lumOff val="25000"/>
                            </a:schemeClr>
                          </a:solidFill>
                          <a:effectLst/>
                          <a:latin typeface="Times New Roman" panose="02020603050405020304" pitchFamily="18" charset="0"/>
                          <a:cs typeface="Times New Roman" panose="02020603050405020304" pitchFamily="18" charset="0"/>
                        </a:rPr>
                        <a:t> </a:t>
                      </a:r>
                      <a:r>
                        <a:rPr lang="en-US" sz="2800" dirty="0" err="1">
                          <a:solidFill>
                            <a:schemeClr val="tx1">
                              <a:lumMod val="75000"/>
                              <a:lumOff val="25000"/>
                            </a:schemeClr>
                          </a:solidFill>
                          <a:effectLst/>
                          <a:latin typeface="Times New Roman" panose="02020603050405020304" pitchFamily="18" charset="0"/>
                          <a:cs typeface="Times New Roman" panose="02020603050405020304" pitchFamily="18" charset="0"/>
                        </a:rPr>
                        <a:t>xuân</a:t>
                      </a:r>
                      <a:endParaRPr lang="en-US" sz="2800" dirty="0">
                        <a:solidFill>
                          <a:schemeClr val="tx1">
                            <a:lumMod val="75000"/>
                            <a:lumOff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6">
                        <a:lumMod val="40000"/>
                        <a:lumOff val="60000"/>
                      </a:schemeClr>
                    </a:solidFill>
                  </a:tcPr>
                </a:tc>
                <a:extLst>
                  <a:ext uri="{0D108BD9-81ED-4DB2-BD59-A6C34878D82A}">
                    <a16:rowId xmlns:a16="http://schemas.microsoft.com/office/drawing/2014/main" val="1637005434"/>
                  </a:ext>
                </a:extLst>
              </a:tr>
              <a:tr h="834128">
                <a:tc>
                  <a:txBody>
                    <a:bodyPr/>
                    <a:lstStyle/>
                    <a:p>
                      <a:pPr algn="just">
                        <a:lnSpc>
                          <a:spcPct val="150000"/>
                        </a:lnSpc>
                        <a:spcAft>
                          <a:spcPts val="900"/>
                        </a:spcAft>
                      </a:pPr>
                      <a:r>
                        <a:rPr lang="en-US" sz="2800" dirty="0" err="1">
                          <a:solidFill>
                            <a:schemeClr val="tx1">
                              <a:lumMod val="75000"/>
                              <a:lumOff val="25000"/>
                            </a:schemeClr>
                          </a:solidFill>
                          <a:effectLst/>
                          <a:latin typeface="Times New Roman" panose="02020603050405020304" pitchFamily="18" charset="0"/>
                          <a:cs typeface="Times New Roman" panose="02020603050405020304" pitchFamily="18" charset="0"/>
                        </a:rPr>
                        <a:t>Số</a:t>
                      </a:r>
                      <a:r>
                        <a:rPr lang="en-US" sz="2800" dirty="0">
                          <a:solidFill>
                            <a:schemeClr val="tx1">
                              <a:lumMod val="75000"/>
                              <a:lumOff val="25000"/>
                            </a:schemeClr>
                          </a:solidFill>
                          <a:effectLst/>
                          <a:latin typeface="Times New Roman" panose="02020603050405020304" pitchFamily="18" charset="0"/>
                          <a:cs typeface="Times New Roman" panose="02020603050405020304" pitchFamily="18" charset="0"/>
                        </a:rPr>
                        <a:t> </a:t>
                      </a:r>
                      <a:r>
                        <a:rPr lang="en-US" sz="2800" dirty="0" err="1">
                          <a:solidFill>
                            <a:schemeClr val="tx1">
                              <a:lumMod val="75000"/>
                              <a:lumOff val="25000"/>
                            </a:schemeClr>
                          </a:solidFill>
                          <a:effectLst/>
                          <a:latin typeface="Times New Roman" panose="02020603050405020304" pitchFamily="18" charset="0"/>
                          <a:cs typeface="Times New Roman" panose="02020603050405020304" pitchFamily="18" charset="0"/>
                        </a:rPr>
                        <a:t>tiếng</a:t>
                      </a:r>
                      <a:endParaRPr lang="en-US" sz="2800" dirty="0">
                        <a:solidFill>
                          <a:schemeClr val="tx1">
                            <a:lumMod val="75000"/>
                            <a:lumOff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bg2">
                        <a:lumMod val="90000"/>
                      </a:schemeClr>
                    </a:solidFill>
                  </a:tcPr>
                </a:tc>
                <a:tc>
                  <a:txBody>
                    <a:bodyPr/>
                    <a:lstStyle/>
                    <a:p>
                      <a:pPr algn="just">
                        <a:lnSpc>
                          <a:spcPct val="150000"/>
                        </a:lnSpc>
                        <a:spcAft>
                          <a:spcPts val="900"/>
                        </a:spcAft>
                      </a:pP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1">
                        <a:lumMod val="20000"/>
                        <a:lumOff val="80000"/>
                      </a:schemeClr>
                    </a:solidFill>
                  </a:tcPr>
                </a:tc>
                <a:tc>
                  <a:txBody>
                    <a:bodyPr/>
                    <a:lstStyle/>
                    <a:p>
                      <a:pPr algn="just">
                        <a:lnSpc>
                          <a:spcPct val="150000"/>
                        </a:lnSpc>
                        <a:spcAft>
                          <a:spcPts val="900"/>
                        </a:spcAft>
                      </a:pP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6">
                        <a:lumMod val="40000"/>
                        <a:lumOff val="60000"/>
                      </a:schemeClr>
                    </a:solidFill>
                  </a:tcPr>
                </a:tc>
                <a:extLst>
                  <a:ext uri="{0D108BD9-81ED-4DB2-BD59-A6C34878D82A}">
                    <a16:rowId xmlns:a16="http://schemas.microsoft.com/office/drawing/2014/main" val="3781289054"/>
                  </a:ext>
                </a:extLst>
              </a:tr>
              <a:tr h="834128">
                <a:tc>
                  <a:txBody>
                    <a:bodyPr/>
                    <a:lstStyle/>
                    <a:p>
                      <a:pPr algn="just">
                        <a:lnSpc>
                          <a:spcPct val="150000"/>
                        </a:lnSpc>
                        <a:spcAft>
                          <a:spcPts val="900"/>
                        </a:spcAft>
                      </a:pPr>
                      <a:r>
                        <a:rPr lang="en-US" sz="2800" dirty="0" err="1">
                          <a:solidFill>
                            <a:schemeClr val="tx1">
                              <a:lumMod val="75000"/>
                              <a:lumOff val="25000"/>
                            </a:schemeClr>
                          </a:solidFill>
                          <a:effectLst/>
                          <a:latin typeface="Times New Roman" panose="02020603050405020304" pitchFamily="18" charset="0"/>
                          <a:cs typeface="Times New Roman" panose="02020603050405020304" pitchFamily="18" charset="0"/>
                        </a:rPr>
                        <a:t>Cách</a:t>
                      </a:r>
                      <a:r>
                        <a:rPr lang="en-US" sz="2800" dirty="0">
                          <a:solidFill>
                            <a:schemeClr val="tx1">
                              <a:lumMod val="75000"/>
                              <a:lumOff val="25000"/>
                            </a:schemeClr>
                          </a:solidFill>
                          <a:effectLst/>
                          <a:latin typeface="Times New Roman" panose="02020603050405020304" pitchFamily="18" charset="0"/>
                          <a:cs typeface="Times New Roman" panose="02020603050405020304" pitchFamily="18" charset="0"/>
                        </a:rPr>
                        <a:t> </a:t>
                      </a:r>
                      <a:r>
                        <a:rPr lang="en-US" sz="2800" dirty="0" err="1">
                          <a:solidFill>
                            <a:schemeClr val="tx1">
                              <a:lumMod val="75000"/>
                              <a:lumOff val="25000"/>
                            </a:schemeClr>
                          </a:solidFill>
                          <a:effectLst/>
                          <a:latin typeface="Times New Roman" panose="02020603050405020304" pitchFamily="18" charset="0"/>
                          <a:cs typeface="Times New Roman" panose="02020603050405020304" pitchFamily="18" charset="0"/>
                        </a:rPr>
                        <a:t>gieo</a:t>
                      </a:r>
                      <a:r>
                        <a:rPr lang="en-US" sz="2800" dirty="0">
                          <a:solidFill>
                            <a:schemeClr val="tx1">
                              <a:lumMod val="75000"/>
                              <a:lumOff val="25000"/>
                            </a:schemeClr>
                          </a:solidFill>
                          <a:effectLst/>
                          <a:latin typeface="Times New Roman" panose="02020603050405020304" pitchFamily="18" charset="0"/>
                          <a:cs typeface="Times New Roman" panose="02020603050405020304" pitchFamily="18" charset="0"/>
                        </a:rPr>
                        <a:t> </a:t>
                      </a:r>
                      <a:r>
                        <a:rPr lang="en-US" sz="2800" dirty="0" err="1">
                          <a:solidFill>
                            <a:schemeClr val="tx1">
                              <a:lumMod val="75000"/>
                              <a:lumOff val="25000"/>
                            </a:schemeClr>
                          </a:solidFill>
                          <a:effectLst/>
                          <a:latin typeface="Times New Roman" panose="02020603050405020304" pitchFamily="18" charset="0"/>
                          <a:cs typeface="Times New Roman" panose="02020603050405020304" pitchFamily="18" charset="0"/>
                        </a:rPr>
                        <a:t>vần</a:t>
                      </a:r>
                      <a:endParaRPr lang="en-US" sz="2800" dirty="0">
                        <a:solidFill>
                          <a:schemeClr val="tx1">
                            <a:lumMod val="75000"/>
                            <a:lumOff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bg2">
                        <a:lumMod val="90000"/>
                      </a:schemeClr>
                    </a:solidFill>
                  </a:tcPr>
                </a:tc>
                <a:tc>
                  <a:txBody>
                    <a:bodyPr/>
                    <a:lstStyle/>
                    <a:p>
                      <a:pPr algn="just">
                        <a:lnSpc>
                          <a:spcPct val="150000"/>
                        </a:lnSpc>
                        <a:spcAft>
                          <a:spcPts val="900"/>
                        </a:spcAft>
                      </a:pP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1">
                        <a:lumMod val="20000"/>
                        <a:lumOff val="80000"/>
                      </a:schemeClr>
                    </a:solidFill>
                  </a:tcPr>
                </a:tc>
                <a:tc>
                  <a:txBody>
                    <a:bodyPr/>
                    <a:lstStyle/>
                    <a:p>
                      <a:pPr algn="just">
                        <a:lnSpc>
                          <a:spcPct val="150000"/>
                        </a:lnSpc>
                        <a:spcAft>
                          <a:spcPts val="900"/>
                        </a:spcAft>
                      </a:pP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6">
                        <a:lumMod val="40000"/>
                        <a:lumOff val="60000"/>
                      </a:schemeClr>
                    </a:solidFill>
                  </a:tcPr>
                </a:tc>
                <a:extLst>
                  <a:ext uri="{0D108BD9-81ED-4DB2-BD59-A6C34878D82A}">
                    <a16:rowId xmlns:a16="http://schemas.microsoft.com/office/drawing/2014/main" val="3877155006"/>
                  </a:ext>
                </a:extLst>
              </a:tr>
              <a:tr h="834128">
                <a:tc>
                  <a:txBody>
                    <a:bodyPr/>
                    <a:lstStyle/>
                    <a:p>
                      <a:pPr algn="just">
                        <a:lnSpc>
                          <a:spcPct val="150000"/>
                        </a:lnSpc>
                        <a:spcAft>
                          <a:spcPts val="900"/>
                        </a:spcAft>
                      </a:pPr>
                      <a:r>
                        <a:rPr lang="en-US" sz="2800" dirty="0" err="1">
                          <a:solidFill>
                            <a:schemeClr val="tx1">
                              <a:lumMod val="75000"/>
                              <a:lumOff val="25000"/>
                            </a:schemeClr>
                          </a:solidFill>
                          <a:effectLst/>
                          <a:latin typeface="Times New Roman" panose="02020603050405020304" pitchFamily="18" charset="0"/>
                          <a:cs typeface="Times New Roman" panose="02020603050405020304" pitchFamily="18" charset="0"/>
                        </a:rPr>
                        <a:t>Nhịp</a:t>
                      </a:r>
                      <a:r>
                        <a:rPr lang="en-US" sz="2800" dirty="0">
                          <a:solidFill>
                            <a:schemeClr val="tx1">
                              <a:lumMod val="75000"/>
                              <a:lumOff val="25000"/>
                            </a:schemeClr>
                          </a:solidFill>
                          <a:effectLst/>
                          <a:latin typeface="Times New Roman" panose="02020603050405020304" pitchFamily="18" charset="0"/>
                          <a:cs typeface="Times New Roman" panose="02020603050405020304" pitchFamily="18" charset="0"/>
                        </a:rPr>
                        <a:t> </a:t>
                      </a:r>
                      <a:r>
                        <a:rPr lang="en-US" sz="2800" dirty="0" err="1">
                          <a:solidFill>
                            <a:schemeClr val="tx1">
                              <a:lumMod val="75000"/>
                              <a:lumOff val="25000"/>
                            </a:schemeClr>
                          </a:solidFill>
                          <a:effectLst/>
                          <a:latin typeface="Times New Roman" panose="02020603050405020304" pitchFamily="18" charset="0"/>
                          <a:cs typeface="Times New Roman" panose="02020603050405020304" pitchFamily="18" charset="0"/>
                        </a:rPr>
                        <a:t>thơ</a:t>
                      </a:r>
                      <a:endParaRPr lang="en-US" sz="2800" dirty="0">
                        <a:solidFill>
                          <a:schemeClr val="tx1">
                            <a:lumMod val="75000"/>
                            <a:lumOff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bg2">
                        <a:lumMod val="90000"/>
                      </a:schemeClr>
                    </a:solidFill>
                  </a:tcPr>
                </a:tc>
                <a:tc>
                  <a:txBody>
                    <a:bodyPr/>
                    <a:lstStyle/>
                    <a:p>
                      <a:pPr algn="just">
                        <a:lnSpc>
                          <a:spcPct val="150000"/>
                        </a:lnSpc>
                        <a:spcAft>
                          <a:spcPts val="900"/>
                        </a:spcAft>
                      </a:pP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1">
                        <a:lumMod val="20000"/>
                        <a:lumOff val="80000"/>
                      </a:schemeClr>
                    </a:solidFill>
                  </a:tcPr>
                </a:tc>
                <a:tc>
                  <a:txBody>
                    <a:bodyPr/>
                    <a:lstStyle/>
                    <a:p>
                      <a:pPr algn="just">
                        <a:lnSpc>
                          <a:spcPct val="150000"/>
                        </a:lnSpc>
                        <a:spcAft>
                          <a:spcPts val="900"/>
                        </a:spcAft>
                      </a:pP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6">
                        <a:lumMod val="40000"/>
                        <a:lumOff val="60000"/>
                      </a:schemeClr>
                    </a:solidFill>
                  </a:tcPr>
                </a:tc>
                <a:extLst>
                  <a:ext uri="{0D108BD9-81ED-4DB2-BD59-A6C34878D82A}">
                    <a16:rowId xmlns:a16="http://schemas.microsoft.com/office/drawing/2014/main" val="2502106643"/>
                  </a:ext>
                </a:extLst>
              </a:tr>
              <a:tr h="834128">
                <a:tc>
                  <a:txBody>
                    <a:bodyPr/>
                    <a:lstStyle/>
                    <a:p>
                      <a:pPr algn="just">
                        <a:lnSpc>
                          <a:spcPct val="150000"/>
                        </a:lnSpc>
                        <a:spcAft>
                          <a:spcPts val="900"/>
                        </a:spcAft>
                      </a:pPr>
                      <a:r>
                        <a:rPr lang="en-US" sz="2800" dirty="0">
                          <a:solidFill>
                            <a:schemeClr val="tx1">
                              <a:lumMod val="75000"/>
                              <a:lumOff val="25000"/>
                            </a:schemeClr>
                          </a:solidFill>
                          <a:effectLst/>
                          <a:latin typeface="Times New Roman" panose="02020603050405020304" pitchFamily="18" charset="0"/>
                          <a:cs typeface="Times New Roman" panose="02020603050405020304" pitchFamily="18" charset="0"/>
                        </a:rPr>
                        <a:t>Chia </a:t>
                      </a:r>
                      <a:r>
                        <a:rPr lang="en-US" sz="2800" dirty="0" err="1">
                          <a:solidFill>
                            <a:schemeClr val="tx1">
                              <a:lumMod val="75000"/>
                              <a:lumOff val="25000"/>
                            </a:schemeClr>
                          </a:solidFill>
                          <a:effectLst/>
                          <a:latin typeface="Times New Roman" panose="02020603050405020304" pitchFamily="18" charset="0"/>
                          <a:cs typeface="Times New Roman" panose="02020603050405020304" pitchFamily="18" charset="0"/>
                        </a:rPr>
                        <a:t>khổ</a:t>
                      </a:r>
                      <a:endParaRPr lang="en-US" sz="2800" dirty="0">
                        <a:solidFill>
                          <a:schemeClr val="tx1">
                            <a:lumMod val="75000"/>
                            <a:lumOff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bg2">
                        <a:lumMod val="90000"/>
                      </a:schemeClr>
                    </a:solidFill>
                  </a:tcPr>
                </a:tc>
                <a:tc>
                  <a:txBody>
                    <a:bodyPr/>
                    <a:lstStyle/>
                    <a:p>
                      <a:pPr algn="just">
                        <a:lnSpc>
                          <a:spcPct val="150000"/>
                        </a:lnSpc>
                        <a:spcAft>
                          <a:spcPts val="900"/>
                        </a:spcAft>
                      </a:pP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1">
                        <a:lumMod val="20000"/>
                        <a:lumOff val="80000"/>
                      </a:schemeClr>
                    </a:solidFill>
                  </a:tcPr>
                </a:tc>
                <a:tc>
                  <a:txBody>
                    <a:bodyPr/>
                    <a:lstStyle/>
                    <a:p>
                      <a:pPr algn="just">
                        <a:lnSpc>
                          <a:spcPct val="150000"/>
                        </a:lnSpc>
                        <a:spcAft>
                          <a:spcPts val="900"/>
                        </a:spcAft>
                      </a:pP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6">
                        <a:lumMod val="40000"/>
                        <a:lumOff val="60000"/>
                      </a:schemeClr>
                    </a:solidFill>
                  </a:tcPr>
                </a:tc>
                <a:extLst>
                  <a:ext uri="{0D108BD9-81ED-4DB2-BD59-A6C34878D82A}">
                    <a16:rowId xmlns:a16="http://schemas.microsoft.com/office/drawing/2014/main" val="3069136225"/>
                  </a:ext>
                </a:extLst>
              </a:tr>
            </a:tbl>
          </a:graphicData>
        </a:graphic>
      </p:graphicFrame>
      <p:sp>
        <p:nvSpPr>
          <p:cNvPr id="8" name="Rectangle 3">
            <a:extLst>
              <a:ext uri="{FF2B5EF4-FFF2-40B4-BE49-F238E27FC236}">
                <a16:creationId xmlns:a16="http://schemas.microsoft.com/office/drawing/2014/main" id="{425C4EC1-01A7-9F85-3EF1-E52769772AE9}"/>
              </a:ext>
            </a:extLst>
          </p:cNvPr>
          <p:cNvSpPr>
            <a:spLocks noChangeArrowheads="1"/>
          </p:cNvSpPr>
          <p:nvPr/>
        </p:nvSpPr>
        <p:spPr bwMode="auto">
          <a:xfrm>
            <a:off x="3791823" y="424215"/>
            <a:ext cx="4990603"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3200" b="1"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 </a:t>
            </a:r>
            <a:r>
              <a:rPr kumimoji="0" lang="en-US" altLang="en-US" sz="3200" b="1"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Đặc</a:t>
            </a:r>
            <a:r>
              <a:rPr kumimoji="0" lang="en-US" altLang="en-US" sz="3200" b="1"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200" b="1"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điểm</a:t>
            </a:r>
            <a:r>
              <a:rPr kumimoji="0" lang="en-US" altLang="en-US" sz="3200" b="1"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200" b="1"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kumimoji="0" lang="en-US" altLang="en-US" sz="3200" b="1"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200" b="1"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hình</a:t>
            </a:r>
            <a:r>
              <a:rPr kumimoji="0" lang="en-US" altLang="en-US" sz="3200" b="1"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200" b="1"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thức</a:t>
            </a:r>
            <a:endParaRPr kumimoji="0" lang="en-US" altLang="en-US" sz="32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47907268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barn(inVertical)">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C3F83E9-98B9-7095-5B89-E0E76BD96341}"/>
              </a:ext>
            </a:extLst>
          </p:cNvPr>
          <p:cNvPicPr>
            <a:picLocks noChangeAspect="1"/>
          </p:cNvPicPr>
          <p:nvPr/>
        </p:nvPicPr>
        <p:blipFill>
          <a:blip r:embed="rId2"/>
          <a:stretch>
            <a:fillRect/>
          </a:stretch>
        </p:blipFill>
        <p:spPr>
          <a:xfrm>
            <a:off x="0" y="0"/>
            <a:ext cx="12192000" cy="6858000"/>
          </a:xfrm>
          <a:prstGeom prst="rect">
            <a:avLst/>
          </a:prstGeom>
        </p:spPr>
      </p:pic>
      <p:graphicFrame>
        <p:nvGraphicFramePr>
          <p:cNvPr id="7" name="Table 6">
            <a:extLst>
              <a:ext uri="{FF2B5EF4-FFF2-40B4-BE49-F238E27FC236}">
                <a16:creationId xmlns:a16="http://schemas.microsoft.com/office/drawing/2014/main" id="{B0FBDDEA-0361-7A65-6A78-4589A5054349}"/>
              </a:ext>
            </a:extLst>
          </p:cNvPr>
          <p:cNvGraphicFramePr>
            <a:graphicFrameLocks noGrp="1"/>
          </p:cNvGraphicFramePr>
          <p:nvPr>
            <p:extLst>
              <p:ext uri="{D42A27DB-BD31-4B8C-83A1-F6EECF244321}">
                <p14:modId xmlns:p14="http://schemas.microsoft.com/office/powerpoint/2010/main" val="3951050975"/>
              </p:ext>
            </p:extLst>
          </p:nvPr>
        </p:nvGraphicFramePr>
        <p:xfrm>
          <a:off x="645952" y="1191237"/>
          <a:ext cx="11442584" cy="5433887"/>
        </p:xfrm>
        <a:graphic>
          <a:graphicData uri="http://schemas.openxmlformats.org/drawingml/2006/table">
            <a:tbl>
              <a:tblPr firstRow="1" firstCol="1" bandRow="1">
                <a:tableStyleId>{5C22544A-7EE6-4342-B048-85BDC9FD1C3A}</a:tableStyleId>
              </a:tblPr>
              <a:tblGrid>
                <a:gridCol w="2730814">
                  <a:extLst>
                    <a:ext uri="{9D8B030D-6E8A-4147-A177-3AD203B41FA5}">
                      <a16:colId xmlns:a16="http://schemas.microsoft.com/office/drawing/2014/main" val="2087784552"/>
                    </a:ext>
                  </a:extLst>
                </a:gridCol>
                <a:gridCol w="4539864">
                  <a:extLst>
                    <a:ext uri="{9D8B030D-6E8A-4147-A177-3AD203B41FA5}">
                      <a16:colId xmlns:a16="http://schemas.microsoft.com/office/drawing/2014/main" val="186700256"/>
                    </a:ext>
                  </a:extLst>
                </a:gridCol>
                <a:gridCol w="4171906">
                  <a:extLst>
                    <a:ext uri="{9D8B030D-6E8A-4147-A177-3AD203B41FA5}">
                      <a16:colId xmlns:a16="http://schemas.microsoft.com/office/drawing/2014/main" val="2684983338"/>
                    </a:ext>
                  </a:extLst>
                </a:gridCol>
              </a:tblGrid>
              <a:tr h="1002952">
                <a:tc>
                  <a:txBody>
                    <a:bodyPr/>
                    <a:lstStyle/>
                    <a:p>
                      <a:pPr algn="ctr">
                        <a:lnSpc>
                          <a:spcPct val="150000"/>
                        </a:lnSpc>
                      </a:pPr>
                      <a:r>
                        <a:rPr lang="en-US" sz="2800" dirty="0" err="1">
                          <a:solidFill>
                            <a:schemeClr val="tx1">
                              <a:lumMod val="75000"/>
                              <a:lumOff val="25000"/>
                            </a:schemeClr>
                          </a:solidFill>
                          <a:effectLst/>
                          <a:latin typeface="Times New Roman" panose="02020603050405020304" pitchFamily="18" charset="0"/>
                          <a:cs typeface="Times New Roman" panose="02020603050405020304" pitchFamily="18" charset="0"/>
                        </a:rPr>
                        <a:t>Tiêu</a:t>
                      </a:r>
                      <a:r>
                        <a:rPr lang="en-US" sz="2800" dirty="0">
                          <a:solidFill>
                            <a:schemeClr val="tx1">
                              <a:lumMod val="75000"/>
                              <a:lumOff val="25000"/>
                            </a:schemeClr>
                          </a:solidFill>
                          <a:effectLst/>
                          <a:latin typeface="Times New Roman" panose="02020603050405020304" pitchFamily="18" charset="0"/>
                          <a:cs typeface="Times New Roman" panose="02020603050405020304" pitchFamily="18" charset="0"/>
                        </a:rPr>
                        <a:t> </a:t>
                      </a:r>
                      <a:r>
                        <a:rPr lang="en-US" sz="2800" dirty="0" err="1">
                          <a:solidFill>
                            <a:schemeClr val="tx1">
                              <a:lumMod val="75000"/>
                              <a:lumOff val="25000"/>
                            </a:schemeClr>
                          </a:solidFill>
                          <a:effectLst/>
                          <a:latin typeface="Times New Roman" panose="02020603050405020304" pitchFamily="18" charset="0"/>
                          <a:cs typeface="Times New Roman" panose="02020603050405020304" pitchFamily="18" charset="0"/>
                        </a:rPr>
                        <a:t>chí</a:t>
                      </a:r>
                      <a:endParaRPr lang="en-US" sz="2800" dirty="0">
                        <a:solidFill>
                          <a:schemeClr val="tx1">
                            <a:lumMod val="75000"/>
                            <a:lumOff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bg2">
                        <a:lumMod val="90000"/>
                      </a:schemeClr>
                    </a:solidFill>
                  </a:tcPr>
                </a:tc>
                <a:tc>
                  <a:txBody>
                    <a:bodyPr/>
                    <a:lstStyle/>
                    <a:p>
                      <a:pPr algn="ctr">
                        <a:lnSpc>
                          <a:spcPct val="150000"/>
                        </a:lnSpc>
                      </a:pPr>
                      <a:r>
                        <a:rPr lang="en-US" sz="2800" dirty="0" err="1">
                          <a:solidFill>
                            <a:schemeClr val="tx1">
                              <a:lumMod val="75000"/>
                              <a:lumOff val="25000"/>
                            </a:schemeClr>
                          </a:solidFill>
                          <a:effectLst/>
                          <a:latin typeface="Times New Roman" panose="02020603050405020304" pitchFamily="18" charset="0"/>
                          <a:cs typeface="Times New Roman" panose="02020603050405020304" pitchFamily="18" charset="0"/>
                        </a:rPr>
                        <a:t>Gặp</a:t>
                      </a:r>
                      <a:r>
                        <a:rPr lang="en-US" sz="2800" dirty="0">
                          <a:solidFill>
                            <a:schemeClr val="tx1">
                              <a:lumMod val="75000"/>
                              <a:lumOff val="25000"/>
                            </a:schemeClr>
                          </a:solidFill>
                          <a:effectLst/>
                          <a:latin typeface="Times New Roman" panose="02020603050405020304" pitchFamily="18" charset="0"/>
                          <a:cs typeface="Times New Roman" panose="02020603050405020304" pitchFamily="18" charset="0"/>
                        </a:rPr>
                        <a:t> </a:t>
                      </a:r>
                      <a:r>
                        <a:rPr lang="en-US" sz="2800" dirty="0" err="1">
                          <a:solidFill>
                            <a:schemeClr val="tx1">
                              <a:lumMod val="75000"/>
                              <a:lumOff val="25000"/>
                            </a:schemeClr>
                          </a:solidFill>
                          <a:effectLst/>
                          <a:latin typeface="Times New Roman" panose="02020603050405020304" pitchFamily="18" charset="0"/>
                          <a:cs typeface="Times New Roman" panose="02020603050405020304" pitchFamily="18" charset="0"/>
                        </a:rPr>
                        <a:t>lá</a:t>
                      </a:r>
                      <a:r>
                        <a:rPr lang="en-US" sz="2800" dirty="0">
                          <a:solidFill>
                            <a:schemeClr val="tx1">
                              <a:lumMod val="75000"/>
                              <a:lumOff val="25000"/>
                            </a:schemeClr>
                          </a:solidFill>
                          <a:effectLst/>
                          <a:latin typeface="Times New Roman" panose="02020603050405020304" pitchFamily="18" charset="0"/>
                          <a:cs typeface="Times New Roman" panose="02020603050405020304" pitchFamily="18" charset="0"/>
                        </a:rPr>
                        <a:t> </a:t>
                      </a:r>
                      <a:r>
                        <a:rPr lang="en-US" sz="2800" dirty="0" err="1">
                          <a:solidFill>
                            <a:schemeClr val="tx1">
                              <a:lumMod val="75000"/>
                              <a:lumOff val="25000"/>
                            </a:schemeClr>
                          </a:solidFill>
                          <a:effectLst/>
                          <a:latin typeface="Times New Roman" panose="02020603050405020304" pitchFamily="18" charset="0"/>
                          <a:cs typeface="Times New Roman" panose="02020603050405020304" pitchFamily="18" charset="0"/>
                        </a:rPr>
                        <a:t>cơm</a:t>
                      </a:r>
                      <a:r>
                        <a:rPr lang="en-US" sz="2800" dirty="0">
                          <a:solidFill>
                            <a:schemeClr val="tx1">
                              <a:lumMod val="75000"/>
                              <a:lumOff val="25000"/>
                            </a:schemeClr>
                          </a:solidFill>
                          <a:effectLst/>
                          <a:latin typeface="Times New Roman" panose="02020603050405020304" pitchFamily="18" charset="0"/>
                          <a:cs typeface="Times New Roman" panose="02020603050405020304" pitchFamily="18" charset="0"/>
                        </a:rPr>
                        <a:t> </a:t>
                      </a:r>
                      <a:r>
                        <a:rPr lang="en-US" sz="2800" dirty="0" err="1">
                          <a:solidFill>
                            <a:schemeClr val="tx1">
                              <a:lumMod val="75000"/>
                              <a:lumOff val="25000"/>
                            </a:schemeClr>
                          </a:solidFill>
                          <a:effectLst/>
                          <a:latin typeface="Times New Roman" panose="02020603050405020304" pitchFamily="18" charset="0"/>
                          <a:cs typeface="Times New Roman" panose="02020603050405020304" pitchFamily="18" charset="0"/>
                        </a:rPr>
                        <a:t>nếp</a:t>
                      </a:r>
                      <a:endParaRPr lang="en-US" sz="2800" dirty="0">
                        <a:solidFill>
                          <a:schemeClr val="tx1">
                            <a:lumMod val="75000"/>
                            <a:lumOff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1">
                        <a:lumMod val="20000"/>
                        <a:lumOff val="80000"/>
                      </a:schemeClr>
                    </a:solidFill>
                  </a:tcPr>
                </a:tc>
                <a:tc>
                  <a:txBody>
                    <a:bodyPr/>
                    <a:lstStyle/>
                    <a:p>
                      <a:pPr algn="ctr">
                        <a:lnSpc>
                          <a:spcPct val="150000"/>
                        </a:lnSpc>
                      </a:pPr>
                      <a:r>
                        <a:rPr lang="en-US" sz="2800" dirty="0" err="1">
                          <a:solidFill>
                            <a:schemeClr val="tx1">
                              <a:lumMod val="75000"/>
                              <a:lumOff val="25000"/>
                            </a:schemeClr>
                          </a:solidFill>
                          <a:effectLst/>
                          <a:latin typeface="Times New Roman" panose="02020603050405020304" pitchFamily="18" charset="0"/>
                          <a:cs typeface="Times New Roman" panose="02020603050405020304" pitchFamily="18" charset="0"/>
                        </a:rPr>
                        <a:t>Đồng</a:t>
                      </a:r>
                      <a:r>
                        <a:rPr lang="en-US" sz="2800" dirty="0">
                          <a:solidFill>
                            <a:schemeClr val="tx1">
                              <a:lumMod val="75000"/>
                              <a:lumOff val="25000"/>
                            </a:schemeClr>
                          </a:solidFill>
                          <a:effectLst/>
                          <a:latin typeface="Times New Roman" panose="02020603050405020304" pitchFamily="18" charset="0"/>
                          <a:cs typeface="Times New Roman" panose="02020603050405020304" pitchFamily="18" charset="0"/>
                        </a:rPr>
                        <a:t> </a:t>
                      </a:r>
                      <a:r>
                        <a:rPr lang="en-US" sz="2800" dirty="0" err="1">
                          <a:solidFill>
                            <a:schemeClr val="tx1">
                              <a:lumMod val="75000"/>
                              <a:lumOff val="25000"/>
                            </a:schemeClr>
                          </a:solidFill>
                          <a:effectLst/>
                          <a:latin typeface="Times New Roman" panose="02020603050405020304" pitchFamily="18" charset="0"/>
                          <a:cs typeface="Times New Roman" panose="02020603050405020304" pitchFamily="18" charset="0"/>
                        </a:rPr>
                        <a:t>dao</a:t>
                      </a:r>
                      <a:r>
                        <a:rPr lang="en-US" sz="2800" dirty="0">
                          <a:solidFill>
                            <a:schemeClr val="tx1">
                              <a:lumMod val="75000"/>
                              <a:lumOff val="25000"/>
                            </a:schemeClr>
                          </a:solidFill>
                          <a:effectLst/>
                          <a:latin typeface="Times New Roman" panose="02020603050405020304" pitchFamily="18" charset="0"/>
                          <a:cs typeface="Times New Roman" panose="02020603050405020304" pitchFamily="18" charset="0"/>
                        </a:rPr>
                        <a:t> </a:t>
                      </a:r>
                      <a:r>
                        <a:rPr lang="en-US" sz="2800" dirty="0" err="1">
                          <a:solidFill>
                            <a:schemeClr val="tx1">
                              <a:lumMod val="75000"/>
                              <a:lumOff val="25000"/>
                            </a:schemeClr>
                          </a:solidFill>
                          <a:effectLst/>
                          <a:latin typeface="Times New Roman" panose="02020603050405020304" pitchFamily="18" charset="0"/>
                          <a:cs typeface="Times New Roman" panose="02020603050405020304" pitchFamily="18" charset="0"/>
                        </a:rPr>
                        <a:t>mùa</a:t>
                      </a:r>
                      <a:r>
                        <a:rPr lang="en-US" sz="2800" dirty="0">
                          <a:solidFill>
                            <a:schemeClr val="tx1">
                              <a:lumMod val="75000"/>
                              <a:lumOff val="25000"/>
                            </a:schemeClr>
                          </a:solidFill>
                          <a:effectLst/>
                          <a:latin typeface="Times New Roman" panose="02020603050405020304" pitchFamily="18" charset="0"/>
                          <a:cs typeface="Times New Roman" panose="02020603050405020304" pitchFamily="18" charset="0"/>
                        </a:rPr>
                        <a:t> </a:t>
                      </a:r>
                      <a:r>
                        <a:rPr lang="en-US" sz="2800" dirty="0" err="1">
                          <a:solidFill>
                            <a:schemeClr val="tx1">
                              <a:lumMod val="75000"/>
                              <a:lumOff val="25000"/>
                            </a:schemeClr>
                          </a:solidFill>
                          <a:effectLst/>
                          <a:latin typeface="Times New Roman" panose="02020603050405020304" pitchFamily="18" charset="0"/>
                          <a:cs typeface="Times New Roman" panose="02020603050405020304" pitchFamily="18" charset="0"/>
                        </a:rPr>
                        <a:t>xuân</a:t>
                      </a:r>
                      <a:endParaRPr lang="en-US" sz="2800" dirty="0">
                        <a:solidFill>
                          <a:schemeClr val="tx1">
                            <a:lumMod val="75000"/>
                            <a:lumOff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6">
                        <a:lumMod val="40000"/>
                        <a:lumOff val="60000"/>
                      </a:schemeClr>
                    </a:solidFill>
                  </a:tcPr>
                </a:tc>
                <a:extLst>
                  <a:ext uri="{0D108BD9-81ED-4DB2-BD59-A6C34878D82A}">
                    <a16:rowId xmlns:a16="http://schemas.microsoft.com/office/drawing/2014/main" val="1637005434"/>
                  </a:ext>
                </a:extLst>
              </a:tr>
              <a:tr h="1002952">
                <a:tc>
                  <a:txBody>
                    <a:bodyPr/>
                    <a:lstStyle/>
                    <a:p>
                      <a:pPr algn="just">
                        <a:lnSpc>
                          <a:spcPct val="150000"/>
                        </a:lnSpc>
                        <a:spcAft>
                          <a:spcPts val="900"/>
                        </a:spcAft>
                      </a:pPr>
                      <a:r>
                        <a:rPr lang="en-US" sz="2800" dirty="0" err="1">
                          <a:solidFill>
                            <a:schemeClr val="tx1">
                              <a:lumMod val="75000"/>
                              <a:lumOff val="25000"/>
                            </a:schemeClr>
                          </a:solidFill>
                          <a:effectLst/>
                          <a:latin typeface="Times New Roman" panose="02020603050405020304" pitchFamily="18" charset="0"/>
                          <a:cs typeface="Times New Roman" panose="02020603050405020304" pitchFamily="18" charset="0"/>
                        </a:rPr>
                        <a:t>Số</a:t>
                      </a:r>
                      <a:r>
                        <a:rPr lang="en-US" sz="2800" dirty="0">
                          <a:solidFill>
                            <a:schemeClr val="tx1">
                              <a:lumMod val="75000"/>
                              <a:lumOff val="25000"/>
                            </a:schemeClr>
                          </a:solidFill>
                          <a:effectLst/>
                          <a:latin typeface="Times New Roman" panose="02020603050405020304" pitchFamily="18" charset="0"/>
                          <a:cs typeface="Times New Roman" panose="02020603050405020304" pitchFamily="18" charset="0"/>
                        </a:rPr>
                        <a:t> </a:t>
                      </a:r>
                      <a:r>
                        <a:rPr lang="en-US" sz="2800" dirty="0" err="1">
                          <a:solidFill>
                            <a:schemeClr val="tx1">
                              <a:lumMod val="75000"/>
                              <a:lumOff val="25000"/>
                            </a:schemeClr>
                          </a:solidFill>
                          <a:effectLst/>
                          <a:latin typeface="Times New Roman" panose="02020603050405020304" pitchFamily="18" charset="0"/>
                          <a:cs typeface="Times New Roman" panose="02020603050405020304" pitchFamily="18" charset="0"/>
                        </a:rPr>
                        <a:t>tiếng</a:t>
                      </a:r>
                      <a:endParaRPr lang="en-US" sz="2800" dirty="0">
                        <a:solidFill>
                          <a:schemeClr val="tx1">
                            <a:lumMod val="75000"/>
                            <a:lumOff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bg2">
                        <a:lumMod val="90000"/>
                      </a:schemeClr>
                    </a:solidFill>
                  </a:tcPr>
                </a:tc>
                <a:tc>
                  <a:txBody>
                    <a:bodyPr/>
                    <a:lstStyle/>
                    <a:p>
                      <a:pPr algn="just">
                        <a:lnSpc>
                          <a:spcPct val="150000"/>
                        </a:lnSpc>
                        <a:spcAft>
                          <a:spcPts val="900"/>
                        </a:spcAft>
                      </a:pP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1">
                        <a:lumMod val="20000"/>
                        <a:lumOff val="80000"/>
                      </a:schemeClr>
                    </a:solidFill>
                  </a:tcPr>
                </a:tc>
                <a:tc>
                  <a:txBody>
                    <a:bodyPr/>
                    <a:lstStyle/>
                    <a:p>
                      <a:pPr algn="just">
                        <a:lnSpc>
                          <a:spcPct val="150000"/>
                        </a:lnSpc>
                        <a:spcAft>
                          <a:spcPts val="900"/>
                        </a:spcAft>
                      </a:pP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6">
                        <a:lumMod val="40000"/>
                        <a:lumOff val="60000"/>
                      </a:schemeClr>
                    </a:solidFill>
                  </a:tcPr>
                </a:tc>
                <a:extLst>
                  <a:ext uri="{0D108BD9-81ED-4DB2-BD59-A6C34878D82A}">
                    <a16:rowId xmlns:a16="http://schemas.microsoft.com/office/drawing/2014/main" val="3781289054"/>
                  </a:ext>
                </a:extLst>
              </a:tr>
              <a:tr h="1002952">
                <a:tc>
                  <a:txBody>
                    <a:bodyPr/>
                    <a:lstStyle/>
                    <a:p>
                      <a:pPr algn="just">
                        <a:lnSpc>
                          <a:spcPct val="150000"/>
                        </a:lnSpc>
                        <a:spcAft>
                          <a:spcPts val="900"/>
                        </a:spcAft>
                      </a:pPr>
                      <a:r>
                        <a:rPr lang="en-US" sz="2800" dirty="0" err="1">
                          <a:solidFill>
                            <a:schemeClr val="tx1">
                              <a:lumMod val="75000"/>
                              <a:lumOff val="25000"/>
                            </a:schemeClr>
                          </a:solidFill>
                          <a:effectLst/>
                          <a:latin typeface="Times New Roman" panose="02020603050405020304" pitchFamily="18" charset="0"/>
                          <a:cs typeface="Times New Roman" panose="02020603050405020304" pitchFamily="18" charset="0"/>
                        </a:rPr>
                        <a:t>Cách</a:t>
                      </a:r>
                      <a:r>
                        <a:rPr lang="en-US" sz="2800" dirty="0">
                          <a:solidFill>
                            <a:schemeClr val="tx1">
                              <a:lumMod val="75000"/>
                              <a:lumOff val="25000"/>
                            </a:schemeClr>
                          </a:solidFill>
                          <a:effectLst/>
                          <a:latin typeface="Times New Roman" panose="02020603050405020304" pitchFamily="18" charset="0"/>
                          <a:cs typeface="Times New Roman" panose="02020603050405020304" pitchFamily="18" charset="0"/>
                        </a:rPr>
                        <a:t> </a:t>
                      </a:r>
                      <a:r>
                        <a:rPr lang="en-US" sz="2800" dirty="0" err="1">
                          <a:solidFill>
                            <a:schemeClr val="tx1">
                              <a:lumMod val="75000"/>
                              <a:lumOff val="25000"/>
                            </a:schemeClr>
                          </a:solidFill>
                          <a:effectLst/>
                          <a:latin typeface="Times New Roman" panose="02020603050405020304" pitchFamily="18" charset="0"/>
                          <a:cs typeface="Times New Roman" panose="02020603050405020304" pitchFamily="18" charset="0"/>
                        </a:rPr>
                        <a:t>gieo</a:t>
                      </a:r>
                      <a:r>
                        <a:rPr lang="en-US" sz="2800" dirty="0">
                          <a:solidFill>
                            <a:schemeClr val="tx1">
                              <a:lumMod val="75000"/>
                              <a:lumOff val="25000"/>
                            </a:schemeClr>
                          </a:solidFill>
                          <a:effectLst/>
                          <a:latin typeface="Times New Roman" panose="02020603050405020304" pitchFamily="18" charset="0"/>
                          <a:cs typeface="Times New Roman" panose="02020603050405020304" pitchFamily="18" charset="0"/>
                        </a:rPr>
                        <a:t> </a:t>
                      </a:r>
                      <a:r>
                        <a:rPr lang="en-US" sz="2800" dirty="0" err="1">
                          <a:solidFill>
                            <a:schemeClr val="tx1">
                              <a:lumMod val="75000"/>
                              <a:lumOff val="25000"/>
                            </a:schemeClr>
                          </a:solidFill>
                          <a:effectLst/>
                          <a:latin typeface="Times New Roman" panose="02020603050405020304" pitchFamily="18" charset="0"/>
                          <a:cs typeface="Times New Roman" panose="02020603050405020304" pitchFamily="18" charset="0"/>
                        </a:rPr>
                        <a:t>vần</a:t>
                      </a:r>
                      <a:endParaRPr lang="en-US" sz="2800" dirty="0">
                        <a:solidFill>
                          <a:schemeClr val="tx1">
                            <a:lumMod val="75000"/>
                            <a:lumOff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bg2">
                        <a:lumMod val="90000"/>
                      </a:schemeClr>
                    </a:solidFill>
                  </a:tcPr>
                </a:tc>
                <a:tc>
                  <a:txBody>
                    <a:bodyPr/>
                    <a:lstStyle/>
                    <a:p>
                      <a:pPr algn="just">
                        <a:lnSpc>
                          <a:spcPct val="150000"/>
                        </a:lnSpc>
                        <a:spcAft>
                          <a:spcPts val="900"/>
                        </a:spcAft>
                      </a:pP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1">
                        <a:lumMod val="20000"/>
                        <a:lumOff val="80000"/>
                      </a:schemeClr>
                    </a:solidFill>
                  </a:tcPr>
                </a:tc>
                <a:tc>
                  <a:txBody>
                    <a:bodyPr/>
                    <a:lstStyle/>
                    <a:p>
                      <a:pPr algn="just">
                        <a:lnSpc>
                          <a:spcPct val="150000"/>
                        </a:lnSpc>
                        <a:spcAft>
                          <a:spcPts val="900"/>
                        </a:spcAft>
                      </a:pP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6">
                        <a:lumMod val="40000"/>
                        <a:lumOff val="60000"/>
                      </a:schemeClr>
                    </a:solidFill>
                  </a:tcPr>
                </a:tc>
                <a:extLst>
                  <a:ext uri="{0D108BD9-81ED-4DB2-BD59-A6C34878D82A}">
                    <a16:rowId xmlns:a16="http://schemas.microsoft.com/office/drawing/2014/main" val="3877155006"/>
                  </a:ext>
                </a:extLst>
              </a:tr>
              <a:tr h="1422079">
                <a:tc>
                  <a:txBody>
                    <a:bodyPr/>
                    <a:lstStyle/>
                    <a:p>
                      <a:pPr algn="just">
                        <a:lnSpc>
                          <a:spcPct val="150000"/>
                        </a:lnSpc>
                        <a:spcAft>
                          <a:spcPts val="900"/>
                        </a:spcAft>
                      </a:pPr>
                      <a:r>
                        <a:rPr lang="en-US" sz="2800" dirty="0" err="1">
                          <a:solidFill>
                            <a:schemeClr val="tx1">
                              <a:lumMod val="75000"/>
                              <a:lumOff val="25000"/>
                            </a:schemeClr>
                          </a:solidFill>
                          <a:effectLst/>
                          <a:latin typeface="Times New Roman" panose="02020603050405020304" pitchFamily="18" charset="0"/>
                          <a:cs typeface="Times New Roman" panose="02020603050405020304" pitchFamily="18" charset="0"/>
                        </a:rPr>
                        <a:t>Nhịp</a:t>
                      </a:r>
                      <a:r>
                        <a:rPr lang="en-US" sz="2800" dirty="0">
                          <a:solidFill>
                            <a:schemeClr val="tx1">
                              <a:lumMod val="75000"/>
                              <a:lumOff val="25000"/>
                            </a:schemeClr>
                          </a:solidFill>
                          <a:effectLst/>
                          <a:latin typeface="Times New Roman" panose="02020603050405020304" pitchFamily="18" charset="0"/>
                          <a:cs typeface="Times New Roman" panose="02020603050405020304" pitchFamily="18" charset="0"/>
                        </a:rPr>
                        <a:t> </a:t>
                      </a:r>
                      <a:r>
                        <a:rPr lang="en-US" sz="2800" dirty="0" err="1">
                          <a:solidFill>
                            <a:schemeClr val="tx1">
                              <a:lumMod val="75000"/>
                              <a:lumOff val="25000"/>
                            </a:schemeClr>
                          </a:solidFill>
                          <a:effectLst/>
                          <a:latin typeface="Times New Roman" panose="02020603050405020304" pitchFamily="18" charset="0"/>
                          <a:cs typeface="Times New Roman" panose="02020603050405020304" pitchFamily="18" charset="0"/>
                        </a:rPr>
                        <a:t>thơ</a:t>
                      </a:r>
                      <a:endParaRPr lang="en-US" sz="2800" dirty="0">
                        <a:solidFill>
                          <a:schemeClr val="tx1">
                            <a:lumMod val="75000"/>
                            <a:lumOff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bg2">
                        <a:lumMod val="90000"/>
                      </a:schemeClr>
                    </a:solidFill>
                  </a:tcPr>
                </a:tc>
                <a:tc>
                  <a:txBody>
                    <a:bodyPr/>
                    <a:lstStyle/>
                    <a:p>
                      <a:pPr algn="just">
                        <a:lnSpc>
                          <a:spcPct val="150000"/>
                        </a:lnSpc>
                        <a:spcAft>
                          <a:spcPts val="900"/>
                        </a:spcAft>
                      </a:pP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1">
                        <a:lumMod val="20000"/>
                        <a:lumOff val="80000"/>
                      </a:schemeClr>
                    </a:solidFill>
                  </a:tcPr>
                </a:tc>
                <a:tc>
                  <a:txBody>
                    <a:bodyPr/>
                    <a:lstStyle/>
                    <a:p>
                      <a:pPr algn="just">
                        <a:lnSpc>
                          <a:spcPct val="150000"/>
                        </a:lnSpc>
                        <a:spcAft>
                          <a:spcPts val="900"/>
                        </a:spcAft>
                      </a:pP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50000"/>
                        </a:lnSpc>
                        <a:spcAft>
                          <a:spcPts val="900"/>
                        </a:spcAft>
                      </a:pP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6">
                        <a:lumMod val="40000"/>
                        <a:lumOff val="60000"/>
                      </a:schemeClr>
                    </a:solidFill>
                  </a:tcPr>
                </a:tc>
                <a:extLst>
                  <a:ext uri="{0D108BD9-81ED-4DB2-BD59-A6C34878D82A}">
                    <a16:rowId xmlns:a16="http://schemas.microsoft.com/office/drawing/2014/main" val="2502106643"/>
                  </a:ext>
                </a:extLst>
              </a:tr>
              <a:tr h="1002952">
                <a:tc>
                  <a:txBody>
                    <a:bodyPr/>
                    <a:lstStyle/>
                    <a:p>
                      <a:pPr algn="just">
                        <a:lnSpc>
                          <a:spcPct val="150000"/>
                        </a:lnSpc>
                        <a:spcAft>
                          <a:spcPts val="900"/>
                        </a:spcAft>
                      </a:pPr>
                      <a:r>
                        <a:rPr lang="en-US" sz="2800" dirty="0">
                          <a:solidFill>
                            <a:schemeClr val="tx1">
                              <a:lumMod val="75000"/>
                              <a:lumOff val="25000"/>
                            </a:schemeClr>
                          </a:solidFill>
                          <a:effectLst/>
                          <a:latin typeface="Times New Roman" panose="02020603050405020304" pitchFamily="18" charset="0"/>
                          <a:cs typeface="Times New Roman" panose="02020603050405020304" pitchFamily="18" charset="0"/>
                        </a:rPr>
                        <a:t>Chia </a:t>
                      </a:r>
                      <a:r>
                        <a:rPr lang="en-US" sz="2800" dirty="0" err="1">
                          <a:solidFill>
                            <a:schemeClr val="tx1">
                              <a:lumMod val="75000"/>
                              <a:lumOff val="25000"/>
                            </a:schemeClr>
                          </a:solidFill>
                          <a:effectLst/>
                          <a:latin typeface="Times New Roman" panose="02020603050405020304" pitchFamily="18" charset="0"/>
                          <a:cs typeface="Times New Roman" panose="02020603050405020304" pitchFamily="18" charset="0"/>
                        </a:rPr>
                        <a:t>khổ</a:t>
                      </a:r>
                      <a:endParaRPr lang="en-US" sz="2800" dirty="0">
                        <a:solidFill>
                          <a:schemeClr val="tx1">
                            <a:lumMod val="75000"/>
                            <a:lumOff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bg2">
                        <a:lumMod val="90000"/>
                      </a:schemeClr>
                    </a:solidFill>
                  </a:tcPr>
                </a:tc>
                <a:tc>
                  <a:txBody>
                    <a:bodyPr/>
                    <a:lstStyle/>
                    <a:p>
                      <a:pPr algn="just">
                        <a:lnSpc>
                          <a:spcPct val="150000"/>
                        </a:lnSpc>
                        <a:spcAft>
                          <a:spcPts val="900"/>
                        </a:spcAft>
                      </a:pP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1">
                        <a:lumMod val="20000"/>
                        <a:lumOff val="80000"/>
                      </a:schemeClr>
                    </a:solidFill>
                  </a:tcPr>
                </a:tc>
                <a:tc>
                  <a:txBody>
                    <a:bodyPr/>
                    <a:lstStyle/>
                    <a:p>
                      <a:pPr algn="just">
                        <a:lnSpc>
                          <a:spcPct val="150000"/>
                        </a:lnSpc>
                        <a:spcAft>
                          <a:spcPts val="900"/>
                        </a:spcAft>
                      </a:pP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6">
                        <a:lumMod val="40000"/>
                        <a:lumOff val="60000"/>
                      </a:schemeClr>
                    </a:solidFill>
                  </a:tcPr>
                </a:tc>
                <a:extLst>
                  <a:ext uri="{0D108BD9-81ED-4DB2-BD59-A6C34878D82A}">
                    <a16:rowId xmlns:a16="http://schemas.microsoft.com/office/drawing/2014/main" val="3069136225"/>
                  </a:ext>
                </a:extLst>
              </a:tr>
            </a:tbl>
          </a:graphicData>
        </a:graphic>
      </p:graphicFrame>
      <p:sp>
        <p:nvSpPr>
          <p:cNvPr id="8" name="Rectangle 3">
            <a:extLst>
              <a:ext uri="{FF2B5EF4-FFF2-40B4-BE49-F238E27FC236}">
                <a16:creationId xmlns:a16="http://schemas.microsoft.com/office/drawing/2014/main" id="{425C4EC1-01A7-9F85-3EF1-E52769772AE9}"/>
              </a:ext>
            </a:extLst>
          </p:cNvPr>
          <p:cNvSpPr>
            <a:spLocks noChangeArrowheads="1"/>
          </p:cNvSpPr>
          <p:nvPr/>
        </p:nvSpPr>
        <p:spPr bwMode="auto">
          <a:xfrm>
            <a:off x="3791823" y="424215"/>
            <a:ext cx="4990603"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3200" b="1"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 </a:t>
            </a:r>
            <a:r>
              <a:rPr kumimoji="0" lang="en-US" altLang="en-US" sz="3200" b="1"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Đặc</a:t>
            </a:r>
            <a:r>
              <a:rPr kumimoji="0" lang="en-US" altLang="en-US" sz="3200" b="1"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200" b="1"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điểm</a:t>
            </a:r>
            <a:r>
              <a:rPr kumimoji="0" lang="en-US" altLang="en-US" sz="3200" b="1"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200" b="1"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kumimoji="0" lang="en-US" altLang="en-US" sz="3200" b="1"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200" b="1"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hình</a:t>
            </a:r>
            <a:r>
              <a:rPr kumimoji="0" lang="en-US" altLang="en-US" sz="3200" b="1"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200" b="1"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thức</a:t>
            </a:r>
            <a:endParaRPr kumimoji="0" lang="en-US" altLang="en-US" sz="3200" b="0" i="0" u="none" strike="noStrike" cap="none" normalizeH="0" baseline="0" dirty="0">
              <a:ln>
                <a:noFill/>
              </a:ln>
              <a:solidFill>
                <a:schemeClr val="tx1"/>
              </a:solidFill>
              <a:effectLst/>
              <a:latin typeface="Arial" panose="020B0604020202020204" pitchFamily="34" charset="0"/>
            </a:endParaRPr>
          </a:p>
        </p:txBody>
      </p:sp>
      <p:sp>
        <p:nvSpPr>
          <p:cNvPr id="5" name="TextBox 4">
            <a:extLst>
              <a:ext uri="{FF2B5EF4-FFF2-40B4-BE49-F238E27FC236}">
                <a16:creationId xmlns:a16="http://schemas.microsoft.com/office/drawing/2014/main" id="{5228B469-AE13-CC89-70CB-87C8D9998EA5}"/>
              </a:ext>
            </a:extLst>
          </p:cNvPr>
          <p:cNvSpPr txBox="1"/>
          <p:nvPr/>
        </p:nvSpPr>
        <p:spPr>
          <a:xfrm>
            <a:off x="4748168" y="2332139"/>
            <a:ext cx="2505814" cy="646331"/>
          </a:xfrm>
          <a:prstGeom prst="rect">
            <a:avLst/>
          </a:prstGeom>
          <a:noFill/>
        </p:spPr>
        <p:txBody>
          <a:bodyPr wrap="none" rtlCol="0">
            <a:spAutoFit/>
          </a:bodyPr>
          <a:lstStyle/>
          <a:p>
            <a:r>
              <a:rPr lang="en-US" sz="3600" dirty="0">
                <a:latin typeface="Times New Roman" panose="02020603050405020304" pitchFamily="18" charset="0"/>
                <a:cs typeface="Times New Roman" panose="02020603050405020304" pitchFamily="18" charset="0"/>
              </a:rPr>
              <a:t>5 </a:t>
            </a:r>
            <a:r>
              <a:rPr lang="en-US" sz="3600" dirty="0" err="1">
                <a:latin typeface="Times New Roman" panose="02020603050405020304" pitchFamily="18" charset="0"/>
                <a:cs typeface="Times New Roman" panose="02020603050405020304" pitchFamily="18" charset="0"/>
              </a:rPr>
              <a:t>tiếng</a:t>
            </a:r>
            <a:r>
              <a:rPr lang="en-US" sz="3600" dirty="0">
                <a:latin typeface="Times New Roman" panose="02020603050405020304" pitchFamily="18" charset="0"/>
                <a:cs typeface="Times New Roman" panose="02020603050405020304" pitchFamily="18" charset="0"/>
              </a:rPr>
              <a:t>/</a:t>
            </a:r>
            <a:r>
              <a:rPr lang="en-US" sz="3600" dirty="0" err="1">
                <a:latin typeface="Times New Roman" panose="02020603050405020304" pitchFamily="18" charset="0"/>
                <a:cs typeface="Times New Roman" panose="02020603050405020304" pitchFamily="18" charset="0"/>
              </a:rPr>
              <a:t>dòng</a:t>
            </a:r>
            <a:endParaRPr lang="en-US" sz="3600" dirty="0">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B69A9ED5-AD2D-B70C-61B6-17A2B69380AF}"/>
              </a:ext>
            </a:extLst>
          </p:cNvPr>
          <p:cNvSpPr txBox="1"/>
          <p:nvPr/>
        </p:nvSpPr>
        <p:spPr>
          <a:xfrm>
            <a:off x="8091074" y="2332139"/>
            <a:ext cx="2505814" cy="646331"/>
          </a:xfrm>
          <a:prstGeom prst="rect">
            <a:avLst/>
          </a:prstGeom>
          <a:noFill/>
        </p:spPr>
        <p:txBody>
          <a:bodyPr wrap="none" rtlCol="0">
            <a:spAutoFit/>
          </a:bodyPr>
          <a:lstStyle/>
          <a:p>
            <a:r>
              <a:rPr lang="en-US" sz="3600" dirty="0">
                <a:latin typeface="Times New Roman" panose="02020603050405020304" pitchFamily="18" charset="0"/>
                <a:cs typeface="Times New Roman" panose="02020603050405020304" pitchFamily="18" charset="0"/>
              </a:rPr>
              <a:t>4 </a:t>
            </a:r>
            <a:r>
              <a:rPr lang="en-US" sz="3600" dirty="0" err="1">
                <a:latin typeface="Times New Roman" panose="02020603050405020304" pitchFamily="18" charset="0"/>
                <a:cs typeface="Times New Roman" panose="02020603050405020304" pitchFamily="18" charset="0"/>
              </a:rPr>
              <a:t>tiếng</a:t>
            </a:r>
            <a:r>
              <a:rPr lang="en-US" sz="3600" dirty="0">
                <a:latin typeface="Times New Roman" panose="02020603050405020304" pitchFamily="18" charset="0"/>
                <a:cs typeface="Times New Roman" panose="02020603050405020304" pitchFamily="18" charset="0"/>
              </a:rPr>
              <a:t>/</a:t>
            </a:r>
            <a:r>
              <a:rPr lang="en-US" sz="3600" dirty="0" err="1">
                <a:latin typeface="Times New Roman" panose="02020603050405020304" pitchFamily="18" charset="0"/>
                <a:cs typeface="Times New Roman" panose="02020603050405020304" pitchFamily="18" charset="0"/>
              </a:rPr>
              <a:t>dòng</a:t>
            </a:r>
            <a:endParaRPr lang="en-US" sz="3600" dirty="0">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A61A7E5E-2881-ADB8-7C57-5175391EAE3A}"/>
              </a:ext>
            </a:extLst>
          </p:cNvPr>
          <p:cNvSpPr txBox="1"/>
          <p:nvPr/>
        </p:nvSpPr>
        <p:spPr>
          <a:xfrm>
            <a:off x="4748168" y="3195358"/>
            <a:ext cx="1941557" cy="646331"/>
          </a:xfrm>
          <a:prstGeom prst="rect">
            <a:avLst/>
          </a:prstGeom>
          <a:noFill/>
        </p:spPr>
        <p:txBody>
          <a:bodyPr wrap="none" rtlCol="0">
            <a:spAutoFit/>
          </a:bodyPr>
          <a:lstStyle/>
          <a:p>
            <a:r>
              <a:rPr lang="en-US" sz="3600" dirty="0" err="1">
                <a:latin typeface="Times New Roman" panose="02020603050405020304" pitchFamily="18" charset="0"/>
                <a:cs typeface="Times New Roman" panose="02020603050405020304" pitchFamily="18" charset="0"/>
              </a:rPr>
              <a:t>Vần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chân</a:t>
            </a:r>
            <a:endParaRPr lang="en-US" sz="3600" dirty="0">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D0C3F81E-85F5-B469-1496-81D2335E727E}"/>
              </a:ext>
            </a:extLst>
          </p:cNvPr>
          <p:cNvSpPr txBox="1"/>
          <p:nvPr/>
        </p:nvSpPr>
        <p:spPr>
          <a:xfrm>
            <a:off x="8539992" y="3195358"/>
            <a:ext cx="1941557" cy="646331"/>
          </a:xfrm>
          <a:prstGeom prst="rect">
            <a:avLst/>
          </a:prstGeom>
          <a:noFill/>
        </p:spPr>
        <p:txBody>
          <a:bodyPr wrap="none" rtlCol="0">
            <a:spAutoFit/>
          </a:bodyPr>
          <a:lstStyle/>
          <a:p>
            <a:r>
              <a:rPr lang="en-US" sz="3600">
                <a:latin typeface="Times New Roman" panose="02020603050405020304" pitchFamily="18" charset="0"/>
                <a:cs typeface="Times New Roman" panose="02020603050405020304" pitchFamily="18" charset="0"/>
              </a:rPr>
              <a:t>Vần chân</a:t>
            </a:r>
            <a:endParaRPr lang="en-US" sz="3600" dirty="0">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ADCF7E1C-360C-3CD5-41FF-54F68CB10FB5}"/>
              </a:ext>
            </a:extLst>
          </p:cNvPr>
          <p:cNvSpPr txBox="1"/>
          <p:nvPr/>
        </p:nvSpPr>
        <p:spPr>
          <a:xfrm>
            <a:off x="3569320" y="4119372"/>
            <a:ext cx="4299251" cy="1200329"/>
          </a:xfrm>
          <a:prstGeom prst="rect">
            <a:avLst/>
          </a:prstGeom>
          <a:noFill/>
        </p:spPr>
        <p:txBody>
          <a:bodyPr wrap="square" rtlCol="0">
            <a:spAutoFit/>
          </a:bodyPr>
          <a:lstStyle/>
          <a:p>
            <a:r>
              <a:rPr lang="en-US" sz="3600" dirty="0">
                <a:latin typeface="Times New Roman" panose="02020603050405020304" pitchFamily="18" charset="0"/>
                <a:cs typeface="Times New Roman" panose="02020603050405020304" pitchFamily="18" charset="0"/>
              </a:rPr>
              <a:t>Linh </a:t>
            </a:r>
            <a:r>
              <a:rPr lang="en-US" sz="3600" dirty="0" err="1">
                <a:latin typeface="Times New Roman" panose="02020603050405020304" pitchFamily="18" charset="0"/>
                <a:cs typeface="Times New Roman" panose="02020603050405020304" pitchFamily="18" charset="0"/>
              </a:rPr>
              <a:t>hoạt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biến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tấu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trên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nền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nhịp</a:t>
            </a:r>
            <a:r>
              <a:rPr lang="en-US" sz="3600" dirty="0">
                <a:latin typeface="Times New Roman" panose="02020603050405020304" pitchFamily="18" charset="0"/>
                <a:cs typeface="Times New Roman" panose="02020603050405020304" pitchFamily="18" charset="0"/>
              </a:rPr>
              <a:t> 2/2</a:t>
            </a:r>
          </a:p>
        </p:txBody>
      </p:sp>
      <p:sp>
        <p:nvSpPr>
          <p:cNvPr id="13" name="TextBox 12">
            <a:extLst>
              <a:ext uri="{FF2B5EF4-FFF2-40B4-BE49-F238E27FC236}">
                <a16:creationId xmlns:a16="http://schemas.microsoft.com/office/drawing/2014/main" id="{A19BA652-0375-201C-314F-7CD2B7C59709}"/>
              </a:ext>
            </a:extLst>
          </p:cNvPr>
          <p:cNvSpPr txBox="1"/>
          <p:nvPr/>
        </p:nvSpPr>
        <p:spPr>
          <a:xfrm>
            <a:off x="8091074" y="4181431"/>
            <a:ext cx="4299251" cy="1200329"/>
          </a:xfrm>
          <a:prstGeom prst="rect">
            <a:avLst/>
          </a:prstGeom>
          <a:noFill/>
        </p:spPr>
        <p:txBody>
          <a:bodyPr wrap="square" rtlCol="0">
            <a:spAutoFit/>
          </a:bodyPr>
          <a:lstStyle/>
          <a:p>
            <a:r>
              <a:rPr lang="en-US" sz="3600" dirty="0">
                <a:latin typeface="Times New Roman" panose="02020603050405020304" pitchFamily="18" charset="0"/>
                <a:cs typeface="Times New Roman" panose="02020603050405020304" pitchFamily="18" charset="0"/>
              </a:rPr>
              <a:t>Linh </a:t>
            </a:r>
            <a:r>
              <a:rPr lang="en-US" sz="3600" dirty="0" err="1">
                <a:latin typeface="Times New Roman" panose="02020603050405020304" pitchFamily="18" charset="0"/>
                <a:cs typeface="Times New Roman" panose="02020603050405020304" pitchFamily="18" charset="0"/>
              </a:rPr>
              <a:t>hoạt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biến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tấu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trên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nền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nhịp</a:t>
            </a:r>
            <a:r>
              <a:rPr lang="en-US" sz="3600" dirty="0">
                <a:latin typeface="Times New Roman" panose="02020603050405020304" pitchFamily="18" charset="0"/>
                <a:cs typeface="Times New Roman" panose="02020603050405020304" pitchFamily="18" charset="0"/>
              </a:rPr>
              <a:t> 2/3</a:t>
            </a:r>
          </a:p>
        </p:txBody>
      </p:sp>
      <p:sp>
        <p:nvSpPr>
          <p:cNvPr id="14" name="TextBox 13">
            <a:extLst>
              <a:ext uri="{FF2B5EF4-FFF2-40B4-BE49-F238E27FC236}">
                <a16:creationId xmlns:a16="http://schemas.microsoft.com/office/drawing/2014/main" id="{45FD7AAC-D0ED-B962-DD86-C05C9E0256B9}"/>
              </a:ext>
            </a:extLst>
          </p:cNvPr>
          <p:cNvSpPr txBox="1"/>
          <p:nvPr/>
        </p:nvSpPr>
        <p:spPr>
          <a:xfrm>
            <a:off x="3604381" y="5569495"/>
            <a:ext cx="4299251" cy="1200329"/>
          </a:xfrm>
          <a:prstGeom prst="rect">
            <a:avLst/>
          </a:prstGeom>
          <a:noFill/>
        </p:spPr>
        <p:txBody>
          <a:bodyPr wrap="square" rtlCol="0">
            <a:spAutoFit/>
          </a:bodyPr>
          <a:lstStyle/>
          <a:p>
            <a:r>
              <a:rPr lang="en-US" sz="3600" dirty="0">
                <a:latin typeface="Times New Roman" panose="02020603050405020304" pitchFamily="18" charset="0"/>
                <a:cs typeface="Times New Roman" panose="02020603050405020304" pitchFamily="18" charset="0"/>
              </a:rPr>
              <a:t>9 </a:t>
            </a:r>
            <a:r>
              <a:rPr lang="en-US" sz="3600" dirty="0" err="1">
                <a:latin typeface="Times New Roman" panose="02020603050405020304" pitchFamily="18" charset="0"/>
                <a:cs typeface="Times New Roman" panose="02020603050405020304" pitchFamily="18" charset="0"/>
              </a:rPr>
              <a:t>khổ</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trong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đó</a:t>
            </a:r>
            <a:r>
              <a:rPr lang="en-US" sz="3600" dirty="0">
                <a:latin typeface="Times New Roman" panose="02020603050405020304" pitchFamily="18" charset="0"/>
                <a:cs typeface="Times New Roman" panose="02020603050405020304" pitchFamily="18" charset="0"/>
              </a:rPr>
              <a:t> 2 </a:t>
            </a:r>
            <a:r>
              <a:rPr lang="en-US" sz="3600" dirty="0" err="1">
                <a:latin typeface="Times New Roman" panose="02020603050405020304" pitchFamily="18" charset="0"/>
                <a:cs typeface="Times New Roman" panose="02020603050405020304" pitchFamily="18" charset="0"/>
              </a:rPr>
              <a:t>khổ</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đặc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biệt</a:t>
            </a:r>
            <a:endParaRPr lang="en-US" sz="3600" dirty="0">
              <a:latin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a16="http://schemas.microsoft.com/office/drawing/2014/main" id="{D160E154-499E-B12B-CD6A-B11D2AA1D3BE}"/>
              </a:ext>
            </a:extLst>
          </p:cNvPr>
          <p:cNvSpPr txBox="1"/>
          <p:nvPr/>
        </p:nvSpPr>
        <p:spPr>
          <a:xfrm>
            <a:off x="8007096" y="5562750"/>
            <a:ext cx="4299251" cy="1200329"/>
          </a:xfrm>
          <a:prstGeom prst="rect">
            <a:avLst/>
          </a:prstGeom>
          <a:noFill/>
        </p:spPr>
        <p:txBody>
          <a:bodyPr wrap="square" rtlCol="0">
            <a:spAutoFit/>
          </a:bodyPr>
          <a:lstStyle/>
          <a:p>
            <a:r>
              <a:rPr lang="en-US" sz="3600" dirty="0">
                <a:latin typeface="Times New Roman" panose="02020603050405020304" pitchFamily="18" charset="0"/>
                <a:cs typeface="Times New Roman" panose="02020603050405020304" pitchFamily="18" charset="0"/>
              </a:rPr>
              <a:t>4 </a:t>
            </a:r>
            <a:r>
              <a:rPr lang="en-US" sz="3600" dirty="0" err="1">
                <a:latin typeface="Times New Roman" panose="02020603050405020304" pitchFamily="18" charset="0"/>
                <a:cs typeface="Times New Roman" panose="02020603050405020304" pitchFamily="18" charset="0"/>
              </a:rPr>
              <a:t>khổ</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trong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đó</a:t>
            </a:r>
            <a:r>
              <a:rPr lang="en-US" sz="3600" dirty="0">
                <a:latin typeface="Times New Roman" panose="02020603050405020304" pitchFamily="18" charset="0"/>
                <a:cs typeface="Times New Roman" panose="02020603050405020304" pitchFamily="18" charset="0"/>
              </a:rPr>
              <a:t> 1 </a:t>
            </a:r>
            <a:r>
              <a:rPr lang="en-US" sz="3600" dirty="0" err="1">
                <a:latin typeface="Times New Roman" panose="02020603050405020304" pitchFamily="18" charset="0"/>
                <a:cs typeface="Times New Roman" panose="02020603050405020304" pitchFamily="18" charset="0"/>
              </a:rPr>
              <a:t>khổ</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đặc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biệt</a:t>
            </a:r>
            <a:endParaRPr lang="en-US" sz="3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5836282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barn(inVertical)">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500" fill="hold"/>
                                        <p:tgtEl>
                                          <p:spTgt spid="5"/>
                                        </p:tgtEl>
                                        <p:attrNameLst>
                                          <p:attrName>ppt_w</p:attrName>
                                        </p:attrNameLst>
                                      </p:cBhvr>
                                      <p:tavLst>
                                        <p:tav tm="0">
                                          <p:val>
                                            <p:fltVal val="0"/>
                                          </p:val>
                                        </p:tav>
                                        <p:tav tm="100000">
                                          <p:val>
                                            <p:strVal val="#ppt_w"/>
                                          </p:val>
                                        </p:tav>
                                      </p:tavLst>
                                    </p:anim>
                                    <p:anim calcmode="lin" valueType="num">
                                      <p:cBhvr>
                                        <p:cTn id="20" dur="500" fill="hold"/>
                                        <p:tgtEl>
                                          <p:spTgt spid="5"/>
                                        </p:tgtEl>
                                        <p:attrNameLst>
                                          <p:attrName>ppt_h</p:attrName>
                                        </p:attrNameLst>
                                      </p:cBhvr>
                                      <p:tavLst>
                                        <p:tav tm="0">
                                          <p:val>
                                            <p:fltVal val="0"/>
                                          </p:val>
                                        </p:tav>
                                        <p:tav tm="100000">
                                          <p:val>
                                            <p:strVal val="#ppt_h"/>
                                          </p:val>
                                        </p:tav>
                                      </p:tavLst>
                                    </p:anim>
                                    <p:animEffect transition="in" filter="fade">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 calcmode="lin" valueType="num">
                                      <p:cBhvr>
                                        <p:cTn id="26" dur="500" fill="hold"/>
                                        <p:tgtEl>
                                          <p:spTgt spid="9"/>
                                        </p:tgtEl>
                                        <p:attrNameLst>
                                          <p:attrName>ppt_w</p:attrName>
                                        </p:attrNameLst>
                                      </p:cBhvr>
                                      <p:tavLst>
                                        <p:tav tm="0">
                                          <p:val>
                                            <p:fltVal val="0"/>
                                          </p:val>
                                        </p:tav>
                                        <p:tav tm="100000">
                                          <p:val>
                                            <p:strVal val="#ppt_w"/>
                                          </p:val>
                                        </p:tav>
                                      </p:tavLst>
                                    </p:anim>
                                    <p:anim calcmode="lin" valueType="num">
                                      <p:cBhvr>
                                        <p:cTn id="27" dur="500" fill="hold"/>
                                        <p:tgtEl>
                                          <p:spTgt spid="9"/>
                                        </p:tgtEl>
                                        <p:attrNameLst>
                                          <p:attrName>ppt_h</p:attrName>
                                        </p:attrNameLst>
                                      </p:cBhvr>
                                      <p:tavLst>
                                        <p:tav tm="0">
                                          <p:val>
                                            <p:fltVal val="0"/>
                                          </p:val>
                                        </p:tav>
                                        <p:tav tm="100000">
                                          <p:val>
                                            <p:strVal val="#ppt_h"/>
                                          </p:val>
                                        </p:tav>
                                      </p:tavLst>
                                    </p:anim>
                                    <p:animEffect transition="in" filter="fade">
                                      <p:cBhvr>
                                        <p:cTn id="28" dur="5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anim calcmode="lin" valueType="num">
                                      <p:cBhvr>
                                        <p:cTn id="33" dur="500" fill="hold"/>
                                        <p:tgtEl>
                                          <p:spTgt spid="10"/>
                                        </p:tgtEl>
                                        <p:attrNameLst>
                                          <p:attrName>ppt_w</p:attrName>
                                        </p:attrNameLst>
                                      </p:cBhvr>
                                      <p:tavLst>
                                        <p:tav tm="0">
                                          <p:val>
                                            <p:fltVal val="0"/>
                                          </p:val>
                                        </p:tav>
                                        <p:tav tm="100000">
                                          <p:val>
                                            <p:strVal val="#ppt_w"/>
                                          </p:val>
                                        </p:tav>
                                      </p:tavLst>
                                    </p:anim>
                                    <p:anim calcmode="lin" valueType="num">
                                      <p:cBhvr>
                                        <p:cTn id="34" dur="500" fill="hold"/>
                                        <p:tgtEl>
                                          <p:spTgt spid="10"/>
                                        </p:tgtEl>
                                        <p:attrNameLst>
                                          <p:attrName>ppt_h</p:attrName>
                                        </p:attrNameLst>
                                      </p:cBhvr>
                                      <p:tavLst>
                                        <p:tav tm="0">
                                          <p:val>
                                            <p:fltVal val="0"/>
                                          </p:val>
                                        </p:tav>
                                        <p:tav tm="100000">
                                          <p:val>
                                            <p:strVal val="#ppt_h"/>
                                          </p:val>
                                        </p:tav>
                                      </p:tavLst>
                                    </p:anim>
                                    <p:animEffect transition="in" filter="fade">
                                      <p:cBhvr>
                                        <p:cTn id="35" dur="500"/>
                                        <p:tgtEl>
                                          <p:spTgt spid="10"/>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grpId="0" nodeType="clickEffect">
                                  <p:stCondLst>
                                    <p:cond delay="0"/>
                                  </p:stCondLst>
                                  <p:childTnLst>
                                    <p:set>
                                      <p:cBhvr>
                                        <p:cTn id="39" dur="1" fill="hold">
                                          <p:stCondLst>
                                            <p:cond delay="0"/>
                                          </p:stCondLst>
                                        </p:cTn>
                                        <p:tgtEl>
                                          <p:spTgt spid="11"/>
                                        </p:tgtEl>
                                        <p:attrNameLst>
                                          <p:attrName>style.visibility</p:attrName>
                                        </p:attrNameLst>
                                      </p:cBhvr>
                                      <p:to>
                                        <p:strVal val="visible"/>
                                      </p:to>
                                    </p:set>
                                    <p:anim calcmode="lin" valueType="num">
                                      <p:cBhvr>
                                        <p:cTn id="40" dur="500" fill="hold"/>
                                        <p:tgtEl>
                                          <p:spTgt spid="11"/>
                                        </p:tgtEl>
                                        <p:attrNameLst>
                                          <p:attrName>ppt_w</p:attrName>
                                        </p:attrNameLst>
                                      </p:cBhvr>
                                      <p:tavLst>
                                        <p:tav tm="0">
                                          <p:val>
                                            <p:fltVal val="0"/>
                                          </p:val>
                                        </p:tav>
                                        <p:tav tm="100000">
                                          <p:val>
                                            <p:strVal val="#ppt_w"/>
                                          </p:val>
                                        </p:tav>
                                      </p:tavLst>
                                    </p:anim>
                                    <p:anim calcmode="lin" valueType="num">
                                      <p:cBhvr>
                                        <p:cTn id="41" dur="500" fill="hold"/>
                                        <p:tgtEl>
                                          <p:spTgt spid="11"/>
                                        </p:tgtEl>
                                        <p:attrNameLst>
                                          <p:attrName>ppt_h</p:attrName>
                                        </p:attrNameLst>
                                      </p:cBhvr>
                                      <p:tavLst>
                                        <p:tav tm="0">
                                          <p:val>
                                            <p:fltVal val="0"/>
                                          </p:val>
                                        </p:tav>
                                        <p:tav tm="100000">
                                          <p:val>
                                            <p:strVal val="#ppt_h"/>
                                          </p:val>
                                        </p:tav>
                                      </p:tavLst>
                                    </p:anim>
                                    <p:animEffect transition="in" filter="fade">
                                      <p:cBhvr>
                                        <p:cTn id="42" dur="500"/>
                                        <p:tgtEl>
                                          <p:spTgt spid="11"/>
                                        </p:tgtEl>
                                      </p:cBhvr>
                                    </p:animEffect>
                                  </p:childTnLst>
                                </p:cTn>
                              </p:par>
                            </p:childTnLst>
                          </p:cTn>
                        </p:par>
                      </p:childTnLst>
                    </p:cTn>
                  </p:par>
                  <p:par>
                    <p:cTn id="43" fill="hold">
                      <p:stCondLst>
                        <p:cond delay="indefinite"/>
                      </p:stCondLst>
                      <p:childTnLst>
                        <p:par>
                          <p:cTn id="44" fill="hold">
                            <p:stCondLst>
                              <p:cond delay="0"/>
                            </p:stCondLst>
                            <p:childTnLst>
                              <p:par>
                                <p:cTn id="45" presetID="53" presetClass="entr" presetSubtype="16" fill="hold" grpId="0" nodeType="clickEffect">
                                  <p:stCondLst>
                                    <p:cond delay="0"/>
                                  </p:stCondLst>
                                  <p:childTnLst>
                                    <p:set>
                                      <p:cBhvr>
                                        <p:cTn id="46" dur="1" fill="hold">
                                          <p:stCondLst>
                                            <p:cond delay="0"/>
                                          </p:stCondLst>
                                        </p:cTn>
                                        <p:tgtEl>
                                          <p:spTgt spid="12"/>
                                        </p:tgtEl>
                                        <p:attrNameLst>
                                          <p:attrName>style.visibility</p:attrName>
                                        </p:attrNameLst>
                                      </p:cBhvr>
                                      <p:to>
                                        <p:strVal val="visible"/>
                                      </p:to>
                                    </p:set>
                                    <p:anim calcmode="lin" valueType="num">
                                      <p:cBhvr>
                                        <p:cTn id="47" dur="500" fill="hold"/>
                                        <p:tgtEl>
                                          <p:spTgt spid="12"/>
                                        </p:tgtEl>
                                        <p:attrNameLst>
                                          <p:attrName>ppt_w</p:attrName>
                                        </p:attrNameLst>
                                      </p:cBhvr>
                                      <p:tavLst>
                                        <p:tav tm="0">
                                          <p:val>
                                            <p:fltVal val="0"/>
                                          </p:val>
                                        </p:tav>
                                        <p:tav tm="100000">
                                          <p:val>
                                            <p:strVal val="#ppt_w"/>
                                          </p:val>
                                        </p:tav>
                                      </p:tavLst>
                                    </p:anim>
                                    <p:anim calcmode="lin" valueType="num">
                                      <p:cBhvr>
                                        <p:cTn id="48" dur="500" fill="hold"/>
                                        <p:tgtEl>
                                          <p:spTgt spid="12"/>
                                        </p:tgtEl>
                                        <p:attrNameLst>
                                          <p:attrName>ppt_h</p:attrName>
                                        </p:attrNameLst>
                                      </p:cBhvr>
                                      <p:tavLst>
                                        <p:tav tm="0">
                                          <p:val>
                                            <p:fltVal val="0"/>
                                          </p:val>
                                        </p:tav>
                                        <p:tav tm="100000">
                                          <p:val>
                                            <p:strVal val="#ppt_h"/>
                                          </p:val>
                                        </p:tav>
                                      </p:tavLst>
                                    </p:anim>
                                    <p:animEffect transition="in" filter="fade">
                                      <p:cBhvr>
                                        <p:cTn id="49" dur="500"/>
                                        <p:tgtEl>
                                          <p:spTgt spid="12"/>
                                        </p:tgtEl>
                                      </p:cBhvr>
                                    </p:animEffect>
                                  </p:childTnLst>
                                </p:cTn>
                              </p:par>
                            </p:childTnLst>
                          </p:cTn>
                        </p:par>
                      </p:childTnLst>
                    </p:cTn>
                  </p:par>
                  <p:par>
                    <p:cTn id="50" fill="hold">
                      <p:stCondLst>
                        <p:cond delay="indefinite"/>
                      </p:stCondLst>
                      <p:childTnLst>
                        <p:par>
                          <p:cTn id="51" fill="hold">
                            <p:stCondLst>
                              <p:cond delay="0"/>
                            </p:stCondLst>
                            <p:childTnLst>
                              <p:par>
                                <p:cTn id="52" presetID="53" presetClass="entr" presetSubtype="16" fill="hold" grpId="0" nodeType="clickEffect">
                                  <p:stCondLst>
                                    <p:cond delay="0"/>
                                  </p:stCondLst>
                                  <p:childTnLst>
                                    <p:set>
                                      <p:cBhvr>
                                        <p:cTn id="53" dur="1" fill="hold">
                                          <p:stCondLst>
                                            <p:cond delay="0"/>
                                          </p:stCondLst>
                                        </p:cTn>
                                        <p:tgtEl>
                                          <p:spTgt spid="13"/>
                                        </p:tgtEl>
                                        <p:attrNameLst>
                                          <p:attrName>style.visibility</p:attrName>
                                        </p:attrNameLst>
                                      </p:cBhvr>
                                      <p:to>
                                        <p:strVal val="visible"/>
                                      </p:to>
                                    </p:set>
                                    <p:anim calcmode="lin" valueType="num">
                                      <p:cBhvr>
                                        <p:cTn id="54" dur="500" fill="hold"/>
                                        <p:tgtEl>
                                          <p:spTgt spid="13"/>
                                        </p:tgtEl>
                                        <p:attrNameLst>
                                          <p:attrName>ppt_w</p:attrName>
                                        </p:attrNameLst>
                                      </p:cBhvr>
                                      <p:tavLst>
                                        <p:tav tm="0">
                                          <p:val>
                                            <p:fltVal val="0"/>
                                          </p:val>
                                        </p:tav>
                                        <p:tav tm="100000">
                                          <p:val>
                                            <p:strVal val="#ppt_w"/>
                                          </p:val>
                                        </p:tav>
                                      </p:tavLst>
                                    </p:anim>
                                    <p:anim calcmode="lin" valueType="num">
                                      <p:cBhvr>
                                        <p:cTn id="55" dur="500" fill="hold"/>
                                        <p:tgtEl>
                                          <p:spTgt spid="13"/>
                                        </p:tgtEl>
                                        <p:attrNameLst>
                                          <p:attrName>ppt_h</p:attrName>
                                        </p:attrNameLst>
                                      </p:cBhvr>
                                      <p:tavLst>
                                        <p:tav tm="0">
                                          <p:val>
                                            <p:fltVal val="0"/>
                                          </p:val>
                                        </p:tav>
                                        <p:tav tm="100000">
                                          <p:val>
                                            <p:strVal val="#ppt_h"/>
                                          </p:val>
                                        </p:tav>
                                      </p:tavLst>
                                    </p:anim>
                                    <p:animEffect transition="in" filter="fade">
                                      <p:cBhvr>
                                        <p:cTn id="56" dur="500"/>
                                        <p:tgtEl>
                                          <p:spTgt spid="13"/>
                                        </p:tgtEl>
                                      </p:cBhvr>
                                    </p:animEffect>
                                  </p:childTnLst>
                                </p:cTn>
                              </p:par>
                            </p:childTnLst>
                          </p:cTn>
                        </p:par>
                      </p:childTnLst>
                    </p:cTn>
                  </p:par>
                  <p:par>
                    <p:cTn id="57" fill="hold">
                      <p:stCondLst>
                        <p:cond delay="indefinite"/>
                      </p:stCondLst>
                      <p:childTnLst>
                        <p:par>
                          <p:cTn id="58" fill="hold">
                            <p:stCondLst>
                              <p:cond delay="0"/>
                            </p:stCondLst>
                            <p:childTnLst>
                              <p:par>
                                <p:cTn id="59" presetID="53" presetClass="entr" presetSubtype="16" fill="hold" grpId="0" nodeType="clickEffect">
                                  <p:stCondLst>
                                    <p:cond delay="0"/>
                                  </p:stCondLst>
                                  <p:childTnLst>
                                    <p:set>
                                      <p:cBhvr>
                                        <p:cTn id="60" dur="1" fill="hold">
                                          <p:stCondLst>
                                            <p:cond delay="0"/>
                                          </p:stCondLst>
                                        </p:cTn>
                                        <p:tgtEl>
                                          <p:spTgt spid="14"/>
                                        </p:tgtEl>
                                        <p:attrNameLst>
                                          <p:attrName>style.visibility</p:attrName>
                                        </p:attrNameLst>
                                      </p:cBhvr>
                                      <p:to>
                                        <p:strVal val="visible"/>
                                      </p:to>
                                    </p:set>
                                    <p:anim calcmode="lin" valueType="num">
                                      <p:cBhvr>
                                        <p:cTn id="61" dur="500" fill="hold"/>
                                        <p:tgtEl>
                                          <p:spTgt spid="14"/>
                                        </p:tgtEl>
                                        <p:attrNameLst>
                                          <p:attrName>ppt_w</p:attrName>
                                        </p:attrNameLst>
                                      </p:cBhvr>
                                      <p:tavLst>
                                        <p:tav tm="0">
                                          <p:val>
                                            <p:fltVal val="0"/>
                                          </p:val>
                                        </p:tav>
                                        <p:tav tm="100000">
                                          <p:val>
                                            <p:strVal val="#ppt_w"/>
                                          </p:val>
                                        </p:tav>
                                      </p:tavLst>
                                    </p:anim>
                                    <p:anim calcmode="lin" valueType="num">
                                      <p:cBhvr>
                                        <p:cTn id="62" dur="500" fill="hold"/>
                                        <p:tgtEl>
                                          <p:spTgt spid="14"/>
                                        </p:tgtEl>
                                        <p:attrNameLst>
                                          <p:attrName>ppt_h</p:attrName>
                                        </p:attrNameLst>
                                      </p:cBhvr>
                                      <p:tavLst>
                                        <p:tav tm="0">
                                          <p:val>
                                            <p:fltVal val="0"/>
                                          </p:val>
                                        </p:tav>
                                        <p:tav tm="100000">
                                          <p:val>
                                            <p:strVal val="#ppt_h"/>
                                          </p:val>
                                        </p:tav>
                                      </p:tavLst>
                                    </p:anim>
                                    <p:animEffect transition="in" filter="fade">
                                      <p:cBhvr>
                                        <p:cTn id="63" dur="500"/>
                                        <p:tgtEl>
                                          <p:spTgt spid="14"/>
                                        </p:tgtEl>
                                      </p:cBhvr>
                                    </p:animEffect>
                                  </p:childTnLst>
                                </p:cTn>
                              </p:par>
                            </p:childTnLst>
                          </p:cTn>
                        </p:par>
                      </p:childTnLst>
                    </p:cTn>
                  </p:par>
                  <p:par>
                    <p:cTn id="64" fill="hold">
                      <p:stCondLst>
                        <p:cond delay="indefinite"/>
                      </p:stCondLst>
                      <p:childTnLst>
                        <p:par>
                          <p:cTn id="65" fill="hold">
                            <p:stCondLst>
                              <p:cond delay="0"/>
                            </p:stCondLst>
                            <p:childTnLst>
                              <p:par>
                                <p:cTn id="66" presetID="53" presetClass="entr" presetSubtype="16" fill="hold" grpId="0" nodeType="clickEffect">
                                  <p:stCondLst>
                                    <p:cond delay="0"/>
                                  </p:stCondLst>
                                  <p:childTnLst>
                                    <p:set>
                                      <p:cBhvr>
                                        <p:cTn id="67" dur="1" fill="hold">
                                          <p:stCondLst>
                                            <p:cond delay="0"/>
                                          </p:stCondLst>
                                        </p:cTn>
                                        <p:tgtEl>
                                          <p:spTgt spid="15"/>
                                        </p:tgtEl>
                                        <p:attrNameLst>
                                          <p:attrName>style.visibility</p:attrName>
                                        </p:attrNameLst>
                                      </p:cBhvr>
                                      <p:to>
                                        <p:strVal val="visible"/>
                                      </p:to>
                                    </p:set>
                                    <p:anim calcmode="lin" valueType="num">
                                      <p:cBhvr>
                                        <p:cTn id="68" dur="500" fill="hold"/>
                                        <p:tgtEl>
                                          <p:spTgt spid="15"/>
                                        </p:tgtEl>
                                        <p:attrNameLst>
                                          <p:attrName>ppt_w</p:attrName>
                                        </p:attrNameLst>
                                      </p:cBhvr>
                                      <p:tavLst>
                                        <p:tav tm="0">
                                          <p:val>
                                            <p:fltVal val="0"/>
                                          </p:val>
                                        </p:tav>
                                        <p:tav tm="100000">
                                          <p:val>
                                            <p:strVal val="#ppt_w"/>
                                          </p:val>
                                        </p:tav>
                                      </p:tavLst>
                                    </p:anim>
                                    <p:anim calcmode="lin" valueType="num">
                                      <p:cBhvr>
                                        <p:cTn id="69" dur="500" fill="hold"/>
                                        <p:tgtEl>
                                          <p:spTgt spid="15"/>
                                        </p:tgtEl>
                                        <p:attrNameLst>
                                          <p:attrName>ppt_h</p:attrName>
                                        </p:attrNameLst>
                                      </p:cBhvr>
                                      <p:tavLst>
                                        <p:tav tm="0">
                                          <p:val>
                                            <p:fltVal val="0"/>
                                          </p:val>
                                        </p:tav>
                                        <p:tav tm="100000">
                                          <p:val>
                                            <p:strVal val="#ppt_h"/>
                                          </p:val>
                                        </p:tav>
                                      </p:tavLst>
                                    </p:anim>
                                    <p:animEffect transition="in" filter="fade">
                                      <p:cBhvr>
                                        <p:cTn id="7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P spid="10" grpId="0"/>
      <p:bldP spid="11" grpId="0"/>
      <p:bldP spid="12" grpId="0"/>
      <p:bldP spid="13" grpId="0"/>
      <p:bldP spid="14" grpId="0"/>
      <p:bldP spid="1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C3F83E9-98B9-7095-5B89-E0E76BD96341}"/>
              </a:ext>
            </a:extLst>
          </p:cNvPr>
          <p:cNvPicPr>
            <a:picLocks noChangeAspect="1"/>
          </p:cNvPicPr>
          <p:nvPr/>
        </p:nvPicPr>
        <p:blipFill>
          <a:blip r:embed="rId2"/>
          <a:stretch>
            <a:fillRect/>
          </a:stretch>
        </p:blipFill>
        <p:spPr>
          <a:xfrm>
            <a:off x="0" y="0"/>
            <a:ext cx="12192000" cy="6858000"/>
          </a:xfrm>
          <a:prstGeom prst="rect">
            <a:avLst/>
          </a:prstGeom>
        </p:spPr>
      </p:pic>
      <p:graphicFrame>
        <p:nvGraphicFramePr>
          <p:cNvPr id="7" name="Table 6">
            <a:extLst>
              <a:ext uri="{FF2B5EF4-FFF2-40B4-BE49-F238E27FC236}">
                <a16:creationId xmlns:a16="http://schemas.microsoft.com/office/drawing/2014/main" id="{B0FBDDEA-0361-7A65-6A78-4589A5054349}"/>
              </a:ext>
            </a:extLst>
          </p:cNvPr>
          <p:cNvGraphicFramePr>
            <a:graphicFrameLocks noGrp="1"/>
          </p:cNvGraphicFramePr>
          <p:nvPr/>
        </p:nvGraphicFramePr>
        <p:xfrm>
          <a:off x="837092" y="1433205"/>
          <a:ext cx="10517816" cy="4097020"/>
        </p:xfrm>
        <a:graphic>
          <a:graphicData uri="http://schemas.openxmlformats.org/drawingml/2006/table">
            <a:tbl>
              <a:tblPr firstRow="1" firstCol="1" bandRow="1">
                <a:tableStyleId>{5C22544A-7EE6-4342-B048-85BDC9FD1C3A}</a:tableStyleId>
              </a:tblPr>
              <a:tblGrid>
                <a:gridCol w="3504562">
                  <a:extLst>
                    <a:ext uri="{9D8B030D-6E8A-4147-A177-3AD203B41FA5}">
                      <a16:colId xmlns:a16="http://schemas.microsoft.com/office/drawing/2014/main" val="2087784552"/>
                    </a:ext>
                  </a:extLst>
                </a:gridCol>
                <a:gridCol w="3506627">
                  <a:extLst>
                    <a:ext uri="{9D8B030D-6E8A-4147-A177-3AD203B41FA5}">
                      <a16:colId xmlns:a16="http://schemas.microsoft.com/office/drawing/2014/main" val="186700256"/>
                    </a:ext>
                  </a:extLst>
                </a:gridCol>
                <a:gridCol w="3506627">
                  <a:extLst>
                    <a:ext uri="{9D8B030D-6E8A-4147-A177-3AD203B41FA5}">
                      <a16:colId xmlns:a16="http://schemas.microsoft.com/office/drawing/2014/main" val="2684983338"/>
                    </a:ext>
                  </a:extLst>
                </a:gridCol>
              </a:tblGrid>
              <a:tr h="0">
                <a:tc>
                  <a:txBody>
                    <a:bodyPr/>
                    <a:lstStyle/>
                    <a:p>
                      <a:pPr algn="ctr">
                        <a:lnSpc>
                          <a:spcPct val="150000"/>
                        </a:lnSpc>
                      </a:pPr>
                      <a:r>
                        <a:rPr lang="en-US" sz="2800" dirty="0" err="1">
                          <a:solidFill>
                            <a:schemeClr val="tx1">
                              <a:lumMod val="75000"/>
                              <a:lumOff val="25000"/>
                            </a:schemeClr>
                          </a:solidFill>
                          <a:effectLst/>
                          <a:latin typeface="Times New Roman" panose="02020603050405020304" pitchFamily="18" charset="0"/>
                          <a:cs typeface="Times New Roman" panose="02020603050405020304" pitchFamily="18" charset="0"/>
                        </a:rPr>
                        <a:t>Tiêu</a:t>
                      </a:r>
                      <a:r>
                        <a:rPr lang="en-US" sz="2800" dirty="0">
                          <a:solidFill>
                            <a:schemeClr val="tx1">
                              <a:lumMod val="75000"/>
                              <a:lumOff val="25000"/>
                            </a:schemeClr>
                          </a:solidFill>
                          <a:effectLst/>
                          <a:latin typeface="Times New Roman" panose="02020603050405020304" pitchFamily="18" charset="0"/>
                          <a:cs typeface="Times New Roman" panose="02020603050405020304" pitchFamily="18" charset="0"/>
                        </a:rPr>
                        <a:t> </a:t>
                      </a:r>
                      <a:r>
                        <a:rPr lang="en-US" sz="2800" dirty="0" err="1">
                          <a:solidFill>
                            <a:schemeClr val="tx1">
                              <a:lumMod val="75000"/>
                              <a:lumOff val="25000"/>
                            </a:schemeClr>
                          </a:solidFill>
                          <a:effectLst/>
                          <a:latin typeface="Times New Roman" panose="02020603050405020304" pitchFamily="18" charset="0"/>
                          <a:cs typeface="Times New Roman" panose="02020603050405020304" pitchFamily="18" charset="0"/>
                        </a:rPr>
                        <a:t>chí</a:t>
                      </a:r>
                      <a:endParaRPr lang="en-US" sz="2800" dirty="0">
                        <a:solidFill>
                          <a:schemeClr val="tx1">
                            <a:lumMod val="75000"/>
                            <a:lumOff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bg2">
                        <a:lumMod val="90000"/>
                      </a:schemeClr>
                    </a:solidFill>
                  </a:tcPr>
                </a:tc>
                <a:tc>
                  <a:txBody>
                    <a:bodyPr/>
                    <a:lstStyle/>
                    <a:p>
                      <a:pPr algn="ctr">
                        <a:lnSpc>
                          <a:spcPct val="150000"/>
                        </a:lnSpc>
                      </a:pPr>
                      <a:r>
                        <a:rPr lang="en-US" sz="2800" dirty="0" err="1">
                          <a:solidFill>
                            <a:schemeClr val="tx1">
                              <a:lumMod val="75000"/>
                              <a:lumOff val="25000"/>
                            </a:schemeClr>
                          </a:solidFill>
                          <a:effectLst/>
                          <a:latin typeface="Times New Roman" panose="02020603050405020304" pitchFamily="18" charset="0"/>
                          <a:cs typeface="Times New Roman" panose="02020603050405020304" pitchFamily="18" charset="0"/>
                        </a:rPr>
                        <a:t>Gặp</a:t>
                      </a:r>
                      <a:r>
                        <a:rPr lang="en-US" sz="2800" dirty="0">
                          <a:solidFill>
                            <a:schemeClr val="tx1">
                              <a:lumMod val="75000"/>
                              <a:lumOff val="25000"/>
                            </a:schemeClr>
                          </a:solidFill>
                          <a:effectLst/>
                          <a:latin typeface="Times New Roman" panose="02020603050405020304" pitchFamily="18" charset="0"/>
                          <a:cs typeface="Times New Roman" panose="02020603050405020304" pitchFamily="18" charset="0"/>
                        </a:rPr>
                        <a:t> </a:t>
                      </a:r>
                      <a:r>
                        <a:rPr lang="en-US" sz="2800" dirty="0" err="1">
                          <a:solidFill>
                            <a:schemeClr val="tx1">
                              <a:lumMod val="75000"/>
                              <a:lumOff val="25000"/>
                            </a:schemeClr>
                          </a:solidFill>
                          <a:effectLst/>
                          <a:latin typeface="Times New Roman" panose="02020603050405020304" pitchFamily="18" charset="0"/>
                          <a:cs typeface="Times New Roman" panose="02020603050405020304" pitchFamily="18" charset="0"/>
                        </a:rPr>
                        <a:t>lá</a:t>
                      </a:r>
                      <a:r>
                        <a:rPr lang="en-US" sz="2800" dirty="0">
                          <a:solidFill>
                            <a:schemeClr val="tx1">
                              <a:lumMod val="75000"/>
                              <a:lumOff val="25000"/>
                            </a:schemeClr>
                          </a:solidFill>
                          <a:effectLst/>
                          <a:latin typeface="Times New Roman" panose="02020603050405020304" pitchFamily="18" charset="0"/>
                          <a:cs typeface="Times New Roman" panose="02020603050405020304" pitchFamily="18" charset="0"/>
                        </a:rPr>
                        <a:t> </a:t>
                      </a:r>
                      <a:r>
                        <a:rPr lang="en-US" sz="2800" dirty="0" err="1">
                          <a:solidFill>
                            <a:schemeClr val="tx1">
                              <a:lumMod val="75000"/>
                              <a:lumOff val="25000"/>
                            </a:schemeClr>
                          </a:solidFill>
                          <a:effectLst/>
                          <a:latin typeface="Times New Roman" panose="02020603050405020304" pitchFamily="18" charset="0"/>
                          <a:cs typeface="Times New Roman" panose="02020603050405020304" pitchFamily="18" charset="0"/>
                        </a:rPr>
                        <a:t>cơm</a:t>
                      </a:r>
                      <a:r>
                        <a:rPr lang="en-US" sz="2800" dirty="0">
                          <a:solidFill>
                            <a:schemeClr val="tx1">
                              <a:lumMod val="75000"/>
                              <a:lumOff val="25000"/>
                            </a:schemeClr>
                          </a:solidFill>
                          <a:effectLst/>
                          <a:latin typeface="Times New Roman" panose="02020603050405020304" pitchFamily="18" charset="0"/>
                          <a:cs typeface="Times New Roman" panose="02020603050405020304" pitchFamily="18" charset="0"/>
                        </a:rPr>
                        <a:t> </a:t>
                      </a:r>
                      <a:r>
                        <a:rPr lang="en-US" sz="2800" dirty="0" err="1">
                          <a:solidFill>
                            <a:schemeClr val="tx1">
                              <a:lumMod val="75000"/>
                              <a:lumOff val="25000"/>
                            </a:schemeClr>
                          </a:solidFill>
                          <a:effectLst/>
                          <a:latin typeface="Times New Roman" panose="02020603050405020304" pitchFamily="18" charset="0"/>
                          <a:cs typeface="Times New Roman" panose="02020603050405020304" pitchFamily="18" charset="0"/>
                        </a:rPr>
                        <a:t>nếp</a:t>
                      </a:r>
                      <a:endParaRPr lang="en-US" sz="2800" dirty="0">
                        <a:solidFill>
                          <a:schemeClr val="tx1">
                            <a:lumMod val="75000"/>
                            <a:lumOff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1">
                        <a:lumMod val="20000"/>
                        <a:lumOff val="80000"/>
                      </a:schemeClr>
                    </a:solidFill>
                  </a:tcPr>
                </a:tc>
                <a:tc>
                  <a:txBody>
                    <a:bodyPr/>
                    <a:lstStyle/>
                    <a:p>
                      <a:pPr algn="ctr">
                        <a:lnSpc>
                          <a:spcPct val="150000"/>
                        </a:lnSpc>
                      </a:pPr>
                      <a:r>
                        <a:rPr lang="en-US" sz="2800" dirty="0" err="1">
                          <a:solidFill>
                            <a:schemeClr val="tx1">
                              <a:lumMod val="75000"/>
                              <a:lumOff val="25000"/>
                            </a:schemeClr>
                          </a:solidFill>
                          <a:effectLst/>
                          <a:latin typeface="Times New Roman" panose="02020603050405020304" pitchFamily="18" charset="0"/>
                          <a:cs typeface="Times New Roman" panose="02020603050405020304" pitchFamily="18" charset="0"/>
                        </a:rPr>
                        <a:t>Đồng</a:t>
                      </a:r>
                      <a:r>
                        <a:rPr lang="en-US" sz="2800" dirty="0">
                          <a:solidFill>
                            <a:schemeClr val="tx1">
                              <a:lumMod val="75000"/>
                              <a:lumOff val="25000"/>
                            </a:schemeClr>
                          </a:solidFill>
                          <a:effectLst/>
                          <a:latin typeface="Times New Roman" panose="02020603050405020304" pitchFamily="18" charset="0"/>
                          <a:cs typeface="Times New Roman" panose="02020603050405020304" pitchFamily="18" charset="0"/>
                        </a:rPr>
                        <a:t> </a:t>
                      </a:r>
                      <a:r>
                        <a:rPr lang="en-US" sz="2800" dirty="0" err="1">
                          <a:solidFill>
                            <a:schemeClr val="tx1">
                              <a:lumMod val="75000"/>
                              <a:lumOff val="25000"/>
                            </a:schemeClr>
                          </a:solidFill>
                          <a:effectLst/>
                          <a:latin typeface="Times New Roman" panose="02020603050405020304" pitchFamily="18" charset="0"/>
                          <a:cs typeface="Times New Roman" panose="02020603050405020304" pitchFamily="18" charset="0"/>
                        </a:rPr>
                        <a:t>dao</a:t>
                      </a:r>
                      <a:r>
                        <a:rPr lang="en-US" sz="2800" dirty="0">
                          <a:solidFill>
                            <a:schemeClr val="tx1">
                              <a:lumMod val="75000"/>
                              <a:lumOff val="25000"/>
                            </a:schemeClr>
                          </a:solidFill>
                          <a:effectLst/>
                          <a:latin typeface="Times New Roman" panose="02020603050405020304" pitchFamily="18" charset="0"/>
                          <a:cs typeface="Times New Roman" panose="02020603050405020304" pitchFamily="18" charset="0"/>
                        </a:rPr>
                        <a:t> </a:t>
                      </a:r>
                      <a:r>
                        <a:rPr lang="en-US" sz="2800" dirty="0" err="1">
                          <a:solidFill>
                            <a:schemeClr val="tx1">
                              <a:lumMod val="75000"/>
                              <a:lumOff val="25000"/>
                            </a:schemeClr>
                          </a:solidFill>
                          <a:effectLst/>
                          <a:latin typeface="Times New Roman" panose="02020603050405020304" pitchFamily="18" charset="0"/>
                          <a:cs typeface="Times New Roman" panose="02020603050405020304" pitchFamily="18" charset="0"/>
                        </a:rPr>
                        <a:t>mùa</a:t>
                      </a:r>
                      <a:r>
                        <a:rPr lang="en-US" sz="2800" dirty="0">
                          <a:solidFill>
                            <a:schemeClr val="tx1">
                              <a:lumMod val="75000"/>
                              <a:lumOff val="25000"/>
                            </a:schemeClr>
                          </a:solidFill>
                          <a:effectLst/>
                          <a:latin typeface="Times New Roman" panose="02020603050405020304" pitchFamily="18" charset="0"/>
                          <a:cs typeface="Times New Roman" panose="02020603050405020304" pitchFamily="18" charset="0"/>
                        </a:rPr>
                        <a:t> </a:t>
                      </a:r>
                      <a:r>
                        <a:rPr lang="en-US" sz="2800" dirty="0" err="1">
                          <a:solidFill>
                            <a:schemeClr val="tx1">
                              <a:lumMod val="75000"/>
                              <a:lumOff val="25000"/>
                            </a:schemeClr>
                          </a:solidFill>
                          <a:effectLst/>
                          <a:latin typeface="Times New Roman" panose="02020603050405020304" pitchFamily="18" charset="0"/>
                          <a:cs typeface="Times New Roman" panose="02020603050405020304" pitchFamily="18" charset="0"/>
                        </a:rPr>
                        <a:t>xuân</a:t>
                      </a:r>
                      <a:endParaRPr lang="en-US" sz="2800" dirty="0">
                        <a:solidFill>
                          <a:schemeClr val="tx1">
                            <a:lumMod val="75000"/>
                            <a:lumOff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6">
                        <a:lumMod val="40000"/>
                        <a:lumOff val="60000"/>
                      </a:schemeClr>
                    </a:solidFill>
                  </a:tcPr>
                </a:tc>
                <a:extLst>
                  <a:ext uri="{0D108BD9-81ED-4DB2-BD59-A6C34878D82A}">
                    <a16:rowId xmlns:a16="http://schemas.microsoft.com/office/drawing/2014/main" val="1637005434"/>
                  </a:ext>
                </a:extLst>
              </a:tr>
              <a:tr h="0">
                <a:tc>
                  <a:txBody>
                    <a:bodyPr/>
                    <a:lstStyle/>
                    <a:p>
                      <a:pPr algn="just">
                        <a:lnSpc>
                          <a:spcPct val="150000"/>
                        </a:lnSpc>
                        <a:spcAft>
                          <a:spcPts val="900"/>
                        </a:spcAft>
                      </a:pPr>
                      <a:r>
                        <a:rPr lang="en-US" sz="2800" dirty="0" err="1">
                          <a:solidFill>
                            <a:schemeClr val="tx1">
                              <a:lumMod val="75000"/>
                              <a:lumOff val="25000"/>
                            </a:schemeClr>
                          </a:solidFill>
                          <a:effectLst/>
                          <a:latin typeface="Times New Roman" panose="02020603050405020304" pitchFamily="18" charset="0"/>
                          <a:cs typeface="Times New Roman" panose="02020603050405020304" pitchFamily="18" charset="0"/>
                        </a:rPr>
                        <a:t>Số</a:t>
                      </a:r>
                      <a:r>
                        <a:rPr lang="en-US" sz="2800" dirty="0">
                          <a:solidFill>
                            <a:schemeClr val="tx1">
                              <a:lumMod val="75000"/>
                              <a:lumOff val="25000"/>
                            </a:schemeClr>
                          </a:solidFill>
                          <a:effectLst/>
                          <a:latin typeface="Times New Roman" panose="02020603050405020304" pitchFamily="18" charset="0"/>
                          <a:cs typeface="Times New Roman" panose="02020603050405020304" pitchFamily="18" charset="0"/>
                        </a:rPr>
                        <a:t> </a:t>
                      </a:r>
                      <a:r>
                        <a:rPr lang="en-US" sz="2800" dirty="0" err="1">
                          <a:solidFill>
                            <a:schemeClr val="tx1">
                              <a:lumMod val="75000"/>
                              <a:lumOff val="25000"/>
                            </a:schemeClr>
                          </a:solidFill>
                          <a:effectLst/>
                          <a:latin typeface="Times New Roman" panose="02020603050405020304" pitchFamily="18" charset="0"/>
                          <a:cs typeface="Times New Roman" panose="02020603050405020304" pitchFamily="18" charset="0"/>
                        </a:rPr>
                        <a:t>tiếng</a:t>
                      </a:r>
                      <a:endParaRPr lang="en-US" sz="2800" dirty="0">
                        <a:solidFill>
                          <a:schemeClr val="tx1">
                            <a:lumMod val="75000"/>
                            <a:lumOff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bg2">
                        <a:lumMod val="90000"/>
                      </a:schemeClr>
                    </a:solidFill>
                  </a:tcPr>
                </a:tc>
                <a:tc>
                  <a:txBody>
                    <a:bodyPr/>
                    <a:lstStyle/>
                    <a:p>
                      <a:pPr algn="just">
                        <a:lnSpc>
                          <a:spcPct val="150000"/>
                        </a:lnSpc>
                        <a:spcAft>
                          <a:spcPts val="900"/>
                        </a:spcAft>
                      </a:pPr>
                      <a:r>
                        <a:rPr lang="en-US" sz="2800" dirty="0">
                          <a:effectLst/>
                          <a:latin typeface="Times New Roman" panose="02020603050405020304" pitchFamily="18" charset="0"/>
                          <a:cs typeface="Times New Roman" panose="02020603050405020304" pitchFamily="18" charset="0"/>
                        </a:rPr>
                        <a:t>5 </a:t>
                      </a:r>
                      <a:r>
                        <a:rPr lang="en-US" sz="2800" dirty="0" err="1">
                          <a:effectLst/>
                          <a:latin typeface="Times New Roman" panose="02020603050405020304" pitchFamily="18" charset="0"/>
                          <a:cs typeface="Times New Roman" panose="02020603050405020304" pitchFamily="18" charset="0"/>
                        </a:rPr>
                        <a:t>tiếng</a:t>
                      </a:r>
                      <a:r>
                        <a:rPr lang="en-US" sz="2800" dirty="0">
                          <a:effectLst/>
                          <a:latin typeface="Times New Roman" panose="02020603050405020304" pitchFamily="18" charset="0"/>
                          <a:cs typeface="Times New Roman" panose="02020603050405020304" pitchFamily="18" charset="0"/>
                        </a:rPr>
                        <a:t>/</a:t>
                      </a:r>
                      <a:r>
                        <a:rPr lang="en-US" sz="2800" dirty="0" err="1">
                          <a:effectLst/>
                          <a:latin typeface="Times New Roman" panose="02020603050405020304" pitchFamily="18" charset="0"/>
                          <a:cs typeface="Times New Roman" panose="02020603050405020304" pitchFamily="18" charset="0"/>
                        </a:rPr>
                        <a:t>dòng</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1">
                        <a:lumMod val="20000"/>
                        <a:lumOff val="80000"/>
                      </a:schemeClr>
                    </a:solidFill>
                  </a:tcPr>
                </a:tc>
                <a:tc>
                  <a:txBody>
                    <a:bodyPr/>
                    <a:lstStyle/>
                    <a:p>
                      <a:pPr algn="just">
                        <a:lnSpc>
                          <a:spcPct val="150000"/>
                        </a:lnSpc>
                        <a:spcAft>
                          <a:spcPts val="900"/>
                        </a:spcAft>
                      </a:pPr>
                      <a:r>
                        <a:rPr lang="en-US" sz="2800" dirty="0">
                          <a:effectLst/>
                          <a:latin typeface="Times New Roman" panose="02020603050405020304" pitchFamily="18" charset="0"/>
                          <a:cs typeface="Times New Roman" panose="02020603050405020304" pitchFamily="18" charset="0"/>
                        </a:rPr>
                        <a:t>4 </a:t>
                      </a:r>
                      <a:r>
                        <a:rPr lang="en-US" sz="2800" dirty="0" err="1">
                          <a:effectLst/>
                          <a:latin typeface="Times New Roman" panose="02020603050405020304" pitchFamily="18" charset="0"/>
                          <a:cs typeface="Times New Roman" panose="02020603050405020304" pitchFamily="18" charset="0"/>
                        </a:rPr>
                        <a:t>tiếng</a:t>
                      </a:r>
                      <a:r>
                        <a:rPr lang="en-US" sz="2800" dirty="0">
                          <a:effectLst/>
                          <a:latin typeface="Times New Roman" panose="02020603050405020304" pitchFamily="18" charset="0"/>
                          <a:cs typeface="Times New Roman" panose="02020603050405020304" pitchFamily="18" charset="0"/>
                        </a:rPr>
                        <a:t>/</a:t>
                      </a:r>
                      <a:r>
                        <a:rPr lang="en-US" sz="2800" dirty="0" err="1">
                          <a:effectLst/>
                          <a:latin typeface="Times New Roman" panose="02020603050405020304" pitchFamily="18" charset="0"/>
                          <a:cs typeface="Times New Roman" panose="02020603050405020304" pitchFamily="18" charset="0"/>
                        </a:rPr>
                        <a:t>dòng</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6">
                        <a:lumMod val="40000"/>
                        <a:lumOff val="60000"/>
                      </a:schemeClr>
                    </a:solidFill>
                  </a:tcPr>
                </a:tc>
                <a:extLst>
                  <a:ext uri="{0D108BD9-81ED-4DB2-BD59-A6C34878D82A}">
                    <a16:rowId xmlns:a16="http://schemas.microsoft.com/office/drawing/2014/main" val="3781289054"/>
                  </a:ext>
                </a:extLst>
              </a:tr>
              <a:tr h="0">
                <a:tc>
                  <a:txBody>
                    <a:bodyPr/>
                    <a:lstStyle/>
                    <a:p>
                      <a:pPr algn="just">
                        <a:lnSpc>
                          <a:spcPct val="150000"/>
                        </a:lnSpc>
                        <a:spcAft>
                          <a:spcPts val="900"/>
                        </a:spcAft>
                      </a:pPr>
                      <a:r>
                        <a:rPr lang="en-US" sz="2800" dirty="0" err="1">
                          <a:solidFill>
                            <a:schemeClr val="tx1">
                              <a:lumMod val="75000"/>
                              <a:lumOff val="25000"/>
                            </a:schemeClr>
                          </a:solidFill>
                          <a:effectLst/>
                          <a:latin typeface="Times New Roman" panose="02020603050405020304" pitchFamily="18" charset="0"/>
                          <a:cs typeface="Times New Roman" panose="02020603050405020304" pitchFamily="18" charset="0"/>
                        </a:rPr>
                        <a:t>Cách</a:t>
                      </a:r>
                      <a:r>
                        <a:rPr lang="en-US" sz="2800" dirty="0">
                          <a:solidFill>
                            <a:schemeClr val="tx1">
                              <a:lumMod val="75000"/>
                              <a:lumOff val="25000"/>
                            </a:schemeClr>
                          </a:solidFill>
                          <a:effectLst/>
                          <a:latin typeface="Times New Roman" panose="02020603050405020304" pitchFamily="18" charset="0"/>
                          <a:cs typeface="Times New Roman" panose="02020603050405020304" pitchFamily="18" charset="0"/>
                        </a:rPr>
                        <a:t> </a:t>
                      </a:r>
                      <a:r>
                        <a:rPr lang="en-US" sz="2800" dirty="0" err="1">
                          <a:solidFill>
                            <a:schemeClr val="tx1">
                              <a:lumMod val="75000"/>
                              <a:lumOff val="25000"/>
                            </a:schemeClr>
                          </a:solidFill>
                          <a:effectLst/>
                          <a:latin typeface="Times New Roman" panose="02020603050405020304" pitchFamily="18" charset="0"/>
                          <a:cs typeface="Times New Roman" panose="02020603050405020304" pitchFamily="18" charset="0"/>
                        </a:rPr>
                        <a:t>gieo</a:t>
                      </a:r>
                      <a:r>
                        <a:rPr lang="en-US" sz="2800" dirty="0">
                          <a:solidFill>
                            <a:schemeClr val="tx1">
                              <a:lumMod val="75000"/>
                              <a:lumOff val="25000"/>
                            </a:schemeClr>
                          </a:solidFill>
                          <a:effectLst/>
                          <a:latin typeface="Times New Roman" panose="02020603050405020304" pitchFamily="18" charset="0"/>
                          <a:cs typeface="Times New Roman" panose="02020603050405020304" pitchFamily="18" charset="0"/>
                        </a:rPr>
                        <a:t> </a:t>
                      </a:r>
                      <a:r>
                        <a:rPr lang="en-US" sz="2800" dirty="0" err="1">
                          <a:solidFill>
                            <a:schemeClr val="tx1">
                              <a:lumMod val="75000"/>
                              <a:lumOff val="25000"/>
                            </a:schemeClr>
                          </a:solidFill>
                          <a:effectLst/>
                          <a:latin typeface="Times New Roman" panose="02020603050405020304" pitchFamily="18" charset="0"/>
                          <a:cs typeface="Times New Roman" panose="02020603050405020304" pitchFamily="18" charset="0"/>
                        </a:rPr>
                        <a:t>vần</a:t>
                      </a:r>
                      <a:endParaRPr lang="en-US" sz="2800" dirty="0">
                        <a:solidFill>
                          <a:schemeClr val="tx1">
                            <a:lumMod val="75000"/>
                            <a:lumOff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bg2">
                        <a:lumMod val="90000"/>
                      </a:schemeClr>
                    </a:solidFill>
                  </a:tcPr>
                </a:tc>
                <a:tc>
                  <a:txBody>
                    <a:bodyPr/>
                    <a:lstStyle/>
                    <a:p>
                      <a:pPr algn="just">
                        <a:lnSpc>
                          <a:spcPct val="150000"/>
                        </a:lnSpc>
                        <a:spcAft>
                          <a:spcPts val="900"/>
                        </a:spcAft>
                      </a:pPr>
                      <a:r>
                        <a:rPr lang="en-US" sz="2800" dirty="0" err="1">
                          <a:effectLst/>
                          <a:latin typeface="Times New Roman" panose="02020603050405020304" pitchFamily="18" charset="0"/>
                          <a:cs typeface="Times New Roman" panose="02020603050405020304" pitchFamily="18" charset="0"/>
                        </a:rPr>
                        <a:t>Vần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chân</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1">
                        <a:lumMod val="20000"/>
                        <a:lumOff val="80000"/>
                      </a:schemeClr>
                    </a:solidFill>
                  </a:tcPr>
                </a:tc>
                <a:tc>
                  <a:txBody>
                    <a:bodyPr/>
                    <a:lstStyle/>
                    <a:p>
                      <a:pPr algn="just">
                        <a:lnSpc>
                          <a:spcPct val="150000"/>
                        </a:lnSpc>
                        <a:spcAft>
                          <a:spcPts val="900"/>
                        </a:spcAft>
                      </a:pPr>
                      <a:r>
                        <a:rPr lang="en-US" sz="2800">
                          <a:effectLst/>
                          <a:latin typeface="Times New Roman" panose="02020603050405020304" pitchFamily="18" charset="0"/>
                          <a:cs typeface="Times New Roman" panose="02020603050405020304" pitchFamily="18" charset="0"/>
                        </a:rPr>
                        <a:t>Vần chân</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6">
                        <a:lumMod val="40000"/>
                        <a:lumOff val="60000"/>
                      </a:schemeClr>
                    </a:solidFill>
                  </a:tcPr>
                </a:tc>
                <a:extLst>
                  <a:ext uri="{0D108BD9-81ED-4DB2-BD59-A6C34878D82A}">
                    <a16:rowId xmlns:a16="http://schemas.microsoft.com/office/drawing/2014/main" val="3877155006"/>
                  </a:ext>
                </a:extLst>
              </a:tr>
              <a:tr h="0">
                <a:tc>
                  <a:txBody>
                    <a:bodyPr/>
                    <a:lstStyle/>
                    <a:p>
                      <a:pPr algn="just">
                        <a:lnSpc>
                          <a:spcPct val="150000"/>
                        </a:lnSpc>
                        <a:spcAft>
                          <a:spcPts val="900"/>
                        </a:spcAft>
                      </a:pPr>
                      <a:r>
                        <a:rPr lang="en-US" sz="2800" dirty="0" err="1">
                          <a:solidFill>
                            <a:schemeClr val="tx1">
                              <a:lumMod val="75000"/>
                              <a:lumOff val="25000"/>
                            </a:schemeClr>
                          </a:solidFill>
                          <a:effectLst/>
                          <a:latin typeface="Times New Roman" panose="02020603050405020304" pitchFamily="18" charset="0"/>
                          <a:cs typeface="Times New Roman" panose="02020603050405020304" pitchFamily="18" charset="0"/>
                        </a:rPr>
                        <a:t>Nhịp</a:t>
                      </a:r>
                      <a:r>
                        <a:rPr lang="en-US" sz="2800" dirty="0">
                          <a:solidFill>
                            <a:schemeClr val="tx1">
                              <a:lumMod val="75000"/>
                              <a:lumOff val="25000"/>
                            </a:schemeClr>
                          </a:solidFill>
                          <a:effectLst/>
                          <a:latin typeface="Times New Roman" panose="02020603050405020304" pitchFamily="18" charset="0"/>
                          <a:cs typeface="Times New Roman" panose="02020603050405020304" pitchFamily="18" charset="0"/>
                        </a:rPr>
                        <a:t> </a:t>
                      </a:r>
                      <a:r>
                        <a:rPr lang="en-US" sz="2800" dirty="0" err="1">
                          <a:solidFill>
                            <a:schemeClr val="tx1">
                              <a:lumMod val="75000"/>
                              <a:lumOff val="25000"/>
                            </a:schemeClr>
                          </a:solidFill>
                          <a:effectLst/>
                          <a:latin typeface="Times New Roman" panose="02020603050405020304" pitchFamily="18" charset="0"/>
                          <a:cs typeface="Times New Roman" panose="02020603050405020304" pitchFamily="18" charset="0"/>
                        </a:rPr>
                        <a:t>thơ</a:t>
                      </a:r>
                      <a:endParaRPr lang="en-US" sz="2800" dirty="0">
                        <a:solidFill>
                          <a:schemeClr val="tx1">
                            <a:lumMod val="75000"/>
                            <a:lumOff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bg2">
                        <a:lumMod val="90000"/>
                      </a:schemeClr>
                    </a:solidFill>
                  </a:tcPr>
                </a:tc>
                <a:tc>
                  <a:txBody>
                    <a:bodyPr/>
                    <a:lstStyle/>
                    <a:p>
                      <a:pPr algn="just">
                        <a:lnSpc>
                          <a:spcPct val="150000"/>
                        </a:lnSpc>
                        <a:spcAft>
                          <a:spcPts val="900"/>
                        </a:spcAft>
                      </a:pPr>
                      <a:r>
                        <a:rPr lang="en-US" sz="2800" dirty="0">
                          <a:effectLst/>
                          <a:latin typeface="Times New Roman" panose="02020603050405020304" pitchFamily="18" charset="0"/>
                          <a:cs typeface="Times New Roman" panose="02020603050405020304" pitchFamily="18" charset="0"/>
                        </a:rPr>
                        <a:t>Linh </a:t>
                      </a:r>
                      <a:r>
                        <a:rPr lang="en-US" sz="2800" dirty="0" err="1">
                          <a:effectLst/>
                          <a:latin typeface="Times New Roman" panose="02020603050405020304" pitchFamily="18" charset="0"/>
                          <a:cs typeface="Times New Roman" panose="02020603050405020304" pitchFamily="18" charset="0"/>
                        </a:rPr>
                        <a:t>hoạt</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biến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tấu</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trên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nền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nhịp</a:t>
                      </a:r>
                      <a:r>
                        <a:rPr lang="en-US" sz="2800" dirty="0">
                          <a:effectLst/>
                          <a:latin typeface="Times New Roman" panose="02020603050405020304" pitchFamily="18" charset="0"/>
                          <a:cs typeface="Times New Roman" panose="02020603050405020304" pitchFamily="18" charset="0"/>
                        </a:rPr>
                        <a:t> 2/2</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1">
                        <a:lumMod val="20000"/>
                        <a:lumOff val="80000"/>
                      </a:schemeClr>
                    </a:solidFill>
                  </a:tcPr>
                </a:tc>
                <a:tc>
                  <a:txBody>
                    <a:bodyPr/>
                    <a:lstStyle/>
                    <a:p>
                      <a:pPr algn="just">
                        <a:lnSpc>
                          <a:spcPct val="150000"/>
                        </a:lnSpc>
                        <a:spcAft>
                          <a:spcPts val="900"/>
                        </a:spcAft>
                      </a:pPr>
                      <a:r>
                        <a:rPr lang="en-US" sz="2800" dirty="0">
                          <a:effectLst/>
                          <a:latin typeface="Times New Roman" panose="02020603050405020304" pitchFamily="18" charset="0"/>
                          <a:cs typeface="Times New Roman" panose="02020603050405020304" pitchFamily="18" charset="0"/>
                        </a:rPr>
                        <a:t>Linh </a:t>
                      </a:r>
                      <a:r>
                        <a:rPr lang="en-US" sz="2800" dirty="0" err="1">
                          <a:effectLst/>
                          <a:latin typeface="Times New Roman" panose="02020603050405020304" pitchFamily="18" charset="0"/>
                          <a:cs typeface="Times New Roman" panose="02020603050405020304" pitchFamily="18" charset="0"/>
                        </a:rPr>
                        <a:t>hoạt</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biến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tấu</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trên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nền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nhịp</a:t>
                      </a:r>
                      <a:r>
                        <a:rPr lang="en-US" sz="2800" dirty="0">
                          <a:effectLst/>
                          <a:latin typeface="Times New Roman" panose="02020603050405020304" pitchFamily="18" charset="0"/>
                          <a:cs typeface="Times New Roman" panose="02020603050405020304" pitchFamily="18" charset="0"/>
                        </a:rPr>
                        <a:t> 2/3</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6">
                        <a:lumMod val="40000"/>
                        <a:lumOff val="60000"/>
                      </a:schemeClr>
                    </a:solidFill>
                  </a:tcPr>
                </a:tc>
                <a:extLst>
                  <a:ext uri="{0D108BD9-81ED-4DB2-BD59-A6C34878D82A}">
                    <a16:rowId xmlns:a16="http://schemas.microsoft.com/office/drawing/2014/main" val="2502106643"/>
                  </a:ext>
                </a:extLst>
              </a:tr>
              <a:tr h="0">
                <a:tc>
                  <a:txBody>
                    <a:bodyPr/>
                    <a:lstStyle/>
                    <a:p>
                      <a:pPr algn="just">
                        <a:lnSpc>
                          <a:spcPct val="150000"/>
                        </a:lnSpc>
                        <a:spcAft>
                          <a:spcPts val="900"/>
                        </a:spcAft>
                      </a:pPr>
                      <a:r>
                        <a:rPr lang="en-US" sz="2800" dirty="0">
                          <a:solidFill>
                            <a:schemeClr val="tx1">
                              <a:lumMod val="75000"/>
                              <a:lumOff val="25000"/>
                            </a:schemeClr>
                          </a:solidFill>
                          <a:effectLst/>
                          <a:latin typeface="Times New Roman" panose="02020603050405020304" pitchFamily="18" charset="0"/>
                          <a:cs typeface="Times New Roman" panose="02020603050405020304" pitchFamily="18" charset="0"/>
                        </a:rPr>
                        <a:t>Chia </a:t>
                      </a:r>
                      <a:r>
                        <a:rPr lang="en-US" sz="2800" dirty="0" err="1">
                          <a:solidFill>
                            <a:schemeClr val="tx1">
                              <a:lumMod val="75000"/>
                              <a:lumOff val="25000"/>
                            </a:schemeClr>
                          </a:solidFill>
                          <a:effectLst/>
                          <a:latin typeface="Times New Roman" panose="02020603050405020304" pitchFamily="18" charset="0"/>
                          <a:cs typeface="Times New Roman" panose="02020603050405020304" pitchFamily="18" charset="0"/>
                        </a:rPr>
                        <a:t>khổ</a:t>
                      </a:r>
                      <a:endParaRPr lang="en-US" sz="2800" dirty="0">
                        <a:solidFill>
                          <a:schemeClr val="tx1">
                            <a:lumMod val="75000"/>
                            <a:lumOff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bg2">
                        <a:lumMod val="90000"/>
                      </a:schemeClr>
                    </a:solidFill>
                  </a:tcPr>
                </a:tc>
                <a:tc>
                  <a:txBody>
                    <a:bodyPr/>
                    <a:lstStyle/>
                    <a:p>
                      <a:pPr algn="just">
                        <a:lnSpc>
                          <a:spcPct val="150000"/>
                        </a:lnSpc>
                        <a:spcAft>
                          <a:spcPts val="900"/>
                        </a:spcAft>
                      </a:pPr>
                      <a:r>
                        <a:rPr lang="en-US" sz="2800" dirty="0">
                          <a:effectLst/>
                          <a:latin typeface="Times New Roman" panose="02020603050405020304" pitchFamily="18" charset="0"/>
                          <a:cs typeface="Times New Roman" panose="02020603050405020304" pitchFamily="18" charset="0"/>
                        </a:rPr>
                        <a:t>9 </a:t>
                      </a:r>
                      <a:r>
                        <a:rPr lang="en-US" sz="2800" dirty="0" err="1">
                          <a:effectLst/>
                          <a:latin typeface="Times New Roman" panose="02020603050405020304" pitchFamily="18" charset="0"/>
                          <a:cs typeface="Times New Roman" panose="02020603050405020304" pitchFamily="18" charset="0"/>
                        </a:rPr>
                        <a:t>khổ</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trong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đó</a:t>
                      </a:r>
                      <a:r>
                        <a:rPr lang="en-US" sz="2800" dirty="0">
                          <a:effectLst/>
                          <a:latin typeface="Times New Roman" panose="02020603050405020304" pitchFamily="18" charset="0"/>
                          <a:cs typeface="Times New Roman" panose="02020603050405020304" pitchFamily="18" charset="0"/>
                        </a:rPr>
                        <a:t> 2 </a:t>
                      </a:r>
                      <a:r>
                        <a:rPr lang="en-US" sz="2800" dirty="0" err="1">
                          <a:effectLst/>
                          <a:latin typeface="Times New Roman" panose="02020603050405020304" pitchFamily="18" charset="0"/>
                          <a:cs typeface="Times New Roman" panose="02020603050405020304" pitchFamily="18" charset="0"/>
                        </a:rPr>
                        <a:t>khổ</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đặc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biệt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1">
                        <a:lumMod val="20000"/>
                        <a:lumOff val="80000"/>
                      </a:schemeClr>
                    </a:solidFill>
                  </a:tcPr>
                </a:tc>
                <a:tc>
                  <a:txBody>
                    <a:bodyPr/>
                    <a:lstStyle/>
                    <a:p>
                      <a:pPr algn="just">
                        <a:lnSpc>
                          <a:spcPct val="150000"/>
                        </a:lnSpc>
                        <a:spcAft>
                          <a:spcPts val="900"/>
                        </a:spcAft>
                      </a:pPr>
                      <a:r>
                        <a:rPr lang="en-US" sz="2800" dirty="0">
                          <a:effectLst/>
                          <a:latin typeface="Times New Roman" panose="02020603050405020304" pitchFamily="18" charset="0"/>
                          <a:cs typeface="Times New Roman" panose="02020603050405020304" pitchFamily="18" charset="0"/>
                        </a:rPr>
                        <a:t>4 </a:t>
                      </a:r>
                      <a:r>
                        <a:rPr lang="en-US" sz="2800" dirty="0" err="1">
                          <a:effectLst/>
                          <a:latin typeface="Times New Roman" panose="02020603050405020304" pitchFamily="18" charset="0"/>
                          <a:cs typeface="Times New Roman" panose="02020603050405020304" pitchFamily="18" charset="0"/>
                        </a:rPr>
                        <a:t>khổ</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trong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đó</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có</a:t>
                      </a:r>
                      <a:r>
                        <a:rPr lang="en-US" sz="2800" dirty="0">
                          <a:effectLst/>
                          <a:latin typeface="Times New Roman" panose="02020603050405020304" pitchFamily="18" charset="0"/>
                          <a:cs typeface="Times New Roman" panose="02020603050405020304" pitchFamily="18" charset="0"/>
                        </a:rPr>
                        <a:t> 1 </a:t>
                      </a:r>
                      <a:r>
                        <a:rPr lang="en-US" sz="2800" dirty="0" err="1">
                          <a:effectLst/>
                          <a:latin typeface="Times New Roman" panose="02020603050405020304" pitchFamily="18" charset="0"/>
                          <a:cs typeface="Times New Roman" panose="02020603050405020304" pitchFamily="18" charset="0"/>
                        </a:rPr>
                        <a:t>khổ</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đặc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biệt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6">
                        <a:lumMod val="40000"/>
                        <a:lumOff val="60000"/>
                      </a:schemeClr>
                    </a:solidFill>
                  </a:tcPr>
                </a:tc>
                <a:extLst>
                  <a:ext uri="{0D108BD9-81ED-4DB2-BD59-A6C34878D82A}">
                    <a16:rowId xmlns:a16="http://schemas.microsoft.com/office/drawing/2014/main" val="3069136225"/>
                  </a:ext>
                </a:extLst>
              </a:tr>
            </a:tbl>
          </a:graphicData>
        </a:graphic>
      </p:graphicFrame>
      <p:sp>
        <p:nvSpPr>
          <p:cNvPr id="8" name="Rectangle 3">
            <a:extLst>
              <a:ext uri="{FF2B5EF4-FFF2-40B4-BE49-F238E27FC236}">
                <a16:creationId xmlns:a16="http://schemas.microsoft.com/office/drawing/2014/main" id="{425C4EC1-01A7-9F85-3EF1-E52769772AE9}"/>
              </a:ext>
            </a:extLst>
          </p:cNvPr>
          <p:cNvSpPr>
            <a:spLocks noChangeArrowheads="1"/>
          </p:cNvSpPr>
          <p:nvPr/>
        </p:nvSpPr>
        <p:spPr bwMode="auto">
          <a:xfrm>
            <a:off x="3791823" y="424215"/>
            <a:ext cx="4990603"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3200" b="1"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 </a:t>
            </a:r>
            <a:r>
              <a:rPr kumimoji="0" lang="en-US" altLang="en-US" sz="3200" b="1"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Đặc</a:t>
            </a:r>
            <a:r>
              <a:rPr kumimoji="0" lang="en-US" altLang="en-US" sz="3200" b="1"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200" b="1"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điểm</a:t>
            </a:r>
            <a:r>
              <a:rPr kumimoji="0" lang="en-US" altLang="en-US" sz="3200" b="1"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200" b="1"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kumimoji="0" lang="en-US" altLang="en-US" sz="3200" b="1"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200" b="1"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hình</a:t>
            </a:r>
            <a:r>
              <a:rPr kumimoji="0" lang="en-US" altLang="en-US" sz="3200" b="1"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200" b="1"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thức</a:t>
            </a:r>
            <a:endParaRPr kumimoji="0" lang="en-US" altLang="en-US" sz="32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08415721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barn(inVertical)">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C3F83E9-98B9-7095-5B89-E0E76BD96341}"/>
              </a:ext>
            </a:extLst>
          </p:cNvPr>
          <p:cNvPicPr>
            <a:picLocks noChangeAspect="1"/>
          </p:cNvPicPr>
          <p:nvPr/>
        </p:nvPicPr>
        <p:blipFill>
          <a:blip r:embed="rId2"/>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B4E713DB-9486-6D2D-29C9-F9A69747F12F}"/>
              </a:ext>
            </a:extLst>
          </p:cNvPr>
          <p:cNvSpPr txBox="1"/>
          <p:nvPr/>
        </p:nvSpPr>
        <p:spPr>
          <a:xfrm>
            <a:off x="1686186" y="156108"/>
            <a:ext cx="9018165" cy="742832"/>
          </a:xfrm>
          <a:prstGeom prst="rect">
            <a:avLst/>
          </a:prstGeom>
          <a:noFill/>
        </p:spPr>
        <p:txBody>
          <a:bodyPr wrap="square">
            <a:spAutoFit/>
          </a:bodyPr>
          <a:lstStyle/>
          <a:p>
            <a:pPr algn="just">
              <a:lnSpc>
                <a:spcPct val="150000"/>
              </a:lnSpc>
            </a:pP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2.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ảnh</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mẹ</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kí</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ức</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con</a:t>
            </a:r>
            <a:endParaRPr lang="en-US" sz="3200" dirty="0">
              <a:effectLst/>
              <a:latin typeface=".VnTime" panose="020B7200000000000000" pitchFamily="34" charset="0"/>
              <a:ea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9275D4D2-A761-CE6D-2C83-6457458CBA7B}"/>
              </a:ext>
            </a:extLst>
          </p:cNvPr>
          <p:cNvPicPr>
            <a:picLocks noChangeAspect="1"/>
          </p:cNvPicPr>
          <p:nvPr/>
        </p:nvPicPr>
        <p:blipFill>
          <a:blip r:embed="rId3"/>
          <a:stretch>
            <a:fillRect/>
          </a:stretch>
        </p:blipFill>
        <p:spPr>
          <a:xfrm>
            <a:off x="1686186" y="1055048"/>
            <a:ext cx="9185946" cy="5060119"/>
          </a:xfrm>
          <a:prstGeom prst="rect">
            <a:avLst/>
          </a:prstGeom>
        </p:spPr>
      </p:pic>
    </p:spTree>
    <p:extLst>
      <p:ext uri="{BB962C8B-B14F-4D97-AF65-F5344CB8AC3E}">
        <p14:creationId xmlns:p14="http://schemas.microsoft.com/office/powerpoint/2010/main" val="2376255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fltVal val="0"/>
                                          </p:val>
                                        </p:tav>
                                        <p:tav tm="100000">
                                          <p:val>
                                            <p:strVal val="#ppt_w"/>
                                          </p:val>
                                        </p:tav>
                                      </p:tavLst>
                                    </p:anim>
                                    <p:anim calcmode="lin" valueType="num">
                                      <p:cBhvr>
                                        <p:cTn id="15" dur="500" fill="hold"/>
                                        <p:tgtEl>
                                          <p:spTgt spid="3"/>
                                        </p:tgtEl>
                                        <p:attrNameLst>
                                          <p:attrName>ppt_h</p:attrName>
                                        </p:attrNameLst>
                                      </p:cBhvr>
                                      <p:tavLst>
                                        <p:tav tm="0">
                                          <p:val>
                                            <p:fltVal val="0"/>
                                          </p:val>
                                        </p:tav>
                                        <p:tav tm="100000">
                                          <p:val>
                                            <p:strVal val="#ppt_h"/>
                                          </p:val>
                                        </p:tav>
                                      </p:tavLst>
                                    </p:anim>
                                    <p:animEffect transition="in" filter="fade">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C3F83E9-98B9-7095-5B89-E0E76BD96341}"/>
              </a:ext>
            </a:extLst>
          </p:cNvPr>
          <p:cNvPicPr>
            <a:picLocks noChangeAspect="1"/>
          </p:cNvPicPr>
          <p:nvPr/>
        </p:nvPicPr>
        <p:blipFill>
          <a:blip r:embed="rId2"/>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35931725-8B6C-641C-A4D3-840C4AC850AD}"/>
              </a:ext>
            </a:extLst>
          </p:cNvPr>
          <p:cNvSpPr txBox="1"/>
          <p:nvPr/>
        </p:nvSpPr>
        <p:spPr>
          <a:xfrm>
            <a:off x="282603" y="2321785"/>
            <a:ext cx="2807165" cy="1384995"/>
          </a:xfrm>
          <a:prstGeom prst="rect">
            <a:avLst/>
          </a:prstGeom>
          <a:noFill/>
        </p:spPr>
        <p:txBody>
          <a:bodyPr wrap="square">
            <a:spAutoFit/>
          </a:bodyPr>
          <a:lstStyle/>
          <a:p>
            <a:pPr algn="just"/>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Hoàn</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cảnh</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con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thổ</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lộ</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tâm</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tư</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tình</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cảmnấu</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xôi</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b="1" dirty="0">
              <a:effectLst/>
              <a:latin typeface=".VnTime" panose="020B7200000000000000" pitchFamily="34" charset="0"/>
              <a:ea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8B44498C-A2D1-8FFA-0B00-82573D637B46}"/>
              </a:ext>
            </a:extLst>
          </p:cNvPr>
          <p:cNvSpPr txBox="1"/>
          <p:nvPr/>
        </p:nvSpPr>
        <p:spPr>
          <a:xfrm>
            <a:off x="1686186" y="156108"/>
            <a:ext cx="9018165" cy="742832"/>
          </a:xfrm>
          <a:prstGeom prst="rect">
            <a:avLst/>
          </a:prstGeom>
          <a:noFill/>
        </p:spPr>
        <p:txBody>
          <a:bodyPr wrap="square">
            <a:spAutoFit/>
          </a:bodyPr>
          <a:lstStyle/>
          <a:p>
            <a:pPr algn="just">
              <a:lnSpc>
                <a:spcPct val="150000"/>
              </a:lnSpc>
            </a:pP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2.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ảnh</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mẹ</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kí</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ức</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con</a:t>
            </a:r>
            <a:endParaRPr lang="en-US" sz="3200" dirty="0">
              <a:effectLst/>
              <a:latin typeface=".VnTime" panose="020B7200000000000000" pitchFamily="34" charset="0"/>
              <a:ea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F0572C64-D852-B1A9-6221-76DEAF2C43C3}"/>
              </a:ext>
            </a:extLst>
          </p:cNvPr>
          <p:cNvSpPr txBox="1"/>
          <p:nvPr/>
        </p:nvSpPr>
        <p:spPr>
          <a:xfrm>
            <a:off x="3932340" y="1327050"/>
            <a:ext cx="3751976" cy="1384995"/>
          </a:xfrm>
          <a:prstGeom prst="rect">
            <a:avLst/>
          </a:prstGeom>
          <a:noFill/>
        </p:spPr>
        <p:txBody>
          <a:bodyPr wrap="square">
            <a:spAutoFit/>
          </a:bodyPr>
          <a:lstStyle/>
          <a:p>
            <a:pPr algn="just"/>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Trên</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đường</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hành</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quân</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ra</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mặt</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trận</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anh</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gặp</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lá</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cơm</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nếp</a:t>
            </a:r>
            <a:endParaRPr lang="en-US" sz="2800" b="1" dirty="0">
              <a:effectLst/>
              <a:latin typeface=".VnTime" panose="020B7200000000000000" pitchFamily="34" charset="0"/>
              <a:ea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92986D37-D7AD-9EF2-01DB-22EE4437B7F7}"/>
              </a:ext>
            </a:extLst>
          </p:cNvPr>
          <p:cNvSpPr txBox="1"/>
          <p:nvPr/>
        </p:nvSpPr>
        <p:spPr>
          <a:xfrm>
            <a:off x="3901403" y="3622304"/>
            <a:ext cx="3537008" cy="1384995"/>
          </a:xfrm>
          <a:prstGeom prst="rect">
            <a:avLst/>
          </a:prstGeom>
          <a:noFill/>
        </p:spPr>
        <p:txBody>
          <a:bodyPr wrap="square">
            <a:spAutoFit/>
          </a:bodyPr>
          <a:lstStyle/>
          <a:p>
            <a:pPr algn="just"/>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Chính</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hương</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vị</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lá</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cơm</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nếp</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đã</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gợi</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cho</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anh</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nhớ</a:t>
            </a:r>
            <a:endParaRPr lang="en-US" sz="2800" b="1" dirty="0">
              <a:effectLst/>
              <a:latin typeface=".VnTime" panose="020B7200000000000000" pitchFamily="34" charset="0"/>
              <a:ea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3384363A-152F-3968-BDF8-F0C67F5D9955}"/>
              </a:ext>
            </a:extLst>
          </p:cNvPr>
          <p:cNvPicPr>
            <a:picLocks noChangeAspect="1"/>
          </p:cNvPicPr>
          <p:nvPr/>
        </p:nvPicPr>
        <p:blipFill>
          <a:blip r:embed="rId3"/>
          <a:stretch>
            <a:fillRect/>
          </a:stretch>
        </p:blipFill>
        <p:spPr>
          <a:xfrm>
            <a:off x="8800137" y="2137982"/>
            <a:ext cx="2609850" cy="1752600"/>
          </a:xfrm>
          <a:prstGeom prst="rect">
            <a:avLst/>
          </a:prstGeom>
        </p:spPr>
      </p:pic>
      <p:pic>
        <p:nvPicPr>
          <p:cNvPr id="3074" name="Picture 2" descr="Nguồn gốc ra đời và ý nghĩa ngày của Mẹ">
            <a:extLst>
              <a:ext uri="{FF2B5EF4-FFF2-40B4-BE49-F238E27FC236}">
                <a16:creationId xmlns:a16="http://schemas.microsoft.com/office/drawing/2014/main" id="{C0D1576C-05AB-1D5A-0B03-044A599FD54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00137" y="4314801"/>
            <a:ext cx="2857500" cy="1600200"/>
          </a:xfrm>
          <a:prstGeom prst="rect">
            <a:avLst/>
          </a:prstGeom>
          <a:noFill/>
          <a:extLst>
            <a:ext uri="{909E8E84-426E-40DD-AFC4-6F175D3DCCD1}">
              <a14:hiddenFill xmlns:a14="http://schemas.microsoft.com/office/drawing/2010/main">
                <a:solidFill>
                  <a:srgbClr val="FFFFFF"/>
                </a:solidFill>
              </a14:hiddenFill>
            </a:ext>
          </a:extLst>
        </p:spPr>
      </p:pic>
      <p:cxnSp>
        <p:nvCxnSpPr>
          <p:cNvPr id="14" name="Straight Arrow Connector 13">
            <a:extLst>
              <a:ext uri="{FF2B5EF4-FFF2-40B4-BE49-F238E27FC236}">
                <a16:creationId xmlns:a16="http://schemas.microsoft.com/office/drawing/2014/main" id="{F8973B4A-4EC4-75DB-E8CE-04E88322BC98}"/>
              </a:ext>
            </a:extLst>
          </p:cNvPr>
          <p:cNvCxnSpPr>
            <a:cxnSpLocks/>
            <a:endCxn id="7" idx="1"/>
          </p:cNvCxnSpPr>
          <p:nvPr/>
        </p:nvCxnSpPr>
        <p:spPr>
          <a:xfrm flipV="1">
            <a:off x="3154680" y="2019548"/>
            <a:ext cx="777660" cy="966069"/>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341A53E5-B8E6-7A4D-C125-B0B85DBF3DC0}"/>
              </a:ext>
            </a:extLst>
          </p:cNvPr>
          <p:cNvCxnSpPr>
            <a:cxnSpLocks/>
          </p:cNvCxnSpPr>
          <p:nvPr/>
        </p:nvCxnSpPr>
        <p:spPr>
          <a:xfrm>
            <a:off x="3154680" y="3041426"/>
            <a:ext cx="850392" cy="89998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E2AA3271-6E29-6688-DF19-6B72554940F7}"/>
              </a:ext>
            </a:extLst>
          </p:cNvPr>
          <p:cNvCxnSpPr>
            <a:cxnSpLocks/>
          </p:cNvCxnSpPr>
          <p:nvPr/>
        </p:nvCxnSpPr>
        <p:spPr>
          <a:xfrm flipV="1">
            <a:off x="7438411" y="3235696"/>
            <a:ext cx="1371488" cy="733188"/>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F25C6694-0D18-4104-DAB9-50E26BDA40FA}"/>
              </a:ext>
            </a:extLst>
          </p:cNvPr>
          <p:cNvCxnSpPr>
            <a:cxnSpLocks/>
          </p:cNvCxnSpPr>
          <p:nvPr/>
        </p:nvCxnSpPr>
        <p:spPr>
          <a:xfrm>
            <a:off x="7438411" y="4280737"/>
            <a:ext cx="1691050" cy="56929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2764257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barn(inVertical)">
                                      <p:cBhvr>
                                        <p:cTn id="19" dur="500"/>
                                        <p:tgtEl>
                                          <p:spTgt spid="14"/>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barn(inVertical)">
                                      <p:cBhvr>
                                        <p:cTn id="27" dur="500"/>
                                        <p:tgtEl>
                                          <p:spTgt spid="17"/>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barn(inVertical)">
                                      <p:cBhvr>
                                        <p:cTn id="30" dur="500"/>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3"/>
                                        </p:tgtEl>
                                        <p:attrNameLst>
                                          <p:attrName>style.visibility</p:attrName>
                                        </p:attrNameLst>
                                      </p:cBhvr>
                                      <p:to>
                                        <p:strVal val="visible"/>
                                      </p:to>
                                    </p:set>
                                    <p:anim calcmode="lin" valueType="num">
                                      <p:cBhvr>
                                        <p:cTn id="35" dur="500" fill="hold"/>
                                        <p:tgtEl>
                                          <p:spTgt spid="3"/>
                                        </p:tgtEl>
                                        <p:attrNameLst>
                                          <p:attrName>ppt_w</p:attrName>
                                        </p:attrNameLst>
                                      </p:cBhvr>
                                      <p:tavLst>
                                        <p:tav tm="0">
                                          <p:val>
                                            <p:fltVal val="0"/>
                                          </p:val>
                                        </p:tav>
                                        <p:tav tm="100000">
                                          <p:val>
                                            <p:strVal val="#ppt_w"/>
                                          </p:val>
                                        </p:tav>
                                      </p:tavLst>
                                    </p:anim>
                                    <p:anim calcmode="lin" valueType="num">
                                      <p:cBhvr>
                                        <p:cTn id="36" dur="500" fill="hold"/>
                                        <p:tgtEl>
                                          <p:spTgt spid="3"/>
                                        </p:tgtEl>
                                        <p:attrNameLst>
                                          <p:attrName>ppt_h</p:attrName>
                                        </p:attrNameLst>
                                      </p:cBhvr>
                                      <p:tavLst>
                                        <p:tav tm="0">
                                          <p:val>
                                            <p:fltVal val="0"/>
                                          </p:val>
                                        </p:tav>
                                        <p:tav tm="100000">
                                          <p:val>
                                            <p:strVal val="#ppt_h"/>
                                          </p:val>
                                        </p:tav>
                                      </p:tavLst>
                                    </p:anim>
                                    <p:animEffect transition="in" filter="fade">
                                      <p:cBhvr>
                                        <p:cTn id="37" dur="500"/>
                                        <p:tgtEl>
                                          <p:spTgt spid="3"/>
                                        </p:tgtEl>
                                      </p:cBhvr>
                                    </p:animEffect>
                                  </p:childTnLst>
                                </p:cTn>
                              </p:par>
                              <p:par>
                                <p:cTn id="38" presetID="53" presetClass="entr" presetSubtype="16" fill="hold" nodeType="withEffect">
                                  <p:stCondLst>
                                    <p:cond delay="0"/>
                                  </p:stCondLst>
                                  <p:childTnLst>
                                    <p:set>
                                      <p:cBhvr>
                                        <p:cTn id="39" dur="1" fill="hold">
                                          <p:stCondLst>
                                            <p:cond delay="0"/>
                                          </p:stCondLst>
                                        </p:cTn>
                                        <p:tgtEl>
                                          <p:spTgt spid="21"/>
                                        </p:tgtEl>
                                        <p:attrNameLst>
                                          <p:attrName>style.visibility</p:attrName>
                                        </p:attrNameLst>
                                      </p:cBhvr>
                                      <p:to>
                                        <p:strVal val="visible"/>
                                      </p:to>
                                    </p:set>
                                    <p:anim calcmode="lin" valueType="num">
                                      <p:cBhvr>
                                        <p:cTn id="40" dur="500" fill="hold"/>
                                        <p:tgtEl>
                                          <p:spTgt spid="21"/>
                                        </p:tgtEl>
                                        <p:attrNameLst>
                                          <p:attrName>ppt_w</p:attrName>
                                        </p:attrNameLst>
                                      </p:cBhvr>
                                      <p:tavLst>
                                        <p:tav tm="0">
                                          <p:val>
                                            <p:fltVal val="0"/>
                                          </p:val>
                                        </p:tav>
                                        <p:tav tm="100000">
                                          <p:val>
                                            <p:strVal val="#ppt_w"/>
                                          </p:val>
                                        </p:tav>
                                      </p:tavLst>
                                    </p:anim>
                                    <p:anim calcmode="lin" valueType="num">
                                      <p:cBhvr>
                                        <p:cTn id="41" dur="500" fill="hold"/>
                                        <p:tgtEl>
                                          <p:spTgt spid="21"/>
                                        </p:tgtEl>
                                        <p:attrNameLst>
                                          <p:attrName>ppt_h</p:attrName>
                                        </p:attrNameLst>
                                      </p:cBhvr>
                                      <p:tavLst>
                                        <p:tav tm="0">
                                          <p:val>
                                            <p:fltVal val="0"/>
                                          </p:val>
                                        </p:tav>
                                        <p:tav tm="100000">
                                          <p:val>
                                            <p:strVal val="#ppt_h"/>
                                          </p:val>
                                        </p:tav>
                                      </p:tavLst>
                                    </p:anim>
                                    <p:animEffect transition="in" filter="fade">
                                      <p:cBhvr>
                                        <p:cTn id="42" dur="500"/>
                                        <p:tgtEl>
                                          <p:spTgt spid="21"/>
                                        </p:tgtEl>
                                      </p:cBhvr>
                                    </p:animEffect>
                                  </p:childTnLst>
                                </p:cTn>
                              </p:par>
                            </p:childTnLst>
                          </p:cTn>
                        </p:par>
                      </p:childTnLst>
                    </p:cTn>
                  </p:par>
                  <p:par>
                    <p:cTn id="43" fill="hold">
                      <p:stCondLst>
                        <p:cond delay="indefinite"/>
                      </p:stCondLst>
                      <p:childTnLst>
                        <p:par>
                          <p:cTn id="44" fill="hold">
                            <p:stCondLst>
                              <p:cond delay="0"/>
                            </p:stCondLst>
                            <p:childTnLst>
                              <p:par>
                                <p:cTn id="45" presetID="53" presetClass="entr" presetSubtype="16" fill="hold" nodeType="clickEffect">
                                  <p:stCondLst>
                                    <p:cond delay="0"/>
                                  </p:stCondLst>
                                  <p:childTnLst>
                                    <p:set>
                                      <p:cBhvr>
                                        <p:cTn id="46" dur="1" fill="hold">
                                          <p:stCondLst>
                                            <p:cond delay="0"/>
                                          </p:stCondLst>
                                        </p:cTn>
                                        <p:tgtEl>
                                          <p:spTgt spid="24"/>
                                        </p:tgtEl>
                                        <p:attrNameLst>
                                          <p:attrName>style.visibility</p:attrName>
                                        </p:attrNameLst>
                                      </p:cBhvr>
                                      <p:to>
                                        <p:strVal val="visible"/>
                                      </p:to>
                                    </p:set>
                                    <p:anim calcmode="lin" valueType="num">
                                      <p:cBhvr>
                                        <p:cTn id="47" dur="500" fill="hold"/>
                                        <p:tgtEl>
                                          <p:spTgt spid="24"/>
                                        </p:tgtEl>
                                        <p:attrNameLst>
                                          <p:attrName>ppt_w</p:attrName>
                                        </p:attrNameLst>
                                      </p:cBhvr>
                                      <p:tavLst>
                                        <p:tav tm="0">
                                          <p:val>
                                            <p:fltVal val="0"/>
                                          </p:val>
                                        </p:tav>
                                        <p:tav tm="100000">
                                          <p:val>
                                            <p:strVal val="#ppt_w"/>
                                          </p:val>
                                        </p:tav>
                                      </p:tavLst>
                                    </p:anim>
                                    <p:anim calcmode="lin" valueType="num">
                                      <p:cBhvr>
                                        <p:cTn id="48" dur="500" fill="hold"/>
                                        <p:tgtEl>
                                          <p:spTgt spid="24"/>
                                        </p:tgtEl>
                                        <p:attrNameLst>
                                          <p:attrName>ppt_h</p:attrName>
                                        </p:attrNameLst>
                                      </p:cBhvr>
                                      <p:tavLst>
                                        <p:tav tm="0">
                                          <p:val>
                                            <p:fltVal val="0"/>
                                          </p:val>
                                        </p:tav>
                                        <p:tav tm="100000">
                                          <p:val>
                                            <p:strVal val="#ppt_h"/>
                                          </p:val>
                                        </p:tav>
                                      </p:tavLst>
                                    </p:anim>
                                    <p:animEffect transition="in" filter="fade">
                                      <p:cBhvr>
                                        <p:cTn id="49" dur="500"/>
                                        <p:tgtEl>
                                          <p:spTgt spid="24"/>
                                        </p:tgtEl>
                                      </p:cBhvr>
                                    </p:animEffect>
                                  </p:childTnLst>
                                </p:cTn>
                              </p:par>
                              <p:par>
                                <p:cTn id="50" presetID="53" presetClass="entr" presetSubtype="16" fill="hold" nodeType="withEffect">
                                  <p:stCondLst>
                                    <p:cond delay="0"/>
                                  </p:stCondLst>
                                  <p:childTnLst>
                                    <p:set>
                                      <p:cBhvr>
                                        <p:cTn id="51" dur="1" fill="hold">
                                          <p:stCondLst>
                                            <p:cond delay="0"/>
                                          </p:stCondLst>
                                        </p:cTn>
                                        <p:tgtEl>
                                          <p:spTgt spid="3074"/>
                                        </p:tgtEl>
                                        <p:attrNameLst>
                                          <p:attrName>style.visibility</p:attrName>
                                        </p:attrNameLst>
                                      </p:cBhvr>
                                      <p:to>
                                        <p:strVal val="visible"/>
                                      </p:to>
                                    </p:set>
                                    <p:anim calcmode="lin" valueType="num">
                                      <p:cBhvr>
                                        <p:cTn id="52" dur="500" fill="hold"/>
                                        <p:tgtEl>
                                          <p:spTgt spid="3074"/>
                                        </p:tgtEl>
                                        <p:attrNameLst>
                                          <p:attrName>ppt_w</p:attrName>
                                        </p:attrNameLst>
                                      </p:cBhvr>
                                      <p:tavLst>
                                        <p:tav tm="0">
                                          <p:val>
                                            <p:fltVal val="0"/>
                                          </p:val>
                                        </p:tav>
                                        <p:tav tm="100000">
                                          <p:val>
                                            <p:strVal val="#ppt_w"/>
                                          </p:val>
                                        </p:tav>
                                      </p:tavLst>
                                    </p:anim>
                                    <p:anim calcmode="lin" valueType="num">
                                      <p:cBhvr>
                                        <p:cTn id="53" dur="500" fill="hold"/>
                                        <p:tgtEl>
                                          <p:spTgt spid="3074"/>
                                        </p:tgtEl>
                                        <p:attrNameLst>
                                          <p:attrName>ppt_h</p:attrName>
                                        </p:attrNameLst>
                                      </p:cBhvr>
                                      <p:tavLst>
                                        <p:tav tm="0">
                                          <p:val>
                                            <p:fltVal val="0"/>
                                          </p:val>
                                        </p:tav>
                                        <p:tav tm="100000">
                                          <p:val>
                                            <p:strVal val="#ppt_h"/>
                                          </p:val>
                                        </p:tav>
                                      </p:tavLst>
                                    </p:anim>
                                    <p:animEffect transition="in" filter="fade">
                                      <p:cBhvr>
                                        <p:cTn id="54"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C3F83E9-98B9-7095-5B89-E0E76BD96341}"/>
              </a:ext>
            </a:extLst>
          </p:cNvPr>
          <p:cNvPicPr>
            <a:picLocks noChangeAspect="1"/>
          </p:cNvPicPr>
          <p:nvPr/>
        </p:nvPicPr>
        <p:blipFill>
          <a:blip r:embed="rId2"/>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E6151FDE-E686-893B-84D9-2595347B63BE}"/>
              </a:ext>
            </a:extLst>
          </p:cNvPr>
          <p:cNvSpPr txBox="1"/>
          <p:nvPr/>
        </p:nvSpPr>
        <p:spPr>
          <a:xfrm>
            <a:off x="785523" y="2769303"/>
            <a:ext cx="1966821" cy="523220"/>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just"/>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Hoàn</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cảnh</a:t>
            </a:r>
            <a:endParaRPr lang="en-US" sz="2800" b="1" dirty="0">
              <a:effectLst/>
              <a:latin typeface=".VnTime" panose="020B7200000000000000" pitchFamily="34" charset="0"/>
              <a:ea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7AAE8E85-C0DB-769B-B44D-9557B64ECDD0}"/>
              </a:ext>
            </a:extLst>
          </p:cNvPr>
          <p:cNvSpPr txBox="1"/>
          <p:nvPr/>
        </p:nvSpPr>
        <p:spPr>
          <a:xfrm>
            <a:off x="1686186" y="156108"/>
            <a:ext cx="9018165" cy="742832"/>
          </a:xfrm>
          <a:prstGeom prst="rect">
            <a:avLst/>
          </a:prstGeom>
          <a:noFill/>
        </p:spPr>
        <p:txBody>
          <a:bodyPr wrap="square">
            <a:spAutoFit/>
          </a:bodyPr>
          <a:lstStyle/>
          <a:p>
            <a:pPr algn="just">
              <a:lnSpc>
                <a:spcPct val="150000"/>
              </a:lnSpc>
            </a:pP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2.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ảnh</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mẹ</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kí</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ức</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con</a:t>
            </a:r>
            <a:endParaRPr lang="en-US" sz="3200" dirty="0">
              <a:effectLst/>
              <a:latin typeface=".VnTime" panose="020B7200000000000000" pitchFamily="34" charset="0"/>
              <a:ea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4C7C630E-2B38-4818-86FA-675572BDD9D0}"/>
              </a:ext>
            </a:extLst>
          </p:cNvPr>
          <p:cNvSpPr txBox="1"/>
          <p:nvPr/>
        </p:nvSpPr>
        <p:spPr>
          <a:xfrm>
            <a:off x="5036058" y="1616368"/>
            <a:ext cx="4555998" cy="523220"/>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just"/>
            <a:r>
              <a:rPr lang="vi-VN" sz="2800" b="1" dirty="0">
                <a:latin typeface="Times New Roman" panose="02020603050405020304" pitchFamily="18" charset="0"/>
                <a:cs typeface="Times New Roman" panose="02020603050405020304" pitchFamily="18" charset="0"/>
              </a:rPr>
              <a:t>một hoàn cảnh đặc biệt</a:t>
            </a:r>
            <a:endParaRPr lang="en-US" sz="2800" b="1" dirty="0">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8AB91CB0-1F12-475A-B3AE-40CD6B3E3D4D}"/>
              </a:ext>
            </a:extLst>
          </p:cNvPr>
          <p:cNvSpPr txBox="1"/>
          <p:nvPr/>
        </p:nvSpPr>
        <p:spPr>
          <a:xfrm>
            <a:off x="5036058" y="4021740"/>
            <a:ext cx="4712208" cy="954107"/>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just"/>
            <a:r>
              <a:rPr lang="vi-VN" sz="2800" b="1" dirty="0">
                <a:latin typeface="Times New Roman" panose="02020603050405020304" pitchFamily="18" charset="0"/>
                <a:cs typeface="Times New Roman" panose="02020603050405020304" pitchFamily="18" charset="0"/>
              </a:rPr>
              <a:t>Qua đó thấy được ở anh sự tinh tế trong cảm nhận.</a:t>
            </a:r>
            <a:endParaRPr lang="en-US" sz="2800" b="1" dirty="0">
              <a:latin typeface="Times New Roman" panose="02020603050405020304" pitchFamily="18" charset="0"/>
              <a:cs typeface="Times New Roman" panose="02020603050405020304" pitchFamily="18" charset="0"/>
            </a:endParaRPr>
          </a:p>
        </p:txBody>
      </p:sp>
      <p:cxnSp>
        <p:nvCxnSpPr>
          <p:cNvPr id="13" name="Straight Arrow Connector 12">
            <a:extLst>
              <a:ext uri="{FF2B5EF4-FFF2-40B4-BE49-F238E27FC236}">
                <a16:creationId xmlns:a16="http://schemas.microsoft.com/office/drawing/2014/main" id="{0613DA66-7D89-2415-484C-6FF752A07F23}"/>
              </a:ext>
            </a:extLst>
          </p:cNvPr>
          <p:cNvCxnSpPr>
            <a:cxnSpLocks/>
          </p:cNvCxnSpPr>
          <p:nvPr/>
        </p:nvCxnSpPr>
        <p:spPr>
          <a:xfrm>
            <a:off x="2752344" y="3031938"/>
            <a:ext cx="2250948" cy="133074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A4F5B4FE-0BF0-820E-4B89-2DFB614A0137}"/>
              </a:ext>
            </a:extLst>
          </p:cNvPr>
          <p:cNvSpPr txBox="1"/>
          <p:nvPr/>
        </p:nvSpPr>
        <p:spPr>
          <a:xfrm>
            <a:off x="5036058" y="1608186"/>
            <a:ext cx="4555998" cy="523220"/>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just"/>
            <a:r>
              <a:rPr lang="vi-VN" sz="2800" b="1" dirty="0">
                <a:latin typeface="Times New Roman" panose="02020603050405020304" pitchFamily="18" charset="0"/>
                <a:cs typeface="Times New Roman" panose="02020603050405020304" pitchFamily="18" charset="0"/>
              </a:rPr>
              <a:t>một hoàn cảnh đặc biệt</a:t>
            </a:r>
            <a:endParaRPr lang="en-US" sz="2800" b="1" dirty="0">
              <a:latin typeface="Times New Roman" panose="02020603050405020304" pitchFamily="18" charset="0"/>
              <a:cs typeface="Times New Roman" panose="02020603050405020304" pitchFamily="18" charset="0"/>
            </a:endParaRPr>
          </a:p>
        </p:txBody>
      </p:sp>
      <p:cxnSp>
        <p:nvCxnSpPr>
          <p:cNvPr id="17" name="Straight Arrow Connector 16">
            <a:extLst>
              <a:ext uri="{FF2B5EF4-FFF2-40B4-BE49-F238E27FC236}">
                <a16:creationId xmlns:a16="http://schemas.microsoft.com/office/drawing/2014/main" id="{E372D6C1-52A8-D29C-6E6C-78D4D4F379CB}"/>
              </a:ext>
            </a:extLst>
          </p:cNvPr>
          <p:cNvCxnSpPr>
            <a:cxnSpLocks/>
          </p:cNvCxnSpPr>
          <p:nvPr/>
        </p:nvCxnSpPr>
        <p:spPr>
          <a:xfrm flipV="1">
            <a:off x="2752344" y="1810236"/>
            <a:ext cx="2250948" cy="121249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523672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barn(inVertical)">
                                      <p:cBhvr>
                                        <p:cTn id="19" dur="500"/>
                                        <p:tgtEl>
                                          <p:spTgt spid="16"/>
                                        </p:tgtEl>
                                      </p:cBhvr>
                                    </p:animEffect>
                                  </p:childTnLst>
                                </p:cTn>
                              </p:par>
                              <p:par>
                                <p:cTn id="20" presetID="16" presetClass="entr" presetSubtype="21" fill="hold"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barn(inVertical)">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barn(inVertical)">
                                      <p:cBhvr>
                                        <p:cTn id="27" dur="500"/>
                                        <p:tgtEl>
                                          <p:spTgt spid="13"/>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barn(inVertical)">
                                      <p:cBhvr>
                                        <p:cTn id="3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P spid="8" grpId="0" animBg="1"/>
      <p:bldP spid="1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C3F83E9-98B9-7095-5B89-E0E76BD96341}"/>
              </a:ext>
            </a:extLst>
          </p:cNvPr>
          <p:cNvPicPr>
            <a:picLocks noChangeAspect="1"/>
          </p:cNvPicPr>
          <p:nvPr/>
        </p:nvPicPr>
        <p:blipFill>
          <a:blip r:embed="rId2"/>
          <a:stretch>
            <a:fillRect/>
          </a:stretch>
        </p:blipFill>
        <p:spPr>
          <a:xfrm>
            <a:off x="0" y="0"/>
            <a:ext cx="12192000" cy="6858000"/>
          </a:xfrm>
          <a:prstGeom prst="rect">
            <a:avLst/>
          </a:prstGeom>
        </p:spPr>
      </p:pic>
      <p:graphicFrame>
        <p:nvGraphicFramePr>
          <p:cNvPr id="2" name="Table 1">
            <a:extLst>
              <a:ext uri="{FF2B5EF4-FFF2-40B4-BE49-F238E27FC236}">
                <a16:creationId xmlns:a16="http://schemas.microsoft.com/office/drawing/2014/main" id="{C5B9F030-7080-26CE-C585-D0DEE5865EDF}"/>
              </a:ext>
            </a:extLst>
          </p:cNvPr>
          <p:cNvGraphicFramePr>
            <a:graphicFrameLocks noGrp="1"/>
          </p:cNvGraphicFramePr>
          <p:nvPr>
            <p:extLst>
              <p:ext uri="{D42A27DB-BD31-4B8C-83A1-F6EECF244321}">
                <p14:modId xmlns:p14="http://schemas.microsoft.com/office/powerpoint/2010/main" val="3964805513"/>
              </p:ext>
            </p:extLst>
          </p:nvPr>
        </p:nvGraphicFramePr>
        <p:xfrm>
          <a:off x="1094675" y="743623"/>
          <a:ext cx="9043624" cy="5354956"/>
        </p:xfrm>
        <a:graphic>
          <a:graphicData uri="http://schemas.openxmlformats.org/drawingml/2006/table">
            <a:tbl>
              <a:tblPr firstRow="1" firstCol="1" bandRow="1"/>
              <a:tblGrid>
                <a:gridCol w="4520925">
                  <a:extLst>
                    <a:ext uri="{9D8B030D-6E8A-4147-A177-3AD203B41FA5}">
                      <a16:colId xmlns:a16="http://schemas.microsoft.com/office/drawing/2014/main" val="368827981"/>
                    </a:ext>
                  </a:extLst>
                </a:gridCol>
                <a:gridCol w="4522699">
                  <a:extLst>
                    <a:ext uri="{9D8B030D-6E8A-4147-A177-3AD203B41FA5}">
                      <a16:colId xmlns:a16="http://schemas.microsoft.com/office/drawing/2014/main" val="2956807105"/>
                    </a:ext>
                  </a:extLst>
                </a:gridCol>
              </a:tblGrid>
              <a:tr h="0">
                <a:tc>
                  <a:txBody>
                    <a:bodyPr/>
                    <a:lstStyle/>
                    <a:p>
                      <a:pPr indent="624840" algn="just">
                        <a:lnSpc>
                          <a:spcPct val="150000"/>
                        </a:lnSpc>
                      </a:pP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dòng</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thơ</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kể</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mẹ</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67970" algn="just">
                        <a:lnSpc>
                          <a:spcPct val="150000"/>
                        </a:lnSpc>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Hình ảnh người mẹ trong kí ức người con</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34567601"/>
                  </a:ext>
                </a:extLst>
              </a:tr>
              <a:tr h="0">
                <a:tc>
                  <a:txBody>
                    <a:bodyPr/>
                    <a:lstStyle/>
                    <a:p>
                      <a:pPr indent="254000" algn="just">
                        <a:lnSpc>
                          <a:spcPct val="150000"/>
                        </a:lnSpc>
                      </a:pP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Mẹ</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 ở </a:t>
                      </a: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đâu</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chiều</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 nay</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indent="254000" algn="just">
                        <a:lnSpc>
                          <a:spcPct val="150000"/>
                        </a:lnSpc>
                      </a:pP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Nhặt</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lá</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đun</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bếp</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indent="254000" algn="just">
                        <a:lnSpc>
                          <a:spcPct val="150000"/>
                        </a:lnSpc>
                      </a:pP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Phải</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mẹ</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thổi</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cơm</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nếp</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pP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50000"/>
                        </a:lnSpc>
                      </a:pP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50000"/>
                        </a:lnSpc>
                      </a:pP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50000"/>
                        </a:lnSpc>
                      </a:pP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50000"/>
                        </a:lnSpc>
                      </a:pP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50000"/>
                        </a:lnSpc>
                      </a:pP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50000"/>
                        </a:lnSpc>
                      </a:pP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50000"/>
                        </a:lnSpc>
                      </a:pP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5340608"/>
                  </a:ext>
                </a:extLst>
              </a:tr>
            </a:tbl>
          </a:graphicData>
        </a:graphic>
      </p:graphicFrame>
      <p:sp>
        <p:nvSpPr>
          <p:cNvPr id="6" name="TextBox 5">
            <a:extLst>
              <a:ext uri="{FF2B5EF4-FFF2-40B4-BE49-F238E27FC236}">
                <a16:creationId xmlns:a16="http://schemas.microsoft.com/office/drawing/2014/main" id="{30075098-1958-9318-FAE6-4E18E888B03A}"/>
              </a:ext>
            </a:extLst>
          </p:cNvPr>
          <p:cNvSpPr txBox="1"/>
          <p:nvPr/>
        </p:nvSpPr>
        <p:spPr>
          <a:xfrm>
            <a:off x="5794159" y="1922994"/>
            <a:ext cx="4042299" cy="1133965"/>
          </a:xfrm>
          <a:prstGeom prst="rect">
            <a:avLst/>
          </a:prstGeom>
          <a:noFill/>
        </p:spPr>
        <p:txBody>
          <a:bodyPr wrap="square">
            <a:spAutoFit/>
          </a:bodyPr>
          <a:lstStyle/>
          <a:p>
            <a:pPr algn="just">
              <a:lnSpc>
                <a:spcPct val="150000"/>
              </a:lnSpc>
            </a:pP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Mẹ</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tần</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tảo</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chăm</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lo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cuộc</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sống</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gia</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đình</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a:t>
            </a:r>
          </a:p>
        </p:txBody>
      </p:sp>
      <p:sp>
        <p:nvSpPr>
          <p:cNvPr id="7" name="TextBox 6">
            <a:extLst>
              <a:ext uri="{FF2B5EF4-FFF2-40B4-BE49-F238E27FC236}">
                <a16:creationId xmlns:a16="http://schemas.microsoft.com/office/drawing/2014/main" id="{CA41EE67-2C92-0E54-3269-01A0260FA823}"/>
              </a:ext>
            </a:extLst>
          </p:cNvPr>
          <p:cNvSpPr txBox="1"/>
          <p:nvPr/>
        </p:nvSpPr>
        <p:spPr>
          <a:xfrm>
            <a:off x="5629182" y="3510598"/>
            <a:ext cx="4372252" cy="579967"/>
          </a:xfrm>
          <a:prstGeom prst="rect">
            <a:avLst/>
          </a:prstGeom>
          <a:noFill/>
        </p:spPr>
        <p:txBody>
          <a:bodyPr wrap="square">
            <a:spAutoFit/>
          </a:bodyPr>
          <a:lstStyle/>
          <a:p>
            <a:pPr algn="just">
              <a:lnSpc>
                <a:spcPct val="150000"/>
              </a:lnSpc>
            </a:pP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Mẹ</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rất</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yêu</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thương</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con.</a:t>
            </a:r>
          </a:p>
        </p:txBody>
      </p:sp>
      <p:sp>
        <p:nvSpPr>
          <p:cNvPr id="8" name="TextBox 7">
            <a:extLst>
              <a:ext uri="{FF2B5EF4-FFF2-40B4-BE49-F238E27FC236}">
                <a16:creationId xmlns:a16="http://schemas.microsoft.com/office/drawing/2014/main" id="{89AC5FBD-A7F2-C17D-5244-DD69C52A503E}"/>
              </a:ext>
            </a:extLst>
          </p:cNvPr>
          <p:cNvSpPr txBox="1"/>
          <p:nvPr/>
        </p:nvSpPr>
        <p:spPr>
          <a:xfrm>
            <a:off x="5629182" y="4527589"/>
            <a:ext cx="4572738" cy="1133965"/>
          </a:xfrm>
          <a:prstGeom prst="rect">
            <a:avLst/>
          </a:prstGeom>
          <a:noFill/>
        </p:spPr>
        <p:txBody>
          <a:bodyPr wrap="square">
            <a:spAutoFit/>
          </a:bodyPr>
          <a:lstStyle/>
          <a:p>
            <a:pPr algn="just">
              <a:lnSpc>
                <a:spcPct val="150000"/>
              </a:lnSpc>
            </a:pP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Mẹ</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rất</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giản</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dị</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mộc</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mạc</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chất</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phác</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71646547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C3F83E9-98B9-7095-5B89-E0E76BD96341}"/>
              </a:ext>
            </a:extLst>
          </p:cNvPr>
          <p:cNvPicPr>
            <a:picLocks noChangeAspect="1"/>
          </p:cNvPicPr>
          <p:nvPr/>
        </p:nvPicPr>
        <p:blipFill>
          <a:blip r:embed="rId2"/>
          <a:stretch>
            <a:fillRect/>
          </a:stretch>
        </p:blipFill>
        <p:spPr>
          <a:xfrm>
            <a:off x="0" y="0"/>
            <a:ext cx="12192000" cy="6858000"/>
          </a:xfrm>
          <a:prstGeom prst="rect">
            <a:avLst/>
          </a:prstGeom>
        </p:spPr>
      </p:pic>
      <p:pic>
        <p:nvPicPr>
          <p:cNvPr id="2" name="Picture 1">
            <a:extLst>
              <a:ext uri="{FF2B5EF4-FFF2-40B4-BE49-F238E27FC236}">
                <a16:creationId xmlns:a16="http://schemas.microsoft.com/office/drawing/2014/main" id="{1776CB32-E1B8-9CE6-5708-CA4FD2A1D4F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250" b="99688" l="10000" r="90000">
                        <a14:foregroundMark x1="45156" y1="9375" x2="45156" y2="9375"/>
                        <a14:foregroundMark x1="45156" y1="9375" x2="45156" y2="9375"/>
                        <a14:foregroundMark x1="45469" y1="6406" x2="45469" y2="6406"/>
                        <a14:foregroundMark x1="45469" y1="6406" x2="45469" y2="6406"/>
                        <a14:foregroundMark x1="50313" y1="95781" x2="50313" y2="95781"/>
                        <a14:foregroundMark x1="50938" y1="95781" x2="50938" y2="95781"/>
                        <a14:foregroundMark x1="54219" y1="97500" x2="54219" y2="97500"/>
                        <a14:foregroundMark x1="54531" y1="98125" x2="54531" y2="98125"/>
                        <a14:foregroundMark x1="54531" y1="98750" x2="54531" y2="98750"/>
                        <a14:foregroundMark x1="74063" y1="88125" x2="74063" y2="88125"/>
                        <a14:foregroundMark x1="74063" y1="87813" x2="74063" y2="87813"/>
                        <a14:foregroundMark x1="73438" y1="86563" x2="73438" y2="86563"/>
                        <a14:foregroundMark x1="72813" y1="83281" x2="72813" y2="82031"/>
                        <a14:foregroundMark x1="72813" y1="82031" x2="72813" y2="82031"/>
                        <a14:foregroundMark x1="27969" y1="98125" x2="27969" y2="98125"/>
                        <a14:foregroundMark x1="28281" y1="98125" x2="28281" y2="98125"/>
                        <a14:foregroundMark x1="28281" y1="98750" x2="28281" y2="98750"/>
                        <a14:foregroundMark x1="28281" y1="98750" x2="28281" y2="99688"/>
                      </a14:backgroundRemoval>
                    </a14:imgEffect>
                  </a14:imgLayer>
                </a14:imgProps>
              </a:ext>
            </a:extLst>
          </a:blip>
          <a:stretch>
            <a:fillRect/>
          </a:stretch>
        </p:blipFill>
        <p:spPr>
          <a:xfrm>
            <a:off x="825254" y="1631183"/>
            <a:ext cx="2770573" cy="4135145"/>
          </a:xfrm>
          <a:prstGeom prst="rect">
            <a:avLst/>
          </a:prstGeom>
        </p:spPr>
      </p:pic>
      <p:sp>
        <p:nvSpPr>
          <p:cNvPr id="5" name="TextBox 4">
            <a:extLst>
              <a:ext uri="{FF2B5EF4-FFF2-40B4-BE49-F238E27FC236}">
                <a16:creationId xmlns:a16="http://schemas.microsoft.com/office/drawing/2014/main" id="{D97FEE94-4CA6-BC49-529B-B587F7375A94}"/>
              </a:ext>
            </a:extLst>
          </p:cNvPr>
          <p:cNvSpPr txBox="1"/>
          <p:nvPr/>
        </p:nvSpPr>
        <p:spPr>
          <a:xfrm>
            <a:off x="1659553" y="342539"/>
            <a:ext cx="9018165" cy="742832"/>
          </a:xfrm>
          <a:prstGeom prst="rect">
            <a:avLst/>
          </a:prstGeom>
          <a:noFill/>
        </p:spPr>
        <p:txBody>
          <a:bodyPr wrap="square">
            <a:spAutoFit/>
          </a:bodyPr>
          <a:lstStyle/>
          <a:p>
            <a:pPr algn="just">
              <a:lnSpc>
                <a:spcPct val="150000"/>
              </a:lnSpc>
            </a:pP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2.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ảnh</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mẹ</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kí</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ức</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con</a:t>
            </a:r>
            <a:endParaRPr lang="en-US" sz="3200" dirty="0">
              <a:effectLst/>
              <a:latin typeface=".VnTime" panose="020B7200000000000000" pitchFamily="34" charset="0"/>
              <a:ea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BDBD8AFA-9D1B-476F-0B55-F05BA5B018B6}"/>
              </a:ext>
            </a:extLst>
          </p:cNvPr>
          <p:cNvSpPr txBox="1"/>
          <p:nvPr/>
        </p:nvSpPr>
        <p:spPr>
          <a:xfrm>
            <a:off x="4500979" y="1369573"/>
            <a:ext cx="3846251" cy="523220"/>
          </a:xfrm>
          <a:prstGeom prst="rect">
            <a:avLst/>
          </a:prstGeom>
          <a:noFill/>
        </p:spPr>
        <p:txBody>
          <a:bodyPr wrap="square">
            <a:spAutoFit/>
          </a:bodyPr>
          <a:lstStyle/>
          <a:p>
            <a:pPr algn="just"/>
            <a:r>
              <a:rPr lang="en-US" sz="2800" b="1" dirty="0">
                <a:latin typeface="Times New Roman" panose="02020603050405020304" pitchFamily="18" charset="0"/>
                <a:cs typeface="Times New Roman" panose="02020603050405020304" pitchFamily="18" charset="0"/>
              </a:rPr>
              <a:t>R</a:t>
            </a:r>
            <a:r>
              <a:rPr lang="vi-VN" sz="2800" b="1" dirty="0">
                <a:latin typeface="Times New Roman" panose="02020603050405020304" pitchFamily="18" charset="0"/>
                <a:cs typeface="Times New Roman" panose="02020603050405020304" pitchFamily="18" charset="0"/>
              </a:rPr>
              <a:t>ất yêu thương mẹ</a:t>
            </a:r>
            <a:endParaRPr lang="en-US" sz="2800" b="1" dirty="0">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0C75AC45-DEE1-D271-C42C-63423CB04400}"/>
              </a:ext>
            </a:extLst>
          </p:cNvPr>
          <p:cNvSpPr txBox="1"/>
          <p:nvPr/>
        </p:nvSpPr>
        <p:spPr>
          <a:xfrm>
            <a:off x="4521054" y="4192809"/>
            <a:ext cx="6156664" cy="1384995"/>
          </a:xfrm>
          <a:prstGeom prst="rect">
            <a:avLst/>
          </a:prstGeom>
          <a:noFill/>
        </p:spPr>
        <p:txBody>
          <a:bodyPr wrap="square">
            <a:spAutoFit/>
          </a:bodyPr>
          <a:lstStyle/>
          <a:p>
            <a:pPr algn="just"/>
            <a:r>
              <a:rPr lang="en-US" sz="2800" b="1" dirty="0">
                <a:latin typeface="Times New Roman" panose="02020603050405020304" pitchFamily="18" charset="0"/>
                <a:cs typeface="Times New Roman" panose="02020603050405020304" pitchFamily="18" charset="0"/>
              </a:rPr>
              <a:t>C</a:t>
            </a:r>
            <a:r>
              <a:rPr lang="vi-VN" sz="2800" b="1" dirty="0">
                <a:latin typeface="Times New Roman" panose="02020603050405020304" pitchFamily="18" charset="0"/>
                <a:cs typeface="Times New Roman" panose="02020603050405020304" pitchFamily="18" charset="0"/>
              </a:rPr>
              <a:t>ả nỗi xót xa vì anh đi xa, không thể đỡ đần, sẻ chia nỗi vất vả, nhọc nhằn cùng mẹ.</a:t>
            </a:r>
            <a:endParaRPr lang="en-US" sz="2800" b="1" dirty="0">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8F3A9FDC-75A0-CD78-04AB-242F2511E4D1}"/>
              </a:ext>
            </a:extLst>
          </p:cNvPr>
          <p:cNvSpPr txBox="1"/>
          <p:nvPr/>
        </p:nvSpPr>
        <p:spPr>
          <a:xfrm>
            <a:off x="4421080" y="2431280"/>
            <a:ext cx="4554245" cy="954107"/>
          </a:xfrm>
          <a:prstGeom prst="rect">
            <a:avLst/>
          </a:prstGeom>
          <a:noFill/>
        </p:spPr>
        <p:txBody>
          <a:bodyPr wrap="square">
            <a:spAutoFit/>
          </a:bodyPr>
          <a:lstStyle/>
          <a:p>
            <a:pPr algn="just"/>
            <a:r>
              <a:rPr lang="en-US" sz="2800" b="1" dirty="0">
                <a:latin typeface="Times New Roman" panose="02020603050405020304" pitchFamily="18" charset="0"/>
                <a:cs typeface="Times New Roman" panose="02020603050405020304" pitchFamily="18" charset="0"/>
              </a:rPr>
              <a:t>T</a:t>
            </a:r>
            <a:r>
              <a:rPr lang="vi-VN" sz="2800" b="1" dirty="0">
                <a:latin typeface="Times New Roman" panose="02020603050405020304" pitchFamily="18" charset="0"/>
                <a:cs typeface="Times New Roman" panose="02020603050405020304" pitchFamily="18" charset="0"/>
              </a:rPr>
              <a:t>hấu hiểu nỗi vất vả và tình cảm mà mẹ dành cho mình. </a:t>
            </a:r>
            <a:endParaRPr lang="en-US" sz="2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4902668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circle(in)">
                                      <p:cBhvr>
                                        <p:cTn id="14" dur="20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500" fill="hold"/>
                                        <p:tgtEl>
                                          <p:spTgt spid="6"/>
                                        </p:tgtEl>
                                        <p:attrNameLst>
                                          <p:attrName>ppt_w</p:attrName>
                                        </p:attrNameLst>
                                      </p:cBhvr>
                                      <p:tavLst>
                                        <p:tav tm="0">
                                          <p:val>
                                            <p:fltVal val="0"/>
                                          </p:val>
                                        </p:tav>
                                        <p:tav tm="100000">
                                          <p:val>
                                            <p:strVal val="#ppt_w"/>
                                          </p:val>
                                        </p:tav>
                                      </p:tavLst>
                                    </p:anim>
                                    <p:anim calcmode="lin" valueType="num">
                                      <p:cBhvr>
                                        <p:cTn id="20" dur="500" fill="hold"/>
                                        <p:tgtEl>
                                          <p:spTgt spid="6"/>
                                        </p:tgtEl>
                                        <p:attrNameLst>
                                          <p:attrName>ppt_h</p:attrName>
                                        </p:attrNameLst>
                                      </p:cBhvr>
                                      <p:tavLst>
                                        <p:tav tm="0">
                                          <p:val>
                                            <p:fltVal val="0"/>
                                          </p:val>
                                        </p:tav>
                                        <p:tav tm="100000">
                                          <p:val>
                                            <p:strVal val="#ppt_h"/>
                                          </p:val>
                                        </p:tav>
                                      </p:tavLst>
                                    </p:anim>
                                    <p:animEffect transition="in" filter="fade">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cBhvr>
                                        <p:cTn id="26" dur="500" fill="hold"/>
                                        <p:tgtEl>
                                          <p:spTgt spid="8"/>
                                        </p:tgtEl>
                                        <p:attrNameLst>
                                          <p:attrName>ppt_w</p:attrName>
                                        </p:attrNameLst>
                                      </p:cBhvr>
                                      <p:tavLst>
                                        <p:tav tm="0">
                                          <p:val>
                                            <p:fltVal val="0"/>
                                          </p:val>
                                        </p:tav>
                                        <p:tav tm="100000">
                                          <p:val>
                                            <p:strVal val="#ppt_w"/>
                                          </p:val>
                                        </p:tav>
                                      </p:tavLst>
                                    </p:anim>
                                    <p:anim calcmode="lin" valueType="num">
                                      <p:cBhvr>
                                        <p:cTn id="27" dur="500" fill="hold"/>
                                        <p:tgtEl>
                                          <p:spTgt spid="8"/>
                                        </p:tgtEl>
                                        <p:attrNameLst>
                                          <p:attrName>ppt_h</p:attrName>
                                        </p:attrNameLst>
                                      </p:cBhvr>
                                      <p:tavLst>
                                        <p:tav tm="0">
                                          <p:val>
                                            <p:fltVal val="0"/>
                                          </p:val>
                                        </p:tav>
                                        <p:tav tm="100000">
                                          <p:val>
                                            <p:strVal val="#ppt_h"/>
                                          </p:val>
                                        </p:tav>
                                      </p:tavLst>
                                    </p:anim>
                                    <p:animEffect transition="in" filter="fade">
                                      <p:cBhvr>
                                        <p:cTn id="28" dur="5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p:cTn id="33" dur="500" fill="hold"/>
                                        <p:tgtEl>
                                          <p:spTgt spid="7"/>
                                        </p:tgtEl>
                                        <p:attrNameLst>
                                          <p:attrName>ppt_w</p:attrName>
                                        </p:attrNameLst>
                                      </p:cBhvr>
                                      <p:tavLst>
                                        <p:tav tm="0">
                                          <p:val>
                                            <p:fltVal val="0"/>
                                          </p:val>
                                        </p:tav>
                                        <p:tav tm="100000">
                                          <p:val>
                                            <p:strVal val="#ppt_w"/>
                                          </p:val>
                                        </p:tav>
                                      </p:tavLst>
                                    </p:anim>
                                    <p:anim calcmode="lin" valueType="num">
                                      <p:cBhvr>
                                        <p:cTn id="34" dur="500" fill="hold"/>
                                        <p:tgtEl>
                                          <p:spTgt spid="7"/>
                                        </p:tgtEl>
                                        <p:attrNameLst>
                                          <p:attrName>ppt_h</p:attrName>
                                        </p:attrNameLst>
                                      </p:cBhvr>
                                      <p:tavLst>
                                        <p:tav tm="0">
                                          <p:val>
                                            <p:fltVal val="0"/>
                                          </p:val>
                                        </p:tav>
                                        <p:tav tm="100000">
                                          <p:val>
                                            <p:strVal val="#ppt_h"/>
                                          </p:val>
                                        </p:tav>
                                      </p:tavLst>
                                    </p:anim>
                                    <p:animEffect transition="in" filter="fade">
                                      <p:cBhvr>
                                        <p:cTn id="3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58C12AC-3DA3-03EC-351D-5F6D16F58243}"/>
              </a:ext>
            </a:extLst>
          </p:cNvPr>
          <p:cNvPicPr>
            <a:picLocks noChangeAspect="1"/>
          </p:cNvPicPr>
          <p:nvPr/>
        </p:nvPicPr>
        <p:blipFill>
          <a:blip r:embed="rId3"/>
          <a:stretch>
            <a:fillRect/>
          </a:stretch>
        </p:blipFill>
        <p:spPr>
          <a:xfrm>
            <a:off x="0" y="0"/>
            <a:ext cx="12192000" cy="6858000"/>
          </a:xfrm>
          <a:prstGeom prst="rect">
            <a:avLst/>
          </a:prstGeom>
        </p:spPr>
      </p:pic>
      <p:sp>
        <p:nvSpPr>
          <p:cNvPr id="7" name="TextBox 6">
            <a:extLst>
              <a:ext uri="{FF2B5EF4-FFF2-40B4-BE49-F238E27FC236}">
                <a16:creationId xmlns:a16="http://schemas.microsoft.com/office/drawing/2014/main" id="{B4E7CD8B-C18F-02EF-2559-18BF6631EC38}"/>
              </a:ext>
            </a:extLst>
          </p:cNvPr>
          <p:cNvSpPr txBox="1"/>
          <p:nvPr/>
        </p:nvSpPr>
        <p:spPr>
          <a:xfrm>
            <a:off x="1138733" y="1778466"/>
            <a:ext cx="9578974" cy="3046988"/>
          </a:xfrm>
          <a:prstGeom prst="rect">
            <a:avLst/>
          </a:prstGeom>
          <a:noFill/>
        </p:spPr>
        <p:txBody>
          <a:bodyPr wrap="square" rtlCol="0">
            <a:spAutoFit/>
          </a:bodyPr>
          <a:lstStyle/>
          <a:p>
            <a:pPr lvl="0" algn="ctr">
              <a:defRPr/>
            </a:pPr>
            <a:r>
              <a:rPr lang="en-US" sz="9600" b="1" dirty="0">
                <a:solidFill>
                  <a:prstClr val="black"/>
                </a:solidFill>
                <a:latin typeface="Times New Roman" panose="02020603050405020304" pitchFamily="18" charset="0"/>
                <a:cs typeface="Times New Roman" panose="02020603050405020304" pitchFamily="18" charset="0"/>
              </a:rPr>
              <a:t>I. </a:t>
            </a:r>
            <a:r>
              <a:rPr lang="en-US" sz="9600" b="1" dirty="0" err="1">
                <a:solidFill>
                  <a:prstClr val="black"/>
                </a:solidFill>
                <a:latin typeface="Times New Roman" panose="02020603050405020304" pitchFamily="18" charset="0"/>
                <a:cs typeface="Times New Roman" panose="02020603050405020304" pitchFamily="18" charset="0"/>
              </a:rPr>
              <a:t>Đọc</a:t>
            </a:r>
            <a:r>
              <a:rPr lang="en-US" sz="9600" b="1" dirty="0">
                <a:solidFill>
                  <a:prstClr val="black"/>
                </a:solidFill>
                <a:latin typeface="Times New Roman" panose="02020603050405020304" pitchFamily="18" charset="0"/>
                <a:cs typeface="Times New Roman" panose="02020603050405020304" pitchFamily="18" charset="0"/>
              </a:rPr>
              <a:t> </a:t>
            </a:r>
            <a:r>
              <a:rPr lang="en-US" sz="9600" b="1" dirty="0" err="1">
                <a:solidFill>
                  <a:prstClr val="black"/>
                </a:solidFill>
                <a:latin typeface="Times New Roman" panose="02020603050405020304" pitchFamily="18" charset="0"/>
                <a:cs typeface="Times New Roman" panose="02020603050405020304" pitchFamily="18" charset="0"/>
              </a:rPr>
              <a:t>và</a:t>
            </a:r>
            <a:r>
              <a:rPr lang="en-US" sz="9600" b="1" dirty="0">
                <a:solidFill>
                  <a:prstClr val="black"/>
                </a:solidFill>
                <a:latin typeface="Times New Roman" panose="02020603050405020304" pitchFamily="18" charset="0"/>
                <a:cs typeface="Times New Roman" panose="02020603050405020304" pitchFamily="18" charset="0"/>
              </a:rPr>
              <a:t> </a:t>
            </a:r>
            <a:r>
              <a:rPr lang="en-US" sz="9600" b="1" dirty="0" err="1">
                <a:solidFill>
                  <a:prstClr val="black"/>
                </a:solidFill>
                <a:latin typeface="Times New Roman" panose="02020603050405020304" pitchFamily="18" charset="0"/>
                <a:cs typeface="Times New Roman" panose="02020603050405020304" pitchFamily="18" charset="0"/>
              </a:rPr>
              <a:t>tìm</a:t>
            </a:r>
            <a:r>
              <a:rPr lang="en-US" sz="9600" b="1" dirty="0">
                <a:solidFill>
                  <a:prstClr val="black"/>
                </a:solidFill>
                <a:latin typeface="Times New Roman" panose="02020603050405020304" pitchFamily="18" charset="0"/>
                <a:cs typeface="Times New Roman" panose="02020603050405020304" pitchFamily="18" charset="0"/>
              </a:rPr>
              <a:t> </a:t>
            </a:r>
            <a:r>
              <a:rPr lang="en-US" sz="9600" b="1" dirty="0" err="1">
                <a:solidFill>
                  <a:prstClr val="black"/>
                </a:solidFill>
                <a:latin typeface="Times New Roman" panose="02020603050405020304" pitchFamily="18" charset="0"/>
                <a:cs typeface="Times New Roman" panose="02020603050405020304" pitchFamily="18" charset="0"/>
              </a:rPr>
              <a:t>hiểu</a:t>
            </a:r>
            <a:r>
              <a:rPr lang="en-US" sz="9600" b="1" dirty="0">
                <a:solidFill>
                  <a:prstClr val="black"/>
                </a:solidFill>
                <a:latin typeface="Times New Roman" panose="02020603050405020304" pitchFamily="18" charset="0"/>
                <a:cs typeface="Times New Roman" panose="02020603050405020304" pitchFamily="18" charset="0"/>
              </a:rPr>
              <a:t> </a:t>
            </a:r>
            <a:r>
              <a:rPr lang="en-US" sz="9600" b="1" dirty="0" err="1">
                <a:solidFill>
                  <a:prstClr val="black"/>
                </a:solidFill>
                <a:latin typeface="Times New Roman" panose="02020603050405020304" pitchFamily="18" charset="0"/>
                <a:cs typeface="Times New Roman" panose="02020603050405020304" pitchFamily="18" charset="0"/>
              </a:rPr>
              <a:t>chung</a:t>
            </a:r>
            <a:endParaRPr kumimoji="0" lang="en-US" sz="96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4913078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C3F83E9-98B9-7095-5B89-E0E76BD96341}"/>
              </a:ext>
            </a:extLst>
          </p:cNvPr>
          <p:cNvPicPr>
            <a:picLocks noChangeAspect="1"/>
          </p:cNvPicPr>
          <p:nvPr/>
        </p:nvPicPr>
        <p:blipFill>
          <a:blip r:embed="rId2"/>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EFCEB26A-F3F2-BDBD-807B-C3DF902AC770}"/>
              </a:ext>
            </a:extLst>
          </p:cNvPr>
          <p:cNvSpPr txBox="1"/>
          <p:nvPr/>
        </p:nvSpPr>
        <p:spPr>
          <a:xfrm>
            <a:off x="4318233" y="214190"/>
            <a:ext cx="4540541" cy="824136"/>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3. Hình ảnh người con</a:t>
            </a:r>
            <a:endParaRPr kumimoji="0" lang="en-US" sz="3600" b="0"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65ED9692-C857-EB5F-0870-0FD1B6D70DA0}"/>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041" b="95941" l="1951" r="98415">
                        <a14:foregroundMark x1="31463" y1="29151" x2="31463" y2="29151"/>
                        <a14:foregroundMark x1="31585" y1="29151" x2="31585" y2="29151"/>
                        <a14:foregroundMark x1="32561" y1="34317" x2="32683" y2="36347"/>
                        <a14:foregroundMark x1="32927" y1="40590" x2="41951" y2="48155"/>
                        <a14:foregroundMark x1="41951" y1="48155" x2="65610" y2="54982"/>
                        <a14:foregroundMark x1="65610" y1="54982" x2="47561" y2="39114"/>
                        <a14:foregroundMark x1="47561" y1="39114" x2="50000" y2="51845"/>
                        <a14:foregroundMark x1="50000" y1="51845" x2="61220" y2="63838"/>
                        <a14:foregroundMark x1="61220" y1="63838" x2="66463" y2="73801"/>
                        <a14:foregroundMark x1="66463" y1="73801" x2="58780" y2="77675"/>
                        <a14:foregroundMark x1="58780" y1="77675" x2="59756" y2="74354"/>
                        <a14:foregroundMark x1="48902" y1="66236" x2="48902" y2="66236"/>
                        <a14:foregroundMark x1="44390" y1="64576" x2="43902" y2="64576"/>
                        <a14:foregroundMark x1="40854" y1="64760" x2="40854" y2="64760"/>
                        <a14:foregroundMark x1="6463" y1="49815" x2="6463" y2="49815"/>
                        <a14:foregroundMark x1="6463" y1="49631" x2="5976" y2="50000"/>
                        <a14:foregroundMark x1="4512" y1="51292" x2="4390" y2="52214"/>
                        <a14:foregroundMark x1="3902" y1="55720" x2="3415" y2="55720"/>
                        <a14:foregroundMark x1="2439" y1="52399" x2="2439" y2="52399"/>
                        <a14:foregroundMark x1="27073" y1="95572" x2="27073" y2="95572"/>
                        <a14:foregroundMark x1="98415" y1="57749" x2="98415" y2="57749"/>
                        <a14:foregroundMark x1="48659" y1="9225" x2="48659" y2="9225"/>
                        <a14:foregroundMark x1="54756" y1="95941" x2="54756" y2="95941"/>
                      </a14:backgroundRemoval>
                    </a14:imgEffect>
                  </a14:imgLayer>
                </a14:imgProps>
              </a:ext>
            </a:extLst>
          </a:blip>
          <a:stretch>
            <a:fillRect/>
          </a:stretch>
        </p:blipFill>
        <p:spPr>
          <a:xfrm>
            <a:off x="-10160" y="755295"/>
            <a:ext cx="7744690" cy="5618872"/>
          </a:xfrm>
          <a:prstGeom prst="rect">
            <a:avLst/>
          </a:prstGeom>
        </p:spPr>
      </p:pic>
      <p:sp>
        <p:nvSpPr>
          <p:cNvPr id="7" name="TextBox 6">
            <a:extLst>
              <a:ext uri="{FF2B5EF4-FFF2-40B4-BE49-F238E27FC236}">
                <a16:creationId xmlns:a16="http://schemas.microsoft.com/office/drawing/2014/main" id="{79F57EEB-81C9-2CC6-0F2C-27E1D86EA77D}"/>
              </a:ext>
            </a:extLst>
          </p:cNvPr>
          <p:cNvSpPr txBox="1"/>
          <p:nvPr/>
        </p:nvSpPr>
        <p:spPr>
          <a:xfrm>
            <a:off x="1272303" y="2178448"/>
            <a:ext cx="5189925" cy="3539430"/>
          </a:xfrm>
          <a:prstGeom prst="rect">
            <a:avLst/>
          </a:prstGeom>
          <a:noFill/>
        </p:spPr>
        <p:txBody>
          <a:bodyPr wrap="square">
            <a:spAutoFit/>
          </a:bodyPr>
          <a:lstStyle/>
          <a:p>
            <a:pPr lvl="0" algn="just"/>
            <a:r>
              <a:rPr lang="vi-VN" sz="3200" b="1" dirty="0">
                <a:solidFill>
                  <a:prstClr val="black"/>
                </a:solidFill>
                <a:latin typeface="Times New Roman" panose="02020603050405020304" pitchFamily="18" charset="0"/>
                <a:cs typeface="Times New Roman" panose="02020603050405020304" pitchFamily="18" charset="0"/>
              </a:rPr>
              <a:t>Trong khổ thơ thứ 3, người con thể hiện những tình cảm, cảm xúc gì? Vì sao những tình cảm, cảm xúc ấy lại cùng trào dâng trong tâm hồn người con khi “gặp lá cơm nếp”?</a:t>
            </a:r>
            <a:endParaRPr kumimoji="0" lang="vi-VN"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8" name="Picture 7">
            <a:extLst>
              <a:ext uri="{FF2B5EF4-FFF2-40B4-BE49-F238E27FC236}">
                <a16:creationId xmlns:a16="http://schemas.microsoft.com/office/drawing/2014/main" id="{8974AD89-5C16-3E82-58DC-FE2EF2E99E2D}"/>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flipH="1">
            <a:off x="7734530" y="1470630"/>
            <a:ext cx="3515106" cy="3764099"/>
          </a:xfrm>
          <a:prstGeom prst="rect">
            <a:avLst/>
          </a:prstGeom>
        </p:spPr>
      </p:pic>
    </p:spTree>
    <p:extLst>
      <p:ext uri="{BB962C8B-B14F-4D97-AF65-F5344CB8AC3E}">
        <p14:creationId xmlns:p14="http://schemas.microsoft.com/office/powerpoint/2010/main" val="12786258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ircle(in)">
                                      <p:cBhvr>
                                        <p:cTn id="12" dur="2000"/>
                                        <p:tgtEl>
                                          <p:spTgt spid="7"/>
                                        </p:tgtEl>
                                      </p:cBhvr>
                                    </p:animEffect>
                                  </p:childTnLst>
                                </p:cTn>
                              </p:par>
                              <p:par>
                                <p:cTn id="13" presetID="6" presetClass="entr" presetSubtype="16"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circle(in)">
                                      <p:cBhvr>
                                        <p:cTn id="15" dur="20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barn(inVertical)">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C3F83E9-98B9-7095-5B89-E0E76BD96341}"/>
              </a:ext>
            </a:extLst>
          </p:cNvPr>
          <p:cNvPicPr>
            <a:picLocks noChangeAspect="1"/>
          </p:cNvPicPr>
          <p:nvPr/>
        </p:nvPicPr>
        <p:blipFill>
          <a:blip r:embed="rId2"/>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8468B399-59D7-176E-176D-01AB453C05E4}"/>
              </a:ext>
            </a:extLst>
          </p:cNvPr>
          <p:cNvSpPr txBox="1"/>
          <p:nvPr/>
        </p:nvSpPr>
        <p:spPr>
          <a:xfrm>
            <a:off x="3069452" y="224439"/>
            <a:ext cx="5302191" cy="823752"/>
          </a:xfrm>
          <a:prstGeom prst="rect">
            <a:avLst/>
          </a:prstGeom>
          <a:noFill/>
        </p:spPr>
        <p:txBody>
          <a:bodyPr wrap="square">
            <a:spAutoFit/>
          </a:bodyPr>
          <a:lstStyle/>
          <a:p>
            <a:pPr algn="just">
              <a:lnSpc>
                <a:spcPct val="150000"/>
              </a:lnSpc>
            </a:pPr>
            <a:r>
              <a:rPr lang="en-US" sz="3600" b="1" dirty="0">
                <a:effectLst/>
                <a:latin typeface="Times New Roman" panose="02020603050405020304" pitchFamily="18" charset="0"/>
                <a:ea typeface="Times New Roman" panose="02020603050405020304" pitchFamily="18" charset="0"/>
                <a:cs typeface="Times New Roman" panose="02020603050405020304" pitchFamily="18" charset="0"/>
              </a:rPr>
              <a:t>3. </a:t>
            </a:r>
            <a:r>
              <a:rPr lang="en-US" sz="3600" b="1" dirty="0" err="1">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36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effectLst/>
                <a:latin typeface="Times New Roman" panose="02020603050405020304" pitchFamily="18" charset="0"/>
                <a:ea typeface="Times New Roman" panose="02020603050405020304" pitchFamily="18" charset="0"/>
                <a:cs typeface="Times New Roman" panose="02020603050405020304" pitchFamily="18" charset="0"/>
              </a:rPr>
              <a:t>ảnh</a:t>
            </a:r>
            <a:r>
              <a:rPr lang="en-US" sz="36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3600" b="1" dirty="0">
                <a:effectLst/>
                <a:latin typeface="Times New Roman" panose="02020603050405020304" pitchFamily="18" charset="0"/>
                <a:ea typeface="Times New Roman" panose="02020603050405020304" pitchFamily="18" charset="0"/>
                <a:cs typeface="Times New Roman" panose="02020603050405020304" pitchFamily="18" charset="0"/>
              </a:rPr>
              <a:t> con</a:t>
            </a:r>
            <a:endParaRPr lang="en-US" sz="36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F83E6C29-C520-F9EC-FC5E-2B6685387B07}"/>
              </a:ext>
            </a:extLst>
          </p:cNvPr>
          <p:cNvSpPr txBox="1"/>
          <p:nvPr/>
        </p:nvSpPr>
        <p:spPr>
          <a:xfrm>
            <a:off x="3229252" y="1120676"/>
            <a:ext cx="5142392" cy="2308324"/>
          </a:xfrm>
          <a:prstGeom prst="rect">
            <a:avLst/>
          </a:prstGeom>
          <a:noFill/>
        </p:spPr>
        <p:txBody>
          <a:bodyPr wrap="square">
            <a:spAutoFit/>
          </a:bodyPr>
          <a:lstStyle/>
          <a:p>
            <a:pPr indent="254000"/>
            <a:r>
              <a:rPr lang="en-US" sz="3600" i="1" dirty="0" err="1">
                <a:effectLst/>
                <a:latin typeface="Times New Roman" panose="02020603050405020304" pitchFamily="18" charset="0"/>
                <a:ea typeface="Times New Roman" panose="02020603050405020304" pitchFamily="18" charset="0"/>
                <a:cs typeface="Times New Roman" panose="02020603050405020304" pitchFamily="18" charset="0"/>
              </a:rPr>
              <a:t>Ôi</a:t>
            </a:r>
            <a:r>
              <a:rPr lang="en-US" sz="36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i="1" dirty="0" err="1">
                <a:effectLst/>
                <a:latin typeface="Times New Roman" panose="02020603050405020304" pitchFamily="18" charset="0"/>
                <a:ea typeface="Times New Roman" panose="02020603050405020304" pitchFamily="18" charset="0"/>
                <a:cs typeface="Times New Roman" panose="02020603050405020304" pitchFamily="18" charset="0"/>
              </a:rPr>
              <a:t>mùi</a:t>
            </a:r>
            <a:r>
              <a:rPr lang="en-US" sz="36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i="1" dirty="0" err="1">
                <a:effectLst/>
                <a:latin typeface="Times New Roman" panose="02020603050405020304" pitchFamily="18" charset="0"/>
                <a:ea typeface="Times New Roman" panose="02020603050405020304" pitchFamily="18" charset="0"/>
                <a:cs typeface="Times New Roman" panose="02020603050405020304" pitchFamily="18" charset="0"/>
              </a:rPr>
              <a:t>vị</a:t>
            </a:r>
            <a:r>
              <a:rPr lang="en-US" sz="36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i="1" dirty="0" err="1">
                <a:effectLst/>
                <a:latin typeface="Times New Roman" panose="02020603050405020304" pitchFamily="18" charset="0"/>
                <a:ea typeface="Times New Roman" panose="02020603050405020304" pitchFamily="18" charset="0"/>
                <a:cs typeface="Times New Roman" panose="02020603050405020304" pitchFamily="18" charset="0"/>
              </a:rPr>
              <a:t>quê</a:t>
            </a:r>
            <a:r>
              <a:rPr lang="en-US" sz="36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i="1" dirty="0" err="1">
                <a:effectLst/>
                <a:latin typeface="Times New Roman" panose="02020603050405020304" pitchFamily="18" charset="0"/>
                <a:ea typeface="Times New Roman" panose="02020603050405020304" pitchFamily="18" charset="0"/>
                <a:cs typeface="Times New Roman" panose="02020603050405020304" pitchFamily="18" charset="0"/>
              </a:rPr>
              <a:t>hương</a:t>
            </a:r>
            <a:endParaRPr lang="en-US" sz="36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indent="254000"/>
            <a:r>
              <a:rPr lang="en-US" sz="3600" i="1" dirty="0">
                <a:effectLst/>
                <a:latin typeface="Times New Roman" panose="02020603050405020304" pitchFamily="18" charset="0"/>
                <a:ea typeface="Times New Roman" panose="02020603050405020304" pitchFamily="18" charset="0"/>
                <a:cs typeface="Times New Roman" panose="02020603050405020304" pitchFamily="18" charset="0"/>
              </a:rPr>
              <a:t>Con </a:t>
            </a:r>
            <a:r>
              <a:rPr lang="en-US" sz="3600" i="1" dirty="0" err="1">
                <a:effectLst/>
                <a:latin typeface="Times New Roman" panose="02020603050405020304" pitchFamily="18" charset="0"/>
                <a:ea typeface="Times New Roman" panose="02020603050405020304" pitchFamily="18" charset="0"/>
                <a:cs typeface="Times New Roman" panose="02020603050405020304" pitchFamily="18" charset="0"/>
              </a:rPr>
              <a:t>quên</a:t>
            </a:r>
            <a:r>
              <a:rPr lang="en-US" sz="36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i="1" dirty="0" err="1">
                <a:effectLst/>
                <a:latin typeface="Times New Roman" panose="02020603050405020304" pitchFamily="18" charset="0"/>
                <a:ea typeface="Times New Roman" panose="02020603050405020304" pitchFamily="18" charset="0"/>
                <a:cs typeface="Times New Roman" panose="02020603050405020304" pitchFamily="18" charset="0"/>
              </a:rPr>
              <a:t>làm</a:t>
            </a:r>
            <a:r>
              <a:rPr lang="en-US" sz="36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i="1" dirty="0" err="1">
                <a:effectLst/>
                <a:latin typeface="Times New Roman" panose="02020603050405020304" pitchFamily="18" charset="0"/>
                <a:ea typeface="Times New Roman" panose="02020603050405020304" pitchFamily="18" charset="0"/>
                <a:cs typeface="Times New Roman" panose="02020603050405020304" pitchFamily="18" charset="0"/>
              </a:rPr>
              <a:t>sao</a:t>
            </a:r>
            <a:r>
              <a:rPr lang="en-US" sz="36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i="1" dirty="0" err="1">
                <a:effectLst/>
                <a:latin typeface="Times New Roman" panose="02020603050405020304" pitchFamily="18" charset="0"/>
                <a:ea typeface="Times New Roman" panose="02020603050405020304" pitchFamily="18" charset="0"/>
                <a:cs typeface="Times New Roman" panose="02020603050405020304" pitchFamily="18" charset="0"/>
              </a:rPr>
              <a:t>được</a:t>
            </a:r>
            <a:endParaRPr lang="en-US" sz="36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indent="254000"/>
            <a:r>
              <a:rPr lang="en-US" sz="3600" i="1" dirty="0" err="1">
                <a:effectLst/>
                <a:latin typeface="Times New Roman" panose="02020603050405020304" pitchFamily="18" charset="0"/>
                <a:ea typeface="Times New Roman" panose="02020603050405020304" pitchFamily="18" charset="0"/>
                <a:cs typeface="Times New Roman" panose="02020603050405020304" pitchFamily="18" charset="0"/>
              </a:rPr>
              <a:t>Mẹ</a:t>
            </a:r>
            <a:r>
              <a:rPr lang="en-US" sz="36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i="1" dirty="0" err="1">
                <a:effectLst/>
                <a:latin typeface="Times New Roman" panose="02020603050405020304" pitchFamily="18" charset="0"/>
                <a:ea typeface="Times New Roman" panose="02020603050405020304" pitchFamily="18" charset="0"/>
                <a:cs typeface="Times New Roman" panose="02020603050405020304" pitchFamily="18" charset="0"/>
              </a:rPr>
              <a:t>già</a:t>
            </a:r>
            <a:r>
              <a:rPr lang="en-US" sz="36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i="1" dirty="0" err="1">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36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i="1" dirty="0" err="1">
                <a:effectLst/>
                <a:latin typeface="Times New Roman" panose="02020603050405020304" pitchFamily="18" charset="0"/>
                <a:ea typeface="Times New Roman" panose="02020603050405020304" pitchFamily="18" charset="0"/>
                <a:cs typeface="Times New Roman" panose="02020603050405020304" pitchFamily="18" charset="0"/>
              </a:rPr>
              <a:t>đất</a:t>
            </a:r>
            <a:r>
              <a:rPr lang="en-US" sz="36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i="1" dirty="0" err="1">
                <a:effectLst/>
                <a:latin typeface="Times New Roman" panose="02020603050405020304" pitchFamily="18" charset="0"/>
                <a:ea typeface="Times New Roman" panose="02020603050405020304" pitchFamily="18" charset="0"/>
                <a:cs typeface="Times New Roman" panose="02020603050405020304" pitchFamily="18" charset="0"/>
              </a:rPr>
              <a:t>nước</a:t>
            </a:r>
            <a:endParaRPr lang="en-US" sz="36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indent="254000"/>
            <a:r>
              <a:rPr lang="en-US" sz="3600" i="1" dirty="0">
                <a:effectLst/>
                <a:latin typeface="Times New Roman" panose="02020603050405020304" pitchFamily="18" charset="0"/>
                <a:ea typeface="Times New Roman" panose="02020603050405020304" pitchFamily="18" charset="0"/>
                <a:cs typeface="Times New Roman" panose="02020603050405020304" pitchFamily="18" charset="0"/>
              </a:rPr>
              <a:t>Chia </a:t>
            </a:r>
            <a:r>
              <a:rPr lang="en-US" sz="3600" i="1" dirty="0" err="1">
                <a:effectLst/>
                <a:latin typeface="Times New Roman" panose="02020603050405020304" pitchFamily="18" charset="0"/>
                <a:ea typeface="Times New Roman" panose="02020603050405020304" pitchFamily="18" charset="0"/>
                <a:cs typeface="Times New Roman" panose="02020603050405020304" pitchFamily="18" charset="0"/>
              </a:rPr>
              <a:t>đều</a:t>
            </a:r>
            <a:r>
              <a:rPr lang="en-US" sz="36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i="1" dirty="0" err="1">
                <a:effectLst/>
                <a:latin typeface="Times New Roman" panose="02020603050405020304" pitchFamily="18" charset="0"/>
                <a:ea typeface="Times New Roman" panose="02020603050405020304" pitchFamily="18" charset="0"/>
                <a:cs typeface="Times New Roman" panose="02020603050405020304" pitchFamily="18" charset="0"/>
              </a:rPr>
              <a:t>nỗi</a:t>
            </a:r>
            <a:r>
              <a:rPr lang="en-US" sz="36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i="1" dirty="0" err="1">
                <a:effectLst/>
                <a:latin typeface="Times New Roman" panose="02020603050405020304" pitchFamily="18" charset="0"/>
                <a:ea typeface="Times New Roman" panose="02020603050405020304" pitchFamily="18" charset="0"/>
                <a:cs typeface="Times New Roman" panose="02020603050405020304" pitchFamily="18" charset="0"/>
              </a:rPr>
              <a:t>nhớ</a:t>
            </a:r>
            <a:r>
              <a:rPr lang="en-US" sz="36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i="1" dirty="0" err="1">
                <a:effectLst/>
                <a:latin typeface="Times New Roman" panose="02020603050405020304" pitchFamily="18" charset="0"/>
                <a:ea typeface="Times New Roman" panose="02020603050405020304" pitchFamily="18" charset="0"/>
                <a:cs typeface="Times New Roman" panose="02020603050405020304" pitchFamily="18" charset="0"/>
              </a:rPr>
              <a:t>thương</a:t>
            </a:r>
            <a:endParaRPr lang="en-US" sz="36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6CB63FF4-772B-0AE4-56AE-E62947359385}"/>
              </a:ext>
            </a:extLst>
          </p:cNvPr>
          <p:cNvSpPr txBox="1"/>
          <p:nvPr/>
        </p:nvSpPr>
        <p:spPr>
          <a:xfrm>
            <a:off x="1924234" y="3476042"/>
            <a:ext cx="7406197" cy="954107"/>
          </a:xfrm>
          <a:prstGeom prst="rect">
            <a:avLst/>
          </a:prstGeom>
          <a:noFill/>
        </p:spPr>
        <p:txBody>
          <a:bodyPr wrap="square">
            <a:spAutoFit/>
          </a:bodyPr>
          <a:lstStyle/>
          <a:p>
            <a:pPr algn="just"/>
            <a:r>
              <a:rPr lang="en-US" sz="2800" b="1" dirty="0">
                <a:solidFill>
                  <a:srgbClr val="C00000"/>
                </a:solidFill>
                <a:effectLst/>
                <a:latin typeface="Times New Roman" panose="02020603050405020304" pitchFamily="18" charset="0"/>
                <a:ea typeface="Times New Roman" panose="02020603050405020304" pitchFamily="18" charset="0"/>
              </a:rPr>
              <a:t>- </a:t>
            </a:r>
            <a:r>
              <a:rPr lang="en-US" sz="2800" b="1" dirty="0" err="1">
                <a:solidFill>
                  <a:srgbClr val="C00000"/>
                </a:solidFill>
                <a:effectLst/>
                <a:latin typeface="Times New Roman" panose="02020603050405020304" pitchFamily="18" charset="0"/>
                <a:ea typeface="Times New Roman" panose="02020603050405020304" pitchFamily="18" charset="0"/>
              </a:rPr>
              <a:t>Tình</a:t>
            </a:r>
            <a:r>
              <a:rPr lang="en-US" sz="2800" b="1" dirty="0">
                <a:solidFill>
                  <a:srgbClr val="C00000"/>
                </a:solidFill>
                <a:effectLst/>
                <a:latin typeface="Times New Roman" panose="02020603050405020304" pitchFamily="18" charset="0"/>
                <a:ea typeface="Times New Roman" panose="02020603050405020304" pitchFamily="18" charset="0"/>
              </a:rPr>
              <a:t> </a:t>
            </a:r>
            <a:r>
              <a:rPr lang="en-US" sz="2800" b="1" dirty="0" err="1">
                <a:solidFill>
                  <a:srgbClr val="C00000"/>
                </a:solidFill>
                <a:effectLst/>
                <a:latin typeface="Times New Roman" panose="02020603050405020304" pitchFamily="18" charset="0"/>
                <a:ea typeface="Times New Roman" panose="02020603050405020304" pitchFamily="18" charset="0"/>
              </a:rPr>
              <a:t>cảm</a:t>
            </a:r>
            <a:r>
              <a:rPr lang="en-US" sz="2800" b="1" dirty="0">
                <a:solidFill>
                  <a:srgbClr val="C00000"/>
                </a:solidFill>
                <a:effectLst/>
                <a:latin typeface="Times New Roman" panose="02020603050405020304" pitchFamily="18" charset="0"/>
                <a:ea typeface="Times New Roman" panose="02020603050405020304" pitchFamily="18" charset="0"/>
              </a:rPr>
              <a:t>, </a:t>
            </a:r>
            <a:r>
              <a:rPr lang="en-US" sz="2800" b="1" dirty="0" err="1">
                <a:solidFill>
                  <a:srgbClr val="C00000"/>
                </a:solidFill>
                <a:effectLst/>
                <a:latin typeface="Times New Roman" panose="02020603050405020304" pitchFamily="18" charset="0"/>
                <a:ea typeface="Times New Roman" panose="02020603050405020304" pitchFamily="18" charset="0"/>
              </a:rPr>
              <a:t>cảm</a:t>
            </a:r>
            <a:r>
              <a:rPr lang="en-US" sz="2800" b="1" dirty="0">
                <a:solidFill>
                  <a:srgbClr val="C00000"/>
                </a:solidFill>
                <a:effectLst/>
                <a:latin typeface="Times New Roman" panose="02020603050405020304" pitchFamily="18" charset="0"/>
                <a:ea typeface="Times New Roman" panose="02020603050405020304" pitchFamily="18" charset="0"/>
              </a:rPr>
              <a:t> </a:t>
            </a:r>
            <a:r>
              <a:rPr lang="en-US" sz="2800" b="1" dirty="0" err="1">
                <a:solidFill>
                  <a:srgbClr val="C00000"/>
                </a:solidFill>
                <a:effectLst/>
                <a:latin typeface="Times New Roman" panose="02020603050405020304" pitchFamily="18" charset="0"/>
                <a:ea typeface="Times New Roman" panose="02020603050405020304" pitchFamily="18" charset="0"/>
              </a:rPr>
              <a:t>xúc</a:t>
            </a:r>
            <a:r>
              <a:rPr lang="en-US" sz="2800" b="1" dirty="0">
                <a:solidFill>
                  <a:srgbClr val="C00000"/>
                </a:solidFill>
                <a:effectLst/>
                <a:latin typeface="Times New Roman" panose="02020603050405020304" pitchFamily="18" charset="0"/>
                <a:ea typeface="Times New Roman" panose="02020603050405020304" pitchFamily="18" charset="0"/>
              </a:rPr>
              <a:t> </a:t>
            </a:r>
            <a:r>
              <a:rPr lang="en-US" sz="2800" b="1" dirty="0" err="1">
                <a:solidFill>
                  <a:srgbClr val="C00000"/>
                </a:solidFill>
                <a:effectLst/>
                <a:latin typeface="Times New Roman" panose="02020603050405020304" pitchFamily="18" charset="0"/>
                <a:ea typeface="Times New Roman" panose="02020603050405020304" pitchFamily="18" charset="0"/>
              </a:rPr>
              <a:t>của</a:t>
            </a:r>
            <a:r>
              <a:rPr lang="en-US" sz="2800" b="1" dirty="0">
                <a:solidFill>
                  <a:srgbClr val="C00000"/>
                </a:solidFill>
                <a:effectLst/>
                <a:latin typeface="Times New Roman" panose="02020603050405020304" pitchFamily="18" charset="0"/>
                <a:ea typeface="Times New Roman" panose="02020603050405020304" pitchFamily="18" charset="0"/>
              </a:rPr>
              <a:t> </a:t>
            </a:r>
            <a:r>
              <a:rPr lang="en-US" sz="2800" b="1" dirty="0" err="1">
                <a:solidFill>
                  <a:srgbClr val="C00000"/>
                </a:solidFill>
                <a:effectLst/>
                <a:latin typeface="Times New Roman" panose="02020603050405020304" pitchFamily="18" charset="0"/>
                <a:ea typeface="Times New Roman" panose="02020603050405020304" pitchFamily="18" charset="0"/>
              </a:rPr>
              <a:t>người</a:t>
            </a:r>
            <a:r>
              <a:rPr lang="en-US" sz="2800" b="1" dirty="0">
                <a:solidFill>
                  <a:srgbClr val="C00000"/>
                </a:solidFill>
                <a:effectLst/>
                <a:latin typeface="Times New Roman" panose="02020603050405020304" pitchFamily="18" charset="0"/>
                <a:ea typeface="Times New Roman" panose="02020603050405020304" pitchFamily="18" charset="0"/>
              </a:rPr>
              <a:t> con: </a:t>
            </a:r>
            <a:r>
              <a:rPr lang="en-US" sz="2800" b="1" dirty="0" err="1">
                <a:solidFill>
                  <a:srgbClr val="C00000"/>
                </a:solidFill>
                <a:effectLst/>
                <a:latin typeface="Times New Roman" panose="02020603050405020304" pitchFamily="18" charset="0"/>
                <a:ea typeface="Times New Roman" panose="02020603050405020304" pitchFamily="18" charset="0"/>
              </a:rPr>
              <a:t>dành</a:t>
            </a:r>
            <a:r>
              <a:rPr lang="en-US" sz="2800" b="1" dirty="0">
                <a:solidFill>
                  <a:srgbClr val="C00000"/>
                </a:solidFill>
                <a:effectLst/>
                <a:latin typeface="Times New Roman" panose="02020603050405020304" pitchFamily="18" charset="0"/>
                <a:ea typeface="Times New Roman" panose="02020603050405020304" pitchFamily="18" charset="0"/>
              </a:rPr>
              <a:t> </a:t>
            </a:r>
            <a:r>
              <a:rPr lang="en-US" sz="2800" b="1" dirty="0" err="1">
                <a:solidFill>
                  <a:srgbClr val="C00000"/>
                </a:solidFill>
                <a:effectLst/>
                <a:latin typeface="Times New Roman" panose="02020603050405020304" pitchFamily="18" charset="0"/>
                <a:ea typeface="Times New Roman" panose="02020603050405020304" pitchFamily="18" charset="0"/>
              </a:rPr>
              <a:t>n</a:t>
            </a:r>
            <a:r>
              <a:rPr lang="en-US" sz="2800" b="1" dirty="0" err="1">
                <a:solidFill>
                  <a:srgbClr val="C00000"/>
                </a:solidFill>
                <a:effectLst/>
                <a:latin typeface="Times New Roman" panose="02020603050405020304" pitchFamily="18" charset="0"/>
                <a:ea typeface="Times New Roman" panose="02020603050405020304" pitchFamily="18" charset="0"/>
                <a:cs typeface="Calibri" panose="020F0502020204030204" pitchFamily="34" charset="0"/>
              </a:rPr>
              <a:t>ỗ</a:t>
            </a:r>
            <a:r>
              <a:rPr lang="en-US" sz="2800" b="1" dirty="0" err="1">
                <a:solidFill>
                  <a:srgbClr val="C00000"/>
                </a:solidFill>
                <a:effectLst/>
                <a:latin typeface="Times New Roman" panose="02020603050405020304" pitchFamily="18" charset="0"/>
                <a:ea typeface="Times New Roman" panose="02020603050405020304" pitchFamily="18" charset="0"/>
              </a:rPr>
              <a:t>i</a:t>
            </a:r>
            <a:r>
              <a:rPr lang="en-US" sz="2800" b="1" dirty="0">
                <a:solidFill>
                  <a:srgbClr val="C00000"/>
                </a:solidFill>
                <a:effectLst/>
                <a:latin typeface="Times New Roman" panose="02020603050405020304" pitchFamily="18" charset="0"/>
                <a:ea typeface="Times New Roman" panose="02020603050405020304" pitchFamily="18" charset="0"/>
              </a:rPr>
              <a:t> </a:t>
            </a:r>
            <a:r>
              <a:rPr lang="en-US" sz="2800" b="1" dirty="0" err="1">
                <a:solidFill>
                  <a:srgbClr val="C00000"/>
                </a:solidFill>
                <a:effectLst/>
                <a:latin typeface="Times New Roman" panose="02020603050405020304" pitchFamily="18" charset="0"/>
                <a:ea typeface="Times New Roman" panose="02020603050405020304" pitchFamily="18" charset="0"/>
              </a:rPr>
              <a:t>nh</a:t>
            </a:r>
            <a:r>
              <a:rPr lang="en-US" sz="2800" b="1" dirty="0" err="1">
                <a:solidFill>
                  <a:srgbClr val="C00000"/>
                </a:solidFill>
                <a:effectLst/>
                <a:latin typeface="Times New Roman" panose="02020603050405020304" pitchFamily="18" charset="0"/>
                <a:ea typeface="Times New Roman" panose="02020603050405020304" pitchFamily="18" charset="0"/>
                <a:cs typeface="Calibri" panose="020F0502020204030204" pitchFamily="34" charset="0"/>
              </a:rPr>
              <a:t>ớ</a:t>
            </a:r>
            <a:r>
              <a:rPr lang="en-US" sz="2800" b="1" dirty="0">
                <a:solidFill>
                  <a:srgbClr val="C00000"/>
                </a:solidFill>
                <a:effectLst/>
                <a:latin typeface="Times New Roman" panose="02020603050405020304" pitchFamily="18" charset="0"/>
                <a:ea typeface="Times New Roman" panose="02020603050405020304" pitchFamily="18" charset="0"/>
              </a:rPr>
              <a:t> </a:t>
            </a:r>
            <a:r>
              <a:rPr lang="en-US" sz="2800" b="1" dirty="0" err="1">
                <a:solidFill>
                  <a:srgbClr val="C00000"/>
                </a:solidFill>
                <a:effectLst/>
                <a:latin typeface="Times New Roman" panose="02020603050405020304" pitchFamily="18" charset="0"/>
                <a:ea typeface="Times New Roman" panose="02020603050405020304" pitchFamily="18" charset="0"/>
              </a:rPr>
              <a:t>th</a:t>
            </a:r>
            <a:r>
              <a:rPr lang="en-US" sz="2800" b="1" dirty="0" err="1">
                <a:solidFill>
                  <a:srgbClr val="C00000"/>
                </a:solidFill>
                <a:effectLst/>
                <a:latin typeface="Times New Roman" panose="02020603050405020304" pitchFamily="18" charset="0"/>
                <a:ea typeface="Times New Roman" panose="02020603050405020304" pitchFamily="18" charset="0"/>
                <a:cs typeface="Calibri" panose="020F0502020204030204" pitchFamily="34" charset="0"/>
              </a:rPr>
              <a:t>ươ</a:t>
            </a:r>
            <a:r>
              <a:rPr lang="en-US" sz="2800" b="1" dirty="0" err="1">
                <a:solidFill>
                  <a:srgbClr val="C00000"/>
                </a:solidFill>
                <a:effectLst/>
                <a:latin typeface="Times New Roman" panose="02020603050405020304" pitchFamily="18" charset="0"/>
                <a:ea typeface="Times New Roman" panose="02020603050405020304" pitchFamily="18" charset="0"/>
              </a:rPr>
              <a:t>ng</a:t>
            </a:r>
            <a:r>
              <a:rPr lang="en-US" sz="2800" b="1" dirty="0">
                <a:solidFill>
                  <a:srgbClr val="C00000"/>
                </a:solidFill>
                <a:effectLst/>
                <a:latin typeface="Times New Roman" panose="02020603050405020304" pitchFamily="18" charset="0"/>
                <a:ea typeface="Times New Roman" panose="02020603050405020304" pitchFamily="18" charset="0"/>
              </a:rPr>
              <a:t> </a:t>
            </a:r>
            <a:r>
              <a:rPr lang="en-US" sz="2800" b="1" dirty="0" err="1">
                <a:solidFill>
                  <a:srgbClr val="C00000"/>
                </a:solidFill>
                <a:effectLst/>
                <a:latin typeface="Times New Roman" panose="02020603050405020304" pitchFamily="18" charset="0"/>
                <a:ea typeface="Times New Roman" panose="02020603050405020304" pitchFamily="18" charset="0"/>
              </a:rPr>
              <a:t>cho</a:t>
            </a:r>
            <a:r>
              <a:rPr lang="en-US" sz="2800" b="1" dirty="0">
                <a:solidFill>
                  <a:srgbClr val="C00000"/>
                </a:solidFill>
                <a:effectLst/>
                <a:latin typeface="Times New Roman" panose="02020603050405020304" pitchFamily="18" charset="0"/>
                <a:ea typeface="Times New Roman" panose="02020603050405020304" pitchFamily="18" charset="0"/>
              </a:rPr>
              <a:t> </a:t>
            </a:r>
            <a:r>
              <a:rPr lang="en-US" sz="2800" b="1" dirty="0" err="1">
                <a:solidFill>
                  <a:srgbClr val="C00000"/>
                </a:solidFill>
                <a:effectLst/>
                <a:latin typeface="Times New Roman" panose="02020603050405020304" pitchFamily="18" charset="0"/>
                <a:ea typeface="Times New Roman" panose="02020603050405020304" pitchFamily="18" charset="0"/>
              </a:rPr>
              <a:t>c</a:t>
            </a:r>
            <a:r>
              <a:rPr lang="en-US" sz="2800" b="1" dirty="0" err="1">
                <a:solidFill>
                  <a:srgbClr val="C00000"/>
                </a:solidFill>
                <a:effectLst/>
                <a:latin typeface="Times New Roman" panose="02020603050405020304" pitchFamily="18" charset="0"/>
                <a:ea typeface="Times New Roman" panose="02020603050405020304" pitchFamily="18" charset="0"/>
                <a:cs typeface="Calibri" panose="020F0502020204030204" pitchFamily="34" charset="0"/>
              </a:rPr>
              <a:t>ả</a:t>
            </a:r>
            <a:r>
              <a:rPr lang="en-US" sz="2800" b="1" dirty="0">
                <a:solidFill>
                  <a:srgbClr val="C00000"/>
                </a:solidFill>
                <a:effectLst/>
                <a:latin typeface="Times New Roman" panose="02020603050405020304" pitchFamily="18" charset="0"/>
                <a:ea typeface="Times New Roman" panose="02020603050405020304" pitchFamily="18" charset="0"/>
              </a:rPr>
              <a:t> </a:t>
            </a:r>
            <a:r>
              <a:rPr lang="en-US" sz="2800" b="1" dirty="0" err="1">
                <a:solidFill>
                  <a:srgbClr val="C00000"/>
                </a:solidFill>
                <a:effectLst/>
                <a:latin typeface="Times New Roman" panose="02020603050405020304" pitchFamily="18" charset="0"/>
                <a:ea typeface="Times New Roman" panose="02020603050405020304" pitchFamily="18" charset="0"/>
              </a:rPr>
              <a:t>ng</a:t>
            </a:r>
            <a:r>
              <a:rPr lang="en-US" sz="2800" b="1" dirty="0" err="1">
                <a:solidFill>
                  <a:srgbClr val="C00000"/>
                </a:solidFill>
                <a:effectLst/>
                <a:latin typeface="Times New Roman" panose="02020603050405020304" pitchFamily="18" charset="0"/>
                <a:ea typeface="Times New Roman" panose="02020603050405020304" pitchFamily="18" charset="0"/>
                <a:cs typeface="Calibri" panose="020F0502020204030204" pitchFamily="34" charset="0"/>
              </a:rPr>
              <a:t>ườ</a:t>
            </a:r>
            <a:r>
              <a:rPr lang="en-US" sz="2800" b="1" dirty="0" err="1">
                <a:solidFill>
                  <a:srgbClr val="C00000"/>
                </a:solidFill>
                <a:effectLst/>
                <a:latin typeface="Times New Roman" panose="02020603050405020304" pitchFamily="18" charset="0"/>
                <a:ea typeface="Times New Roman" panose="02020603050405020304" pitchFamily="18" charset="0"/>
              </a:rPr>
              <a:t>i</a:t>
            </a:r>
            <a:r>
              <a:rPr lang="en-US" sz="2800" b="1" dirty="0">
                <a:solidFill>
                  <a:srgbClr val="C00000"/>
                </a:solidFill>
                <a:effectLst/>
                <a:latin typeface="Times New Roman" panose="02020603050405020304" pitchFamily="18" charset="0"/>
                <a:ea typeface="Times New Roman" panose="02020603050405020304" pitchFamily="18" charset="0"/>
              </a:rPr>
              <a:t> </a:t>
            </a:r>
            <a:r>
              <a:rPr lang="en-US" sz="2800" b="1" dirty="0" err="1">
                <a:solidFill>
                  <a:srgbClr val="C00000"/>
                </a:solidFill>
                <a:effectLst/>
                <a:latin typeface="Times New Roman" panose="02020603050405020304" pitchFamily="18" charset="0"/>
                <a:ea typeface="Times New Roman" panose="02020603050405020304" pitchFamily="18" charset="0"/>
              </a:rPr>
              <a:t>mẹ</a:t>
            </a:r>
            <a:r>
              <a:rPr lang="en-US" sz="2800" b="1" dirty="0">
                <a:solidFill>
                  <a:srgbClr val="C00000"/>
                </a:solidFill>
                <a:effectLst/>
                <a:latin typeface="Times New Roman" panose="02020603050405020304" pitchFamily="18" charset="0"/>
                <a:ea typeface="Times New Roman" panose="02020603050405020304" pitchFamily="18" charset="0"/>
              </a:rPr>
              <a:t> </a:t>
            </a:r>
            <a:r>
              <a:rPr lang="en-US" sz="2800" b="1" dirty="0" err="1">
                <a:solidFill>
                  <a:srgbClr val="C00000"/>
                </a:solidFill>
                <a:effectLst/>
                <a:latin typeface="Times New Roman" panose="02020603050405020304" pitchFamily="18" charset="0"/>
                <a:ea typeface="Times New Roman" panose="02020603050405020304" pitchFamily="18" charset="0"/>
              </a:rPr>
              <a:t>và</a:t>
            </a:r>
            <a:r>
              <a:rPr lang="en-US" sz="2800" b="1" dirty="0">
                <a:solidFill>
                  <a:srgbClr val="C00000"/>
                </a:solidFill>
                <a:effectLst/>
                <a:latin typeface="Times New Roman" panose="02020603050405020304" pitchFamily="18" charset="0"/>
                <a:ea typeface="Times New Roman" panose="02020603050405020304" pitchFamily="18" charset="0"/>
              </a:rPr>
              <a:t> </a:t>
            </a:r>
            <a:r>
              <a:rPr lang="en-US" sz="2800" b="1" dirty="0" err="1">
                <a:solidFill>
                  <a:srgbClr val="C00000"/>
                </a:solidFill>
                <a:effectLst/>
                <a:latin typeface="Times New Roman" panose="02020603050405020304" pitchFamily="18" charset="0"/>
                <a:ea typeface="Times New Roman" panose="02020603050405020304" pitchFamily="18" charset="0"/>
              </a:rPr>
              <a:t>đất</a:t>
            </a:r>
            <a:r>
              <a:rPr lang="en-US" sz="2800" b="1" dirty="0">
                <a:solidFill>
                  <a:srgbClr val="C00000"/>
                </a:solidFill>
                <a:effectLst/>
                <a:latin typeface="Times New Roman" panose="02020603050405020304" pitchFamily="18" charset="0"/>
                <a:ea typeface="Times New Roman" panose="02020603050405020304" pitchFamily="18" charset="0"/>
              </a:rPr>
              <a:t> </a:t>
            </a:r>
            <a:r>
              <a:rPr lang="en-US" sz="2800" b="1" dirty="0" err="1">
                <a:solidFill>
                  <a:srgbClr val="C00000"/>
                </a:solidFill>
                <a:effectLst/>
                <a:latin typeface="Times New Roman" panose="02020603050405020304" pitchFamily="18" charset="0"/>
                <a:ea typeface="Times New Roman" panose="02020603050405020304" pitchFamily="18" charset="0"/>
              </a:rPr>
              <a:t>nước</a:t>
            </a:r>
            <a:r>
              <a:rPr lang="en-US" sz="2800" b="1" dirty="0">
                <a:solidFill>
                  <a:srgbClr val="C00000"/>
                </a:solidFill>
                <a:effectLst/>
                <a:latin typeface="Times New Roman" panose="02020603050405020304" pitchFamily="18" charset="0"/>
                <a:ea typeface="Times New Roman" panose="02020603050405020304" pitchFamily="18" charset="0"/>
              </a:rPr>
              <a:t>. </a:t>
            </a:r>
            <a:endParaRPr lang="en-US" sz="2800" b="1" dirty="0">
              <a:solidFill>
                <a:srgbClr val="C00000"/>
              </a:solidFill>
            </a:endParaRPr>
          </a:p>
        </p:txBody>
      </p:sp>
      <p:cxnSp>
        <p:nvCxnSpPr>
          <p:cNvPr id="9" name="Straight Connector 8">
            <a:extLst>
              <a:ext uri="{FF2B5EF4-FFF2-40B4-BE49-F238E27FC236}">
                <a16:creationId xmlns:a16="http://schemas.microsoft.com/office/drawing/2014/main" id="{B2B93E56-B51A-1B46-9958-C8B43EA88C8C}"/>
              </a:ext>
            </a:extLst>
          </p:cNvPr>
          <p:cNvCxnSpPr>
            <a:cxnSpLocks/>
          </p:cNvCxnSpPr>
          <p:nvPr/>
        </p:nvCxnSpPr>
        <p:spPr>
          <a:xfrm flipV="1">
            <a:off x="3604335" y="1735983"/>
            <a:ext cx="3657599" cy="715"/>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E35033AB-BB22-54C6-69C6-F916489B8290}"/>
              </a:ext>
            </a:extLst>
          </p:cNvPr>
          <p:cNvCxnSpPr>
            <a:cxnSpLocks/>
          </p:cNvCxnSpPr>
          <p:nvPr/>
        </p:nvCxnSpPr>
        <p:spPr>
          <a:xfrm>
            <a:off x="4536491" y="2268036"/>
            <a:ext cx="3249226" cy="47042"/>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1D40963B-2DA5-1C96-0969-CC244026E80C}"/>
              </a:ext>
            </a:extLst>
          </p:cNvPr>
          <p:cNvCxnSpPr>
            <a:cxnSpLocks/>
          </p:cNvCxnSpPr>
          <p:nvPr/>
        </p:nvCxnSpPr>
        <p:spPr>
          <a:xfrm>
            <a:off x="3684234" y="2821937"/>
            <a:ext cx="3249226"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DBA839F7-32E3-5126-BD93-DC3F59ECFEDD}"/>
              </a:ext>
            </a:extLst>
          </p:cNvPr>
          <p:cNvCxnSpPr>
            <a:cxnSpLocks/>
          </p:cNvCxnSpPr>
          <p:nvPr/>
        </p:nvCxnSpPr>
        <p:spPr>
          <a:xfrm>
            <a:off x="3684234" y="3336842"/>
            <a:ext cx="4367813"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BD1C03E1-0F11-448B-49BE-21733D525D1B}"/>
              </a:ext>
            </a:extLst>
          </p:cNvPr>
          <p:cNvSpPr txBox="1"/>
          <p:nvPr/>
        </p:nvSpPr>
        <p:spPr>
          <a:xfrm>
            <a:off x="2017448" y="4603775"/>
            <a:ext cx="7406197" cy="954107"/>
          </a:xfrm>
          <a:prstGeom prst="rect">
            <a:avLst/>
          </a:prstGeom>
          <a:noFill/>
        </p:spPr>
        <p:txBody>
          <a:bodyPr wrap="square">
            <a:spAutoFit/>
          </a:bodyPr>
          <a:lstStyle/>
          <a:p>
            <a:pPr algn="just"/>
            <a:r>
              <a:rPr lang="en-US" sz="2800" b="1" dirty="0">
                <a:solidFill>
                  <a:srgbClr val="C00000"/>
                </a:solidFill>
                <a:latin typeface="Times New Roman" panose="02020603050405020304" pitchFamily="18" charset="0"/>
                <a:ea typeface="Times New Roman" panose="02020603050405020304" pitchFamily="18" charset="0"/>
              </a:rPr>
              <a:t>=&gt; </a:t>
            </a:r>
            <a:r>
              <a:rPr lang="vi-VN" sz="2800" b="1" dirty="0">
                <a:solidFill>
                  <a:srgbClr val="C00000"/>
                </a:solidFill>
                <a:latin typeface="Times New Roman" panose="02020603050405020304" pitchFamily="18" charset="0"/>
                <a:ea typeface="Times New Roman" panose="02020603050405020304" pitchFamily="18" charset="0"/>
              </a:rPr>
              <a:t>trào dâng trong tâm hồn người con khi gặp lá cơm nếp</a:t>
            </a:r>
            <a:r>
              <a:rPr lang="en-US" sz="2800" b="1" dirty="0">
                <a:solidFill>
                  <a:srgbClr val="C00000"/>
                </a:solidFill>
                <a:latin typeface="Times New Roman" panose="02020603050405020304" pitchFamily="18" charset="0"/>
                <a:ea typeface="Times New Roman" panose="02020603050405020304" pitchFamily="18" charset="0"/>
              </a:rPr>
              <a:t>.</a:t>
            </a:r>
            <a:r>
              <a:rPr lang="vi-VN" sz="2800" b="1" dirty="0">
                <a:solidFill>
                  <a:srgbClr val="C00000"/>
                </a:solidFill>
                <a:latin typeface="Times New Roman" panose="02020603050405020304" pitchFamily="18" charset="0"/>
                <a:ea typeface="Times New Roman" panose="02020603050405020304" pitchFamily="18" charset="0"/>
              </a:rPr>
              <a:t> </a:t>
            </a:r>
            <a:endParaRPr lang="en-US" sz="2800" b="1" dirty="0">
              <a:solidFill>
                <a:srgbClr val="C00000"/>
              </a:solidFill>
            </a:endParaRPr>
          </a:p>
        </p:txBody>
      </p:sp>
    </p:spTree>
    <p:extLst>
      <p:ext uri="{BB962C8B-B14F-4D97-AF65-F5344CB8AC3E}">
        <p14:creationId xmlns:p14="http://schemas.microsoft.com/office/powerpoint/2010/main" val="142993070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par>
                                <p:cTn id="18" presetID="16" presetClass="entr" presetSubtype="21" fill="hold"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barn(inVertical)">
                                      <p:cBhvr>
                                        <p:cTn id="20" dur="500"/>
                                        <p:tgtEl>
                                          <p:spTgt spid="9"/>
                                        </p:tgtEl>
                                      </p:cBhvr>
                                    </p:animEffect>
                                  </p:childTnLst>
                                </p:cTn>
                              </p:par>
                              <p:par>
                                <p:cTn id="21" presetID="16" presetClass="entr" presetSubtype="21" fill="hold" nodeType="with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barn(inVertical)">
                                      <p:cBhvr>
                                        <p:cTn id="23" dur="500"/>
                                        <p:tgtEl>
                                          <p:spTgt spid="15"/>
                                        </p:tgtEl>
                                      </p:cBhvr>
                                    </p:animEffect>
                                  </p:childTnLst>
                                </p:cTn>
                              </p:par>
                              <p:par>
                                <p:cTn id="24" presetID="16" presetClass="entr" presetSubtype="21" fill="hold" nodeType="with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barn(inVertical)">
                                      <p:cBhvr>
                                        <p:cTn id="26" dur="500"/>
                                        <p:tgtEl>
                                          <p:spTgt spid="17"/>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p:cTn id="31" dur="500" fill="hold"/>
                                        <p:tgtEl>
                                          <p:spTgt spid="7"/>
                                        </p:tgtEl>
                                        <p:attrNameLst>
                                          <p:attrName>ppt_w</p:attrName>
                                        </p:attrNameLst>
                                      </p:cBhvr>
                                      <p:tavLst>
                                        <p:tav tm="0">
                                          <p:val>
                                            <p:fltVal val="0"/>
                                          </p:val>
                                        </p:tav>
                                        <p:tav tm="100000">
                                          <p:val>
                                            <p:strVal val="#ppt_w"/>
                                          </p:val>
                                        </p:tav>
                                      </p:tavLst>
                                    </p:anim>
                                    <p:anim calcmode="lin" valueType="num">
                                      <p:cBhvr>
                                        <p:cTn id="32" dur="500" fill="hold"/>
                                        <p:tgtEl>
                                          <p:spTgt spid="7"/>
                                        </p:tgtEl>
                                        <p:attrNameLst>
                                          <p:attrName>ppt_h</p:attrName>
                                        </p:attrNameLst>
                                      </p:cBhvr>
                                      <p:tavLst>
                                        <p:tav tm="0">
                                          <p:val>
                                            <p:fltVal val="0"/>
                                          </p:val>
                                        </p:tav>
                                        <p:tav tm="100000">
                                          <p:val>
                                            <p:strVal val="#ppt_h"/>
                                          </p:val>
                                        </p:tav>
                                      </p:tavLst>
                                    </p:anim>
                                    <p:animEffect transition="in" filter="fade">
                                      <p:cBhvr>
                                        <p:cTn id="33" dur="500"/>
                                        <p:tgtEl>
                                          <p:spTgt spid="7"/>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grpId="0" nodeType="clickEffect">
                                  <p:stCondLst>
                                    <p:cond delay="0"/>
                                  </p:stCondLst>
                                  <p:childTnLst>
                                    <p:set>
                                      <p:cBhvr>
                                        <p:cTn id="37" dur="1" fill="hold">
                                          <p:stCondLst>
                                            <p:cond delay="0"/>
                                          </p:stCondLst>
                                        </p:cTn>
                                        <p:tgtEl>
                                          <p:spTgt spid="19"/>
                                        </p:tgtEl>
                                        <p:attrNameLst>
                                          <p:attrName>style.visibility</p:attrName>
                                        </p:attrNameLst>
                                      </p:cBhvr>
                                      <p:to>
                                        <p:strVal val="visible"/>
                                      </p:to>
                                    </p:set>
                                    <p:anim calcmode="lin" valueType="num">
                                      <p:cBhvr>
                                        <p:cTn id="38" dur="500" fill="hold"/>
                                        <p:tgtEl>
                                          <p:spTgt spid="19"/>
                                        </p:tgtEl>
                                        <p:attrNameLst>
                                          <p:attrName>ppt_w</p:attrName>
                                        </p:attrNameLst>
                                      </p:cBhvr>
                                      <p:tavLst>
                                        <p:tav tm="0">
                                          <p:val>
                                            <p:fltVal val="0"/>
                                          </p:val>
                                        </p:tav>
                                        <p:tav tm="100000">
                                          <p:val>
                                            <p:strVal val="#ppt_w"/>
                                          </p:val>
                                        </p:tav>
                                      </p:tavLst>
                                    </p:anim>
                                    <p:anim calcmode="lin" valueType="num">
                                      <p:cBhvr>
                                        <p:cTn id="39" dur="500" fill="hold"/>
                                        <p:tgtEl>
                                          <p:spTgt spid="19"/>
                                        </p:tgtEl>
                                        <p:attrNameLst>
                                          <p:attrName>ppt_h</p:attrName>
                                        </p:attrNameLst>
                                      </p:cBhvr>
                                      <p:tavLst>
                                        <p:tav tm="0">
                                          <p:val>
                                            <p:fltVal val="0"/>
                                          </p:val>
                                        </p:tav>
                                        <p:tav tm="100000">
                                          <p:val>
                                            <p:strVal val="#ppt_h"/>
                                          </p:val>
                                        </p:tav>
                                      </p:tavLst>
                                    </p:anim>
                                    <p:animEffect transition="in" filter="fade">
                                      <p:cBhvr>
                                        <p:cTn id="4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1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C3F83E9-98B9-7095-5B89-E0E76BD96341}"/>
              </a:ext>
            </a:extLst>
          </p:cNvPr>
          <p:cNvPicPr>
            <a:picLocks noChangeAspect="1"/>
          </p:cNvPicPr>
          <p:nvPr/>
        </p:nvPicPr>
        <p:blipFill>
          <a:blip r:embed="rId2"/>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AF39A675-C8A6-1942-C2A7-CCE654CE268C}"/>
              </a:ext>
            </a:extLst>
          </p:cNvPr>
          <p:cNvSpPr txBox="1"/>
          <p:nvPr/>
        </p:nvSpPr>
        <p:spPr>
          <a:xfrm>
            <a:off x="3069452" y="224439"/>
            <a:ext cx="5302191" cy="823752"/>
          </a:xfrm>
          <a:prstGeom prst="rect">
            <a:avLst/>
          </a:prstGeom>
          <a:noFill/>
        </p:spPr>
        <p:txBody>
          <a:bodyPr wrap="square">
            <a:spAutoFit/>
          </a:bodyPr>
          <a:lstStyle/>
          <a:p>
            <a:pPr algn="just">
              <a:lnSpc>
                <a:spcPct val="150000"/>
              </a:lnSpc>
            </a:pPr>
            <a:r>
              <a:rPr lang="en-US" sz="3600" b="1" dirty="0">
                <a:effectLst/>
                <a:latin typeface="Times New Roman" panose="02020603050405020304" pitchFamily="18" charset="0"/>
                <a:ea typeface="Times New Roman" panose="02020603050405020304" pitchFamily="18" charset="0"/>
                <a:cs typeface="Times New Roman" panose="02020603050405020304" pitchFamily="18" charset="0"/>
              </a:rPr>
              <a:t>3. </a:t>
            </a:r>
            <a:r>
              <a:rPr lang="en-US" sz="3600" b="1" dirty="0" err="1">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36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effectLst/>
                <a:latin typeface="Times New Roman" panose="02020603050405020304" pitchFamily="18" charset="0"/>
                <a:ea typeface="Times New Roman" panose="02020603050405020304" pitchFamily="18" charset="0"/>
                <a:cs typeface="Times New Roman" panose="02020603050405020304" pitchFamily="18" charset="0"/>
              </a:rPr>
              <a:t>ảnh</a:t>
            </a:r>
            <a:r>
              <a:rPr lang="en-US" sz="36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3600" b="1" dirty="0">
                <a:effectLst/>
                <a:latin typeface="Times New Roman" panose="02020603050405020304" pitchFamily="18" charset="0"/>
                <a:ea typeface="Times New Roman" panose="02020603050405020304" pitchFamily="18" charset="0"/>
                <a:cs typeface="Times New Roman" panose="02020603050405020304" pitchFamily="18" charset="0"/>
              </a:rPr>
              <a:t> con</a:t>
            </a:r>
            <a:endParaRPr lang="en-US" sz="36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2" name="Picture 1">
            <a:extLst>
              <a:ext uri="{FF2B5EF4-FFF2-40B4-BE49-F238E27FC236}">
                <a16:creationId xmlns:a16="http://schemas.microsoft.com/office/drawing/2014/main" id="{DDA1778F-D755-C653-F51D-80002970186D}"/>
              </a:ext>
            </a:extLst>
          </p:cNvPr>
          <p:cNvPicPr>
            <a:picLocks noChangeAspect="1"/>
          </p:cNvPicPr>
          <p:nvPr/>
        </p:nvPicPr>
        <p:blipFill>
          <a:blip r:embed="rId3"/>
          <a:stretch>
            <a:fillRect/>
          </a:stretch>
        </p:blipFill>
        <p:spPr>
          <a:xfrm>
            <a:off x="710214" y="1505182"/>
            <a:ext cx="2773115" cy="3368659"/>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6" name="TextBox 5">
            <a:extLst>
              <a:ext uri="{FF2B5EF4-FFF2-40B4-BE49-F238E27FC236}">
                <a16:creationId xmlns:a16="http://schemas.microsoft.com/office/drawing/2014/main" id="{396EFAED-30BE-0F3D-8012-9095B2642276}"/>
              </a:ext>
            </a:extLst>
          </p:cNvPr>
          <p:cNvSpPr txBox="1"/>
          <p:nvPr/>
        </p:nvSpPr>
        <p:spPr>
          <a:xfrm>
            <a:off x="3978136" y="1200316"/>
            <a:ext cx="6156664" cy="1569660"/>
          </a:xfrm>
          <a:prstGeom prst="rect">
            <a:avLst/>
          </a:prstGeom>
          <a:noFill/>
        </p:spPr>
        <p:txBody>
          <a:bodyPr wrap="square">
            <a:spAutoFit/>
          </a:bodyPr>
          <a:lstStyle/>
          <a:p>
            <a:pPr algn="just"/>
            <a:r>
              <a:rPr lang="en-US" sz="3200" b="1" dirty="0">
                <a:latin typeface="Times New Roman" panose="02020603050405020304" pitchFamily="18" charset="0"/>
                <a:cs typeface="Times New Roman" panose="02020603050405020304" pitchFamily="18" charset="0"/>
              </a:rPr>
              <a:t>H</a:t>
            </a:r>
            <a:r>
              <a:rPr lang="vi-VN" sz="3200" b="1" dirty="0">
                <a:latin typeface="Times New Roman" panose="02020603050405020304" pitchFamily="18" charset="0"/>
                <a:cs typeface="Times New Roman" panose="02020603050405020304" pitchFamily="18" charset="0"/>
              </a:rPr>
              <a:t>ương vị lá cơm nếp khiến người con nhớ đến món cơm nếp mà người mẹ đã nấu. </a:t>
            </a:r>
            <a:endParaRPr lang="en-US" sz="3200" b="1" dirty="0">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30E43F3A-8D37-3B00-ECD8-A376AE48079E}"/>
              </a:ext>
            </a:extLst>
          </p:cNvPr>
          <p:cNvSpPr txBox="1"/>
          <p:nvPr/>
        </p:nvSpPr>
        <p:spPr>
          <a:xfrm>
            <a:off x="3769510" y="3138464"/>
            <a:ext cx="4059315" cy="1077218"/>
          </a:xfrm>
          <a:prstGeom prst="rect">
            <a:avLst/>
          </a:prstGeom>
          <a:noFill/>
        </p:spPr>
        <p:txBody>
          <a:bodyPr wrap="square">
            <a:spAutoFit/>
          </a:bodyPr>
          <a:lstStyle/>
          <a:p>
            <a:pPr algn="just"/>
            <a:r>
              <a:rPr lang="en-US" sz="3200" b="1" dirty="0">
                <a:solidFill>
                  <a:srgbClr val="FF0000"/>
                </a:solidFill>
                <a:latin typeface="Times New Roman" panose="02020603050405020304" pitchFamily="18" charset="0"/>
                <a:cs typeface="Times New Roman" panose="02020603050405020304" pitchFamily="18" charset="0"/>
              </a:rPr>
              <a:t>=&gt;</a:t>
            </a:r>
            <a:r>
              <a:rPr lang="vi-VN" sz="3200" b="1" dirty="0">
                <a:solidFill>
                  <a:srgbClr val="FF0000"/>
                </a:solidFill>
                <a:latin typeface="Times New Roman" panose="02020603050405020304" pitchFamily="18" charset="0"/>
                <a:cs typeface="Times New Roman" panose="02020603050405020304" pitchFamily="18" charset="0"/>
              </a:rPr>
              <a:t> biểu tượng của quê hương </a:t>
            </a:r>
            <a:endParaRPr lang="en-US" sz="3200" b="1" dirty="0">
              <a:solidFill>
                <a:srgbClr val="FF0000"/>
              </a:solidFill>
              <a:latin typeface="Times New Roman" panose="020206030504050203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FB9FEF77-CC52-2E3B-F36B-9F6699C01B2D}"/>
              </a:ext>
            </a:extLst>
          </p:cNvPr>
          <p:cNvPicPr>
            <a:picLocks noChangeAspect="1"/>
          </p:cNvPicPr>
          <p:nvPr/>
        </p:nvPicPr>
        <p:blipFill>
          <a:blip r:embed="rId4"/>
          <a:stretch>
            <a:fillRect/>
          </a:stretch>
        </p:blipFill>
        <p:spPr>
          <a:xfrm>
            <a:off x="7953113" y="2493361"/>
            <a:ext cx="3590818" cy="2184414"/>
          </a:xfrm>
          <a:prstGeom prst="rect">
            <a:avLst/>
          </a:prstGeom>
        </p:spPr>
      </p:pic>
      <p:sp>
        <p:nvSpPr>
          <p:cNvPr id="9" name="TextBox 8">
            <a:extLst>
              <a:ext uri="{FF2B5EF4-FFF2-40B4-BE49-F238E27FC236}">
                <a16:creationId xmlns:a16="http://schemas.microsoft.com/office/drawing/2014/main" id="{770AF3C4-4F9B-A30F-732B-3F58CA9D3E6D}"/>
              </a:ext>
            </a:extLst>
          </p:cNvPr>
          <p:cNvSpPr txBox="1"/>
          <p:nvPr/>
        </p:nvSpPr>
        <p:spPr>
          <a:xfrm>
            <a:off x="2872866" y="4885437"/>
            <a:ext cx="7576152" cy="1077218"/>
          </a:xfrm>
          <a:prstGeom prst="rect">
            <a:avLst/>
          </a:prstGeom>
          <a:noFill/>
        </p:spPr>
        <p:txBody>
          <a:bodyPr wrap="square">
            <a:spAutoFit/>
          </a:bodyPr>
          <a:lstStyle/>
          <a:p>
            <a:pPr algn="just"/>
            <a:r>
              <a:rPr lang="vi-VN" sz="3200" b="1" dirty="0">
                <a:solidFill>
                  <a:srgbClr val="FF0000"/>
                </a:solidFill>
                <a:latin typeface="Times New Roman" panose="02020603050405020304" pitchFamily="18" charset="0"/>
                <a:cs typeface="Times New Roman" panose="02020603050405020304" pitchFamily="18" charset="0"/>
              </a:rPr>
              <a:t>=&gt; Người mẹ và quê hương, đất nước gắn bó trong một mối quan hệ mật thiết. </a:t>
            </a:r>
            <a:endParaRPr lang="en-US" sz="3200" b="1" dirty="0">
              <a:solidFill>
                <a:srgbClr val="FF0000"/>
              </a:solidFill>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75417198-B897-EB98-9438-2DCFA1D62AE6}"/>
              </a:ext>
            </a:extLst>
          </p:cNvPr>
          <p:cNvSpPr txBox="1"/>
          <p:nvPr/>
        </p:nvSpPr>
        <p:spPr>
          <a:xfrm>
            <a:off x="2872866" y="4911358"/>
            <a:ext cx="7576152" cy="1077218"/>
          </a:xfrm>
          <a:prstGeom prst="rect">
            <a:avLst/>
          </a:prstGeom>
          <a:noFill/>
        </p:spPr>
        <p:txBody>
          <a:bodyPr wrap="square">
            <a:spAutoFit/>
          </a:bodyPr>
          <a:lstStyle/>
          <a:p>
            <a:pPr algn="just"/>
            <a:r>
              <a:rPr lang="en-US" sz="3200" b="1" dirty="0">
                <a:solidFill>
                  <a:srgbClr val="FF0000"/>
                </a:solidFill>
                <a:latin typeface="Times New Roman" panose="02020603050405020304" pitchFamily="18" charset="0"/>
                <a:cs typeface="Times New Roman" panose="02020603050405020304" pitchFamily="18" charset="0"/>
              </a:rPr>
              <a:t>=&gt;</a:t>
            </a:r>
            <a:r>
              <a:rPr lang="vi-VN" sz="3200" b="1" dirty="0">
                <a:solidFill>
                  <a:srgbClr val="FF0000"/>
                </a:solidFill>
                <a:latin typeface="Times New Roman" panose="02020603050405020304" pitchFamily="18" charset="0"/>
                <a:cs typeface="Times New Roman" panose="02020603050405020304" pitchFamily="18" charset="0"/>
              </a:rPr>
              <a:t> =&gt; Người lính có tâm hồn nhạy cảm, yêu gia đình, yêu quê hương đất nước. </a:t>
            </a:r>
            <a:endParaRPr lang="en-US" sz="32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1494664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31"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1000" fill="hold"/>
                                        <p:tgtEl>
                                          <p:spTgt spid="6"/>
                                        </p:tgtEl>
                                        <p:attrNameLst>
                                          <p:attrName>ppt_w</p:attrName>
                                        </p:attrNameLst>
                                      </p:cBhvr>
                                      <p:tavLst>
                                        <p:tav tm="0">
                                          <p:val>
                                            <p:fltVal val="0"/>
                                          </p:val>
                                        </p:tav>
                                        <p:tav tm="100000">
                                          <p:val>
                                            <p:strVal val="#ppt_w"/>
                                          </p:val>
                                        </p:tav>
                                      </p:tavLst>
                                    </p:anim>
                                    <p:anim calcmode="lin" valueType="num">
                                      <p:cBhvr>
                                        <p:cTn id="18" dur="1000" fill="hold"/>
                                        <p:tgtEl>
                                          <p:spTgt spid="6"/>
                                        </p:tgtEl>
                                        <p:attrNameLst>
                                          <p:attrName>ppt_h</p:attrName>
                                        </p:attrNameLst>
                                      </p:cBhvr>
                                      <p:tavLst>
                                        <p:tav tm="0">
                                          <p:val>
                                            <p:fltVal val="0"/>
                                          </p:val>
                                        </p:tav>
                                        <p:tav tm="100000">
                                          <p:val>
                                            <p:strVal val="#ppt_h"/>
                                          </p:val>
                                        </p:tav>
                                      </p:tavLst>
                                    </p:anim>
                                    <p:anim calcmode="lin" valueType="num">
                                      <p:cBhvr>
                                        <p:cTn id="19" dur="1000" fill="hold"/>
                                        <p:tgtEl>
                                          <p:spTgt spid="6"/>
                                        </p:tgtEl>
                                        <p:attrNameLst>
                                          <p:attrName>style.rotation</p:attrName>
                                        </p:attrNameLst>
                                      </p:cBhvr>
                                      <p:tavLst>
                                        <p:tav tm="0">
                                          <p:val>
                                            <p:fltVal val="90"/>
                                          </p:val>
                                        </p:tav>
                                        <p:tav tm="100000">
                                          <p:val>
                                            <p:fltVal val="0"/>
                                          </p:val>
                                        </p:tav>
                                      </p:tavLst>
                                    </p:anim>
                                    <p:animEffect transition="in" filter="fade">
                                      <p:cBhvr>
                                        <p:cTn id="20" dur="10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p:cTn id="25" dur="500" fill="hold"/>
                                        <p:tgtEl>
                                          <p:spTgt spid="8"/>
                                        </p:tgtEl>
                                        <p:attrNameLst>
                                          <p:attrName>ppt_w</p:attrName>
                                        </p:attrNameLst>
                                      </p:cBhvr>
                                      <p:tavLst>
                                        <p:tav tm="0">
                                          <p:val>
                                            <p:fltVal val="0"/>
                                          </p:val>
                                        </p:tav>
                                        <p:tav tm="100000">
                                          <p:val>
                                            <p:strVal val="#ppt_w"/>
                                          </p:val>
                                        </p:tav>
                                      </p:tavLst>
                                    </p:anim>
                                    <p:anim calcmode="lin" valueType="num">
                                      <p:cBhvr>
                                        <p:cTn id="26" dur="500" fill="hold"/>
                                        <p:tgtEl>
                                          <p:spTgt spid="8"/>
                                        </p:tgtEl>
                                        <p:attrNameLst>
                                          <p:attrName>ppt_h</p:attrName>
                                        </p:attrNameLst>
                                      </p:cBhvr>
                                      <p:tavLst>
                                        <p:tav tm="0">
                                          <p:val>
                                            <p:fltVal val="0"/>
                                          </p:val>
                                        </p:tav>
                                        <p:tav tm="100000">
                                          <p:val>
                                            <p:strVal val="#ppt_h"/>
                                          </p:val>
                                        </p:tav>
                                      </p:tavLst>
                                    </p:anim>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 calcmode="lin" valueType="num">
                                      <p:cBhvr>
                                        <p:cTn id="32" dur="500" fill="hold"/>
                                        <p:tgtEl>
                                          <p:spTgt spid="7"/>
                                        </p:tgtEl>
                                        <p:attrNameLst>
                                          <p:attrName>ppt_w</p:attrName>
                                        </p:attrNameLst>
                                      </p:cBhvr>
                                      <p:tavLst>
                                        <p:tav tm="0">
                                          <p:val>
                                            <p:fltVal val="0"/>
                                          </p:val>
                                        </p:tav>
                                        <p:tav tm="100000">
                                          <p:val>
                                            <p:strVal val="#ppt_w"/>
                                          </p:val>
                                        </p:tav>
                                      </p:tavLst>
                                    </p:anim>
                                    <p:anim calcmode="lin" valueType="num">
                                      <p:cBhvr>
                                        <p:cTn id="33" dur="500" fill="hold"/>
                                        <p:tgtEl>
                                          <p:spTgt spid="7"/>
                                        </p:tgtEl>
                                        <p:attrNameLst>
                                          <p:attrName>ppt_h</p:attrName>
                                        </p:attrNameLst>
                                      </p:cBhvr>
                                      <p:tavLst>
                                        <p:tav tm="0">
                                          <p:val>
                                            <p:fltVal val="0"/>
                                          </p:val>
                                        </p:tav>
                                        <p:tav tm="100000">
                                          <p:val>
                                            <p:strVal val="#ppt_h"/>
                                          </p:val>
                                        </p:tav>
                                      </p:tavLst>
                                    </p:anim>
                                    <p:animEffect transition="in" filter="fade">
                                      <p:cBhvr>
                                        <p:cTn id="34" dur="500"/>
                                        <p:tgtEl>
                                          <p:spTgt spid="7"/>
                                        </p:tgtEl>
                                      </p:cBhvr>
                                    </p:animEffect>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grpId="0" nodeType="clickEffect">
                                  <p:stCondLst>
                                    <p:cond delay="0"/>
                                  </p:stCondLst>
                                  <p:childTnLst>
                                    <p:set>
                                      <p:cBhvr>
                                        <p:cTn id="38" dur="1" fill="hold">
                                          <p:stCondLst>
                                            <p:cond delay="0"/>
                                          </p:stCondLst>
                                        </p:cTn>
                                        <p:tgtEl>
                                          <p:spTgt spid="9"/>
                                        </p:tgtEl>
                                        <p:attrNameLst>
                                          <p:attrName>style.visibility</p:attrName>
                                        </p:attrNameLst>
                                      </p:cBhvr>
                                      <p:to>
                                        <p:strVal val="visible"/>
                                      </p:to>
                                    </p:set>
                                    <p:anim calcmode="lin" valueType="num">
                                      <p:cBhvr>
                                        <p:cTn id="39" dur="500" fill="hold"/>
                                        <p:tgtEl>
                                          <p:spTgt spid="9"/>
                                        </p:tgtEl>
                                        <p:attrNameLst>
                                          <p:attrName>ppt_w</p:attrName>
                                        </p:attrNameLst>
                                      </p:cBhvr>
                                      <p:tavLst>
                                        <p:tav tm="0">
                                          <p:val>
                                            <p:fltVal val="0"/>
                                          </p:val>
                                        </p:tav>
                                        <p:tav tm="100000">
                                          <p:val>
                                            <p:strVal val="#ppt_w"/>
                                          </p:val>
                                        </p:tav>
                                      </p:tavLst>
                                    </p:anim>
                                    <p:anim calcmode="lin" valueType="num">
                                      <p:cBhvr>
                                        <p:cTn id="40" dur="500" fill="hold"/>
                                        <p:tgtEl>
                                          <p:spTgt spid="9"/>
                                        </p:tgtEl>
                                        <p:attrNameLst>
                                          <p:attrName>ppt_h</p:attrName>
                                        </p:attrNameLst>
                                      </p:cBhvr>
                                      <p:tavLst>
                                        <p:tav tm="0">
                                          <p:val>
                                            <p:fltVal val="0"/>
                                          </p:val>
                                        </p:tav>
                                        <p:tav tm="100000">
                                          <p:val>
                                            <p:strVal val="#ppt_h"/>
                                          </p:val>
                                        </p:tav>
                                      </p:tavLst>
                                    </p:anim>
                                    <p:animEffect transition="in" filter="fade">
                                      <p:cBhvr>
                                        <p:cTn id="41" dur="500"/>
                                        <p:tgtEl>
                                          <p:spTgt spid="9"/>
                                        </p:tgtEl>
                                      </p:cBhvr>
                                    </p:animEffect>
                                  </p:childTnLst>
                                </p:cTn>
                              </p:par>
                            </p:childTnLst>
                          </p:cTn>
                        </p:par>
                      </p:childTnLst>
                    </p:cTn>
                  </p:par>
                  <p:par>
                    <p:cTn id="42" fill="hold">
                      <p:stCondLst>
                        <p:cond delay="indefinite"/>
                      </p:stCondLst>
                      <p:childTnLst>
                        <p:par>
                          <p:cTn id="43" fill="hold">
                            <p:stCondLst>
                              <p:cond delay="0"/>
                            </p:stCondLst>
                            <p:childTnLst>
                              <p:par>
                                <p:cTn id="44" presetID="6" presetClass="exit" presetSubtype="32" fill="hold" grpId="1" nodeType="clickEffect">
                                  <p:stCondLst>
                                    <p:cond delay="0"/>
                                  </p:stCondLst>
                                  <p:childTnLst>
                                    <p:animEffect transition="out" filter="circle(out)">
                                      <p:cBhvr>
                                        <p:cTn id="45" dur="2000"/>
                                        <p:tgtEl>
                                          <p:spTgt spid="9"/>
                                        </p:tgtEl>
                                      </p:cBhvr>
                                    </p:animEffect>
                                    <p:set>
                                      <p:cBhvr>
                                        <p:cTn id="46" dur="1" fill="hold">
                                          <p:stCondLst>
                                            <p:cond delay="1999"/>
                                          </p:stCondLst>
                                        </p:cTn>
                                        <p:tgtEl>
                                          <p:spTgt spid="9"/>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53" presetClass="entr" presetSubtype="16" fill="hold" grpId="0" nodeType="clickEffect">
                                  <p:stCondLst>
                                    <p:cond delay="0"/>
                                  </p:stCondLst>
                                  <p:childTnLst>
                                    <p:set>
                                      <p:cBhvr>
                                        <p:cTn id="50" dur="1" fill="hold">
                                          <p:stCondLst>
                                            <p:cond delay="0"/>
                                          </p:stCondLst>
                                        </p:cTn>
                                        <p:tgtEl>
                                          <p:spTgt spid="10"/>
                                        </p:tgtEl>
                                        <p:attrNameLst>
                                          <p:attrName>style.visibility</p:attrName>
                                        </p:attrNameLst>
                                      </p:cBhvr>
                                      <p:to>
                                        <p:strVal val="visible"/>
                                      </p:to>
                                    </p:set>
                                    <p:anim calcmode="lin" valueType="num">
                                      <p:cBhvr>
                                        <p:cTn id="51" dur="500" fill="hold"/>
                                        <p:tgtEl>
                                          <p:spTgt spid="10"/>
                                        </p:tgtEl>
                                        <p:attrNameLst>
                                          <p:attrName>ppt_w</p:attrName>
                                        </p:attrNameLst>
                                      </p:cBhvr>
                                      <p:tavLst>
                                        <p:tav tm="0">
                                          <p:val>
                                            <p:fltVal val="0"/>
                                          </p:val>
                                        </p:tav>
                                        <p:tav tm="100000">
                                          <p:val>
                                            <p:strVal val="#ppt_w"/>
                                          </p:val>
                                        </p:tav>
                                      </p:tavLst>
                                    </p:anim>
                                    <p:anim calcmode="lin" valueType="num">
                                      <p:cBhvr>
                                        <p:cTn id="52" dur="500" fill="hold"/>
                                        <p:tgtEl>
                                          <p:spTgt spid="10"/>
                                        </p:tgtEl>
                                        <p:attrNameLst>
                                          <p:attrName>ppt_h</p:attrName>
                                        </p:attrNameLst>
                                      </p:cBhvr>
                                      <p:tavLst>
                                        <p:tav tm="0">
                                          <p:val>
                                            <p:fltVal val="0"/>
                                          </p:val>
                                        </p:tav>
                                        <p:tav tm="100000">
                                          <p:val>
                                            <p:strVal val="#ppt_h"/>
                                          </p:val>
                                        </p:tav>
                                      </p:tavLst>
                                    </p:anim>
                                    <p:animEffect transition="in" filter="fade">
                                      <p:cBhvr>
                                        <p:cTn id="5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7" grpId="0"/>
      <p:bldP spid="9" grpId="0"/>
      <p:bldP spid="9" grpId="1"/>
      <p:bldP spid="1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C3F83E9-98B9-7095-5B89-E0E76BD96341}"/>
              </a:ext>
            </a:extLst>
          </p:cNvPr>
          <p:cNvPicPr>
            <a:picLocks noChangeAspect="1"/>
          </p:cNvPicPr>
          <p:nvPr/>
        </p:nvPicPr>
        <p:blipFill>
          <a:blip r:embed="rId3"/>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6FD93DF5-0CB7-0D9F-CE5A-FFE8635CB0BD}"/>
              </a:ext>
            </a:extLst>
          </p:cNvPr>
          <p:cNvSpPr txBox="1"/>
          <p:nvPr/>
        </p:nvSpPr>
        <p:spPr>
          <a:xfrm>
            <a:off x="2272684" y="317715"/>
            <a:ext cx="8407154" cy="646331"/>
          </a:xfrm>
          <a:prstGeom prst="rect">
            <a:avLst/>
          </a:prstGeom>
          <a:noFill/>
        </p:spPr>
        <p:txBody>
          <a:bodyPr wrap="square">
            <a:spAutoFit/>
          </a:bodyPr>
          <a:lstStyle/>
          <a:p>
            <a:pPr algn="just"/>
            <a:r>
              <a:rPr lang="en-US" sz="3600" b="1" dirty="0">
                <a:effectLst/>
                <a:latin typeface="Times New Roman" panose="02020603050405020304" pitchFamily="18" charset="0"/>
                <a:ea typeface="Times New Roman" panose="02020603050405020304" pitchFamily="18" charset="0"/>
                <a:cs typeface="Times New Roman" panose="02020603050405020304" pitchFamily="18" charset="0"/>
              </a:rPr>
              <a:t>4. </a:t>
            </a:r>
            <a:r>
              <a:rPr lang="en-US" sz="3600" b="1" dirty="0" err="1">
                <a:effectLst/>
                <a:latin typeface="Times New Roman" panose="02020603050405020304" pitchFamily="18" charset="0"/>
                <a:ea typeface="Times New Roman" panose="02020603050405020304" pitchFamily="18" charset="0"/>
                <a:cs typeface="Times New Roman" panose="02020603050405020304" pitchFamily="18" charset="0"/>
              </a:rPr>
              <a:t>Đánh</a:t>
            </a:r>
            <a:r>
              <a:rPr lang="en-US" sz="36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effectLst/>
                <a:latin typeface="Times New Roman" panose="02020603050405020304" pitchFamily="18" charset="0"/>
                <a:ea typeface="Times New Roman" panose="02020603050405020304" pitchFamily="18" charset="0"/>
                <a:cs typeface="Times New Roman" panose="02020603050405020304" pitchFamily="18" charset="0"/>
              </a:rPr>
              <a:t>giá</a:t>
            </a:r>
            <a:r>
              <a:rPr lang="en-US" sz="36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36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effectLst/>
                <a:latin typeface="Times New Roman" panose="02020603050405020304" pitchFamily="18" charset="0"/>
                <a:ea typeface="Times New Roman" panose="02020603050405020304" pitchFamily="18" charset="0"/>
                <a:cs typeface="Times New Roman" panose="02020603050405020304" pitchFamily="18" charset="0"/>
              </a:rPr>
              <a:t>vai</a:t>
            </a:r>
            <a:r>
              <a:rPr lang="en-US" sz="36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effectLst/>
                <a:latin typeface="Times New Roman" panose="02020603050405020304" pitchFamily="18" charset="0"/>
                <a:ea typeface="Times New Roman" panose="02020603050405020304" pitchFamily="18" charset="0"/>
                <a:cs typeface="Times New Roman" panose="02020603050405020304" pitchFamily="18" charset="0"/>
              </a:rPr>
              <a:t>trò</a:t>
            </a:r>
            <a:r>
              <a:rPr lang="en-US" sz="36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36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sz="36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effectLst/>
                <a:latin typeface="Times New Roman" panose="02020603050405020304" pitchFamily="18" charset="0"/>
                <a:ea typeface="Times New Roman" panose="02020603050405020304" pitchFamily="18" charset="0"/>
                <a:cs typeface="Times New Roman" panose="02020603050405020304" pitchFamily="18" charset="0"/>
              </a:rPr>
              <a:t>thơ</a:t>
            </a:r>
            <a:r>
              <a:rPr lang="en-US" sz="3600" b="1" dirty="0">
                <a:effectLst/>
                <a:latin typeface="Times New Roman" panose="02020603050405020304" pitchFamily="18" charset="0"/>
                <a:ea typeface="Times New Roman" panose="02020603050405020304" pitchFamily="18" charset="0"/>
                <a:cs typeface="Times New Roman" panose="02020603050405020304" pitchFamily="18" charset="0"/>
              </a:rPr>
              <a:t> 5 </a:t>
            </a:r>
            <a:r>
              <a:rPr lang="en-US" sz="3600" b="1" dirty="0" err="1">
                <a:effectLst/>
                <a:latin typeface="Times New Roman" panose="02020603050405020304" pitchFamily="18" charset="0"/>
                <a:ea typeface="Times New Roman" panose="02020603050405020304" pitchFamily="18" charset="0"/>
                <a:cs typeface="Times New Roman" panose="02020603050405020304" pitchFamily="18" charset="0"/>
              </a:rPr>
              <a:t>chữ</a:t>
            </a:r>
            <a:r>
              <a:rPr lang="en-US" sz="3600" b="1"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3600" dirty="0">
              <a:effectLst/>
              <a:latin typeface=".VnTime" panose="020B7200000000000000" pitchFamily="34" charset="0"/>
              <a:ea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B8556A57-C5D3-3265-A605-134ECD23AFC2}"/>
              </a:ext>
            </a:extLst>
          </p:cNvPr>
          <p:cNvSpPr txBox="1"/>
          <p:nvPr/>
        </p:nvSpPr>
        <p:spPr>
          <a:xfrm>
            <a:off x="1151876" y="1116008"/>
            <a:ext cx="4130337" cy="954107"/>
          </a:xfrm>
          <a:prstGeom prst="rect">
            <a:avLst/>
          </a:prstGeom>
          <a:noFill/>
        </p:spPr>
        <p:txBody>
          <a:bodyPr wrap="square">
            <a:spAutoFit/>
          </a:bodyPr>
          <a:lstStyle/>
          <a:p>
            <a:pPr algn="just"/>
            <a:r>
              <a:rPr lang="en-US" sz="2800" b="1" dirty="0">
                <a:latin typeface="Times New Roman" panose="02020603050405020304" pitchFamily="18" charset="0"/>
                <a:cs typeface="Times New Roman" panose="02020603050405020304" pitchFamily="18" charset="0"/>
              </a:rPr>
              <a:t>- </a:t>
            </a:r>
            <a:r>
              <a:rPr lang="vi-VN" sz="2800" b="1" dirty="0">
                <a:latin typeface="Times New Roman" panose="02020603050405020304" pitchFamily="18" charset="0"/>
                <a:cs typeface="Times New Roman" panose="02020603050405020304" pitchFamily="18" charset="0"/>
              </a:rPr>
              <a:t>Bài thơ ngắn, toàn bài chỉ có bốn khổ</a:t>
            </a:r>
          </a:p>
        </p:txBody>
      </p:sp>
      <p:sp>
        <p:nvSpPr>
          <p:cNvPr id="9" name="TextBox 8">
            <a:extLst>
              <a:ext uri="{FF2B5EF4-FFF2-40B4-BE49-F238E27FC236}">
                <a16:creationId xmlns:a16="http://schemas.microsoft.com/office/drawing/2014/main" id="{641C3A5D-A45C-9DAF-A18E-761942D36274}"/>
              </a:ext>
            </a:extLst>
          </p:cNvPr>
          <p:cNvSpPr txBox="1"/>
          <p:nvPr/>
        </p:nvSpPr>
        <p:spPr>
          <a:xfrm>
            <a:off x="1151876" y="2424711"/>
            <a:ext cx="4944124" cy="523220"/>
          </a:xfrm>
          <a:prstGeom prst="rect">
            <a:avLst/>
          </a:prstGeom>
          <a:noFill/>
        </p:spPr>
        <p:txBody>
          <a:bodyPr wrap="square">
            <a:spAutoFit/>
          </a:bodyPr>
          <a:lstStyle/>
          <a:p>
            <a:pPr algn="just"/>
            <a:r>
              <a:rPr lang="en-US" sz="2800" b="1" dirty="0">
                <a:latin typeface="Times New Roman" panose="02020603050405020304" pitchFamily="18" charset="0"/>
                <a:cs typeface="Times New Roman" panose="02020603050405020304" pitchFamily="18" charset="0"/>
              </a:rPr>
              <a:t>- T</a:t>
            </a:r>
            <a:r>
              <a:rPr lang="vi-VN" sz="2800" b="1" dirty="0">
                <a:latin typeface="Times New Roman" panose="02020603050405020304" pitchFamily="18" charset="0"/>
                <a:cs typeface="Times New Roman" panose="02020603050405020304" pitchFamily="18" charset="0"/>
              </a:rPr>
              <a:t>ổng cộng mười bốn dòng. </a:t>
            </a:r>
          </a:p>
        </p:txBody>
      </p:sp>
      <p:sp>
        <p:nvSpPr>
          <p:cNvPr id="11" name="TextBox 10">
            <a:extLst>
              <a:ext uri="{FF2B5EF4-FFF2-40B4-BE49-F238E27FC236}">
                <a16:creationId xmlns:a16="http://schemas.microsoft.com/office/drawing/2014/main" id="{D60D5286-5C61-97D3-2DC5-3F1981950724}"/>
              </a:ext>
            </a:extLst>
          </p:cNvPr>
          <p:cNvSpPr txBox="1"/>
          <p:nvPr/>
        </p:nvSpPr>
        <p:spPr>
          <a:xfrm>
            <a:off x="1151876" y="3519370"/>
            <a:ext cx="4944124" cy="954107"/>
          </a:xfrm>
          <a:prstGeom prst="rect">
            <a:avLst/>
          </a:prstGeom>
          <a:noFill/>
        </p:spPr>
        <p:txBody>
          <a:bodyPr wrap="square">
            <a:spAutoFit/>
          </a:bodyPr>
          <a:lstStyle/>
          <a:p>
            <a:pPr algn="just"/>
            <a:r>
              <a:rPr lang="en-US" sz="2800" b="1" dirty="0">
                <a:latin typeface="Times New Roman" panose="02020603050405020304" pitchFamily="18" charset="0"/>
                <a:cs typeface="Times New Roman" panose="02020603050405020304" pitchFamily="18" charset="0"/>
              </a:rPr>
              <a:t>- N</a:t>
            </a:r>
            <a:r>
              <a:rPr lang="vi-VN" sz="2800" b="1" dirty="0">
                <a:latin typeface="Times New Roman" panose="02020603050405020304" pitchFamily="18" charset="0"/>
                <a:cs typeface="Times New Roman" panose="02020603050405020304" pitchFamily="18" charset="0"/>
              </a:rPr>
              <a:t>gắt nhịp linh hoạt với vần chân biến hóa. </a:t>
            </a:r>
          </a:p>
        </p:txBody>
      </p:sp>
      <p:sp>
        <p:nvSpPr>
          <p:cNvPr id="13" name="Right Brace 12">
            <a:extLst>
              <a:ext uri="{FF2B5EF4-FFF2-40B4-BE49-F238E27FC236}">
                <a16:creationId xmlns:a16="http://schemas.microsoft.com/office/drawing/2014/main" id="{759F5478-F418-07EF-2BC8-18D933E9ED85}"/>
              </a:ext>
            </a:extLst>
          </p:cNvPr>
          <p:cNvSpPr/>
          <p:nvPr/>
        </p:nvSpPr>
        <p:spPr>
          <a:xfrm>
            <a:off x="5868140" y="1278383"/>
            <a:ext cx="1278384" cy="3195093"/>
          </a:xfrm>
          <a:prstGeom prst="rightBrace">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TextBox 14">
            <a:extLst>
              <a:ext uri="{FF2B5EF4-FFF2-40B4-BE49-F238E27FC236}">
                <a16:creationId xmlns:a16="http://schemas.microsoft.com/office/drawing/2014/main" id="{41500148-5B26-A592-671D-64D651043891}"/>
              </a:ext>
            </a:extLst>
          </p:cNvPr>
          <p:cNvSpPr txBox="1"/>
          <p:nvPr/>
        </p:nvSpPr>
        <p:spPr>
          <a:xfrm>
            <a:off x="7416922" y="2070115"/>
            <a:ext cx="4292725" cy="2246769"/>
          </a:xfrm>
          <a:prstGeom prst="rect">
            <a:avLst/>
          </a:prstGeom>
          <a:noFill/>
        </p:spPr>
        <p:txBody>
          <a:bodyPr wrap="square">
            <a:spAutoFit/>
          </a:bodyPr>
          <a:lstStyle/>
          <a:p>
            <a:pPr algn="just"/>
            <a:r>
              <a:rPr lang="en-US" sz="2800" b="1" dirty="0">
                <a:latin typeface="Times New Roman" panose="02020603050405020304" pitchFamily="18" charset="0"/>
                <a:cs typeface="Times New Roman" panose="02020603050405020304" pitchFamily="18" charset="0"/>
              </a:rPr>
              <a:t>T</a:t>
            </a:r>
            <a:r>
              <a:rPr lang="vi-VN" sz="2800" b="1" dirty="0">
                <a:latin typeface="+mj-lt"/>
              </a:rPr>
              <a:t>hể hiện một cách hàm súc tình cảm, tấm lòng của người con đối với quê hương, đất nước và mẹ của mình. </a:t>
            </a:r>
            <a:endParaRPr lang="en-US" sz="2800" b="1" dirty="0">
              <a:latin typeface="+mj-lt"/>
            </a:endParaRPr>
          </a:p>
        </p:txBody>
      </p:sp>
      <p:sp>
        <p:nvSpPr>
          <p:cNvPr id="16" name="TextBox 15">
            <a:extLst>
              <a:ext uri="{FF2B5EF4-FFF2-40B4-BE49-F238E27FC236}">
                <a16:creationId xmlns:a16="http://schemas.microsoft.com/office/drawing/2014/main" id="{A98A695C-C595-ED89-2A62-3CDADBDB58E5}"/>
              </a:ext>
            </a:extLst>
          </p:cNvPr>
          <p:cNvSpPr txBox="1"/>
          <p:nvPr/>
        </p:nvSpPr>
        <p:spPr>
          <a:xfrm>
            <a:off x="2052775" y="5002186"/>
            <a:ext cx="7510509" cy="954107"/>
          </a:xfrm>
          <a:prstGeom prst="rect">
            <a:avLst/>
          </a:prstGeom>
          <a:noFill/>
        </p:spPr>
        <p:txBody>
          <a:bodyPr wrap="square">
            <a:spAutoFit/>
          </a:bodyPr>
          <a:lstStyle/>
          <a:p>
            <a:pPr algn="just"/>
            <a:r>
              <a:rPr lang="en-US" sz="2800" b="1" dirty="0">
                <a:solidFill>
                  <a:srgbClr val="FF0000"/>
                </a:solidFill>
                <a:latin typeface="Times New Roman" panose="02020603050405020304" pitchFamily="18" charset="0"/>
                <a:cs typeface="Times New Roman" panose="02020603050405020304" pitchFamily="18" charset="0"/>
              </a:rPr>
              <a:t>=&gt; </a:t>
            </a:r>
            <a:r>
              <a:rPr lang="vi-VN" sz="2800" b="1" dirty="0">
                <a:solidFill>
                  <a:srgbClr val="FF0000"/>
                </a:solidFill>
                <a:latin typeface="Times New Roman" panose="02020603050405020304" pitchFamily="18" charset="0"/>
                <a:cs typeface="Times New Roman" panose="02020603050405020304" pitchFamily="18" charset="0"/>
              </a:rPr>
              <a:t>không </a:t>
            </a:r>
            <a:r>
              <a:rPr lang="en-US" sz="2800" b="1" dirty="0" err="1">
                <a:solidFill>
                  <a:srgbClr val="FF0000"/>
                </a:solidFill>
                <a:latin typeface="Times New Roman" panose="02020603050405020304" pitchFamily="18" charset="0"/>
                <a:cs typeface="Times New Roman" panose="02020603050405020304" pitchFamily="18" charset="0"/>
              </a:rPr>
              <a:t>chỉ</a:t>
            </a:r>
            <a:r>
              <a:rPr lang="en-US" sz="2800" b="1" dirty="0">
                <a:solidFill>
                  <a:srgbClr val="FF0000"/>
                </a:solidFill>
                <a:latin typeface="Times New Roman" panose="02020603050405020304" pitchFamily="18" charset="0"/>
                <a:cs typeface="Times New Roman" panose="02020603050405020304" pitchFamily="18" charset="0"/>
              </a:rPr>
              <a:t> </a:t>
            </a:r>
            <a:r>
              <a:rPr lang="vi-VN" sz="2800" b="1" dirty="0">
                <a:solidFill>
                  <a:srgbClr val="FF0000"/>
                </a:solidFill>
                <a:latin typeface="Times New Roman" panose="02020603050405020304" pitchFamily="18" charset="0"/>
                <a:cs typeface="Times New Roman" panose="02020603050405020304" pitchFamily="18" charset="0"/>
              </a:rPr>
              <a:t>diễn tả chi tiết, cụ thể mà chỉ khơi gợi tâm tình của quê hương và người mẹ</a:t>
            </a:r>
            <a:endParaRPr lang="en-US" sz="2800" b="1" dirty="0">
              <a:solidFill>
                <a:srgbClr val="FF0000"/>
              </a:solidFill>
              <a:latin typeface="+mj-lt"/>
            </a:endParaRPr>
          </a:p>
        </p:txBody>
      </p:sp>
    </p:spTree>
    <p:extLst>
      <p:ext uri="{BB962C8B-B14F-4D97-AF65-F5344CB8AC3E}">
        <p14:creationId xmlns:p14="http://schemas.microsoft.com/office/powerpoint/2010/main" val="392693312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1000" fill="hold"/>
                                        <p:tgtEl>
                                          <p:spTgt spid="6"/>
                                        </p:tgtEl>
                                        <p:attrNameLst>
                                          <p:attrName>ppt_w</p:attrName>
                                        </p:attrNameLst>
                                      </p:cBhvr>
                                      <p:tavLst>
                                        <p:tav tm="0">
                                          <p:val>
                                            <p:fltVal val="0"/>
                                          </p:val>
                                        </p:tav>
                                        <p:tav tm="100000">
                                          <p:val>
                                            <p:strVal val="#ppt_w"/>
                                          </p:val>
                                        </p:tav>
                                      </p:tavLst>
                                    </p:anim>
                                    <p:anim calcmode="lin" valueType="num">
                                      <p:cBhvr>
                                        <p:cTn id="16" dur="1000" fill="hold"/>
                                        <p:tgtEl>
                                          <p:spTgt spid="6"/>
                                        </p:tgtEl>
                                        <p:attrNameLst>
                                          <p:attrName>ppt_h</p:attrName>
                                        </p:attrNameLst>
                                      </p:cBhvr>
                                      <p:tavLst>
                                        <p:tav tm="0">
                                          <p:val>
                                            <p:fltVal val="0"/>
                                          </p:val>
                                        </p:tav>
                                        <p:tav tm="100000">
                                          <p:val>
                                            <p:strVal val="#ppt_h"/>
                                          </p:val>
                                        </p:tav>
                                      </p:tavLst>
                                    </p:anim>
                                    <p:anim calcmode="lin" valueType="num">
                                      <p:cBhvr>
                                        <p:cTn id="17" dur="1000" fill="hold"/>
                                        <p:tgtEl>
                                          <p:spTgt spid="6"/>
                                        </p:tgtEl>
                                        <p:attrNameLst>
                                          <p:attrName>style.rotation</p:attrName>
                                        </p:attrNameLst>
                                      </p:cBhvr>
                                      <p:tavLst>
                                        <p:tav tm="0">
                                          <p:val>
                                            <p:fltVal val="90"/>
                                          </p:val>
                                        </p:tav>
                                        <p:tav tm="100000">
                                          <p:val>
                                            <p:fltVal val="0"/>
                                          </p:val>
                                        </p:tav>
                                      </p:tavLst>
                                    </p:anim>
                                    <p:animEffect transition="in" filter="fade">
                                      <p:cBhvr>
                                        <p:cTn id="18" dur="10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p:cTn id="23" dur="1000" fill="hold"/>
                                        <p:tgtEl>
                                          <p:spTgt spid="9"/>
                                        </p:tgtEl>
                                        <p:attrNameLst>
                                          <p:attrName>ppt_w</p:attrName>
                                        </p:attrNameLst>
                                      </p:cBhvr>
                                      <p:tavLst>
                                        <p:tav tm="0">
                                          <p:val>
                                            <p:fltVal val="0"/>
                                          </p:val>
                                        </p:tav>
                                        <p:tav tm="100000">
                                          <p:val>
                                            <p:strVal val="#ppt_w"/>
                                          </p:val>
                                        </p:tav>
                                      </p:tavLst>
                                    </p:anim>
                                    <p:anim calcmode="lin" valueType="num">
                                      <p:cBhvr>
                                        <p:cTn id="24" dur="1000" fill="hold"/>
                                        <p:tgtEl>
                                          <p:spTgt spid="9"/>
                                        </p:tgtEl>
                                        <p:attrNameLst>
                                          <p:attrName>ppt_h</p:attrName>
                                        </p:attrNameLst>
                                      </p:cBhvr>
                                      <p:tavLst>
                                        <p:tav tm="0">
                                          <p:val>
                                            <p:fltVal val="0"/>
                                          </p:val>
                                        </p:tav>
                                        <p:tav tm="100000">
                                          <p:val>
                                            <p:strVal val="#ppt_h"/>
                                          </p:val>
                                        </p:tav>
                                      </p:tavLst>
                                    </p:anim>
                                    <p:anim calcmode="lin" valueType="num">
                                      <p:cBhvr>
                                        <p:cTn id="25" dur="1000" fill="hold"/>
                                        <p:tgtEl>
                                          <p:spTgt spid="9"/>
                                        </p:tgtEl>
                                        <p:attrNameLst>
                                          <p:attrName>style.rotation</p:attrName>
                                        </p:attrNameLst>
                                      </p:cBhvr>
                                      <p:tavLst>
                                        <p:tav tm="0">
                                          <p:val>
                                            <p:fltVal val="90"/>
                                          </p:val>
                                        </p:tav>
                                        <p:tav tm="100000">
                                          <p:val>
                                            <p:fltVal val="0"/>
                                          </p:val>
                                        </p:tav>
                                      </p:tavLst>
                                    </p:anim>
                                    <p:animEffect transition="in" filter="fade">
                                      <p:cBhvr>
                                        <p:cTn id="26" dur="10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p:cTn id="31" dur="1000" fill="hold"/>
                                        <p:tgtEl>
                                          <p:spTgt spid="11"/>
                                        </p:tgtEl>
                                        <p:attrNameLst>
                                          <p:attrName>ppt_w</p:attrName>
                                        </p:attrNameLst>
                                      </p:cBhvr>
                                      <p:tavLst>
                                        <p:tav tm="0">
                                          <p:val>
                                            <p:fltVal val="0"/>
                                          </p:val>
                                        </p:tav>
                                        <p:tav tm="100000">
                                          <p:val>
                                            <p:strVal val="#ppt_w"/>
                                          </p:val>
                                        </p:tav>
                                      </p:tavLst>
                                    </p:anim>
                                    <p:anim calcmode="lin" valueType="num">
                                      <p:cBhvr>
                                        <p:cTn id="32" dur="1000" fill="hold"/>
                                        <p:tgtEl>
                                          <p:spTgt spid="11"/>
                                        </p:tgtEl>
                                        <p:attrNameLst>
                                          <p:attrName>ppt_h</p:attrName>
                                        </p:attrNameLst>
                                      </p:cBhvr>
                                      <p:tavLst>
                                        <p:tav tm="0">
                                          <p:val>
                                            <p:fltVal val="0"/>
                                          </p:val>
                                        </p:tav>
                                        <p:tav tm="100000">
                                          <p:val>
                                            <p:strVal val="#ppt_h"/>
                                          </p:val>
                                        </p:tav>
                                      </p:tavLst>
                                    </p:anim>
                                    <p:anim calcmode="lin" valueType="num">
                                      <p:cBhvr>
                                        <p:cTn id="33" dur="1000" fill="hold"/>
                                        <p:tgtEl>
                                          <p:spTgt spid="11"/>
                                        </p:tgtEl>
                                        <p:attrNameLst>
                                          <p:attrName>style.rotation</p:attrName>
                                        </p:attrNameLst>
                                      </p:cBhvr>
                                      <p:tavLst>
                                        <p:tav tm="0">
                                          <p:val>
                                            <p:fltVal val="90"/>
                                          </p:val>
                                        </p:tav>
                                        <p:tav tm="100000">
                                          <p:val>
                                            <p:fltVal val="0"/>
                                          </p:val>
                                        </p:tav>
                                      </p:tavLst>
                                    </p:anim>
                                    <p:animEffect transition="in" filter="fade">
                                      <p:cBhvr>
                                        <p:cTn id="34" dur="1000"/>
                                        <p:tgtEl>
                                          <p:spTgt spid="11"/>
                                        </p:tgtEl>
                                      </p:cBhvr>
                                    </p:animEffect>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anim calcmode="lin" valueType="num">
                                      <p:cBhvr>
                                        <p:cTn id="39" dur="500" fill="hold"/>
                                        <p:tgtEl>
                                          <p:spTgt spid="13"/>
                                        </p:tgtEl>
                                        <p:attrNameLst>
                                          <p:attrName>ppt_w</p:attrName>
                                        </p:attrNameLst>
                                      </p:cBhvr>
                                      <p:tavLst>
                                        <p:tav tm="0">
                                          <p:val>
                                            <p:fltVal val="0"/>
                                          </p:val>
                                        </p:tav>
                                        <p:tav tm="100000">
                                          <p:val>
                                            <p:strVal val="#ppt_w"/>
                                          </p:val>
                                        </p:tav>
                                      </p:tavLst>
                                    </p:anim>
                                    <p:anim calcmode="lin" valueType="num">
                                      <p:cBhvr>
                                        <p:cTn id="40" dur="500" fill="hold"/>
                                        <p:tgtEl>
                                          <p:spTgt spid="13"/>
                                        </p:tgtEl>
                                        <p:attrNameLst>
                                          <p:attrName>ppt_h</p:attrName>
                                        </p:attrNameLst>
                                      </p:cBhvr>
                                      <p:tavLst>
                                        <p:tav tm="0">
                                          <p:val>
                                            <p:fltVal val="0"/>
                                          </p:val>
                                        </p:tav>
                                        <p:tav tm="100000">
                                          <p:val>
                                            <p:strVal val="#ppt_h"/>
                                          </p:val>
                                        </p:tav>
                                      </p:tavLst>
                                    </p:anim>
                                    <p:animEffect transition="in" filter="fade">
                                      <p:cBhvr>
                                        <p:cTn id="41" dur="500"/>
                                        <p:tgtEl>
                                          <p:spTgt spid="13"/>
                                        </p:tgtEl>
                                      </p:cBhvr>
                                    </p:animEffect>
                                  </p:childTnLst>
                                </p:cTn>
                              </p:par>
                            </p:childTnLst>
                          </p:cTn>
                        </p:par>
                      </p:childTnLst>
                    </p:cTn>
                  </p:par>
                  <p:par>
                    <p:cTn id="42" fill="hold">
                      <p:stCondLst>
                        <p:cond delay="indefinite"/>
                      </p:stCondLst>
                      <p:childTnLst>
                        <p:par>
                          <p:cTn id="43" fill="hold">
                            <p:stCondLst>
                              <p:cond delay="0"/>
                            </p:stCondLst>
                            <p:childTnLst>
                              <p:par>
                                <p:cTn id="44" presetID="53" presetClass="entr" presetSubtype="16" fill="hold" grpId="0" nodeType="clickEffect">
                                  <p:stCondLst>
                                    <p:cond delay="0"/>
                                  </p:stCondLst>
                                  <p:childTnLst>
                                    <p:set>
                                      <p:cBhvr>
                                        <p:cTn id="45" dur="1" fill="hold">
                                          <p:stCondLst>
                                            <p:cond delay="0"/>
                                          </p:stCondLst>
                                        </p:cTn>
                                        <p:tgtEl>
                                          <p:spTgt spid="15"/>
                                        </p:tgtEl>
                                        <p:attrNameLst>
                                          <p:attrName>style.visibility</p:attrName>
                                        </p:attrNameLst>
                                      </p:cBhvr>
                                      <p:to>
                                        <p:strVal val="visible"/>
                                      </p:to>
                                    </p:set>
                                    <p:anim calcmode="lin" valueType="num">
                                      <p:cBhvr>
                                        <p:cTn id="46" dur="500" fill="hold"/>
                                        <p:tgtEl>
                                          <p:spTgt spid="15"/>
                                        </p:tgtEl>
                                        <p:attrNameLst>
                                          <p:attrName>ppt_w</p:attrName>
                                        </p:attrNameLst>
                                      </p:cBhvr>
                                      <p:tavLst>
                                        <p:tav tm="0">
                                          <p:val>
                                            <p:fltVal val="0"/>
                                          </p:val>
                                        </p:tav>
                                        <p:tav tm="100000">
                                          <p:val>
                                            <p:strVal val="#ppt_w"/>
                                          </p:val>
                                        </p:tav>
                                      </p:tavLst>
                                    </p:anim>
                                    <p:anim calcmode="lin" valueType="num">
                                      <p:cBhvr>
                                        <p:cTn id="47" dur="500" fill="hold"/>
                                        <p:tgtEl>
                                          <p:spTgt spid="15"/>
                                        </p:tgtEl>
                                        <p:attrNameLst>
                                          <p:attrName>ppt_h</p:attrName>
                                        </p:attrNameLst>
                                      </p:cBhvr>
                                      <p:tavLst>
                                        <p:tav tm="0">
                                          <p:val>
                                            <p:fltVal val="0"/>
                                          </p:val>
                                        </p:tav>
                                        <p:tav tm="100000">
                                          <p:val>
                                            <p:strVal val="#ppt_h"/>
                                          </p:val>
                                        </p:tav>
                                      </p:tavLst>
                                    </p:anim>
                                    <p:animEffect transition="in" filter="fade">
                                      <p:cBhvr>
                                        <p:cTn id="48" dur="500"/>
                                        <p:tgtEl>
                                          <p:spTgt spid="15"/>
                                        </p:tgtEl>
                                      </p:cBhvr>
                                    </p:animEffect>
                                  </p:childTnLst>
                                </p:cTn>
                              </p:par>
                            </p:childTnLst>
                          </p:cTn>
                        </p:par>
                      </p:childTnLst>
                    </p:cTn>
                  </p:par>
                  <p:par>
                    <p:cTn id="49" fill="hold">
                      <p:stCondLst>
                        <p:cond delay="indefinite"/>
                      </p:stCondLst>
                      <p:childTnLst>
                        <p:par>
                          <p:cTn id="50" fill="hold">
                            <p:stCondLst>
                              <p:cond delay="0"/>
                            </p:stCondLst>
                            <p:childTnLst>
                              <p:par>
                                <p:cTn id="51" presetID="53" presetClass="entr" presetSubtype="16" fill="hold" grpId="0" nodeType="clickEffect">
                                  <p:stCondLst>
                                    <p:cond delay="0"/>
                                  </p:stCondLst>
                                  <p:childTnLst>
                                    <p:set>
                                      <p:cBhvr>
                                        <p:cTn id="52" dur="1" fill="hold">
                                          <p:stCondLst>
                                            <p:cond delay="0"/>
                                          </p:stCondLst>
                                        </p:cTn>
                                        <p:tgtEl>
                                          <p:spTgt spid="16"/>
                                        </p:tgtEl>
                                        <p:attrNameLst>
                                          <p:attrName>style.visibility</p:attrName>
                                        </p:attrNameLst>
                                      </p:cBhvr>
                                      <p:to>
                                        <p:strVal val="visible"/>
                                      </p:to>
                                    </p:set>
                                    <p:anim calcmode="lin" valueType="num">
                                      <p:cBhvr>
                                        <p:cTn id="53" dur="500" fill="hold"/>
                                        <p:tgtEl>
                                          <p:spTgt spid="16"/>
                                        </p:tgtEl>
                                        <p:attrNameLst>
                                          <p:attrName>ppt_w</p:attrName>
                                        </p:attrNameLst>
                                      </p:cBhvr>
                                      <p:tavLst>
                                        <p:tav tm="0">
                                          <p:val>
                                            <p:fltVal val="0"/>
                                          </p:val>
                                        </p:tav>
                                        <p:tav tm="100000">
                                          <p:val>
                                            <p:strVal val="#ppt_w"/>
                                          </p:val>
                                        </p:tav>
                                      </p:tavLst>
                                    </p:anim>
                                    <p:anim calcmode="lin" valueType="num">
                                      <p:cBhvr>
                                        <p:cTn id="54" dur="500" fill="hold"/>
                                        <p:tgtEl>
                                          <p:spTgt spid="16"/>
                                        </p:tgtEl>
                                        <p:attrNameLst>
                                          <p:attrName>ppt_h</p:attrName>
                                        </p:attrNameLst>
                                      </p:cBhvr>
                                      <p:tavLst>
                                        <p:tav tm="0">
                                          <p:val>
                                            <p:fltVal val="0"/>
                                          </p:val>
                                        </p:tav>
                                        <p:tav tm="100000">
                                          <p:val>
                                            <p:strVal val="#ppt_h"/>
                                          </p:val>
                                        </p:tav>
                                      </p:tavLst>
                                    </p:anim>
                                    <p:animEffect transition="in" filter="fade">
                                      <p:cBhvr>
                                        <p:cTn id="55" dur="500"/>
                                        <p:tgtEl>
                                          <p:spTgt spid="16"/>
                                        </p:tgtEl>
                                      </p:cBhvr>
                                    </p:animEffect>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nodeType="clickEffect">
                                  <p:stCondLst>
                                    <p:cond delay="0"/>
                                  </p:stCondLst>
                                  <p:childTnLst>
                                    <p:set>
                                      <p:cBhvr>
                                        <p:cTn id="59" dur="1" fill="hold">
                                          <p:stCondLst>
                                            <p:cond delay="0"/>
                                          </p:stCondLst>
                                        </p:cTn>
                                        <p:tgtEl>
                                          <p:spTgt spid="16">
                                            <p:txEl>
                                              <p:pRg st="0" end="0"/>
                                            </p:txEl>
                                          </p:spTgt>
                                        </p:tgtEl>
                                        <p:attrNameLst>
                                          <p:attrName>style.visibility</p:attrName>
                                        </p:attrNameLst>
                                      </p:cBhvr>
                                      <p:to>
                                        <p:strVal val="visible"/>
                                      </p:to>
                                    </p:set>
                                    <p:animEffect transition="in" filter="barn(inVertical)">
                                      <p:cBhvr>
                                        <p:cTn id="60" dur="500"/>
                                        <p:tgtEl>
                                          <p:spTgt spid="1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9" grpId="0"/>
      <p:bldP spid="11" grpId="0"/>
      <p:bldP spid="13" grpId="0" animBg="1"/>
      <p:bldP spid="15" grpId="0"/>
      <p:bldP spid="1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C3F83E9-98B9-7095-5B89-E0E76BD96341}"/>
              </a:ext>
            </a:extLst>
          </p:cNvPr>
          <p:cNvPicPr>
            <a:picLocks noChangeAspect="1"/>
          </p:cNvPicPr>
          <p:nvPr/>
        </p:nvPicPr>
        <p:blipFill>
          <a:blip r:embed="rId2"/>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EFCEB26A-F3F2-BDBD-807B-C3DF902AC770}"/>
              </a:ext>
            </a:extLst>
          </p:cNvPr>
          <p:cNvSpPr txBox="1"/>
          <p:nvPr/>
        </p:nvSpPr>
        <p:spPr>
          <a:xfrm>
            <a:off x="4318233" y="214190"/>
            <a:ext cx="2783903" cy="824136"/>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III</a:t>
            </a:r>
            <a:r>
              <a:rPr kumimoji="0" lang="vi-VN" sz="36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Tổng</a:t>
            </a:r>
            <a:r>
              <a:rPr kumimoji="0" lang="en-US" sz="3600" b="1"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600" b="1"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kết</a:t>
            </a:r>
            <a:endParaRPr kumimoji="0" lang="en-US" sz="3600" b="0"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65ED9692-C857-EB5F-0870-0FD1B6D70DA0}"/>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041" b="95941" l="1951" r="98415">
                        <a14:foregroundMark x1="31463" y1="29151" x2="31463" y2="29151"/>
                        <a14:foregroundMark x1="31585" y1="29151" x2="31585" y2="29151"/>
                        <a14:foregroundMark x1="32561" y1="34317" x2="32683" y2="36347"/>
                        <a14:foregroundMark x1="32927" y1="40590" x2="41951" y2="48155"/>
                        <a14:foregroundMark x1="41951" y1="48155" x2="65610" y2="54982"/>
                        <a14:foregroundMark x1="65610" y1="54982" x2="47561" y2="39114"/>
                        <a14:foregroundMark x1="47561" y1="39114" x2="50000" y2="51845"/>
                        <a14:foregroundMark x1="50000" y1="51845" x2="61220" y2="63838"/>
                        <a14:foregroundMark x1="61220" y1="63838" x2="66463" y2="73801"/>
                        <a14:foregroundMark x1="66463" y1="73801" x2="58780" y2="77675"/>
                        <a14:foregroundMark x1="58780" y1="77675" x2="59756" y2="74354"/>
                        <a14:foregroundMark x1="48902" y1="66236" x2="48902" y2="66236"/>
                        <a14:foregroundMark x1="44390" y1="64576" x2="43902" y2="64576"/>
                        <a14:foregroundMark x1="40854" y1="64760" x2="40854" y2="64760"/>
                        <a14:foregroundMark x1="6463" y1="49815" x2="6463" y2="49815"/>
                        <a14:foregroundMark x1="6463" y1="49631" x2="5976" y2="50000"/>
                        <a14:foregroundMark x1="4512" y1="51292" x2="4390" y2="52214"/>
                        <a14:foregroundMark x1="3902" y1="55720" x2="3415" y2="55720"/>
                        <a14:foregroundMark x1="2439" y1="52399" x2="2439" y2="52399"/>
                        <a14:foregroundMark x1="27073" y1="95572" x2="27073" y2="95572"/>
                        <a14:foregroundMark x1="98415" y1="57749" x2="98415" y2="57749"/>
                        <a14:foregroundMark x1="48659" y1="9225" x2="48659" y2="9225"/>
                        <a14:foregroundMark x1="54756" y1="95941" x2="54756" y2="95941"/>
                      </a14:backgroundRemoval>
                    </a14:imgEffect>
                  </a14:imgLayer>
                </a14:imgProps>
              </a:ext>
            </a:extLst>
          </a:blip>
          <a:stretch>
            <a:fillRect/>
          </a:stretch>
        </p:blipFill>
        <p:spPr>
          <a:xfrm>
            <a:off x="751737" y="1470630"/>
            <a:ext cx="5836766" cy="4234649"/>
          </a:xfrm>
          <a:prstGeom prst="rect">
            <a:avLst/>
          </a:prstGeom>
        </p:spPr>
      </p:pic>
      <p:sp>
        <p:nvSpPr>
          <p:cNvPr id="7" name="TextBox 6">
            <a:extLst>
              <a:ext uri="{FF2B5EF4-FFF2-40B4-BE49-F238E27FC236}">
                <a16:creationId xmlns:a16="http://schemas.microsoft.com/office/drawing/2014/main" id="{79F57EEB-81C9-2CC6-0F2C-27E1D86EA77D}"/>
              </a:ext>
            </a:extLst>
          </p:cNvPr>
          <p:cNvSpPr txBox="1"/>
          <p:nvPr/>
        </p:nvSpPr>
        <p:spPr>
          <a:xfrm>
            <a:off x="1398578" y="2755497"/>
            <a:ext cx="4380785" cy="2062103"/>
          </a:xfrm>
          <a:prstGeom prst="rect">
            <a:avLst/>
          </a:prstGeom>
          <a:noFill/>
        </p:spPr>
        <p:txBody>
          <a:bodyPr wrap="square">
            <a:spAutoFit/>
          </a:bodyPr>
          <a:lstStyle/>
          <a:p>
            <a:pPr lvl="0" algn="just"/>
            <a:r>
              <a:rPr lang="vi-VN" sz="3200" b="1" dirty="0">
                <a:solidFill>
                  <a:prstClr val="black"/>
                </a:solidFill>
                <a:latin typeface="Times New Roman" panose="02020603050405020304" pitchFamily="18" charset="0"/>
                <a:cs typeface="Times New Roman" panose="02020603050405020304" pitchFamily="18" charset="0"/>
              </a:rPr>
              <a:t>Theo em, chủ đề của văn bản là gì?</a:t>
            </a:r>
            <a:r>
              <a:rPr lang="en-US" sz="3200" b="1" dirty="0">
                <a:solidFill>
                  <a:prstClr val="black"/>
                </a:solidFill>
                <a:latin typeface="Times New Roman" panose="02020603050405020304" pitchFamily="18" charset="0"/>
                <a:cs typeface="Times New Roman" panose="02020603050405020304" pitchFamily="18" charset="0"/>
              </a:rPr>
              <a:t> </a:t>
            </a:r>
            <a:r>
              <a:rPr lang="vi-VN" sz="3200" b="1" dirty="0">
                <a:solidFill>
                  <a:prstClr val="black"/>
                </a:solidFill>
                <a:latin typeface="Times New Roman" panose="02020603050405020304" pitchFamily="18" charset="0"/>
                <a:cs typeface="Times New Roman" panose="02020603050405020304" pitchFamily="18" charset="0"/>
              </a:rPr>
              <a:t>Nghệ thuật đặc sắc được thể hiện qua văn bản? </a:t>
            </a:r>
          </a:p>
        </p:txBody>
      </p:sp>
      <p:pic>
        <p:nvPicPr>
          <p:cNvPr id="8" name="Picture 7">
            <a:extLst>
              <a:ext uri="{FF2B5EF4-FFF2-40B4-BE49-F238E27FC236}">
                <a16:creationId xmlns:a16="http://schemas.microsoft.com/office/drawing/2014/main" id="{8974AD89-5C16-3E82-58DC-FE2EF2E99E2D}"/>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flipH="1">
            <a:off x="7734530" y="1470630"/>
            <a:ext cx="3515106" cy="3764099"/>
          </a:xfrm>
          <a:prstGeom prst="rect">
            <a:avLst/>
          </a:prstGeom>
        </p:spPr>
      </p:pic>
    </p:spTree>
    <p:extLst>
      <p:ext uri="{BB962C8B-B14F-4D97-AF65-F5344CB8AC3E}">
        <p14:creationId xmlns:p14="http://schemas.microsoft.com/office/powerpoint/2010/main" val="206509476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ircle(in)">
                                      <p:cBhvr>
                                        <p:cTn id="12" dur="2000"/>
                                        <p:tgtEl>
                                          <p:spTgt spid="7"/>
                                        </p:tgtEl>
                                      </p:cBhvr>
                                    </p:animEffect>
                                  </p:childTnLst>
                                </p:cTn>
                              </p:par>
                              <p:par>
                                <p:cTn id="13" presetID="6" presetClass="entr" presetSubtype="16"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circle(in)">
                                      <p:cBhvr>
                                        <p:cTn id="15" dur="20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barn(inVertical)">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C3F83E9-98B9-7095-5B89-E0E76BD96341}"/>
              </a:ext>
            </a:extLst>
          </p:cNvPr>
          <p:cNvPicPr>
            <a:picLocks noChangeAspect="1"/>
          </p:cNvPicPr>
          <p:nvPr/>
        </p:nvPicPr>
        <p:blipFill>
          <a:blip r:embed="rId2"/>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EFCEB26A-F3F2-BDBD-807B-C3DF902AC770}"/>
              </a:ext>
            </a:extLst>
          </p:cNvPr>
          <p:cNvSpPr txBox="1"/>
          <p:nvPr/>
        </p:nvSpPr>
        <p:spPr>
          <a:xfrm>
            <a:off x="4318233" y="214190"/>
            <a:ext cx="2783903" cy="824136"/>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III</a:t>
            </a:r>
            <a:r>
              <a:rPr kumimoji="0" lang="vi-VN" sz="36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Tổng</a:t>
            </a:r>
            <a:r>
              <a:rPr kumimoji="0" lang="en-US" sz="3600" b="1"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600" b="1"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kết</a:t>
            </a:r>
            <a:endParaRPr kumimoji="0" lang="en-US" sz="3600" b="0"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65ED9692-C857-EB5F-0870-0FD1B6D70DA0}"/>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041" b="95941" l="1951" r="98415">
                        <a14:foregroundMark x1="31463" y1="29151" x2="31463" y2="29151"/>
                        <a14:foregroundMark x1="31585" y1="29151" x2="31585" y2="29151"/>
                        <a14:foregroundMark x1="32561" y1="34317" x2="32683" y2="36347"/>
                        <a14:foregroundMark x1="32927" y1="40590" x2="41951" y2="48155"/>
                        <a14:foregroundMark x1="41951" y1="48155" x2="65610" y2="54982"/>
                        <a14:foregroundMark x1="65610" y1="54982" x2="47561" y2="39114"/>
                        <a14:foregroundMark x1="47561" y1="39114" x2="50000" y2="51845"/>
                        <a14:foregroundMark x1="50000" y1="51845" x2="61220" y2="63838"/>
                        <a14:foregroundMark x1="61220" y1="63838" x2="66463" y2="73801"/>
                        <a14:foregroundMark x1="66463" y1="73801" x2="58780" y2="77675"/>
                        <a14:foregroundMark x1="58780" y1="77675" x2="59756" y2="74354"/>
                        <a14:foregroundMark x1="48902" y1="66236" x2="48902" y2="66236"/>
                        <a14:foregroundMark x1="44390" y1="64576" x2="43902" y2="64576"/>
                        <a14:foregroundMark x1="40854" y1="64760" x2="40854" y2="64760"/>
                        <a14:foregroundMark x1="6463" y1="49815" x2="6463" y2="49815"/>
                        <a14:foregroundMark x1="6463" y1="49631" x2="5976" y2="50000"/>
                        <a14:foregroundMark x1="4512" y1="51292" x2="4390" y2="52214"/>
                        <a14:foregroundMark x1="3902" y1="55720" x2="3415" y2="55720"/>
                        <a14:foregroundMark x1="2439" y1="52399" x2="2439" y2="52399"/>
                        <a14:foregroundMark x1="27073" y1="95572" x2="27073" y2="95572"/>
                        <a14:foregroundMark x1="98415" y1="57749" x2="98415" y2="57749"/>
                        <a14:foregroundMark x1="48659" y1="9225" x2="48659" y2="9225"/>
                        <a14:foregroundMark x1="54756" y1="95941" x2="54756" y2="95941"/>
                      </a14:backgroundRemoval>
                    </a14:imgEffect>
                  </a14:imgLayer>
                </a14:imgProps>
              </a:ext>
            </a:extLst>
          </a:blip>
          <a:stretch>
            <a:fillRect/>
          </a:stretch>
        </p:blipFill>
        <p:spPr>
          <a:xfrm>
            <a:off x="-79899" y="527116"/>
            <a:ext cx="6387727" cy="5332145"/>
          </a:xfrm>
          <a:prstGeom prst="rect">
            <a:avLst/>
          </a:prstGeom>
        </p:spPr>
      </p:pic>
      <p:sp>
        <p:nvSpPr>
          <p:cNvPr id="7" name="TextBox 6">
            <a:extLst>
              <a:ext uri="{FF2B5EF4-FFF2-40B4-BE49-F238E27FC236}">
                <a16:creationId xmlns:a16="http://schemas.microsoft.com/office/drawing/2014/main" id="{79F57EEB-81C9-2CC6-0F2C-27E1D86EA77D}"/>
              </a:ext>
            </a:extLst>
          </p:cNvPr>
          <p:cNvSpPr txBox="1"/>
          <p:nvPr/>
        </p:nvSpPr>
        <p:spPr>
          <a:xfrm>
            <a:off x="880672" y="1741124"/>
            <a:ext cx="4563122" cy="3539430"/>
          </a:xfrm>
          <a:prstGeom prst="rect">
            <a:avLst/>
          </a:prstGeom>
          <a:noFill/>
        </p:spPr>
        <p:txBody>
          <a:bodyPr wrap="square">
            <a:spAutoFit/>
          </a:bodyPr>
          <a:lstStyle/>
          <a:p>
            <a:pPr lvl="0" algn="just"/>
            <a:r>
              <a:rPr lang="vi-VN" sz="3200" b="1" dirty="0">
                <a:solidFill>
                  <a:prstClr val="black"/>
                </a:solidFill>
                <a:latin typeface="Times New Roman" panose="02020603050405020304" pitchFamily="18" charset="0"/>
                <a:cs typeface="Times New Roman" panose="02020603050405020304" pitchFamily="18" charset="0"/>
              </a:rPr>
              <a:t>1. Nội dung </a:t>
            </a:r>
          </a:p>
          <a:p>
            <a:pPr lvl="0" algn="just"/>
            <a:r>
              <a:rPr lang="vi-VN" sz="3200" b="1" dirty="0">
                <a:solidFill>
                  <a:prstClr val="black"/>
                </a:solidFill>
                <a:latin typeface="Times New Roman" panose="02020603050405020304" pitchFamily="18" charset="0"/>
                <a:cs typeface="Times New Roman" panose="02020603050405020304" pitchFamily="18" charset="0"/>
              </a:rPr>
              <a:t>Thông qua hình ảnh nồi xôi mới, bài thơ thể hiện tình cảm sâu sắc của tác giả dành cho quê hương và cho người mẹ kính yêu của mình.</a:t>
            </a:r>
          </a:p>
        </p:txBody>
      </p:sp>
      <p:pic>
        <p:nvPicPr>
          <p:cNvPr id="8" name="Picture 7">
            <a:extLst>
              <a:ext uri="{FF2B5EF4-FFF2-40B4-BE49-F238E27FC236}">
                <a16:creationId xmlns:a16="http://schemas.microsoft.com/office/drawing/2014/main" id="{8974AD89-5C16-3E82-58DC-FE2EF2E99E2D}"/>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flipH="1">
            <a:off x="10180049" y="4342624"/>
            <a:ext cx="1635120" cy="1750944"/>
          </a:xfrm>
          <a:prstGeom prst="rect">
            <a:avLst/>
          </a:prstGeom>
        </p:spPr>
      </p:pic>
      <p:pic>
        <p:nvPicPr>
          <p:cNvPr id="9" name="Picture 8">
            <a:extLst>
              <a:ext uri="{FF2B5EF4-FFF2-40B4-BE49-F238E27FC236}">
                <a16:creationId xmlns:a16="http://schemas.microsoft.com/office/drawing/2014/main" id="{A12F39D1-4C36-6280-FAD9-1B1E37B40343}"/>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041" b="95941" l="1951" r="98415">
                        <a14:foregroundMark x1="31463" y1="29151" x2="31463" y2="29151"/>
                        <a14:foregroundMark x1="31585" y1="29151" x2="31585" y2="29151"/>
                        <a14:foregroundMark x1="32561" y1="34317" x2="32683" y2="36347"/>
                        <a14:foregroundMark x1="32927" y1="40590" x2="41951" y2="48155"/>
                        <a14:foregroundMark x1="41951" y1="48155" x2="65610" y2="54982"/>
                        <a14:foregroundMark x1="65610" y1="54982" x2="47561" y2="39114"/>
                        <a14:foregroundMark x1="47561" y1="39114" x2="50000" y2="51845"/>
                        <a14:foregroundMark x1="50000" y1="51845" x2="61220" y2="63838"/>
                        <a14:foregroundMark x1="61220" y1="63838" x2="66463" y2="73801"/>
                        <a14:foregroundMark x1="66463" y1="73801" x2="58780" y2="77675"/>
                        <a14:foregroundMark x1="58780" y1="77675" x2="59756" y2="74354"/>
                        <a14:foregroundMark x1="48902" y1="66236" x2="48902" y2="66236"/>
                        <a14:foregroundMark x1="44390" y1="64576" x2="43902" y2="64576"/>
                        <a14:foregroundMark x1="40854" y1="64760" x2="40854" y2="64760"/>
                        <a14:foregroundMark x1="6463" y1="49815" x2="6463" y2="49815"/>
                        <a14:foregroundMark x1="6463" y1="49631" x2="5976" y2="50000"/>
                        <a14:foregroundMark x1="4512" y1="51292" x2="4390" y2="52214"/>
                        <a14:foregroundMark x1="3902" y1="55720" x2="3415" y2="55720"/>
                        <a14:foregroundMark x1="2439" y1="52399" x2="2439" y2="52399"/>
                        <a14:foregroundMark x1="27073" y1="95572" x2="27073" y2="95572"/>
                        <a14:foregroundMark x1="98415" y1="57749" x2="98415" y2="57749"/>
                        <a14:foregroundMark x1="48659" y1="9225" x2="48659" y2="9225"/>
                        <a14:foregroundMark x1="54756" y1="95941" x2="54756" y2="95941"/>
                      </a14:backgroundRemoval>
                    </a14:imgEffect>
                  </a14:imgLayer>
                </a14:imgProps>
              </a:ext>
            </a:extLst>
          </a:blip>
          <a:stretch>
            <a:fillRect/>
          </a:stretch>
        </p:blipFill>
        <p:spPr>
          <a:xfrm>
            <a:off x="6769567" y="1422863"/>
            <a:ext cx="4583863" cy="3795233"/>
          </a:xfrm>
          <a:prstGeom prst="rect">
            <a:avLst/>
          </a:prstGeom>
        </p:spPr>
      </p:pic>
      <p:sp>
        <p:nvSpPr>
          <p:cNvPr id="10" name="TextBox 9">
            <a:extLst>
              <a:ext uri="{FF2B5EF4-FFF2-40B4-BE49-F238E27FC236}">
                <a16:creationId xmlns:a16="http://schemas.microsoft.com/office/drawing/2014/main" id="{17A698CF-C63F-D655-2518-B7FD9CEB5DFE}"/>
              </a:ext>
            </a:extLst>
          </p:cNvPr>
          <p:cNvSpPr txBox="1"/>
          <p:nvPr/>
        </p:nvSpPr>
        <p:spPr>
          <a:xfrm>
            <a:off x="7399365" y="2644170"/>
            <a:ext cx="3677685" cy="1569660"/>
          </a:xfrm>
          <a:prstGeom prst="rect">
            <a:avLst/>
          </a:prstGeom>
          <a:noFill/>
        </p:spPr>
        <p:txBody>
          <a:bodyPr wrap="square">
            <a:spAutoFit/>
          </a:bodyPr>
          <a:lstStyle/>
          <a:p>
            <a:pPr lvl="0" algn="just"/>
            <a:r>
              <a:rPr lang="vi-VN" sz="3200" b="1" dirty="0">
                <a:solidFill>
                  <a:prstClr val="black"/>
                </a:solidFill>
                <a:latin typeface="Times New Roman" panose="02020603050405020304" pitchFamily="18" charset="0"/>
                <a:cs typeface="Times New Roman" panose="02020603050405020304" pitchFamily="18" charset="0"/>
              </a:rPr>
              <a:t>2. Nghệ thuật</a:t>
            </a:r>
          </a:p>
          <a:p>
            <a:pPr lvl="0" algn="just"/>
            <a:r>
              <a:rPr lang="vi-VN" sz="3200" b="1" dirty="0">
                <a:solidFill>
                  <a:prstClr val="black"/>
                </a:solidFill>
                <a:latin typeface="Times New Roman" panose="02020603050405020304" pitchFamily="18" charset="0"/>
                <a:cs typeface="Times New Roman" panose="02020603050405020304" pitchFamily="18" charset="0"/>
              </a:rPr>
              <a:t>So sánh, liệt kê, điệp ngữ</a:t>
            </a:r>
          </a:p>
        </p:txBody>
      </p:sp>
    </p:spTree>
    <p:extLst>
      <p:ext uri="{BB962C8B-B14F-4D97-AF65-F5344CB8AC3E}">
        <p14:creationId xmlns:p14="http://schemas.microsoft.com/office/powerpoint/2010/main" val="256649396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ircle(in)">
                                      <p:cBhvr>
                                        <p:cTn id="12" dur="2000"/>
                                        <p:tgtEl>
                                          <p:spTgt spid="7"/>
                                        </p:tgtEl>
                                      </p:cBhvr>
                                    </p:animEffect>
                                  </p:childTnLst>
                                </p:cTn>
                              </p:par>
                              <p:par>
                                <p:cTn id="13" presetID="6" presetClass="entr" presetSubtype="16"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circle(in)">
                                      <p:cBhvr>
                                        <p:cTn id="15" dur="20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circle(in)">
                                      <p:cBhvr>
                                        <p:cTn id="20" dur="2000"/>
                                        <p:tgtEl>
                                          <p:spTgt spid="10"/>
                                        </p:tgtEl>
                                      </p:cBhvr>
                                    </p:animEffect>
                                  </p:childTnLst>
                                </p:cTn>
                              </p:par>
                              <p:par>
                                <p:cTn id="21" presetID="6" presetClass="entr" presetSubtype="16" fill="hold"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circle(in)">
                                      <p:cBhvr>
                                        <p:cTn id="23"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10"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C3F83E9-98B9-7095-5B89-E0E76BD96341}"/>
              </a:ext>
            </a:extLst>
          </p:cNvPr>
          <p:cNvPicPr>
            <a:picLocks noChangeAspect="1"/>
          </p:cNvPicPr>
          <p:nvPr/>
        </p:nvPicPr>
        <p:blipFill>
          <a:blip r:embed="rId4"/>
          <a:stretch>
            <a:fillRect/>
          </a:stretch>
        </p:blipFill>
        <p:spPr>
          <a:xfrm>
            <a:off x="0" y="0"/>
            <a:ext cx="12192000" cy="6858000"/>
          </a:xfrm>
          <a:prstGeom prst="rect">
            <a:avLst/>
          </a:prstGeom>
        </p:spPr>
      </p:pic>
      <p:pic>
        <p:nvPicPr>
          <p:cNvPr id="2" name="Tác dụng bất ngờ của lá dứa thơm (lá cơm nếp) đối với sức khỏe">
            <a:hlinkClick r:id="" action="ppaction://media"/>
            <a:extLst>
              <a:ext uri="{FF2B5EF4-FFF2-40B4-BE49-F238E27FC236}">
                <a16:creationId xmlns:a16="http://schemas.microsoft.com/office/drawing/2014/main" id="{F80309D5-834E-41DF-7F88-3BB4E9D4DCDD}"/>
              </a:ext>
            </a:extLst>
          </p:cNvPr>
          <p:cNvPicPr>
            <a:picLocks noChangeAspect="1"/>
          </p:cNvPicPr>
          <p:nvPr>
            <a:videoFile r:link="rId1"/>
            <p:extLst>
              <p:ext uri="{DAA4B4D4-6D71-4841-9C94-3DE7FCFB9230}">
                <p14:media xmlns:p14="http://schemas.microsoft.com/office/powerpoint/2010/main" r:embed="rId2">
                  <p14:trim st="16311" end="16284.9999"/>
                </p14:media>
              </p:ext>
            </p:extLst>
          </p:nvPr>
        </p:nvPicPr>
        <p:blipFill>
          <a:blip r:embed="rId5"/>
          <a:stretch>
            <a:fillRect/>
          </a:stretch>
        </p:blipFill>
        <p:spPr>
          <a:xfrm>
            <a:off x="1047565" y="656949"/>
            <a:ext cx="7466121" cy="5166803"/>
          </a:xfrm>
          <a:prstGeom prst="rect">
            <a:avLst/>
          </a:prstGeom>
        </p:spPr>
      </p:pic>
      <p:pic>
        <p:nvPicPr>
          <p:cNvPr id="5" name="Picture 4">
            <a:extLst>
              <a:ext uri="{FF2B5EF4-FFF2-40B4-BE49-F238E27FC236}">
                <a16:creationId xmlns:a16="http://schemas.microsoft.com/office/drawing/2014/main" id="{39584D0D-3B3E-9689-3BD8-EE3E20365547}"/>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9041" b="95941" l="1951" r="98415">
                        <a14:foregroundMark x1="31463" y1="29151" x2="31463" y2="29151"/>
                        <a14:foregroundMark x1="31585" y1="29151" x2="31585" y2="29151"/>
                        <a14:foregroundMark x1="32561" y1="34317" x2="32683" y2="36347"/>
                        <a14:foregroundMark x1="32927" y1="40590" x2="41951" y2="48155"/>
                        <a14:foregroundMark x1="41951" y1="48155" x2="65610" y2="54982"/>
                        <a14:foregroundMark x1="65610" y1="54982" x2="47561" y2="39114"/>
                        <a14:foregroundMark x1="47561" y1="39114" x2="50000" y2="51845"/>
                        <a14:foregroundMark x1="50000" y1="51845" x2="61220" y2="63838"/>
                        <a14:foregroundMark x1="61220" y1="63838" x2="66463" y2="73801"/>
                        <a14:foregroundMark x1="66463" y1="73801" x2="58780" y2="77675"/>
                        <a14:foregroundMark x1="58780" y1="77675" x2="59756" y2="74354"/>
                        <a14:foregroundMark x1="48902" y1="66236" x2="48902" y2="66236"/>
                        <a14:foregroundMark x1="44390" y1="64576" x2="43902" y2="64576"/>
                        <a14:foregroundMark x1="40854" y1="64760" x2="40854" y2="64760"/>
                        <a14:foregroundMark x1="6463" y1="49815" x2="6463" y2="49815"/>
                        <a14:foregroundMark x1="6463" y1="49631" x2="5976" y2="50000"/>
                        <a14:foregroundMark x1="4512" y1="51292" x2="4390" y2="52214"/>
                        <a14:foregroundMark x1="3902" y1="55720" x2="3415" y2="55720"/>
                        <a14:foregroundMark x1="2439" y1="52399" x2="2439" y2="52399"/>
                        <a14:foregroundMark x1="27073" y1="95572" x2="27073" y2="95572"/>
                        <a14:foregroundMark x1="98415" y1="57749" x2="98415" y2="57749"/>
                        <a14:foregroundMark x1="48659" y1="9225" x2="48659" y2="9225"/>
                        <a14:foregroundMark x1="54756" y1="95941" x2="54756" y2="95941"/>
                      </a14:backgroundRemoval>
                    </a14:imgEffect>
                  </a14:imgLayer>
                </a14:imgProps>
              </a:ext>
            </a:extLst>
          </a:blip>
          <a:stretch>
            <a:fillRect/>
          </a:stretch>
        </p:blipFill>
        <p:spPr>
          <a:xfrm>
            <a:off x="8677435" y="1278385"/>
            <a:ext cx="3514565" cy="2909902"/>
          </a:xfrm>
          <a:prstGeom prst="rect">
            <a:avLst/>
          </a:prstGeom>
        </p:spPr>
      </p:pic>
      <p:sp>
        <p:nvSpPr>
          <p:cNvPr id="6" name="TextBox 5">
            <a:extLst>
              <a:ext uri="{FF2B5EF4-FFF2-40B4-BE49-F238E27FC236}">
                <a16:creationId xmlns:a16="http://schemas.microsoft.com/office/drawing/2014/main" id="{87CB2006-9351-11DF-5A73-95835FFBC7A1}"/>
              </a:ext>
            </a:extLst>
          </p:cNvPr>
          <p:cNvSpPr txBox="1"/>
          <p:nvPr/>
        </p:nvSpPr>
        <p:spPr>
          <a:xfrm>
            <a:off x="9327990" y="1971645"/>
            <a:ext cx="2392321" cy="1938992"/>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Có</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thể</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bạn</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chưa</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biết</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vi-VN"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47268112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3056"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circle(in)">
                                      <p:cBhvr>
                                        <p:cTn id="11" dur="2000"/>
                                        <p:tgtEl>
                                          <p:spTgt spid="6"/>
                                        </p:tgtEl>
                                      </p:cBhvr>
                                    </p:animEffect>
                                  </p:childTnLst>
                                </p:cTn>
                              </p:par>
                              <p:par>
                                <p:cTn id="12" presetID="6" presetClass="entr" presetSubtype="16" fill="hold"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circle(in)">
                                      <p:cBhvr>
                                        <p:cTn id="14"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 fill="hold" display="0">
                  <p:stCondLst>
                    <p:cond delay="indefinite"/>
                  </p:stCondLst>
                </p:cTn>
                <p:tgtEl>
                  <p:spTgt spid="2"/>
                </p:tgtEl>
              </p:cMediaNode>
            </p:video>
            <p:seq concurrent="1" nextAc="seek">
              <p:cTn id="16" restart="whenNotActive" fill="hold" evtFilter="cancelBubble" nodeType="interactiveSeq">
                <p:stCondLst>
                  <p:cond evt="onClick" delay="0">
                    <p:tgtEl>
                      <p:spTgt spid="2"/>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2"/>
                                        </p:tgtEl>
                                      </p:cBhvr>
                                    </p:cmd>
                                  </p:childTnLst>
                                </p:cTn>
                              </p:par>
                            </p:childTnLst>
                          </p:cTn>
                        </p:par>
                      </p:childTnLst>
                    </p:cTn>
                  </p:par>
                </p:childTnLst>
              </p:cTn>
              <p:nextCondLst>
                <p:cond evt="onClick" delay="0">
                  <p:tgtEl>
                    <p:spTgt spid="2"/>
                  </p:tgtEl>
                </p:cond>
              </p:nextCondLst>
            </p:seq>
          </p:childTnLst>
        </p:cTn>
      </p:par>
    </p:tnLst>
    <p:bldLst>
      <p:bldP spid="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58C12AC-3DA3-03EC-351D-5F6D16F58243}"/>
              </a:ext>
            </a:extLst>
          </p:cNvPr>
          <p:cNvPicPr>
            <a:picLocks noChangeAspect="1"/>
          </p:cNvPicPr>
          <p:nvPr/>
        </p:nvPicPr>
        <p:blipFill>
          <a:blip r:embed="rId2"/>
          <a:stretch>
            <a:fillRect/>
          </a:stretch>
        </p:blipFill>
        <p:spPr>
          <a:xfrm>
            <a:off x="0" y="0"/>
            <a:ext cx="12192000" cy="6858000"/>
          </a:xfrm>
          <a:prstGeom prst="rect">
            <a:avLst/>
          </a:prstGeom>
        </p:spPr>
      </p:pic>
      <p:sp>
        <p:nvSpPr>
          <p:cNvPr id="7" name="TextBox 6">
            <a:extLst>
              <a:ext uri="{FF2B5EF4-FFF2-40B4-BE49-F238E27FC236}">
                <a16:creationId xmlns:a16="http://schemas.microsoft.com/office/drawing/2014/main" id="{B4E7CD8B-C18F-02EF-2559-18BF6631EC38}"/>
              </a:ext>
            </a:extLst>
          </p:cNvPr>
          <p:cNvSpPr txBox="1"/>
          <p:nvPr/>
        </p:nvSpPr>
        <p:spPr>
          <a:xfrm>
            <a:off x="1138733" y="1778466"/>
            <a:ext cx="9578974"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LUYỆN</a:t>
            </a:r>
            <a:r>
              <a:rPr kumimoji="0" lang="en-US" sz="96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TẬP</a:t>
            </a:r>
            <a:endParaRPr kumimoji="0" lang="en-US" sz="9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46564444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58C12AC-3DA3-03EC-351D-5F6D16F58243}"/>
              </a:ext>
            </a:extLst>
          </p:cNvPr>
          <p:cNvPicPr>
            <a:picLocks noChangeAspect="1"/>
          </p:cNvPicPr>
          <p:nvPr/>
        </p:nvPicPr>
        <p:blipFill>
          <a:blip r:embed="rId2"/>
          <a:stretch>
            <a:fillRect/>
          </a:stretch>
        </p:blipFill>
        <p:spPr>
          <a:xfrm>
            <a:off x="0" y="0"/>
            <a:ext cx="12192000" cy="6858000"/>
          </a:xfrm>
          <a:prstGeom prst="rect">
            <a:avLst/>
          </a:prstGeom>
        </p:spPr>
      </p:pic>
      <p:sp>
        <p:nvSpPr>
          <p:cNvPr id="7" name="TextBox 6">
            <a:extLst>
              <a:ext uri="{FF2B5EF4-FFF2-40B4-BE49-F238E27FC236}">
                <a16:creationId xmlns:a16="http://schemas.microsoft.com/office/drawing/2014/main" id="{B4E7CD8B-C18F-02EF-2559-18BF6631EC38}"/>
              </a:ext>
            </a:extLst>
          </p:cNvPr>
          <p:cNvSpPr txBox="1"/>
          <p:nvPr/>
        </p:nvSpPr>
        <p:spPr>
          <a:xfrm>
            <a:off x="1138733" y="1778466"/>
            <a:ext cx="9578974"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VẬN</a:t>
            </a:r>
            <a:r>
              <a:rPr kumimoji="0" lang="en-US" sz="96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DỤNG</a:t>
            </a:r>
            <a:endParaRPr kumimoji="0" lang="en-US" sz="9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87658899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C3F83E9-98B9-7095-5B89-E0E76BD96341}"/>
              </a:ext>
            </a:extLst>
          </p:cNvPr>
          <p:cNvPicPr>
            <a:picLocks noChangeAspect="1"/>
          </p:cNvPicPr>
          <p:nvPr/>
        </p:nvPicPr>
        <p:blipFill>
          <a:blip r:embed="rId2"/>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EFCEB26A-F3F2-BDBD-807B-C3DF902AC770}"/>
              </a:ext>
            </a:extLst>
          </p:cNvPr>
          <p:cNvSpPr txBox="1"/>
          <p:nvPr/>
        </p:nvSpPr>
        <p:spPr>
          <a:xfrm>
            <a:off x="4575686" y="484409"/>
            <a:ext cx="2783903" cy="824136"/>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VẬN</a:t>
            </a:r>
            <a:r>
              <a:rPr kumimoji="0" lang="en-US" sz="3600" b="1"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DỤNG</a:t>
            </a:r>
            <a:endParaRPr kumimoji="0" lang="en-US" sz="3600" b="0"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65ED9692-C857-EB5F-0870-0FD1B6D70DA0}"/>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041" b="95941" l="1951" r="98415">
                        <a14:foregroundMark x1="31463" y1="29151" x2="31463" y2="29151"/>
                        <a14:foregroundMark x1="31585" y1="29151" x2="31585" y2="29151"/>
                        <a14:foregroundMark x1="32561" y1="34317" x2="32683" y2="36347"/>
                        <a14:foregroundMark x1="32927" y1="40590" x2="41951" y2="48155"/>
                        <a14:foregroundMark x1="41951" y1="48155" x2="65610" y2="54982"/>
                        <a14:foregroundMark x1="65610" y1="54982" x2="47561" y2="39114"/>
                        <a14:foregroundMark x1="47561" y1="39114" x2="50000" y2="51845"/>
                        <a14:foregroundMark x1="50000" y1="51845" x2="61220" y2="63838"/>
                        <a14:foregroundMark x1="61220" y1="63838" x2="66463" y2="73801"/>
                        <a14:foregroundMark x1="66463" y1="73801" x2="58780" y2="77675"/>
                        <a14:foregroundMark x1="58780" y1="77675" x2="59756" y2="74354"/>
                        <a14:foregroundMark x1="48902" y1="66236" x2="48902" y2="66236"/>
                        <a14:foregroundMark x1="44390" y1="64576" x2="43902" y2="64576"/>
                        <a14:foregroundMark x1="40854" y1="64760" x2="40854" y2="64760"/>
                        <a14:foregroundMark x1="6463" y1="49815" x2="6463" y2="49815"/>
                        <a14:foregroundMark x1="6463" y1="49631" x2="5976" y2="50000"/>
                        <a14:foregroundMark x1="4512" y1="51292" x2="4390" y2="52214"/>
                        <a14:foregroundMark x1="3902" y1="55720" x2="3415" y2="55720"/>
                        <a14:foregroundMark x1="2439" y1="52399" x2="2439" y2="52399"/>
                        <a14:foregroundMark x1="27073" y1="95572" x2="27073" y2="95572"/>
                        <a14:foregroundMark x1="98415" y1="57749" x2="98415" y2="57749"/>
                        <a14:foregroundMark x1="48659" y1="9225" x2="48659" y2="9225"/>
                        <a14:foregroundMark x1="54756" y1="95941" x2="54756" y2="95941"/>
                      </a14:backgroundRemoval>
                    </a14:imgEffect>
                  </a14:imgLayer>
                </a14:imgProps>
              </a:ext>
            </a:extLst>
          </a:blip>
          <a:stretch>
            <a:fillRect/>
          </a:stretch>
        </p:blipFill>
        <p:spPr>
          <a:xfrm>
            <a:off x="550416" y="1324570"/>
            <a:ext cx="6038087" cy="4380710"/>
          </a:xfrm>
          <a:prstGeom prst="rect">
            <a:avLst/>
          </a:prstGeom>
        </p:spPr>
      </p:pic>
      <p:sp>
        <p:nvSpPr>
          <p:cNvPr id="7" name="TextBox 6">
            <a:extLst>
              <a:ext uri="{FF2B5EF4-FFF2-40B4-BE49-F238E27FC236}">
                <a16:creationId xmlns:a16="http://schemas.microsoft.com/office/drawing/2014/main" id="{79F57EEB-81C9-2CC6-0F2C-27E1D86EA77D}"/>
              </a:ext>
            </a:extLst>
          </p:cNvPr>
          <p:cNvSpPr txBox="1"/>
          <p:nvPr/>
        </p:nvSpPr>
        <p:spPr>
          <a:xfrm>
            <a:off x="1398578" y="2755497"/>
            <a:ext cx="4380785" cy="255454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Viết đoạn văn  (5-7 câu) nêu cảm nghĩ về tình cảm của người con đối với mẹ trong bài Gặp lá nếp thơm</a:t>
            </a:r>
          </a:p>
        </p:txBody>
      </p:sp>
      <p:pic>
        <p:nvPicPr>
          <p:cNvPr id="8" name="Picture 7">
            <a:extLst>
              <a:ext uri="{FF2B5EF4-FFF2-40B4-BE49-F238E27FC236}">
                <a16:creationId xmlns:a16="http://schemas.microsoft.com/office/drawing/2014/main" id="{8974AD89-5C16-3E82-58DC-FE2EF2E99E2D}"/>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flipH="1">
            <a:off x="7734530" y="1470630"/>
            <a:ext cx="3515106" cy="3764099"/>
          </a:xfrm>
          <a:prstGeom prst="rect">
            <a:avLst/>
          </a:prstGeom>
        </p:spPr>
      </p:pic>
    </p:spTree>
    <p:extLst>
      <p:ext uri="{BB962C8B-B14F-4D97-AF65-F5344CB8AC3E}">
        <p14:creationId xmlns:p14="http://schemas.microsoft.com/office/powerpoint/2010/main" val="348478501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ircle(in)">
                                      <p:cBhvr>
                                        <p:cTn id="12" dur="2000"/>
                                        <p:tgtEl>
                                          <p:spTgt spid="7"/>
                                        </p:tgtEl>
                                      </p:cBhvr>
                                    </p:animEffect>
                                  </p:childTnLst>
                                </p:cTn>
                              </p:par>
                              <p:par>
                                <p:cTn id="13" presetID="6" presetClass="entr" presetSubtype="16"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circle(in)">
                                      <p:cBhvr>
                                        <p:cTn id="15" dur="20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barn(inVertical)">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E15CBF-ADA8-E25C-B95D-6552E2CE8474}"/>
              </a:ext>
            </a:extLst>
          </p:cNvPr>
          <p:cNvPicPr>
            <a:picLocks noChangeAspect="1"/>
          </p:cNvPicPr>
          <p:nvPr/>
        </p:nvPicPr>
        <p:blipFill>
          <a:blip r:embed="rId2"/>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3773BDF6-EA7F-DD95-BAA9-F6870C1F5BE5}"/>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041" b="95941" l="1951" r="98415">
                        <a14:foregroundMark x1="31463" y1="29151" x2="31463" y2="29151"/>
                        <a14:foregroundMark x1="31585" y1="29151" x2="31585" y2="29151"/>
                        <a14:foregroundMark x1="32561" y1="34317" x2="32683" y2="36347"/>
                        <a14:foregroundMark x1="32927" y1="40590" x2="41951" y2="48155"/>
                        <a14:foregroundMark x1="41951" y1="48155" x2="65610" y2="54982"/>
                        <a14:foregroundMark x1="65610" y1="54982" x2="47561" y2="39114"/>
                        <a14:foregroundMark x1="47561" y1="39114" x2="50000" y2="51845"/>
                        <a14:foregroundMark x1="50000" y1="51845" x2="61220" y2="63838"/>
                        <a14:foregroundMark x1="61220" y1="63838" x2="66463" y2="73801"/>
                        <a14:foregroundMark x1="66463" y1="73801" x2="58780" y2="77675"/>
                        <a14:foregroundMark x1="58780" y1="77675" x2="59756" y2="74354"/>
                        <a14:foregroundMark x1="48902" y1="66236" x2="48902" y2="66236"/>
                        <a14:foregroundMark x1="44390" y1="64576" x2="43902" y2="64576"/>
                        <a14:foregroundMark x1="40854" y1="64760" x2="40854" y2="64760"/>
                        <a14:foregroundMark x1="6463" y1="49815" x2="6463" y2="49815"/>
                        <a14:foregroundMark x1="6463" y1="49631" x2="5976" y2="50000"/>
                        <a14:foregroundMark x1="4512" y1="51292" x2="4390" y2="52214"/>
                        <a14:foregroundMark x1="3902" y1="55720" x2="3415" y2="55720"/>
                        <a14:foregroundMark x1="2439" y1="52399" x2="2439" y2="52399"/>
                        <a14:foregroundMark x1="27073" y1="95572" x2="27073" y2="95572"/>
                        <a14:foregroundMark x1="98415" y1="57749" x2="98415" y2="57749"/>
                        <a14:foregroundMark x1="48659" y1="9225" x2="48659" y2="9225"/>
                        <a14:foregroundMark x1="54756" y1="95941" x2="54756" y2="95941"/>
                      </a14:backgroundRemoval>
                    </a14:imgEffect>
                  </a14:imgLayer>
                </a14:imgProps>
              </a:ext>
            </a:extLst>
          </a:blip>
          <a:stretch>
            <a:fillRect/>
          </a:stretch>
        </p:blipFill>
        <p:spPr>
          <a:xfrm>
            <a:off x="67112" y="604633"/>
            <a:ext cx="8321879" cy="5603219"/>
          </a:xfrm>
          <a:prstGeom prst="rect">
            <a:avLst/>
          </a:prstGeom>
        </p:spPr>
      </p:pic>
      <p:sp>
        <p:nvSpPr>
          <p:cNvPr id="6" name="TextBox 5">
            <a:extLst>
              <a:ext uri="{FF2B5EF4-FFF2-40B4-BE49-F238E27FC236}">
                <a16:creationId xmlns:a16="http://schemas.microsoft.com/office/drawing/2014/main" id="{228ED8BF-5897-0889-EEDA-668C6D9C1C22}"/>
              </a:ext>
            </a:extLst>
          </p:cNvPr>
          <p:cNvSpPr txBox="1"/>
          <p:nvPr/>
        </p:nvSpPr>
        <p:spPr>
          <a:xfrm>
            <a:off x="1566022" y="1953611"/>
            <a:ext cx="5324057" cy="3539430"/>
          </a:xfrm>
          <a:prstGeom prst="rect">
            <a:avLst/>
          </a:prstGeom>
          <a:noFill/>
        </p:spPr>
        <p:txBody>
          <a:bodyPr wrap="square">
            <a:spAutoFit/>
          </a:bodyPr>
          <a:lstStyle/>
          <a:p>
            <a:pPr lvl="0" algn="just"/>
            <a:r>
              <a:rPr lang="vi-VN" sz="3200" b="1" dirty="0">
                <a:solidFill>
                  <a:prstClr val="black"/>
                </a:solidFill>
                <a:latin typeface="Times New Roman" panose="02020603050405020304" pitchFamily="18" charset="0"/>
                <a:cs typeface="Times New Roman" panose="02020603050405020304" pitchFamily="18" charset="0"/>
              </a:rPr>
              <a:t>- HS biết cách đọc thầm, trả lời được các câu hỏi theo dõi, hình dung</a:t>
            </a:r>
          </a:p>
          <a:p>
            <a:pPr lvl="0" algn="just"/>
            <a:r>
              <a:rPr lang="vi-VN" sz="3200" b="1" dirty="0">
                <a:solidFill>
                  <a:prstClr val="black"/>
                </a:solidFill>
                <a:latin typeface="Times New Roman" panose="02020603050405020304" pitchFamily="18" charset="0"/>
                <a:cs typeface="Times New Roman" panose="02020603050405020304" pitchFamily="18" charset="0"/>
              </a:rPr>
              <a:t>- HS biết cách đọc to, trôi chảy, phù hợp về tốc độ đọc, phân biệt được lời người kể chuyện và lời nhân vật</a:t>
            </a:r>
          </a:p>
        </p:txBody>
      </p:sp>
      <p:pic>
        <p:nvPicPr>
          <p:cNvPr id="8" name="Picture 7">
            <a:extLst>
              <a:ext uri="{FF2B5EF4-FFF2-40B4-BE49-F238E27FC236}">
                <a16:creationId xmlns:a16="http://schemas.microsoft.com/office/drawing/2014/main" id="{6C033F6B-0746-6864-967B-6067BF675809}"/>
              </a:ext>
            </a:extLst>
          </p:cNvPr>
          <p:cNvPicPr>
            <a:picLocks noChangeAspect="1"/>
          </p:cNvPicPr>
          <p:nvPr/>
        </p:nvPicPr>
        <p:blipFill>
          <a:blip r:embed="rId5"/>
          <a:stretch>
            <a:fillRect/>
          </a:stretch>
        </p:blipFill>
        <p:spPr>
          <a:xfrm>
            <a:off x="7777247" y="3423728"/>
            <a:ext cx="2347733" cy="3313661"/>
          </a:xfrm>
          <a:prstGeom prst="rect">
            <a:avLst/>
          </a:prstGeom>
        </p:spPr>
      </p:pic>
      <p:sp>
        <p:nvSpPr>
          <p:cNvPr id="9" name="TextBox 8">
            <a:extLst>
              <a:ext uri="{FF2B5EF4-FFF2-40B4-BE49-F238E27FC236}">
                <a16:creationId xmlns:a16="http://schemas.microsoft.com/office/drawing/2014/main" id="{D9A3DE63-17F9-695A-E8B6-073CA2008305}"/>
              </a:ext>
            </a:extLst>
          </p:cNvPr>
          <p:cNvSpPr txBox="1"/>
          <p:nvPr/>
        </p:nvSpPr>
        <p:spPr>
          <a:xfrm rot="2033350">
            <a:off x="7340253" y="704339"/>
            <a:ext cx="1727696" cy="646331"/>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Đọc</a:t>
            </a:r>
            <a:endPar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693241778"/>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par>
                                <p:cTn id="15" presetID="53" presetClass="entr" presetSubtype="16"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ppt_w</p:attrName>
                                        </p:attrNameLst>
                                      </p:cBhvr>
                                      <p:tavLst>
                                        <p:tav tm="0">
                                          <p:val>
                                            <p:fltVal val="0"/>
                                          </p:val>
                                        </p:tav>
                                        <p:tav tm="100000">
                                          <p:val>
                                            <p:strVal val="#ppt_w"/>
                                          </p:val>
                                        </p:tav>
                                      </p:tavLst>
                                    </p:anim>
                                    <p:anim calcmode="lin" valueType="num">
                                      <p:cBhvr>
                                        <p:cTn id="18" dur="500" fill="hold"/>
                                        <p:tgtEl>
                                          <p:spTgt spid="8"/>
                                        </p:tgtEl>
                                        <p:attrNameLst>
                                          <p:attrName>ppt_h</p:attrName>
                                        </p:attrNameLst>
                                      </p:cBhvr>
                                      <p:tavLst>
                                        <p:tav tm="0">
                                          <p:val>
                                            <p:fltVal val="0"/>
                                          </p:val>
                                        </p:tav>
                                        <p:tav tm="100000">
                                          <p:val>
                                            <p:strVal val="#ppt_h"/>
                                          </p:val>
                                        </p:tav>
                                      </p:tavLst>
                                    </p:anim>
                                    <p:animEffect transition="in" filter="fade">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C3F83E9-98B9-7095-5B89-E0E76BD96341}"/>
              </a:ext>
            </a:extLst>
          </p:cNvPr>
          <p:cNvPicPr>
            <a:picLocks noChangeAspect="1"/>
          </p:cNvPicPr>
          <p:nvPr/>
        </p:nvPicPr>
        <p:blipFill>
          <a:blip r:embed="rId2"/>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27E39DF3-7B8B-F43E-40EE-B788C0355C00}"/>
              </a:ext>
            </a:extLst>
          </p:cNvPr>
          <p:cNvSpPr txBox="1"/>
          <p:nvPr/>
        </p:nvSpPr>
        <p:spPr>
          <a:xfrm>
            <a:off x="681361" y="1323343"/>
            <a:ext cx="4361156" cy="440120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Xa nhà đã mấy năm</a:t>
            </a:r>
            <a:b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br>
            <a:r>
              <a:rPr kumimoji="0" lang="vi-VN"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Thèm bát xôi mùa gặt</a:t>
            </a:r>
            <a:b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br>
            <a:r>
              <a:rPr kumimoji="0" lang="vi-VN"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Khói bay ngang tầm mắt</a:t>
            </a:r>
            <a:b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br>
            <a:r>
              <a:rPr kumimoji="0" lang="vi-VN"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Mùi xôi sao lạ lùng.</a:t>
            </a:r>
            <a:b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br>
            <a:b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br>
            <a:r>
              <a:rPr kumimoji="0" lang="vi-VN"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Mẹ ở đâu chiều nay</a:t>
            </a:r>
            <a:b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br>
            <a:r>
              <a:rPr kumimoji="0" lang="vi-VN"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Nhặt lá về đun bếp</a:t>
            </a:r>
            <a:b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br>
            <a:r>
              <a:rPr kumimoji="0" lang="vi-VN"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Phải mẹ thổi cơm nếp</a:t>
            </a:r>
            <a:b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br>
            <a:r>
              <a:rPr kumimoji="0" lang="vi-VN"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Mà thơm suốt đường con.</a:t>
            </a:r>
            <a:b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br>
            <a:endParaRPr kumimoji="0" lang="en-US" sz="2800" b="1"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sp>
        <p:nvSpPr>
          <p:cNvPr id="7" name="TextBox 6">
            <a:extLst>
              <a:ext uri="{FF2B5EF4-FFF2-40B4-BE49-F238E27FC236}">
                <a16:creationId xmlns:a16="http://schemas.microsoft.com/office/drawing/2014/main" id="{F4AD9773-D36A-7BD8-4374-5C4386738F43}"/>
              </a:ext>
            </a:extLst>
          </p:cNvPr>
          <p:cNvSpPr txBox="1"/>
          <p:nvPr/>
        </p:nvSpPr>
        <p:spPr>
          <a:xfrm>
            <a:off x="5595891" y="1012954"/>
            <a:ext cx="5914748" cy="483209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Ôi mùi vị quê hương</a:t>
            </a:r>
            <a:b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br>
            <a:r>
              <a:rPr kumimoji="0" lang="vi-VN"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Con quên làm sao được</a:t>
            </a:r>
            <a:b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br>
            <a:r>
              <a:rPr kumimoji="0" lang="vi-VN"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Mẹ già và đất nước</a:t>
            </a:r>
            <a:b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br>
            <a:r>
              <a:rPr kumimoji="0" lang="vi-VN"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Chia đều nỗi nhớ thương.</a:t>
            </a:r>
            <a:b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br>
            <a:b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br>
            <a:r>
              <a:rPr kumimoji="0" lang="vi-VN"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Cây nhỏ lòng Trường Sơn</a:t>
            </a:r>
            <a:b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br>
            <a:r>
              <a:rPr kumimoji="0" lang="vi-VN"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Hiểu lòng nên thơm mãi...</a:t>
            </a:r>
            <a:b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br>
            <a:b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br>
            <a:r>
              <a:rPr kumimoji="0" lang="vi-VN"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(Nguồn: Thanh Thảo, </a:t>
            </a:r>
            <a:r>
              <a:rPr kumimoji="0" lang="vi-VN" sz="2800" b="1" i="1"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Dấu chân qua trảng cỏ</a:t>
            </a:r>
            <a:r>
              <a:rPr kumimoji="0" lang="vi-VN"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NXB Hội Nhà văn, Hà Nội, 2015, tr38 – 39)</a:t>
            </a:r>
            <a:endParaRPr kumimoji="0" lang="en-US" sz="2800" b="1"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sp>
        <p:nvSpPr>
          <p:cNvPr id="8" name="TextBox 7">
            <a:extLst>
              <a:ext uri="{FF2B5EF4-FFF2-40B4-BE49-F238E27FC236}">
                <a16:creationId xmlns:a16="http://schemas.microsoft.com/office/drawing/2014/main" id="{EFF9BF4F-E794-0C42-82C0-63DBCA1B4B4F}"/>
              </a:ext>
            </a:extLst>
          </p:cNvPr>
          <p:cNvSpPr txBox="1"/>
          <p:nvPr/>
        </p:nvSpPr>
        <p:spPr>
          <a:xfrm>
            <a:off x="4318233" y="214190"/>
            <a:ext cx="4204330" cy="824136"/>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Gặp</a:t>
            </a:r>
            <a:r>
              <a:rPr kumimoji="0" 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lá</a:t>
            </a:r>
            <a:r>
              <a:rPr kumimoji="0" 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cơm</a:t>
            </a:r>
            <a:r>
              <a:rPr kumimoji="0" 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nếp</a:t>
            </a:r>
            <a:endParaRPr kumimoji="0" lang="en-US" sz="3600" b="0"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2785378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C3F83E9-98B9-7095-5B89-E0E76BD96341}"/>
              </a:ext>
            </a:extLst>
          </p:cNvPr>
          <p:cNvPicPr>
            <a:picLocks noChangeAspect="1"/>
          </p:cNvPicPr>
          <p:nvPr/>
        </p:nvPicPr>
        <p:blipFill>
          <a:blip r:embed="rId2"/>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EFCEB26A-F3F2-BDBD-807B-C3DF902AC770}"/>
              </a:ext>
            </a:extLst>
          </p:cNvPr>
          <p:cNvSpPr txBox="1"/>
          <p:nvPr/>
        </p:nvSpPr>
        <p:spPr>
          <a:xfrm>
            <a:off x="4318233" y="214190"/>
            <a:ext cx="4540541" cy="824136"/>
          </a:xfrm>
          <a:prstGeom prst="rect">
            <a:avLst/>
          </a:prstGeom>
          <a:noFill/>
        </p:spPr>
        <p:txBody>
          <a:bodyPr wrap="square">
            <a:spAutoFit/>
          </a:bodyPr>
          <a:lstStyle/>
          <a:p>
            <a:pPr algn="just">
              <a:lnSpc>
                <a:spcPct val="150000"/>
              </a:lnSpc>
            </a:pPr>
            <a:r>
              <a:rPr lang="en-US" sz="36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 </a:t>
            </a:r>
            <a:r>
              <a:rPr lang="en-US" sz="36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Tác</a:t>
            </a:r>
            <a:r>
              <a:rPr lang="en-US" sz="36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giả</a:t>
            </a:r>
            <a:r>
              <a:rPr lang="en-US" sz="36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tác</a:t>
            </a:r>
            <a:r>
              <a:rPr lang="en-US" sz="36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phẩm</a:t>
            </a:r>
            <a:endParaRPr lang="en-US" sz="3600" dirty="0">
              <a:effectLst/>
              <a:latin typeface=".VnTime" panose="020B7200000000000000" pitchFamily="34" charset="0"/>
              <a:ea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65ED9692-C857-EB5F-0870-0FD1B6D70DA0}"/>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041" b="95941" l="1951" r="98415">
                        <a14:foregroundMark x1="31463" y1="29151" x2="31463" y2="29151"/>
                        <a14:foregroundMark x1="31585" y1="29151" x2="31585" y2="29151"/>
                        <a14:foregroundMark x1="32561" y1="34317" x2="32683" y2="36347"/>
                        <a14:foregroundMark x1="32927" y1="40590" x2="41951" y2="48155"/>
                        <a14:foregroundMark x1="41951" y1="48155" x2="65610" y2="54982"/>
                        <a14:foregroundMark x1="65610" y1="54982" x2="47561" y2="39114"/>
                        <a14:foregroundMark x1="47561" y1="39114" x2="50000" y2="51845"/>
                        <a14:foregroundMark x1="50000" y1="51845" x2="61220" y2="63838"/>
                        <a14:foregroundMark x1="61220" y1="63838" x2="66463" y2="73801"/>
                        <a14:foregroundMark x1="66463" y1="73801" x2="58780" y2="77675"/>
                        <a14:foregroundMark x1="58780" y1="77675" x2="59756" y2="74354"/>
                        <a14:foregroundMark x1="48902" y1="66236" x2="48902" y2="66236"/>
                        <a14:foregroundMark x1="44390" y1="64576" x2="43902" y2="64576"/>
                        <a14:foregroundMark x1="40854" y1="64760" x2="40854" y2="64760"/>
                        <a14:foregroundMark x1="6463" y1="49815" x2="6463" y2="49815"/>
                        <a14:foregroundMark x1="6463" y1="49631" x2="5976" y2="50000"/>
                        <a14:foregroundMark x1="4512" y1="51292" x2="4390" y2="52214"/>
                        <a14:foregroundMark x1="3902" y1="55720" x2="3415" y2="55720"/>
                        <a14:foregroundMark x1="2439" y1="52399" x2="2439" y2="52399"/>
                        <a14:foregroundMark x1="27073" y1="95572" x2="27073" y2="95572"/>
                        <a14:foregroundMark x1="98415" y1="57749" x2="98415" y2="57749"/>
                        <a14:foregroundMark x1="48659" y1="9225" x2="48659" y2="9225"/>
                        <a14:foregroundMark x1="54756" y1="95941" x2="54756" y2="95941"/>
                      </a14:backgroundRemoval>
                    </a14:imgEffect>
                  </a14:imgLayer>
                </a14:imgProps>
              </a:ext>
            </a:extLst>
          </a:blip>
          <a:stretch>
            <a:fillRect/>
          </a:stretch>
        </p:blipFill>
        <p:spPr>
          <a:xfrm>
            <a:off x="1601241" y="1720370"/>
            <a:ext cx="5433984" cy="3658765"/>
          </a:xfrm>
          <a:prstGeom prst="rect">
            <a:avLst/>
          </a:prstGeom>
        </p:spPr>
      </p:pic>
      <p:sp>
        <p:nvSpPr>
          <p:cNvPr id="7" name="TextBox 6">
            <a:extLst>
              <a:ext uri="{FF2B5EF4-FFF2-40B4-BE49-F238E27FC236}">
                <a16:creationId xmlns:a16="http://schemas.microsoft.com/office/drawing/2014/main" id="{79F57EEB-81C9-2CC6-0F2C-27E1D86EA77D}"/>
              </a:ext>
            </a:extLst>
          </p:cNvPr>
          <p:cNvSpPr txBox="1"/>
          <p:nvPr/>
        </p:nvSpPr>
        <p:spPr>
          <a:xfrm>
            <a:off x="2870999" y="2850975"/>
            <a:ext cx="2894467" cy="1569660"/>
          </a:xfrm>
          <a:prstGeom prst="rect">
            <a:avLst/>
          </a:prstGeom>
          <a:noFill/>
        </p:spPr>
        <p:txBody>
          <a:bodyPr wrap="square">
            <a:spAutoFit/>
          </a:bodyPr>
          <a:lstStyle/>
          <a:p>
            <a:pPr lvl="0" algn="just"/>
            <a:r>
              <a:rPr lang="vi-VN" sz="3200" b="1" dirty="0">
                <a:solidFill>
                  <a:prstClr val="black"/>
                </a:solidFill>
                <a:latin typeface="Times New Roman" panose="02020603050405020304" pitchFamily="18" charset="0"/>
                <a:cs typeface="Times New Roman" panose="02020603050405020304" pitchFamily="18" charset="0"/>
              </a:rPr>
              <a:t>Trình bày vài thông tin về tác giả, tác phẩm</a:t>
            </a:r>
          </a:p>
        </p:txBody>
      </p:sp>
      <p:pic>
        <p:nvPicPr>
          <p:cNvPr id="8" name="Picture 7">
            <a:extLst>
              <a:ext uri="{FF2B5EF4-FFF2-40B4-BE49-F238E27FC236}">
                <a16:creationId xmlns:a16="http://schemas.microsoft.com/office/drawing/2014/main" id="{8974AD89-5C16-3E82-58DC-FE2EF2E99E2D}"/>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flipH="1">
            <a:off x="7734530" y="1470630"/>
            <a:ext cx="3515106" cy="3764099"/>
          </a:xfrm>
          <a:prstGeom prst="rect">
            <a:avLst/>
          </a:prstGeom>
        </p:spPr>
      </p:pic>
    </p:spTree>
    <p:extLst>
      <p:ext uri="{BB962C8B-B14F-4D97-AF65-F5344CB8AC3E}">
        <p14:creationId xmlns:p14="http://schemas.microsoft.com/office/powerpoint/2010/main" val="259109425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ircle(in)">
                                      <p:cBhvr>
                                        <p:cTn id="12" dur="2000"/>
                                        <p:tgtEl>
                                          <p:spTgt spid="7"/>
                                        </p:tgtEl>
                                      </p:cBhvr>
                                    </p:animEffect>
                                  </p:childTnLst>
                                </p:cTn>
                              </p:par>
                              <p:par>
                                <p:cTn id="13" presetID="6" presetClass="entr" presetSubtype="16"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circle(in)">
                                      <p:cBhvr>
                                        <p:cTn id="15" dur="20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barn(inVertical)">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58C12AC-3DA3-03EC-351D-5F6D16F58243}"/>
              </a:ext>
            </a:extLst>
          </p:cNvPr>
          <p:cNvPicPr>
            <a:picLocks noChangeAspect="1"/>
          </p:cNvPicPr>
          <p:nvPr/>
        </p:nvPicPr>
        <p:blipFill>
          <a:blip r:embed="rId3"/>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F0AC9355-5D7A-12F8-3564-6CBE537EB455}"/>
              </a:ext>
            </a:extLst>
          </p:cNvPr>
          <p:cNvSpPr txBox="1"/>
          <p:nvPr/>
        </p:nvSpPr>
        <p:spPr>
          <a:xfrm>
            <a:off x="5064854" y="104755"/>
            <a:ext cx="2653018" cy="905441"/>
          </a:xfrm>
          <a:prstGeom prst="rect">
            <a:avLst/>
          </a:prstGeom>
          <a:noFill/>
        </p:spPr>
        <p:txBody>
          <a:bodyPr wrap="square">
            <a:spAutoFit/>
          </a:bodyPr>
          <a:lstStyle/>
          <a:p>
            <a:pPr algn="just">
              <a:lnSpc>
                <a:spcPct val="150000"/>
              </a:lnSpc>
            </a:pPr>
            <a:r>
              <a:rPr lang="nl-NL" sz="4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 Tác giả</a:t>
            </a:r>
            <a:endParaRPr lang="en-US" sz="4000" dirty="0">
              <a:effectLst/>
              <a:latin typeface=".VnTime" panose="020B7200000000000000" pitchFamily="34" charset="0"/>
              <a:ea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0A1C17A8-9C72-FCD7-2568-5CD73CD97E58}"/>
              </a:ext>
            </a:extLst>
          </p:cNvPr>
          <p:cNvSpPr txBox="1"/>
          <p:nvPr/>
        </p:nvSpPr>
        <p:spPr>
          <a:xfrm>
            <a:off x="836804" y="1114951"/>
            <a:ext cx="6646178" cy="954107"/>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just"/>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Thanh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Thảo</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(1946),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tên</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khai</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sinh</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Hồ</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Thành</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Công</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a:t>
            </a:r>
          </a:p>
        </p:txBody>
      </p:sp>
      <p:sp>
        <p:nvSpPr>
          <p:cNvPr id="8" name="TextBox 7">
            <a:extLst>
              <a:ext uri="{FF2B5EF4-FFF2-40B4-BE49-F238E27FC236}">
                <a16:creationId xmlns:a16="http://schemas.microsoft.com/office/drawing/2014/main" id="{7F167BD4-75D1-302D-E02E-7BC414935F18}"/>
              </a:ext>
            </a:extLst>
          </p:cNvPr>
          <p:cNvSpPr txBox="1"/>
          <p:nvPr/>
        </p:nvSpPr>
        <p:spPr>
          <a:xfrm>
            <a:off x="836804" y="2279222"/>
            <a:ext cx="6646178" cy="954107"/>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just"/>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Quê</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quán</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huyện</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Mộ</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Đức</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tỉnh</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Quảng</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Ngãi</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a:t>
            </a:r>
          </a:p>
        </p:txBody>
      </p:sp>
      <p:sp>
        <p:nvSpPr>
          <p:cNvPr id="9" name="TextBox 8">
            <a:extLst>
              <a:ext uri="{FF2B5EF4-FFF2-40B4-BE49-F238E27FC236}">
                <a16:creationId xmlns:a16="http://schemas.microsoft.com/office/drawing/2014/main" id="{6D3580F0-A72A-5137-4DDC-BDF226BC3905}"/>
              </a:ext>
            </a:extLst>
          </p:cNvPr>
          <p:cNvSpPr txBox="1"/>
          <p:nvPr/>
        </p:nvSpPr>
        <p:spPr>
          <a:xfrm>
            <a:off x="836804" y="3452510"/>
            <a:ext cx="6646178" cy="1815882"/>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just"/>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Ông</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nhà</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thơ</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nhà</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báo</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công</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chúng</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chú</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ý qua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tập</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thơ</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trường</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ca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mang</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diện</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mạo</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độc</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đáo</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viết</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chiến</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tranh</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thời</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hậu</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chiến</a:t>
            </a:r>
            <a:endPar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680DCF1B-BEBF-B3D9-CBBD-C3DA0E13D7E9}"/>
              </a:ext>
            </a:extLst>
          </p:cNvPr>
          <p:cNvPicPr>
            <a:picLocks noChangeAspect="1"/>
          </p:cNvPicPr>
          <p:nvPr/>
        </p:nvPicPr>
        <p:blipFill>
          <a:blip r:embed="rId4"/>
          <a:stretch>
            <a:fillRect/>
          </a:stretch>
        </p:blipFill>
        <p:spPr>
          <a:xfrm>
            <a:off x="8078598" y="1114951"/>
            <a:ext cx="3045204" cy="3979279"/>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Tree>
    <p:extLst>
      <p:ext uri="{BB962C8B-B14F-4D97-AF65-F5344CB8AC3E}">
        <p14:creationId xmlns:p14="http://schemas.microsoft.com/office/powerpoint/2010/main" val="83748791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500" fill="hold"/>
                                        <p:tgtEl>
                                          <p:spTgt spid="7"/>
                                        </p:tgtEl>
                                        <p:attrNameLst>
                                          <p:attrName>ppt_w</p:attrName>
                                        </p:attrNameLst>
                                      </p:cBhvr>
                                      <p:tavLst>
                                        <p:tav tm="0">
                                          <p:val>
                                            <p:fltVal val="0"/>
                                          </p:val>
                                        </p:tav>
                                        <p:tav tm="100000">
                                          <p:val>
                                            <p:strVal val="#ppt_w"/>
                                          </p:val>
                                        </p:tav>
                                      </p:tavLst>
                                    </p:anim>
                                    <p:anim calcmode="lin" valueType="num">
                                      <p:cBhvr>
                                        <p:cTn id="20" dur="500" fill="hold"/>
                                        <p:tgtEl>
                                          <p:spTgt spid="7"/>
                                        </p:tgtEl>
                                        <p:attrNameLst>
                                          <p:attrName>ppt_h</p:attrName>
                                        </p:attrNameLst>
                                      </p:cBhvr>
                                      <p:tavLst>
                                        <p:tav tm="0">
                                          <p:val>
                                            <p:fltVal val="0"/>
                                          </p:val>
                                        </p:tav>
                                        <p:tav tm="100000">
                                          <p:val>
                                            <p:strVal val="#ppt_h"/>
                                          </p:val>
                                        </p:tav>
                                      </p:tavLst>
                                    </p:anim>
                                    <p:animEffect transition="in" filter="fade">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cBhvr>
                                        <p:cTn id="26" dur="500" fill="hold"/>
                                        <p:tgtEl>
                                          <p:spTgt spid="8"/>
                                        </p:tgtEl>
                                        <p:attrNameLst>
                                          <p:attrName>ppt_w</p:attrName>
                                        </p:attrNameLst>
                                      </p:cBhvr>
                                      <p:tavLst>
                                        <p:tav tm="0">
                                          <p:val>
                                            <p:fltVal val="0"/>
                                          </p:val>
                                        </p:tav>
                                        <p:tav tm="100000">
                                          <p:val>
                                            <p:strVal val="#ppt_w"/>
                                          </p:val>
                                        </p:tav>
                                      </p:tavLst>
                                    </p:anim>
                                    <p:anim calcmode="lin" valueType="num">
                                      <p:cBhvr>
                                        <p:cTn id="27" dur="500" fill="hold"/>
                                        <p:tgtEl>
                                          <p:spTgt spid="8"/>
                                        </p:tgtEl>
                                        <p:attrNameLst>
                                          <p:attrName>ppt_h</p:attrName>
                                        </p:attrNameLst>
                                      </p:cBhvr>
                                      <p:tavLst>
                                        <p:tav tm="0">
                                          <p:val>
                                            <p:fltVal val="0"/>
                                          </p:val>
                                        </p:tav>
                                        <p:tav tm="100000">
                                          <p:val>
                                            <p:strVal val="#ppt_h"/>
                                          </p:val>
                                        </p:tav>
                                      </p:tavLst>
                                    </p:anim>
                                    <p:animEffect transition="in" filter="fade">
                                      <p:cBhvr>
                                        <p:cTn id="28" dur="5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 calcmode="lin" valueType="num">
                                      <p:cBhvr>
                                        <p:cTn id="33" dur="500" fill="hold"/>
                                        <p:tgtEl>
                                          <p:spTgt spid="9"/>
                                        </p:tgtEl>
                                        <p:attrNameLst>
                                          <p:attrName>ppt_w</p:attrName>
                                        </p:attrNameLst>
                                      </p:cBhvr>
                                      <p:tavLst>
                                        <p:tav tm="0">
                                          <p:val>
                                            <p:fltVal val="0"/>
                                          </p:val>
                                        </p:tav>
                                        <p:tav tm="100000">
                                          <p:val>
                                            <p:strVal val="#ppt_w"/>
                                          </p:val>
                                        </p:tav>
                                      </p:tavLst>
                                    </p:anim>
                                    <p:anim calcmode="lin" valueType="num">
                                      <p:cBhvr>
                                        <p:cTn id="34" dur="500" fill="hold"/>
                                        <p:tgtEl>
                                          <p:spTgt spid="9"/>
                                        </p:tgtEl>
                                        <p:attrNameLst>
                                          <p:attrName>ppt_h</p:attrName>
                                        </p:attrNameLst>
                                      </p:cBhvr>
                                      <p:tavLst>
                                        <p:tav tm="0">
                                          <p:val>
                                            <p:fltVal val="0"/>
                                          </p:val>
                                        </p:tav>
                                        <p:tav tm="100000">
                                          <p:val>
                                            <p:strVal val="#ppt_h"/>
                                          </p:val>
                                        </p:tav>
                                      </p:tavLst>
                                    </p:anim>
                                    <p:animEffect transition="in" filter="fade">
                                      <p:cBhvr>
                                        <p:cTn id="3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8" grpId="0" animBg="1"/>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879"/>
        <p:cNvGrpSpPr/>
        <p:nvPr/>
      </p:nvGrpSpPr>
      <p:grpSpPr>
        <a:xfrm>
          <a:off x="0" y="0"/>
          <a:ext cx="0" cy="0"/>
          <a:chOff x="0" y="0"/>
          <a:chExt cx="0" cy="0"/>
        </a:xfrm>
      </p:grpSpPr>
      <p:pic>
        <p:nvPicPr>
          <p:cNvPr id="2" name="Picture 1">
            <a:extLst>
              <a:ext uri="{FF2B5EF4-FFF2-40B4-BE49-F238E27FC236}">
                <a16:creationId xmlns:a16="http://schemas.microsoft.com/office/drawing/2014/main" id="{29C18242-2FFF-AC52-8E26-985DA3A83A61}"/>
              </a:ext>
            </a:extLst>
          </p:cNvPr>
          <p:cNvPicPr>
            <a:picLocks noChangeAspect="1"/>
          </p:cNvPicPr>
          <p:nvPr/>
        </p:nvPicPr>
        <p:blipFill>
          <a:blip r:embed="rId3"/>
          <a:stretch>
            <a:fillRect/>
          </a:stretch>
        </p:blipFill>
        <p:spPr>
          <a:xfrm>
            <a:off x="0" y="0"/>
            <a:ext cx="12192000" cy="6857999"/>
          </a:xfrm>
          <a:prstGeom prst="rect">
            <a:avLst/>
          </a:prstGeom>
        </p:spPr>
      </p:pic>
      <p:sp>
        <p:nvSpPr>
          <p:cNvPr id="880" name="Google Shape;880;p31"/>
          <p:cNvSpPr txBox="1">
            <a:spLocks noGrp="1"/>
          </p:cNvSpPr>
          <p:nvPr>
            <p:ph type="title"/>
          </p:nvPr>
        </p:nvSpPr>
        <p:spPr>
          <a:xfrm>
            <a:off x="318899" y="499809"/>
            <a:ext cx="10756000" cy="386800"/>
          </a:xfrm>
          <a:prstGeom prst="rect">
            <a:avLst/>
          </a:prstGeom>
        </p:spPr>
        <p:txBody>
          <a:bodyPr spcFirstLastPara="1" wrap="square" lIns="121900" tIns="121900" rIns="121900" bIns="121900" anchor="ctr" anchorCtr="0">
            <a:noAutofit/>
          </a:bodyPr>
          <a:lstStyle/>
          <a:p>
            <a:r>
              <a:rPr lang="en-US" sz="4267"/>
              <a:t>Một số tác phẩm tiêu biểu</a:t>
            </a:r>
            <a:endParaRPr sz="4267"/>
          </a:p>
        </p:txBody>
      </p:sp>
      <p:grpSp>
        <p:nvGrpSpPr>
          <p:cNvPr id="881" name="Google Shape;881;p31"/>
          <p:cNvGrpSpPr/>
          <p:nvPr/>
        </p:nvGrpSpPr>
        <p:grpSpPr>
          <a:xfrm>
            <a:off x="946995" y="4422333"/>
            <a:ext cx="1940800" cy="815600"/>
            <a:chOff x="710246" y="3316750"/>
            <a:chExt cx="1455600" cy="611700"/>
          </a:xfrm>
        </p:grpSpPr>
        <p:cxnSp>
          <p:nvCxnSpPr>
            <p:cNvPr id="882" name="Google Shape;882;p31"/>
            <p:cNvCxnSpPr>
              <a:stCxn id="883" idx="2"/>
            </p:cNvCxnSpPr>
            <p:nvPr/>
          </p:nvCxnSpPr>
          <p:spPr>
            <a:xfrm>
              <a:off x="1438046" y="3725050"/>
              <a:ext cx="0" cy="203400"/>
            </a:xfrm>
            <a:prstGeom prst="straightConnector1">
              <a:avLst/>
            </a:prstGeom>
            <a:noFill/>
            <a:ln w="19050" cap="flat" cmpd="sng">
              <a:solidFill>
                <a:schemeClr val="accent5"/>
              </a:solidFill>
              <a:prstDash val="solid"/>
              <a:round/>
              <a:headEnd type="none" w="med" len="med"/>
              <a:tailEnd type="diamond" w="med" len="med"/>
            </a:ln>
          </p:spPr>
        </p:cxnSp>
        <p:sp>
          <p:nvSpPr>
            <p:cNvPr id="883" name="Google Shape;883;p31"/>
            <p:cNvSpPr/>
            <p:nvPr/>
          </p:nvSpPr>
          <p:spPr>
            <a:xfrm>
              <a:off x="710246" y="3316750"/>
              <a:ext cx="1455600" cy="408300"/>
            </a:xfrm>
            <a:prstGeom prst="roundRect">
              <a:avLst>
                <a:gd name="adj" fmla="val 0"/>
              </a:avLst>
            </a:pr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45A68"/>
                </a:buClr>
                <a:buSzPts val="1100"/>
              </a:pPr>
              <a:r>
                <a:rPr lang="en" sz="2667" b="1" kern="0" dirty="0">
                  <a:solidFill>
                    <a:srgbClr val="233C4F"/>
                  </a:solidFill>
                  <a:latin typeface="Poppins"/>
                  <a:ea typeface="Poppins"/>
                  <a:cs typeface="Poppins"/>
                  <a:sym typeface="Poppins"/>
                </a:rPr>
                <a:t>1977</a:t>
              </a:r>
              <a:endParaRPr sz="2667" b="1" kern="0" dirty="0">
                <a:solidFill>
                  <a:srgbClr val="233C4F"/>
                </a:solidFill>
                <a:latin typeface="Poppins"/>
                <a:ea typeface="Poppins"/>
                <a:cs typeface="Poppins"/>
                <a:sym typeface="Poppins"/>
              </a:endParaRPr>
            </a:p>
          </p:txBody>
        </p:sp>
      </p:grpSp>
      <p:sp>
        <p:nvSpPr>
          <p:cNvPr id="884" name="Google Shape;884;p31"/>
          <p:cNvSpPr txBox="1"/>
          <p:nvPr/>
        </p:nvSpPr>
        <p:spPr>
          <a:xfrm>
            <a:off x="946994" y="5327000"/>
            <a:ext cx="2089281" cy="842800"/>
          </a:xfrm>
          <a:prstGeom prst="rect">
            <a:avLst/>
          </a:prstGeom>
          <a:noFill/>
          <a:ln>
            <a:noFill/>
          </a:ln>
        </p:spPr>
        <p:txBody>
          <a:bodyPr spcFirstLastPara="1" wrap="square" lIns="121900" tIns="121900" rIns="121900" bIns="121900" anchor="ctr" anchorCtr="0">
            <a:noAutofit/>
          </a:bodyPr>
          <a:lstStyle/>
          <a:p>
            <a:pPr algn="ctr" defTabSz="1219170">
              <a:buClr>
                <a:srgbClr val="000000"/>
              </a:buClr>
            </a:pPr>
            <a:r>
              <a:rPr lang="vi-VN" sz="2667" kern="0" dirty="0">
                <a:solidFill>
                  <a:srgbClr val="5A3015"/>
                </a:solidFill>
                <a:latin typeface="Lobster" panose="020B0604020202020204" charset="0"/>
                <a:ea typeface="Poppins"/>
                <a:cs typeface="Poppins"/>
                <a:sym typeface="Poppins"/>
              </a:rPr>
              <a:t>Những người đi tới biển</a:t>
            </a:r>
            <a:endParaRPr sz="2667" kern="0" dirty="0">
              <a:solidFill>
                <a:srgbClr val="5A3015"/>
              </a:solidFill>
              <a:latin typeface="Lobster" panose="020B0604020202020204" charset="0"/>
              <a:ea typeface="Poppins"/>
              <a:cs typeface="Poppins"/>
              <a:sym typeface="Poppins"/>
            </a:endParaRPr>
          </a:p>
        </p:txBody>
      </p:sp>
      <p:grpSp>
        <p:nvGrpSpPr>
          <p:cNvPr id="885" name="Google Shape;885;p31"/>
          <p:cNvGrpSpPr/>
          <p:nvPr/>
        </p:nvGrpSpPr>
        <p:grpSpPr>
          <a:xfrm>
            <a:off x="1299994" y="2623433"/>
            <a:ext cx="2357917" cy="1702400"/>
            <a:chOff x="974995" y="1967575"/>
            <a:chExt cx="1768438" cy="1276800"/>
          </a:xfrm>
        </p:grpSpPr>
        <p:grpSp>
          <p:nvGrpSpPr>
            <p:cNvPr id="886" name="Google Shape;886;p31"/>
            <p:cNvGrpSpPr/>
            <p:nvPr/>
          </p:nvGrpSpPr>
          <p:grpSpPr>
            <a:xfrm rot="-10645051">
              <a:off x="974995" y="2426551"/>
              <a:ext cx="926096" cy="805776"/>
              <a:chOff x="4082775" y="914425"/>
              <a:chExt cx="777050" cy="973675"/>
            </a:xfrm>
          </p:grpSpPr>
          <p:sp>
            <p:nvSpPr>
              <p:cNvPr id="887" name="Google Shape;887;p31"/>
              <p:cNvSpPr/>
              <p:nvPr/>
            </p:nvSpPr>
            <p:spPr>
              <a:xfrm>
                <a:off x="4082775" y="914425"/>
                <a:ext cx="665375" cy="778900"/>
              </a:xfrm>
              <a:custGeom>
                <a:avLst/>
                <a:gdLst/>
                <a:ahLst/>
                <a:cxnLst/>
                <a:rect l="l" t="t" r="r" b="b"/>
                <a:pathLst>
                  <a:path w="26615" h="31156" extrusionOk="0">
                    <a:moveTo>
                      <a:pt x="24598" y="27170"/>
                    </a:moveTo>
                    <a:lnTo>
                      <a:pt x="24598" y="27170"/>
                    </a:lnTo>
                    <a:cubicBezTo>
                      <a:pt x="24594" y="27175"/>
                      <a:pt x="24589" y="27181"/>
                      <a:pt x="24585" y="27187"/>
                    </a:cubicBezTo>
                    <a:lnTo>
                      <a:pt x="24585" y="27187"/>
                    </a:lnTo>
                    <a:cubicBezTo>
                      <a:pt x="24590" y="27181"/>
                      <a:pt x="24594" y="27175"/>
                      <a:pt x="24598" y="27170"/>
                    </a:cubicBezTo>
                    <a:close/>
                    <a:moveTo>
                      <a:pt x="9983" y="1"/>
                    </a:moveTo>
                    <a:cubicBezTo>
                      <a:pt x="9865" y="1"/>
                      <a:pt x="9748" y="4"/>
                      <a:pt x="9631" y="12"/>
                    </a:cubicBezTo>
                    <a:cubicBezTo>
                      <a:pt x="9190" y="517"/>
                      <a:pt x="8635" y="807"/>
                      <a:pt x="8057" y="807"/>
                    </a:cubicBezTo>
                    <a:cubicBezTo>
                      <a:pt x="7782" y="807"/>
                      <a:pt x="7503" y="742"/>
                      <a:pt x="7227" y="602"/>
                    </a:cubicBezTo>
                    <a:lnTo>
                      <a:pt x="7227" y="602"/>
                    </a:lnTo>
                    <a:cubicBezTo>
                      <a:pt x="7440" y="1226"/>
                      <a:pt x="6821" y="1783"/>
                      <a:pt x="6162" y="1783"/>
                    </a:cubicBezTo>
                    <a:cubicBezTo>
                      <a:pt x="6052" y="1783"/>
                      <a:pt x="5940" y="1767"/>
                      <a:pt x="5832" y="1734"/>
                    </a:cubicBezTo>
                    <a:lnTo>
                      <a:pt x="5832" y="1734"/>
                    </a:lnTo>
                    <a:lnTo>
                      <a:pt x="6018" y="2494"/>
                    </a:lnTo>
                    <a:cubicBezTo>
                      <a:pt x="5915" y="2464"/>
                      <a:pt x="5824" y="2450"/>
                      <a:pt x="5742" y="2450"/>
                    </a:cubicBezTo>
                    <a:cubicBezTo>
                      <a:pt x="4963" y="2450"/>
                      <a:pt x="5030" y="3678"/>
                      <a:pt x="4039" y="3678"/>
                    </a:cubicBezTo>
                    <a:cubicBezTo>
                      <a:pt x="4002" y="3678"/>
                      <a:pt x="3964" y="3676"/>
                      <a:pt x="3924" y="3672"/>
                    </a:cubicBezTo>
                    <a:lnTo>
                      <a:pt x="3924" y="3672"/>
                    </a:lnTo>
                    <a:cubicBezTo>
                      <a:pt x="3955" y="4262"/>
                      <a:pt x="4451" y="3890"/>
                      <a:pt x="4467" y="4448"/>
                    </a:cubicBezTo>
                    <a:cubicBezTo>
                      <a:pt x="3257" y="5223"/>
                      <a:pt x="3350" y="6356"/>
                      <a:pt x="1861" y="6805"/>
                    </a:cubicBezTo>
                    <a:lnTo>
                      <a:pt x="2823" y="7581"/>
                    </a:lnTo>
                    <a:cubicBezTo>
                      <a:pt x="1861" y="9597"/>
                      <a:pt x="1396" y="12079"/>
                      <a:pt x="0" y="13583"/>
                    </a:cubicBezTo>
                    <a:cubicBezTo>
                      <a:pt x="529" y="13541"/>
                      <a:pt x="921" y="13231"/>
                      <a:pt x="1324" y="13231"/>
                    </a:cubicBezTo>
                    <a:cubicBezTo>
                      <a:pt x="1511" y="13231"/>
                      <a:pt x="1701" y="13298"/>
                      <a:pt x="1908" y="13490"/>
                    </a:cubicBezTo>
                    <a:cubicBezTo>
                      <a:pt x="2094" y="14607"/>
                      <a:pt x="1117" y="15677"/>
                      <a:pt x="1644" y="16747"/>
                    </a:cubicBezTo>
                    <a:cubicBezTo>
                      <a:pt x="962" y="17352"/>
                      <a:pt x="0" y="18515"/>
                      <a:pt x="16" y="19074"/>
                    </a:cubicBezTo>
                    <a:cubicBezTo>
                      <a:pt x="744" y="18314"/>
                      <a:pt x="2140" y="18158"/>
                      <a:pt x="2482" y="17042"/>
                    </a:cubicBezTo>
                    <a:cubicBezTo>
                      <a:pt x="2517" y="16912"/>
                      <a:pt x="2586" y="16860"/>
                      <a:pt x="2666" y="16860"/>
                    </a:cubicBezTo>
                    <a:cubicBezTo>
                      <a:pt x="2864" y="16860"/>
                      <a:pt x="3135" y="17176"/>
                      <a:pt x="3179" y="17429"/>
                    </a:cubicBezTo>
                    <a:cubicBezTo>
                      <a:pt x="4668" y="18251"/>
                      <a:pt x="2575" y="19446"/>
                      <a:pt x="2714" y="20345"/>
                    </a:cubicBezTo>
                    <a:cubicBezTo>
                      <a:pt x="2816" y="20414"/>
                      <a:pt x="2923" y="20445"/>
                      <a:pt x="3029" y="20445"/>
                    </a:cubicBezTo>
                    <a:cubicBezTo>
                      <a:pt x="3568" y="20445"/>
                      <a:pt x="4102" y="19656"/>
                      <a:pt x="4064" y="19074"/>
                    </a:cubicBezTo>
                    <a:cubicBezTo>
                      <a:pt x="4220" y="18997"/>
                      <a:pt x="4357" y="18964"/>
                      <a:pt x="4479" y="18964"/>
                    </a:cubicBezTo>
                    <a:cubicBezTo>
                      <a:pt x="5179" y="18964"/>
                      <a:pt x="5424" y="20022"/>
                      <a:pt x="6153" y="20022"/>
                    </a:cubicBezTo>
                    <a:cubicBezTo>
                      <a:pt x="6175" y="20022"/>
                      <a:pt x="6197" y="20021"/>
                      <a:pt x="6219" y="20020"/>
                    </a:cubicBezTo>
                    <a:lnTo>
                      <a:pt x="6219" y="20020"/>
                    </a:lnTo>
                    <a:cubicBezTo>
                      <a:pt x="6235" y="20655"/>
                      <a:pt x="6049" y="21183"/>
                      <a:pt x="5770" y="21726"/>
                    </a:cubicBezTo>
                    <a:cubicBezTo>
                      <a:pt x="5886" y="21775"/>
                      <a:pt x="5986" y="21797"/>
                      <a:pt x="6073" y="21797"/>
                    </a:cubicBezTo>
                    <a:cubicBezTo>
                      <a:pt x="6613" y="21797"/>
                      <a:pt x="6661" y="20952"/>
                      <a:pt x="7088" y="20578"/>
                    </a:cubicBezTo>
                    <a:cubicBezTo>
                      <a:pt x="7383" y="20687"/>
                      <a:pt x="7848" y="20888"/>
                      <a:pt x="7801" y="21105"/>
                    </a:cubicBezTo>
                    <a:cubicBezTo>
                      <a:pt x="7290" y="21400"/>
                      <a:pt x="6917" y="21819"/>
                      <a:pt x="6933" y="22393"/>
                    </a:cubicBezTo>
                    <a:cubicBezTo>
                      <a:pt x="7094" y="22458"/>
                      <a:pt x="7228" y="22487"/>
                      <a:pt x="7340" y="22487"/>
                    </a:cubicBezTo>
                    <a:cubicBezTo>
                      <a:pt x="8190" y="22487"/>
                      <a:pt x="7809" y="20833"/>
                      <a:pt x="8685" y="20764"/>
                    </a:cubicBezTo>
                    <a:lnTo>
                      <a:pt x="8685" y="20764"/>
                    </a:lnTo>
                    <a:cubicBezTo>
                      <a:pt x="8096" y="22858"/>
                      <a:pt x="10717" y="21384"/>
                      <a:pt x="10360" y="23277"/>
                    </a:cubicBezTo>
                    <a:cubicBezTo>
                      <a:pt x="10640" y="22734"/>
                      <a:pt x="10360" y="22005"/>
                      <a:pt x="10857" y="21415"/>
                    </a:cubicBezTo>
                    <a:cubicBezTo>
                      <a:pt x="11927" y="21881"/>
                      <a:pt x="11880" y="24300"/>
                      <a:pt x="13648" y="24672"/>
                    </a:cubicBezTo>
                    <a:cubicBezTo>
                      <a:pt x="13681" y="24681"/>
                      <a:pt x="13712" y="24685"/>
                      <a:pt x="13742" y="24685"/>
                    </a:cubicBezTo>
                    <a:cubicBezTo>
                      <a:pt x="14046" y="24685"/>
                      <a:pt x="14255" y="24296"/>
                      <a:pt x="14579" y="24254"/>
                    </a:cubicBezTo>
                    <a:cubicBezTo>
                      <a:pt x="15417" y="24533"/>
                      <a:pt x="15618" y="25370"/>
                      <a:pt x="15587" y="26084"/>
                    </a:cubicBezTo>
                    <a:lnTo>
                      <a:pt x="16828" y="26316"/>
                    </a:lnTo>
                    <a:cubicBezTo>
                      <a:pt x="16626" y="26859"/>
                      <a:pt x="16363" y="27464"/>
                      <a:pt x="16595" y="28007"/>
                    </a:cubicBezTo>
                    <a:cubicBezTo>
                      <a:pt x="16799" y="28133"/>
                      <a:pt x="16998" y="28182"/>
                      <a:pt x="17193" y="28182"/>
                    </a:cubicBezTo>
                    <a:cubicBezTo>
                      <a:pt x="17894" y="28182"/>
                      <a:pt x="18556" y="27549"/>
                      <a:pt x="19254" y="27549"/>
                    </a:cubicBezTo>
                    <a:cubicBezTo>
                      <a:pt x="19415" y="27549"/>
                      <a:pt x="19578" y="27583"/>
                      <a:pt x="19744" y="27666"/>
                    </a:cubicBezTo>
                    <a:cubicBezTo>
                      <a:pt x="20162" y="27092"/>
                      <a:pt x="19046" y="27278"/>
                      <a:pt x="19247" y="26751"/>
                    </a:cubicBezTo>
                    <a:cubicBezTo>
                      <a:pt x="19201" y="26037"/>
                      <a:pt x="21574" y="25665"/>
                      <a:pt x="21651" y="24362"/>
                    </a:cubicBezTo>
                    <a:cubicBezTo>
                      <a:pt x="21822" y="24199"/>
                      <a:pt x="21972" y="24133"/>
                      <a:pt x="22108" y="24133"/>
                    </a:cubicBezTo>
                    <a:cubicBezTo>
                      <a:pt x="22551" y="24133"/>
                      <a:pt x="22849" y="24834"/>
                      <a:pt x="23264" y="25107"/>
                    </a:cubicBezTo>
                    <a:cubicBezTo>
                      <a:pt x="22908" y="25929"/>
                      <a:pt x="22039" y="25929"/>
                      <a:pt x="21496" y="26518"/>
                    </a:cubicBezTo>
                    <a:lnTo>
                      <a:pt x="22753" y="26316"/>
                    </a:lnTo>
                    <a:cubicBezTo>
                      <a:pt x="23812" y="26415"/>
                      <a:pt x="23405" y="27801"/>
                      <a:pt x="24203" y="27801"/>
                    </a:cubicBezTo>
                    <a:cubicBezTo>
                      <a:pt x="24281" y="27801"/>
                      <a:pt x="24370" y="27788"/>
                      <a:pt x="24474" y="27759"/>
                    </a:cubicBezTo>
                    <a:cubicBezTo>
                      <a:pt x="24519" y="27550"/>
                      <a:pt x="24477" y="27340"/>
                      <a:pt x="24585" y="27187"/>
                    </a:cubicBezTo>
                    <a:lnTo>
                      <a:pt x="24585" y="27187"/>
                    </a:lnTo>
                    <a:cubicBezTo>
                      <a:pt x="24485" y="27320"/>
                      <a:pt x="24368" y="27471"/>
                      <a:pt x="24225" y="27471"/>
                    </a:cubicBezTo>
                    <a:cubicBezTo>
                      <a:pt x="24172" y="27471"/>
                      <a:pt x="24116" y="27450"/>
                      <a:pt x="24055" y="27402"/>
                    </a:cubicBezTo>
                    <a:cubicBezTo>
                      <a:pt x="23931" y="26782"/>
                      <a:pt x="24614" y="26472"/>
                      <a:pt x="24660" y="26316"/>
                    </a:cubicBezTo>
                    <a:lnTo>
                      <a:pt x="24660" y="26316"/>
                    </a:lnTo>
                    <a:cubicBezTo>
                      <a:pt x="24970" y="26921"/>
                      <a:pt x="24428" y="27588"/>
                      <a:pt x="24831" y="27867"/>
                    </a:cubicBezTo>
                    <a:lnTo>
                      <a:pt x="25001" y="26766"/>
                    </a:lnTo>
                    <a:cubicBezTo>
                      <a:pt x="25157" y="28240"/>
                      <a:pt x="26056" y="30240"/>
                      <a:pt x="26614" y="31155"/>
                    </a:cubicBezTo>
                    <a:cubicBezTo>
                      <a:pt x="26242" y="29263"/>
                      <a:pt x="25684" y="27076"/>
                      <a:pt x="24350" y="25805"/>
                    </a:cubicBezTo>
                    <a:cubicBezTo>
                      <a:pt x="22427" y="25029"/>
                      <a:pt x="24273" y="23525"/>
                      <a:pt x="24288" y="22315"/>
                    </a:cubicBezTo>
                    <a:cubicBezTo>
                      <a:pt x="23497" y="22206"/>
                      <a:pt x="23233" y="21555"/>
                      <a:pt x="23342" y="20811"/>
                    </a:cubicBezTo>
                    <a:cubicBezTo>
                      <a:pt x="23504" y="20676"/>
                      <a:pt x="23638" y="20622"/>
                      <a:pt x="23753" y="20622"/>
                    </a:cubicBezTo>
                    <a:cubicBezTo>
                      <a:pt x="24186" y="20622"/>
                      <a:pt x="24356" y="21371"/>
                      <a:pt x="24736" y="21371"/>
                    </a:cubicBezTo>
                    <a:cubicBezTo>
                      <a:pt x="24838" y="21371"/>
                      <a:pt x="24954" y="21318"/>
                      <a:pt x="25095" y="21183"/>
                    </a:cubicBezTo>
                    <a:cubicBezTo>
                      <a:pt x="24521" y="20640"/>
                      <a:pt x="24040" y="20299"/>
                      <a:pt x="23388" y="19880"/>
                    </a:cubicBezTo>
                    <a:lnTo>
                      <a:pt x="22846" y="16049"/>
                    </a:lnTo>
                    <a:lnTo>
                      <a:pt x="22846" y="16049"/>
                    </a:lnTo>
                    <a:cubicBezTo>
                      <a:pt x="22886" y="16057"/>
                      <a:pt x="22926" y="16061"/>
                      <a:pt x="22965" y="16061"/>
                    </a:cubicBezTo>
                    <a:cubicBezTo>
                      <a:pt x="23441" y="16061"/>
                      <a:pt x="23832" y="15485"/>
                      <a:pt x="23761" y="15041"/>
                    </a:cubicBezTo>
                    <a:lnTo>
                      <a:pt x="23761" y="15041"/>
                    </a:lnTo>
                    <a:cubicBezTo>
                      <a:pt x="23480" y="15085"/>
                      <a:pt x="23223" y="15117"/>
                      <a:pt x="22977" y="15117"/>
                    </a:cubicBezTo>
                    <a:cubicBezTo>
                      <a:pt x="22446" y="15117"/>
                      <a:pt x="21964" y="14970"/>
                      <a:pt x="21403" y="14483"/>
                    </a:cubicBezTo>
                    <a:cubicBezTo>
                      <a:pt x="21372" y="13909"/>
                      <a:pt x="20659" y="13521"/>
                      <a:pt x="21326" y="13133"/>
                    </a:cubicBezTo>
                    <a:lnTo>
                      <a:pt x="21326" y="13133"/>
                    </a:lnTo>
                    <a:cubicBezTo>
                      <a:pt x="21580" y="13232"/>
                      <a:pt x="21834" y="13498"/>
                      <a:pt x="22135" y="13498"/>
                    </a:cubicBezTo>
                    <a:cubicBezTo>
                      <a:pt x="22165" y="13498"/>
                      <a:pt x="22195" y="13496"/>
                      <a:pt x="22225" y="13490"/>
                    </a:cubicBezTo>
                    <a:cubicBezTo>
                      <a:pt x="20659" y="11582"/>
                      <a:pt x="21062" y="8760"/>
                      <a:pt x="19465" y="6728"/>
                    </a:cubicBezTo>
                    <a:cubicBezTo>
                      <a:pt x="19728" y="6107"/>
                      <a:pt x="20969" y="6340"/>
                      <a:pt x="20705" y="5518"/>
                    </a:cubicBezTo>
                    <a:lnTo>
                      <a:pt x="20705" y="5518"/>
                    </a:lnTo>
                    <a:cubicBezTo>
                      <a:pt x="20508" y="5574"/>
                      <a:pt x="20319" y="5598"/>
                      <a:pt x="20138" y="5598"/>
                    </a:cubicBezTo>
                    <a:cubicBezTo>
                      <a:pt x="19763" y="5598"/>
                      <a:pt x="19422" y="5494"/>
                      <a:pt x="19108" y="5348"/>
                    </a:cubicBezTo>
                    <a:cubicBezTo>
                      <a:pt x="18643" y="4277"/>
                      <a:pt x="17262" y="3579"/>
                      <a:pt x="17092" y="2540"/>
                    </a:cubicBezTo>
                    <a:cubicBezTo>
                      <a:pt x="16975" y="2573"/>
                      <a:pt x="16869" y="2587"/>
                      <a:pt x="16770" y="2587"/>
                    </a:cubicBezTo>
                    <a:cubicBezTo>
                      <a:pt x="15945" y="2587"/>
                      <a:pt x="15682" y="1562"/>
                      <a:pt x="14731" y="1562"/>
                    </a:cubicBezTo>
                    <a:cubicBezTo>
                      <a:pt x="14663" y="1562"/>
                      <a:pt x="14592" y="1568"/>
                      <a:pt x="14517" y="1579"/>
                    </a:cubicBezTo>
                    <a:cubicBezTo>
                      <a:pt x="14207" y="1424"/>
                      <a:pt x="14595" y="1082"/>
                      <a:pt x="14269" y="850"/>
                    </a:cubicBezTo>
                    <a:cubicBezTo>
                      <a:pt x="13217" y="619"/>
                      <a:pt x="11524" y="1"/>
                      <a:pt x="9983"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88" name="Google Shape;888;p31"/>
              <p:cNvSpPr/>
              <p:nvPr/>
            </p:nvSpPr>
            <p:spPr>
              <a:xfrm>
                <a:off x="4676775" y="1262850"/>
                <a:ext cx="37250" cy="24350"/>
              </a:xfrm>
              <a:custGeom>
                <a:avLst/>
                <a:gdLst/>
                <a:ahLst/>
                <a:cxnLst/>
                <a:rect l="l" t="t" r="r" b="b"/>
                <a:pathLst>
                  <a:path w="1490" h="974" extrusionOk="0">
                    <a:moveTo>
                      <a:pt x="422" y="0"/>
                    </a:moveTo>
                    <a:cubicBezTo>
                      <a:pt x="265" y="0"/>
                      <a:pt x="117" y="69"/>
                      <a:pt x="1" y="251"/>
                    </a:cubicBezTo>
                    <a:cubicBezTo>
                      <a:pt x="193" y="663"/>
                      <a:pt x="324" y="965"/>
                      <a:pt x="781" y="965"/>
                    </a:cubicBezTo>
                    <a:cubicBezTo>
                      <a:pt x="841" y="965"/>
                      <a:pt x="906" y="960"/>
                      <a:pt x="978" y="949"/>
                    </a:cubicBezTo>
                    <a:cubicBezTo>
                      <a:pt x="1002" y="966"/>
                      <a:pt x="1032" y="974"/>
                      <a:pt x="1064" y="974"/>
                    </a:cubicBezTo>
                    <a:cubicBezTo>
                      <a:pt x="1239" y="974"/>
                      <a:pt x="1489" y="743"/>
                      <a:pt x="1319" y="468"/>
                    </a:cubicBezTo>
                    <a:cubicBezTo>
                      <a:pt x="1110" y="291"/>
                      <a:pt x="746" y="0"/>
                      <a:pt x="422"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89" name="Google Shape;889;p31"/>
              <p:cNvSpPr/>
              <p:nvPr/>
            </p:nvSpPr>
            <p:spPr>
              <a:xfrm>
                <a:off x="4739600" y="1433900"/>
                <a:ext cx="120225" cy="116775"/>
              </a:xfrm>
              <a:custGeom>
                <a:avLst/>
                <a:gdLst/>
                <a:ahLst/>
                <a:cxnLst/>
                <a:rect l="l" t="t" r="r" b="b"/>
                <a:pathLst>
                  <a:path w="4809" h="4671" extrusionOk="0">
                    <a:moveTo>
                      <a:pt x="1225" y="1"/>
                    </a:moveTo>
                    <a:cubicBezTo>
                      <a:pt x="0" y="2032"/>
                      <a:pt x="2420" y="3366"/>
                      <a:pt x="3738" y="4514"/>
                    </a:cubicBezTo>
                    <a:cubicBezTo>
                      <a:pt x="3811" y="4623"/>
                      <a:pt x="3961" y="4670"/>
                      <a:pt x="4119" y="4670"/>
                    </a:cubicBezTo>
                    <a:cubicBezTo>
                      <a:pt x="4367" y="4670"/>
                      <a:pt x="4634" y="4554"/>
                      <a:pt x="4653" y="4374"/>
                    </a:cubicBezTo>
                    <a:cubicBezTo>
                      <a:pt x="4808" y="3087"/>
                      <a:pt x="3149" y="2978"/>
                      <a:pt x="2435" y="2094"/>
                    </a:cubicBezTo>
                    <a:cubicBezTo>
                      <a:pt x="2327" y="1334"/>
                      <a:pt x="1939" y="249"/>
                      <a:pt x="1225"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90" name="Google Shape;890;p31"/>
              <p:cNvSpPr/>
              <p:nvPr/>
            </p:nvSpPr>
            <p:spPr>
              <a:xfrm>
                <a:off x="4200500" y="1612050"/>
                <a:ext cx="21175" cy="13800"/>
              </a:xfrm>
              <a:custGeom>
                <a:avLst/>
                <a:gdLst/>
                <a:ahLst/>
                <a:cxnLst/>
                <a:rect l="l" t="t" r="r" b="b"/>
                <a:pathLst>
                  <a:path w="847" h="552" extrusionOk="0">
                    <a:moveTo>
                      <a:pt x="541" y="0"/>
                    </a:moveTo>
                    <a:cubicBezTo>
                      <a:pt x="1" y="0"/>
                      <a:pt x="846" y="407"/>
                      <a:pt x="130" y="536"/>
                    </a:cubicBezTo>
                    <a:cubicBezTo>
                      <a:pt x="156" y="547"/>
                      <a:pt x="184" y="551"/>
                      <a:pt x="214" y="551"/>
                    </a:cubicBezTo>
                    <a:cubicBezTo>
                      <a:pt x="456" y="551"/>
                      <a:pt x="800" y="243"/>
                      <a:pt x="704" y="9"/>
                    </a:cubicBezTo>
                    <a:cubicBezTo>
                      <a:pt x="639" y="3"/>
                      <a:pt x="585" y="0"/>
                      <a:pt x="541"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91" name="Google Shape;891;p31"/>
              <p:cNvSpPr/>
              <p:nvPr/>
            </p:nvSpPr>
            <p:spPr>
              <a:xfrm>
                <a:off x="4439375" y="1679950"/>
                <a:ext cx="22900" cy="20350"/>
              </a:xfrm>
              <a:custGeom>
                <a:avLst/>
                <a:gdLst/>
                <a:ahLst/>
                <a:cxnLst/>
                <a:rect l="l" t="t" r="r" b="b"/>
                <a:pathLst>
                  <a:path w="916" h="814" extrusionOk="0">
                    <a:moveTo>
                      <a:pt x="201" y="1"/>
                    </a:moveTo>
                    <a:cubicBezTo>
                      <a:pt x="171" y="1"/>
                      <a:pt x="141" y="3"/>
                      <a:pt x="113" y="7"/>
                    </a:cubicBezTo>
                    <a:cubicBezTo>
                      <a:pt x="153" y="179"/>
                      <a:pt x="1" y="589"/>
                      <a:pt x="158" y="589"/>
                    </a:cubicBezTo>
                    <a:cubicBezTo>
                      <a:pt x="185" y="589"/>
                      <a:pt x="221" y="577"/>
                      <a:pt x="268" y="550"/>
                    </a:cubicBezTo>
                    <a:lnTo>
                      <a:pt x="439" y="317"/>
                    </a:lnTo>
                    <a:lnTo>
                      <a:pt x="439" y="317"/>
                    </a:lnTo>
                    <a:cubicBezTo>
                      <a:pt x="529" y="362"/>
                      <a:pt x="575" y="697"/>
                      <a:pt x="411" y="803"/>
                    </a:cubicBezTo>
                    <a:lnTo>
                      <a:pt x="411" y="803"/>
                    </a:lnTo>
                    <a:lnTo>
                      <a:pt x="718" y="628"/>
                    </a:lnTo>
                    <a:cubicBezTo>
                      <a:pt x="915" y="206"/>
                      <a:pt x="500" y="1"/>
                      <a:pt x="201" y="1"/>
                    </a:cubicBezTo>
                    <a:close/>
                    <a:moveTo>
                      <a:pt x="411" y="803"/>
                    </a:moveTo>
                    <a:lnTo>
                      <a:pt x="393" y="814"/>
                    </a:lnTo>
                    <a:cubicBezTo>
                      <a:pt x="399" y="810"/>
                      <a:pt x="405" y="807"/>
                      <a:pt x="411" y="803"/>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92" name="Google Shape;892;p31"/>
              <p:cNvSpPr/>
              <p:nvPr/>
            </p:nvSpPr>
            <p:spPr>
              <a:xfrm>
                <a:off x="4422800" y="1712675"/>
                <a:ext cx="32600" cy="41900"/>
              </a:xfrm>
              <a:custGeom>
                <a:avLst/>
                <a:gdLst/>
                <a:ahLst/>
                <a:cxnLst/>
                <a:rect l="l" t="t" r="r" b="b"/>
                <a:pathLst>
                  <a:path w="1304" h="1676" extrusionOk="0">
                    <a:moveTo>
                      <a:pt x="1211" y="1"/>
                    </a:moveTo>
                    <a:lnTo>
                      <a:pt x="621" y="1288"/>
                    </a:lnTo>
                    <a:lnTo>
                      <a:pt x="420" y="823"/>
                    </a:lnTo>
                    <a:cubicBezTo>
                      <a:pt x="420" y="1257"/>
                      <a:pt x="1" y="1319"/>
                      <a:pt x="420" y="1676"/>
                    </a:cubicBezTo>
                    <a:cubicBezTo>
                      <a:pt x="854" y="1335"/>
                      <a:pt x="1304" y="606"/>
                      <a:pt x="1211"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93" name="Google Shape;893;p31"/>
              <p:cNvSpPr/>
              <p:nvPr/>
            </p:nvSpPr>
            <p:spPr>
              <a:xfrm>
                <a:off x="4377825" y="1732850"/>
                <a:ext cx="6225" cy="17075"/>
              </a:xfrm>
              <a:custGeom>
                <a:avLst/>
                <a:gdLst/>
                <a:ahLst/>
                <a:cxnLst/>
                <a:rect l="l" t="t" r="r" b="b"/>
                <a:pathLst>
                  <a:path w="249" h="683" extrusionOk="0">
                    <a:moveTo>
                      <a:pt x="78" y="0"/>
                    </a:moveTo>
                    <a:lnTo>
                      <a:pt x="1" y="435"/>
                    </a:lnTo>
                    <a:lnTo>
                      <a:pt x="63" y="357"/>
                    </a:lnTo>
                    <a:lnTo>
                      <a:pt x="249" y="683"/>
                    </a:lnTo>
                    <a:lnTo>
                      <a:pt x="78" y="0"/>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94" name="Google Shape;894;p31"/>
              <p:cNvSpPr/>
              <p:nvPr/>
            </p:nvSpPr>
            <p:spPr>
              <a:xfrm>
                <a:off x="4367450" y="1760225"/>
                <a:ext cx="14175" cy="20000"/>
              </a:xfrm>
              <a:custGeom>
                <a:avLst/>
                <a:gdLst/>
                <a:ahLst/>
                <a:cxnLst/>
                <a:rect l="l" t="t" r="r" b="b"/>
                <a:pathLst>
                  <a:path w="567" h="800" extrusionOk="0">
                    <a:moveTo>
                      <a:pt x="382" y="1"/>
                    </a:moveTo>
                    <a:cubicBezTo>
                      <a:pt x="0" y="1"/>
                      <a:pt x="107" y="800"/>
                      <a:pt x="346" y="800"/>
                    </a:cubicBezTo>
                    <a:cubicBezTo>
                      <a:pt x="373" y="800"/>
                      <a:pt x="401" y="789"/>
                      <a:pt x="431" y="767"/>
                    </a:cubicBezTo>
                    <a:cubicBezTo>
                      <a:pt x="566" y="497"/>
                      <a:pt x="431" y="50"/>
                      <a:pt x="496" y="21"/>
                    </a:cubicBezTo>
                    <a:lnTo>
                      <a:pt x="496" y="21"/>
                    </a:lnTo>
                    <a:cubicBezTo>
                      <a:pt x="510" y="26"/>
                      <a:pt x="525" y="31"/>
                      <a:pt x="540" y="38"/>
                    </a:cubicBezTo>
                    <a:cubicBezTo>
                      <a:pt x="524" y="25"/>
                      <a:pt x="512" y="20"/>
                      <a:pt x="503" y="20"/>
                    </a:cubicBezTo>
                    <a:cubicBezTo>
                      <a:pt x="501" y="20"/>
                      <a:pt x="498" y="20"/>
                      <a:pt x="496" y="21"/>
                    </a:cubicBezTo>
                    <a:lnTo>
                      <a:pt x="496" y="21"/>
                    </a:lnTo>
                    <a:cubicBezTo>
                      <a:pt x="454" y="7"/>
                      <a:pt x="416" y="1"/>
                      <a:pt x="382"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95" name="Google Shape;895;p31"/>
              <p:cNvSpPr/>
              <p:nvPr/>
            </p:nvSpPr>
            <p:spPr>
              <a:xfrm>
                <a:off x="4598825" y="1811950"/>
                <a:ext cx="22525" cy="23875"/>
              </a:xfrm>
              <a:custGeom>
                <a:avLst/>
                <a:gdLst/>
                <a:ahLst/>
                <a:cxnLst/>
                <a:rect l="l" t="t" r="r" b="b"/>
                <a:pathLst>
                  <a:path w="901" h="955" extrusionOk="0">
                    <a:moveTo>
                      <a:pt x="436" y="0"/>
                    </a:moveTo>
                    <a:cubicBezTo>
                      <a:pt x="451" y="202"/>
                      <a:pt x="668" y="590"/>
                      <a:pt x="311" y="652"/>
                    </a:cubicBezTo>
                    <a:lnTo>
                      <a:pt x="79" y="481"/>
                    </a:lnTo>
                    <a:lnTo>
                      <a:pt x="79" y="481"/>
                    </a:lnTo>
                    <a:cubicBezTo>
                      <a:pt x="1" y="625"/>
                      <a:pt x="273" y="954"/>
                      <a:pt x="482" y="954"/>
                    </a:cubicBezTo>
                    <a:cubicBezTo>
                      <a:pt x="521" y="954"/>
                      <a:pt x="559" y="943"/>
                      <a:pt x="591" y="915"/>
                    </a:cubicBezTo>
                    <a:cubicBezTo>
                      <a:pt x="544" y="636"/>
                      <a:pt x="901" y="156"/>
                      <a:pt x="436"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96" name="Google Shape;896;p31"/>
              <p:cNvSpPr/>
              <p:nvPr/>
            </p:nvSpPr>
            <p:spPr>
              <a:xfrm>
                <a:off x="4625250" y="1866250"/>
                <a:ext cx="20150" cy="21850"/>
              </a:xfrm>
              <a:custGeom>
                <a:avLst/>
                <a:gdLst/>
                <a:ahLst/>
                <a:cxnLst/>
                <a:rect l="l" t="t" r="r" b="b"/>
                <a:pathLst>
                  <a:path w="806" h="874" extrusionOk="0">
                    <a:moveTo>
                      <a:pt x="334" y="0"/>
                    </a:moveTo>
                    <a:cubicBezTo>
                      <a:pt x="241" y="0"/>
                      <a:pt x="139" y="66"/>
                      <a:pt x="30" y="232"/>
                    </a:cubicBezTo>
                    <a:cubicBezTo>
                      <a:pt x="1" y="451"/>
                      <a:pt x="136" y="874"/>
                      <a:pt x="486" y="874"/>
                    </a:cubicBezTo>
                    <a:cubicBezTo>
                      <a:pt x="509" y="874"/>
                      <a:pt x="532" y="872"/>
                      <a:pt x="557" y="868"/>
                    </a:cubicBezTo>
                    <a:lnTo>
                      <a:pt x="805" y="620"/>
                    </a:lnTo>
                    <a:cubicBezTo>
                      <a:pt x="709" y="340"/>
                      <a:pt x="544" y="0"/>
                      <a:pt x="334"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897" name="Google Shape;897;p31"/>
            <p:cNvSpPr/>
            <p:nvPr/>
          </p:nvSpPr>
          <p:spPr>
            <a:xfrm>
              <a:off x="1434833" y="1967575"/>
              <a:ext cx="1308600" cy="1276800"/>
            </a:xfrm>
            <a:prstGeom prst="arc">
              <a:avLst>
                <a:gd name="adj1" fmla="val 10823822"/>
                <a:gd name="adj2" fmla="val 19331255"/>
              </a:avLst>
            </a:prstGeom>
            <a:noFill/>
            <a:ln w="19050" cap="flat" cmpd="sng">
              <a:solidFill>
                <a:schemeClr val="dk1"/>
              </a:solidFill>
              <a:prstDash val="solid"/>
              <a:round/>
              <a:headEnd type="none" w="sm" len="sm"/>
              <a:tailEnd type="diamond" w="sm" len="sm"/>
            </a:ln>
          </p:spPr>
          <p:txBody>
            <a:bodyPr spcFirstLastPara="1" wrap="square" lIns="121900" tIns="121900" rIns="121900" bIns="121900" anchor="ctr" anchorCtr="0">
              <a:noAutofit/>
            </a:bodyPr>
            <a:lstStyle/>
            <a:p>
              <a:pPr defTabSz="1219170">
                <a:buClr>
                  <a:srgbClr val="000000"/>
                </a:buClr>
              </a:pPr>
              <a:endParaRPr sz="1867" kern="0">
                <a:solidFill>
                  <a:srgbClr val="455A64"/>
                </a:solidFill>
                <a:latin typeface="Arial"/>
                <a:cs typeface="Arial"/>
                <a:sym typeface="Arial"/>
              </a:endParaRPr>
            </a:p>
          </p:txBody>
        </p:sp>
        <p:sp>
          <p:nvSpPr>
            <p:cNvPr id="898" name="Google Shape;898;p31"/>
            <p:cNvSpPr txBox="1"/>
            <p:nvPr/>
          </p:nvSpPr>
          <p:spPr>
            <a:xfrm>
              <a:off x="1093496" y="2742694"/>
              <a:ext cx="689100" cy="402600"/>
            </a:xfrm>
            <a:prstGeom prst="rect">
              <a:avLst/>
            </a:prstGeom>
            <a:noFill/>
            <a:ln>
              <a:noFill/>
            </a:ln>
          </p:spPr>
          <p:txBody>
            <a:bodyPr spcFirstLastPara="1" wrap="square" lIns="121900" tIns="121900" rIns="121900" bIns="121900" anchor="ctr" anchorCtr="0">
              <a:noAutofit/>
            </a:bodyPr>
            <a:lstStyle/>
            <a:p>
              <a:pPr algn="ctr" defTabSz="1219170">
                <a:buClr>
                  <a:srgbClr val="000000"/>
                </a:buClr>
              </a:pPr>
              <a:r>
                <a:rPr lang="en" sz="3333" kern="0">
                  <a:solidFill>
                    <a:srgbClr val="233C4F"/>
                  </a:solidFill>
                  <a:latin typeface="Lobster"/>
                  <a:ea typeface="Lobster"/>
                  <a:cs typeface="Lobster"/>
                  <a:sym typeface="Lobster"/>
                </a:rPr>
                <a:t>01</a:t>
              </a:r>
              <a:endParaRPr sz="3333" kern="0">
                <a:solidFill>
                  <a:srgbClr val="233C4F"/>
                </a:solidFill>
                <a:latin typeface="Lobster"/>
                <a:ea typeface="Lobster"/>
                <a:cs typeface="Lobster"/>
                <a:sym typeface="Lobster"/>
              </a:endParaRPr>
            </a:p>
          </p:txBody>
        </p:sp>
      </p:grpSp>
      <p:grpSp>
        <p:nvGrpSpPr>
          <p:cNvPr id="899" name="Google Shape;899;p31"/>
          <p:cNvGrpSpPr/>
          <p:nvPr/>
        </p:nvGrpSpPr>
        <p:grpSpPr>
          <a:xfrm>
            <a:off x="3036279" y="3939400"/>
            <a:ext cx="1940800" cy="1298400"/>
            <a:chOff x="2277209" y="2954550"/>
            <a:chExt cx="1455600" cy="973800"/>
          </a:xfrm>
        </p:grpSpPr>
        <p:cxnSp>
          <p:nvCxnSpPr>
            <p:cNvPr id="900" name="Google Shape;900;p31"/>
            <p:cNvCxnSpPr>
              <a:stCxn id="901" idx="2"/>
            </p:cNvCxnSpPr>
            <p:nvPr/>
          </p:nvCxnSpPr>
          <p:spPr>
            <a:xfrm>
              <a:off x="3005009" y="3362850"/>
              <a:ext cx="0" cy="565500"/>
            </a:xfrm>
            <a:prstGeom prst="straightConnector1">
              <a:avLst/>
            </a:prstGeom>
            <a:noFill/>
            <a:ln w="19050" cap="flat" cmpd="sng">
              <a:solidFill>
                <a:schemeClr val="accent5"/>
              </a:solidFill>
              <a:prstDash val="solid"/>
              <a:round/>
              <a:headEnd type="none" w="med" len="med"/>
              <a:tailEnd type="diamond" w="med" len="med"/>
            </a:ln>
          </p:spPr>
        </p:cxnSp>
        <p:sp>
          <p:nvSpPr>
            <p:cNvPr id="901" name="Google Shape;901;p31"/>
            <p:cNvSpPr/>
            <p:nvPr/>
          </p:nvSpPr>
          <p:spPr>
            <a:xfrm>
              <a:off x="2277209" y="2954550"/>
              <a:ext cx="1455600" cy="408300"/>
            </a:xfrm>
            <a:prstGeom prst="roundRect">
              <a:avLst>
                <a:gd name="adj" fmla="val 0"/>
              </a:avLst>
            </a:pr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45A68"/>
                </a:buClr>
                <a:buSzPts val="1100"/>
              </a:pPr>
              <a:r>
                <a:rPr lang="en" sz="2667" b="1" kern="0" dirty="0">
                  <a:solidFill>
                    <a:srgbClr val="233C4F"/>
                  </a:solidFill>
                  <a:latin typeface="Poppins"/>
                  <a:ea typeface="Poppins"/>
                  <a:cs typeface="Poppins"/>
                  <a:sym typeface="Poppins"/>
                </a:rPr>
                <a:t>1980</a:t>
              </a:r>
              <a:endParaRPr sz="2667" b="1" kern="0" dirty="0">
                <a:solidFill>
                  <a:srgbClr val="233C4F"/>
                </a:solidFill>
                <a:latin typeface="Poppins"/>
                <a:ea typeface="Poppins"/>
                <a:cs typeface="Poppins"/>
                <a:sym typeface="Poppins"/>
              </a:endParaRPr>
            </a:p>
          </p:txBody>
        </p:sp>
      </p:grpSp>
      <p:sp>
        <p:nvSpPr>
          <p:cNvPr id="902" name="Google Shape;902;p31"/>
          <p:cNvSpPr txBox="1"/>
          <p:nvPr/>
        </p:nvSpPr>
        <p:spPr>
          <a:xfrm>
            <a:off x="3036279" y="5401813"/>
            <a:ext cx="1940800" cy="842800"/>
          </a:xfrm>
          <a:prstGeom prst="rect">
            <a:avLst/>
          </a:prstGeom>
          <a:noFill/>
          <a:ln>
            <a:noFill/>
          </a:ln>
        </p:spPr>
        <p:txBody>
          <a:bodyPr spcFirstLastPara="1" wrap="square" lIns="121900" tIns="121900" rIns="121900" bIns="121900" anchor="ctr" anchorCtr="0">
            <a:noAutofit/>
          </a:bodyPr>
          <a:lstStyle/>
          <a:p>
            <a:pPr algn="ctr" defTabSz="1219170">
              <a:buClr>
                <a:srgbClr val="000000"/>
              </a:buClr>
            </a:pPr>
            <a:r>
              <a:rPr lang="en-US" sz="2667" kern="0" dirty="0" err="1">
                <a:solidFill>
                  <a:srgbClr val="5A3015"/>
                </a:solidFill>
                <a:latin typeface="Lobster" panose="020B0604020202020204" charset="0"/>
                <a:ea typeface="Poppins"/>
                <a:cs typeface="Poppins"/>
                <a:sym typeface="Poppins"/>
              </a:rPr>
              <a:t>Dấu</a:t>
            </a:r>
            <a:r>
              <a:rPr lang="en-US" sz="2667" kern="0" dirty="0">
                <a:solidFill>
                  <a:srgbClr val="5A3015"/>
                </a:solidFill>
                <a:latin typeface="Lobster" panose="020B0604020202020204" charset="0"/>
                <a:ea typeface="Poppins"/>
                <a:cs typeface="Poppins"/>
                <a:sym typeface="Poppins"/>
              </a:rPr>
              <a:t> </a:t>
            </a:r>
            <a:r>
              <a:rPr lang="en-US" sz="2667" kern="0" dirty="0" err="1">
                <a:solidFill>
                  <a:srgbClr val="5A3015"/>
                </a:solidFill>
                <a:latin typeface="Lobster" panose="020B0604020202020204" charset="0"/>
                <a:ea typeface="Poppins"/>
                <a:cs typeface="Poppins"/>
                <a:sym typeface="Poppins"/>
              </a:rPr>
              <a:t>chân</a:t>
            </a:r>
            <a:r>
              <a:rPr lang="en-US" sz="2667" kern="0" dirty="0">
                <a:solidFill>
                  <a:srgbClr val="5A3015"/>
                </a:solidFill>
                <a:latin typeface="Lobster" panose="020B0604020202020204" charset="0"/>
                <a:ea typeface="Poppins"/>
                <a:cs typeface="Poppins"/>
                <a:sym typeface="Poppins"/>
              </a:rPr>
              <a:t> qua </a:t>
            </a:r>
            <a:r>
              <a:rPr lang="en-US" sz="2667" kern="0" dirty="0" err="1">
                <a:solidFill>
                  <a:srgbClr val="5A3015"/>
                </a:solidFill>
                <a:latin typeface="Lobster" panose="020B0604020202020204" charset="0"/>
                <a:ea typeface="Poppins"/>
                <a:cs typeface="Poppins"/>
                <a:sym typeface="Poppins"/>
              </a:rPr>
              <a:t>trảng</a:t>
            </a:r>
            <a:r>
              <a:rPr lang="en-US" sz="2667" kern="0" dirty="0">
                <a:solidFill>
                  <a:srgbClr val="5A3015"/>
                </a:solidFill>
                <a:latin typeface="Lobster" panose="020B0604020202020204" charset="0"/>
                <a:ea typeface="Poppins"/>
                <a:cs typeface="Poppins"/>
                <a:sym typeface="Poppins"/>
              </a:rPr>
              <a:t> </a:t>
            </a:r>
            <a:r>
              <a:rPr lang="en-US" sz="2667" kern="0" dirty="0" err="1">
                <a:solidFill>
                  <a:srgbClr val="5A3015"/>
                </a:solidFill>
                <a:latin typeface="Lobster" panose="020B0604020202020204" charset="0"/>
                <a:ea typeface="Poppins"/>
                <a:cs typeface="Poppins"/>
                <a:sym typeface="Poppins"/>
              </a:rPr>
              <a:t>cỏ</a:t>
            </a:r>
            <a:r>
              <a:rPr lang="en-US" sz="2667" kern="0" dirty="0">
                <a:solidFill>
                  <a:srgbClr val="5A3015"/>
                </a:solidFill>
                <a:latin typeface="Lobster" panose="020B0604020202020204" charset="0"/>
                <a:ea typeface="Poppins"/>
                <a:cs typeface="Poppins"/>
                <a:sym typeface="Poppins"/>
              </a:rPr>
              <a:t> </a:t>
            </a:r>
            <a:endParaRPr sz="2667" kern="0" dirty="0">
              <a:solidFill>
                <a:srgbClr val="5A3015"/>
              </a:solidFill>
              <a:latin typeface="Lobster" panose="020B0604020202020204" charset="0"/>
              <a:ea typeface="Poppins"/>
              <a:cs typeface="Poppins"/>
              <a:sym typeface="Poppins"/>
            </a:endParaRPr>
          </a:p>
        </p:txBody>
      </p:sp>
      <p:grpSp>
        <p:nvGrpSpPr>
          <p:cNvPr id="903" name="Google Shape;903;p31"/>
          <p:cNvGrpSpPr/>
          <p:nvPr/>
        </p:nvGrpSpPr>
        <p:grpSpPr>
          <a:xfrm>
            <a:off x="3454552" y="2140500"/>
            <a:ext cx="2297913" cy="1950088"/>
            <a:chOff x="2590913" y="1605375"/>
            <a:chExt cx="1723435" cy="1462566"/>
          </a:xfrm>
        </p:grpSpPr>
        <p:grpSp>
          <p:nvGrpSpPr>
            <p:cNvPr id="904" name="Google Shape;904;p31"/>
            <p:cNvGrpSpPr/>
            <p:nvPr/>
          </p:nvGrpSpPr>
          <p:grpSpPr>
            <a:xfrm rot="-6794687" flipH="1">
              <a:off x="2747296" y="2183981"/>
              <a:ext cx="703701" cy="804014"/>
              <a:chOff x="3212275" y="349350"/>
              <a:chExt cx="440900" cy="503850"/>
            </a:xfrm>
          </p:grpSpPr>
          <p:sp>
            <p:nvSpPr>
              <p:cNvPr id="905" name="Google Shape;905;p31"/>
              <p:cNvSpPr/>
              <p:nvPr/>
            </p:nvSpPr>
            <p:spPr>
              <a:xfrm>
                <a:off x="3212275" y="349350"/>
                <a:ext cx="392050" cy="503850"/>
              </a:xfrm>
              <a:custGeom>
                <a:avLst/>
                <a:gdLst/>
                <a:ahLst/>
                <a:cxnLst/>
                <a:rect l="l" t="t" r="r" b="b"/>
                <a:pathLst>
                  <a:path w="15682" h="20154" extrusionOk="0">
                    <a:moveTo>
                      <a:pt x="11106" y="7695"/>
                    </a:moveTo>
                    <a:cubicBezTo>
                      <a:pt x="11152" y="7726"/>
                      <a:pt x="11183" y="7788"/>
                      <a:pt x="11230" y="7819"/>
                    </a:cubicBezTo>
                    <a:cubicBezTo>
                      <a:pt x="11168" y="7788"/>
                      <a:pt x="11090" y="7742"/>
                      <a:pt x="11013" y="7711"/>
                    </a:cubicBezTo>
                    <a:cubicBezTo>
                      <a:pt x="11044" y="7711"/>
                      <a:pt x="11075" y="7695"/>
                      <a:pt x="11106" y="7695"/>
                    </a:cubicBezTo>
                    <a:close/>
                    <a:moveTo>
                      <a:pt x="4995" y="7897"/>
                    </a:moveTo>
                    <a:cubicBezTo>
                      <a:pt x="5026" y="7928"/>
                      <a:pt x="5042" y="7928"/>
                      <a:pt x="5057" y="7943"/>
                    </a:cubicBezTo>
                    <a:lnTo>
                      <a:pt x="4995" y="7943"/>
                    </a:lnTo>
                    <a:lnTo>
                      <a:pt x="4995" y="7897"/>
                    </a:lnTo>
                    <a:close/>
                    <a:moveTo>
                      <a:pt x="7701" y="0"/>
                    </a:moveTo>
                    <a:cubicBezTo>
                      <a:pt x="7430" y="0"/>
                      <a:pt x="7263" y="300"/>
                      <a:pt x="7011" y="359"/>
                    </a:cubicBezTo>
                    <a:cubicBezTo>
                      <a:pt x="6983" y="353"/>
                      <a:pt x="6954" y="350"/>
                      <a:pt x="6924" y="350"/>
                    </a:cubicBezTo>
                    <a:cubicBezTo>
                      <a:pt x="6730" y="350"/>
                      <a:pt x="6518" y="472"/>
                      <a:pt x="6358" y="472"/>
                    </a:cubicBezTo>
                    <a:cubicBezTo>
                      <a:pt x="6251" y="472"/>
                      <a:pt x="6167" y="417"/>
                      <a:pt x="6127" y="235"/>
                    </a:cubicBezTo>
                    <a:cubicBezTo>
                      <a:pt x="5135" y="623"/>
                      <a:pt x="3971" y="452"/>
                      <a:pt x="3274" y="1522"/>
                    </a:cubicBezTo>
                    <a:cubicBezTo>
                      <a:pt x="2591" y="1538"/>
                      <a:pt x="2545" y="2453"/>
                      <a:pt x="2281" y="2778"/>
                    </a:cubicBezTo>
                    <a:cubicBezTo>
                      <a:pt x="2002" y="3414"/>
                      <a:pt x="2048" y="4081"/>
                      <a:pt x="2250" y="4717"/>
                    </a:cubicBezTo>
                    <a:cubicBezTo>
                      <a:pt x="1661" y="5043"/>
                      <a:pt x="1071" y="5307"/>
                      <a:pt x="699" y="5865"/>
                    </a:cubicBezTo>
                    <a:cubicBezTo>
                      <a:pt x="141" y="6982"/>
                      <a:pt x="1" y="8098"/>
                      <a:pt x="730" y="9060"/>
                    </a:cubicBezTo>
                    <a:cubicBezTo>
                      <a:pt x="789" y="9298"/>
                      <a:pt x="922" y="9364"/>
                      <a:pt x="1080" y="9364"/>
                    </a:cubicBezTo>
                    <a:cubicBezTo>
                      <a:pt x="1278" y="9364"/>
                      <a:pt x="1516" y="9260"/>
                      <a:pt x="1698" y="9260"/>
                    </a:cubicBezTo>
                    <a:cubicBezTo>
                      <a:pt x="1712" y="9260"/>
                      <a:pt x="1725" y="9260"/>
                      <a:pt x="1738" y="9261"/>
                    </a:cubicBezTo>
                    <a:cubicBezTo>
                      <a:pt x="1793" y="9254"/>
                      <a:pt x="1844" y="9250"/>
                      <a:pt x="1891" y="9250"/>
                    </a:cubicBezTo>
                    <a:cubicBezTo>
                      <a:pt x="2706" y="9250"/>
                      <a:pt x="2512" y="10331"/>
                      <a:pt x="2746" y="10859"/>
                    </a:cubicBezTo>
                    <a:cubicBezTo>
                      <a:pt x="2817" y="11028"/>
                      <a:pt x="2975" y="11115"/>
                      <a:pt x="3141" y="11115"/>
                    </a:cubicBezTo>
                    <a:cubicBezTo>
                      <a:pt x="3264" y="11115"/>
                      <a:pt x="3391" y="11067"/>
                      <a:pt x="3491" y="10968"/>
                    </a:cubicBezTo>
                    <a:cubicBezTo>
                      <a:pt x="4282" y="10223"/>
                      <a:pt x="2963" y="9044"/>
                      <a:pt x="3971" y="8672"/>
                    </a:cubicBezTo>
                    <a:lnTo>
                      <a:pt x="3971" y="8672"/>
                    </a:lnTo>
                    <a:cubicBezTo>
                      <a:pt x="3987" y="8688"/>
                      <a:pt x="4018" y="8734"/>
                      <a:pt x="4033" y="8750"/>
                    </a:cubicBezTo>
                    <a:cubicBezTo>
                      <a:pt x="4018" y="8843"/>
                      <a:pt x="3987" y="8951"/>
                      <a:pt x="4018" y="9044"/>
                    </a:cubicBezTo>
                    <a:cubicBezTo>
                      <a:pt x="4096" y="9324"/>
                      <a:pt x="3971" y="9649"/>
                      <a:pt x="4359" y="9758"/>
                    </a:cubicBezTo>
                    <a:cubicBezTo>
                      <a:pt x="4437" y="9897"/>
                      <a:pt x="4561" y="10006"/>
                      <a:pt x="4654" y="10099"/>
                    </a:cubicBezTo>
                    <a:cubicBezTo>
                      <a:pt x="4731" y="10347"/>
                      <a:pt x="4809" y="10595"/>
                      <a:pt x="4902" y="10843"/>
                    </a:cubicBezTo>
                    <a:cubicBezTo>
                      <a:pt x="4669" y="11619"/>
                      <a:pt x="5042" y="12472"/>
                      <a:pt x="4576" y="13294"/>
                    </a:cubicBezTo>
                    <a:cubicBezTo>
                      <a:pt x="4282" y="13837"/>
                      <a:pt x="3599" y="13930"/>
                      <a:pt x="3134" y="14178"/>
                    </a:cubicBezTo>
                    <a:cubicBezTo>
                      <a:pt x="3274" y="14860"/>
                      <a:pt x="2188" y="14922"/>
                      <a:pt x="2343" y="15527"/>
                    </a:cubicBezTo>
                    <a:cubicBezTo>
                      <a:pt x="2457" y="15413"/>
                      <a:pt x="2559" y="15376"/>
                      <a:pt x="2656" y="15376"/>
                    </a:cubicBezTo>
                    <a:cubicBezTo>
                      <a:pt x="2837" y="15376"/>
                      <a:pt x="3001" y="15506"/>
                      <a:pt x="3191" y="15506"/>
                    </a:cubicBezTo>
                    <a:cubicBezTo>
                      <a:pt x="3288" y="15506"/>
                      <a:pt x="3391" y="15472"/>
                      <a:pt x="3506" y="15372"/>
                    </a:cubicBezTo>
                    <a:cubicBezTo>
                      <a:pt x="3801" y="14860"/>
                      <a:pt x="4251" y="14519"/>
                      <a:pt x="4871" y="14287"/>
                    </a:cubicBezTo>
                    <a:cubicBezTo>
                      <a:pt x="4944" y="14259"/>
                      <a:pt x="5009" y="14247"/>
                      <a:pt x="5069" y="14247"/>
                    </a:cubicBezTo>
                    <a:cubicBezTo>
                      <a:pt x="5479" y="14247"/>
                      <a:pt x="5602" y="14832"/>
                      <a:pt x="5833" y="15062"/>
                    </a:cubicBezTo>
                    <a:cubicBezTo>
                      <a:pt x="5879" y="16318"/>
                      <a:pt x="6732" y="17388"/>
                      <a:pt x="7228" y="18474"/>
                    </a:cubicBezTo>
                    <a:cubicBezTo>
                      <a:pt x="7213" y="18474"/>
                      <a:pt x="7197" y="18490"/>
                      <a:pt x="7166" y="18490"/>
                    </a:cubicBezTo>
                    <a:cubicBezTo>
                      <a:pt x="6810" y="18831"/>
                      <a:pt x="6748" y="19715"/>
                      <a:pt x="7353" y="19994"/>
                    </a:cubicBezTo>
                    <a:cubicBezTo>
                      <a:pt x="7370" y="19992"/>
                      <a:pt x="7387" y="19990"/>
                      <a:pt x="7404" y="19990"/>
                    </a:cubicBezTo>
                    <a:cubicBezTo>
                      <a:pt x="7604" y="19990"/>
                      <a:pt x="7792" y="20153"/>
                      <a:pt x="7975" y="20153"/>
                    </a:cubicBezTo>
                    <a:cubicBezTo>
                      <a:pt x="8058" y="20153"/>
                      <a:pt x="8139" y="20120"/>
                      <a:pt x="8221" y="20025"/>
                    </a:cubicBezTo>
                    <a:cubicBezTo>
                      <a:pt x="8438" y="19715"/>
                      <a:pt x="8516" y="19203"/>
                      <a:pt x="8299" y="18800"/>
                    </a:cubicBezTo>
                    <a:cubicBezTo>
                      <a:pt x="8206" y="18645"/>
                      <a:pt x="8081" y="18552"/>
                      <a:pt x="7973" y="18490"/>
                    </a:cubicBezTo>
                    <a:cubicBezTo>
                      <a:pt x="8019" y="18335"/>
                      <a:pt x="8019" y="18179"/>
                      <a:pt x="7942" y="17978"/>
                    </a:cubicBezTo>
                    <a:cubicBezTo>
                      <a:pt x="7977" y="17970"/>
                      <a:pt x="8014" y="17966"/>
                      <a:pt x="8052" y="17966"/>
                    </a:cubicBezTo>
                    <a:cubicBezTo>
                      <a:pt x="8344" y="17966"/>
                      <a:pt x="8710" y="18176"/>
                      <a:pt x="9051" y="18176"/>
                    </a:cubicBezTo>
                    <a:cubicBezTo>
                      <a:pt x="9096" y="18176"/>
                      <a:pt x="9139" y="18172"/>
                      <a:pt x="9183" y="18164"/>
                    </a:cubicBezTo>
                    <a:cubicBezTo>
                      <a:pt x="9322" y="17730"/>
                      <a:pt x="9136" y="16939"/>
                      <a:pt x="9943" y="16799"/>
                    </a:cubicBezTo>
                    <a:cubicBezTo>
                      <a:pt x="10170" y="17001"/>
                      <a:pt x="10427" y="17058"/>
                      <a:pt x="10696" y="17058"/>
                    </a:cubicBezTo>
                    <a:cubicBezTo>
                      <a:pt x="11044" y="17058"/>
                      <a:pt x="11412" y="16962"/>
                      <a:pt x="11763" y="16962"/>
                    </a:cubicBezTo>
                    <a:cubicBezTo>
                      <a:pt x="11954" y="16962"/>
                      <a:pt x="12140" y="16991"/>
                      <a:pt x="12316" y="17078"/>
                    </a:cubicBezTo>
                    <a:cubicBezTo>
                      <a:pt x="13122" y="15651"/>
                      <a:pt x="11261" y="14473"/>
                      <a:pt x="12471" y="12968"/>
                    </a:cubicBezTo>
                    <a:cubicBezTo>
                      <a:pt x="12548" y="12865"/>
                      <a:pt x="12643" y="12841"/>
                      <a:pt x="12742" y="12841"/>
                    </a:cubicBezTo>
                    <a:cubicBezTo>
                      <a:pt x="12828" y="12841"/>
                      <a:pt x="12918" y="12859"/>
                      <a:pt x="13002" y="12859"/>
                    </a:cubicBezTo>
                    <a:cubicBezTo>
                      <a:pt x="13109" y="12859"/>
                      <a:pt x="13207" y="12829"/>
                      <a:pt x="13277" y="12689"/>
                    </a:cubicBezTo>
                    <a:lnTo>
                      <a:pt x="13277" y="12689"/>
                    </a:lnTo>
                    <a:cubicBezTo>
                      <a:pt x="13200" y="12716"/>
                      <a:pt x="13134" y="12728"/>
                      <a:pt x="13078" y="12728"/>
                    </a:cubicBezTo>
                    <a:cubicBezTo>
                      <a:pt x="12611" y="12728"/>
                      <a:pt x="12764" y="11912"/>
                      <a:pt x="12238" y="11898"/>
                    </a:cubicBezTo>
                    <a:cubicBezTo>
                      <a:pt x="12238" y="11650"/>
                      <a:pt x="12781" y="11681"/>
                      <a:pt x="12548" y="11309"/>
                    </a:cubicBezTo>
                    <a:lnTo>
                      <a:pt x="12548" y="11309"/>
                    </a:lnTo>
                    <a:cubicBezTo>
                      <a:pt x="12487" y="11325"/>
                      <a:pt x="12430" y="11332"/>
                      <a:pt x="12376" y="11332"/>
                    </a:cubicBezTo>
                    <a:cubicBezTo>
                      <a:pt x="11966" y="11332"/>
                      <a:pt x="11754" y="10904"/>
                      <a:pt x="11494" y="10657"/>
                    </a:cubicBezTo>
                    <a:lnTo>
                      <a:pt x="11494" y="10580"/>
                    </a:lnTo>
                    <a:cubicBezTo>
                      <a:pt x="11726" y="10394"/>
                      <a:pt x="11897" y="10208"/>
                      <a:pt x="11974" y="9975"/>
                    </a:cubicBezTo>
                    <a:cubicBezTo>
                      <a:pt x="12114" y="9618"/>
                      <a:pt x="11974" y="9277"/>
                      <a:pt x="11742" y="8951"/>
                    </a:cubicBezTo>
                    <a:cubicBezTo>
                      <a:pt x="11804" y="8750"/>
                      <a:pt x="11788" y="8564"/>
                      <a:pt x="11695" y="8362"/>
                    </a:cubicBezTo>
                    <a:lnTo>
                      <a:pt x="11695" y="8362"/>
                    </a:lnTo>
                    <a:cubicBezTo>
                      <a:pt x="11974" y="8672"/>
                      <a:pt x="12269" y="8951"/>
                      <a:pt x="12750" y="9261"/>
                    </a:cubicBezTo>
                    <a:cubicBezTo>
                      <a:pt x="12595" y="8905"/>
                      <a:pt x="12424" y="8036"/>
                      <a:pt x="11850" y="7742"/>
                    </a:cubicBezTo>
                    <a:lnTo>
                      <a:pt x="11850" y="7742"/>
                    </a:lnTo>
                    <a:cubicBezTo>
                      <a:pt x="12471" y="8052"/>
                      <a:pt x="13587" y="8315"/>
                      <a:pt x="14192" y="8951"/>
                    </a:cubicBezTo>
                    <a:cubicBezTo>
                      <a:pt x="13882" y="8052"/>
                      <a:pt x="12657" y="7711"/>
                      <a:pt x="12657" y="6671"/>
                    </a:cubicBezTo>
                    <a:cubicBezTo>
                      <a:pt x="12796" y="6485"/>
                      <a:pt x="13029" y="6423"/>
                      <a:pt x="13184" y="6361"/>
                    </a:cubicBezTo>
                    <a:cubicBezTo>
                      <a:pt x="13355" y="6191"/>
                      <a:pt x="13122" y="6051"/>
                      <a:pt x="13045" y="5927"/>
                    </a:cubicBezTo>
                    <a:cubicBezTo>
                      <a:pt x="13603" y="5105"/>
                      <a:pt x="14844" y="5570"/>
                      <a:pt x="15681" y="5167"/>
                    </a:cubicBezTo>
                    <a:cubicBezTo>
                      <a:pt x="15650" y="5074"/>
                      <a:pt x="15418" y="5012"/>
                      <a:pt x="15588" y="4857"/>
                    </a:cubicBezTo>
                    <a:lnTo>
                      <a:pt x="15588" y="4857"/>
                    </a:lnTo>
                    <a:cubicBezTo>
                      <a:pt x="15438" y="4903"/>
                      <a:pt x="15283" y="4910"/>
                      <a:pt x="15129" y="4910"/>
                    </a:cubicBezTo>
                    <a:cubicBezTo>
                      <a:pt x="15064" y="4910"/>
                      <a:pt x="14999" y="4909"/>
                      <a:pt x="14934" y="4909"/>
                    </a:cubicBezTo>
                    <a:cubicBezTo>
                      <a:pt x="14693" y="4909"/>
                      <a:pt x="14458" y="4926"/>
                      <a:pt x="14254" y="5089"/>
                    </a:cubicBezTo>
                    <a:cubicBezTo>
                      <a:pt x="14099" y="5012"/>
                      <a:pt x="13820" y="4965"/>
                      <a:pt x="13836" y="4764"/>
                    </a:cubicBezTo>
                    <a:cubicBezTo>
                      <a:pt x="14130" y="4035"/>
                      <a:pt x="14797" y="4562"/>
                      <a:pt x="15200" y="4081"/>
                    </a:cubicBezTo>
                    <a:cubicBezTo>
                      <a:pt x="15278" y="3926"/>
                      <a:pt x="15200" y="3740"/>
                      <a:pt x="15076" y="3600"/>
                    </a:cubicBezTo>
                    <a:cubicBezTo>
                      <a:pt x="15013" y="3587"/>
                      <a:pt x="14952" y="3581"/>
                      <a:pt x="14894" y="3581"/>
                    </a:cubicBezTo>
                    <a:cubicBezTo>
                      <a:pt x="14516" y="3581"/>
                      <a:pt x="14232" y="3835"/>
                      <a:pt x="13819" y="3835"/>
                    </a:cubicBezTo>
                    <a:cubicBezTo>
                      <a:pt x="13799" y="3835"/>
                      <a:pt x="13779" y="3834"/>
                      <a:pt x="13758" y="3833"/>
                    </a:cubicBezTo>
                    <a:cubicBezTo>
                      <a:pt x="13740" y="3834"/>
                      <a:pt x="13723" y="3835"/>
                      <a:pt x="13706" y="3835"/>
                    </a:cubicBezTo>
                    <a:cubicBezTo>
                      <a:pt x="13023" y="3835"/>
                      <a:pt x="12889" y="2949"/>
                      <a:pt x="12238" y="2934"/>
                    </a:cubicBezTo>
                    <a:cubicBezTo>
                      <a:pt x="12202" y="2926"/>
                      <a:pt x="12158" y="2922"/>
                      <a:pt x="12112" y="2922"/>
                    </a:cubicBezTo>
                    <a:cubicBezTo>
                      <a:pt x="11961" y="2922"/>
                      <a:pt x="11788" y="2972"/>
                      <a:pt x="11788" y="3151"/>
                    </a:cubicBezTo>
                    <a:cubicBezTo>
                      <a:pt x="11230" y="3104"/>
                      <a:pt x="10641" y="2996"/>
                      <a:pt x="10299" y="2530"/>
                    </a:cubicBezTo>
                    <a:cubicBezTo>
                      <a:pt x="10253" y="2220"/>
                      <a:pt x="10377" y="1894"/>
                      <a:pt x="10222" y="1507"/>
                    </a:cubicBezTo>
                    <a:cubicBezTo>
                      <a:pt x="10198" y="1385"/>
                      <a:pt x="10088" y="1235"/>
                      <a:pt x="9959" y="1235"/>
                    </a:cubicBezTo>
                    <a:cubicBezTo>
                      <a:pt x="9924" y="1235"/>
                      <a:pt x="9887" y="1247"/>
                      <a:pt x="9850" y="1274"/>
                    </a:cubicBezTo>
                    <a:cubicBezTo>
                      <a:pt x="9694" y="1507"/>
                      <a:pt x="9850" y="1863"/>
                      <a:pt x="10005" y="2096"/>
                    </a:cubicBezTo>
                    <a:cubicBezTo>
                      <a:pt x="9988" y="2097"/>
                      <a:pt x="9970" y="2098"/>
                      <a:pt x="9953" y="2098"/>
                    </a:cubicBezTo>
                    <a:cubicBezTo>
                      <a:pt x="9525" y="2098"/>
                      <a:pt x="8979" y="1743"/>
                      <a:pt x="8562" y="1445"/>
                    </a:cubicBezTo>
                    <a:cubicBezTo>
                      <a:pt x="8485" y="762"/>
                      <a:pt x="9400" y="855"/>
                      <a:pt x="9679" y="359"/>
                    </a:cubicBezTo>
                    <a:cubicBezTo>
                      <a:pt x="9633" y="350"/>
                      <a:pt x="9587" y="346"/>
                      <a:pt x="9541" y="346"/>
                    </a:cubicBezTo>
                    <a:cubicBezTo>
                      <a:pt x="9047" y="346"/>
                      <a:pt x="8573" y="839"/>
                      <a:pt x="8080" y="839"/>
                    </a:cubicBezTo>
                    <a:cubicBezTo>
                      <a:pt x="7927" y="839"/>
                      <a:pt x="7773" y="792"/>
                      <a:pt x="7616" y="669"/>
                    </a:cubicBezTo>
                    <a:cubicBezTo>
                      <a:pt x="7213" y="374"/>
                      <a:pt x="7926" y="297"/>
                      <a:pt x="7740" y="2"/>
                    </a:cubicBezTo>
                    <a:cubicBezTo>
                      <a:pt x="7727" y="1"/>
                      <a:pt x="7714" y="0"/>
                      <a:pt x="7701"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06" name="Google Shape;906;p31"/>
              <p:cNvSpPr/>
              <p:nvPr/>
            </p:nvSpPr>
            <p:spPr>
              <a:xfrm>
                <a:off x="3557775" y="806900"/>
                <a:ext cx="32200" cy="24375"/>
              </a:xfrm>
              <a:custGeom>
                <a:avLst/>
                <a:gdLst/>
                <a:ahLst/>
                <a:cxnLst/>
                <a:rect l="l" t="t" r="r" b="b"/>
                <a:pathLst>
                  <a:path w="1288" h="975" extrusionOk="0">
                    <a:moveTo>
                      <a:pt x="415" y="0"/>
                    </a:moveTo>
                    <a:cubicBezTo>
                      <a:pt x="344" y="0"/>
                      <a:pt x="277" y="7"/>
                      <a:pt x="217" y="17"/>
                    </a:cubicBezTo>
                    <a:cubicBezTo>
                      <a:pt x="47" y="126"/>
                      <a:pt x="0" y="327"/>
                      <a:pt x="62" y="529"/>
                    </a:cubicBezTo>
                    <a:cubicBezTo>
                      <a:pt x="140" y="746"/>
                      <a:pt x="279" y="793"/>
                      <a:pt x="481" y="917"/>
                    </a:cubicBezTo>
                    <a:cubicBezTo>
                      <a:pt x="562" y="957"/>
                      <a:pt x="646" y="974"/>
                      <a:pt x="731" y="974"/>
                    </a:cubicBezTo>
                    <a:cubicBezTo>
                      <a:pt x="938" y="974"/>
                      <a:pt x="1144" y="872"/>
                      <a:pt x="1287" y="762"/>
                    </a:cubicBezTo>
                    <a:cubicBezTo>
                      <a:pt x="1256" y="498"/>
                      <a:pt x="1070" y="327"/>
                      <a:pt x="853" y="126"/>
                    </a:cubicBezTo>
                    <a:cubicBezTo>
                      <a:pt x="727" y="31"/>
                      <a:pt x="564" y="0"/>
                      <a:pt x="415"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07" name="Google Shape;907;p31"/>
              <p:cNvSpPr/>
              <p:nvPr/>
            </p:nvSpPr>
            <p:spPr>
              <a:xfrm>
                <a:off x="3598875" y="678150"/>
                <a:ext cx="54300" cy="43100"/>
              </a:xfrm>
              <a:custGeom>
                <a:avLst/>
                <a:gdLst/>
                <a:ahLst/>
                <a:cxnLst/>
                <a:rect l="l" t="t" r="r" b="b"/>
                <a:pathLst>
                  <a:path w="2172" h="1724" extrusionOk="0">
                    <a:moveTo>
                      <a:pt x="721" y="0"/>
                    </a:moveTo>
                    <a:cubicBezTo>
                      <a:pt x="653" y="0"/>
                      <a:pt x="583" y="6"/>
                      <a:pt x="512" y="18"/>
                    </a:cubicBezTo>
                    <a:cubicBezTo>
                      <a:pt x="0" y="173"/>
                      <a:pt x="124" y="669"/>
                      <a:pt x="155" y="1135"/>
                    </a:cubicBezTo>
                    <a:cubicBezTo>
                      <a:pt x="279" y="1367"/>
                      <a:pt x="574" y="1677"/>
                      <a:pt x="853" y="1724"/>
                    </a:cubicBezTo>
                    <a:cubicBezTo>
                      <a:pt x="1303" y="1615"/>
                      <a:pt x="1892" y="1445"/>
                      <a:pt x="2171" y="995"/>
                    </a:cubicBezTo>
                    <a:cubicBezTo>
                      <a:pt x="1864" y="491"/>
                      <a:pt x="1354" y="0"/>
                      <a:pt x="721"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08" name="Google Shape;908;p31"/>
              <p:cNvSpPr/>
              <p:nvPr/>
            </p:nvSpPr>
            <p:spPr>
              <a:xfrm>
                <a:off x="3228875" y="645950"/>
                <a:ext cx="26475" cy="21800"/>
              </a:xfrm>
              <a:custGeom>
                <a:avLst/>
                <a:gdLst/>
                <a:ahLst/>
                <a:cxnLst/>
                <a:rect l="l" t="t" r="r" b="b"/>
                <a:pathLst>
                  <a:path w="1059" h="872" extrusionOk="0">
                    <a:moveTo>
                      <a:pt x="757" y="1"/>
                    </a:moveTo>
                    <a:cubicBezTo>
                      <a:pt x="644" y="1"/>
                      <a:pt x="516" y="64"/>
                      <a:pt x="345" y="251"/>
                    </a:cubicBezTo>
                    <a:cubicBezTo>
                      <a:pt x="330" y="213"/>
                      <a:pt x="300" y="139"/>
                      <a:pt x="255" y="139"/>
                    </a:cubicBezTo>
                    <a:cubicBezTo>
                      <a:pt x="209" y="139"/>
                      <a:pt x="145" y="221"/>
                      <a:pt x="66" y="515"/>
                    </a:cubicBezTo>
                    <a:cubicBezTo>
                      <a:pt x="1" y="794"/>
                      <a:pt x="25" y="850"/>
                      <a:pt x="65" y="850"/>
                    </a:cubicBezTo>
                    <a:cubicBezTo>
                      <a:pt x="91" y="850"/>
                      <a:pt x="125" y="825"/>
                      <a:pt x="143" y="825"/>
                    </a:cubicBezTo>
                    <a:cubicBezTo>
                      <a:pt x="209" y="777"/>
                      <a:pt x="271" y="760"/>
                      <a:pt x="330" y="760"/>
                    </a:cubicBezTo>
                    <a:cubicBezTo>
                      <a:pt x="481" y="760"/>
                      <a:pt x="615" y="872"/>
                      <a:pt x="748" y="872"/>
                    </a:cubicBezTo>
                    <a:cubicBezTo>
                      <a:pt x="810" y="763"/>
                      <a:pt x="841" y="841"/>
                      <a:pt x="950" y="592"/>
                    </a:cubicBezTo>
                    <a:cubicBezTo>
                      <a:pt x="1059" y="344"/>
                      <a:pt x="997" y="344"/>
                      <a:pt x="1043" y="112"/>
                    </a:cubicBezTo>
                    <a:cubicBezTo>
                      <a:pt x="947" y="53"/>
                      <a:pt x="858" y="1"/>
                      <a:pt x="757"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909" name="Google Shape;909;p31"/>
            <p:cNvSpPr/>
            <p:nvPr/>
          </p:nvSpPr>
          <p:spPr>
            <a:xfrm>
              <a:off x="3005748" y="1605375"/>
              <a:ext cx="1308600" cy="1276800"/>
            </a:xfrm>
            <a:prstGeom prst="arc">
              <a:avLst>
                <a:gd name="adj1" fmla="val 10780397"/>
                <a:gd name="adj2" fmla="val 19331255"/>
              </a:avLst>
            </a:prstGeom>
            <a:noFill/>
            <a:ln w="19050" cap="flat" cmpd="sng">
              <a:solidFill>
                <a:schemeClr val="dk1"/>
              </a:solidFill>
              <a:prstDash val="solid"/>
              <a:round/>
              <a:headEnd type="none" w="sm" len="sm"/>
              <a:tailEnd type="diamond" w="sm" len="sm"/>
            </a:ln>
          </p:spPr>
          <p:txBody>
            <a:bodyPr spcFirstLastPara="1" wrap="square" lIns="121900" tIns="121900" rIns="121900" bIns="121900" anchor="ctr" anchorCtr="0">
              <a:noAutofit/>
            </a:bodyPr>
            <a:lstStyle/>
            <a:p>
              <a:pPr defTabSz="1219170">
                <a:buClr>
                  <a:srgbClr val="000000"/>
                </a:buClr>
              </a:pPr>
              <a:endParaRPr sz="1867" kern="0">
                <a:solidFill>
                  <a:srgbClr val="455A64"/>
                </a:solidFill>
                <a:latin typeface="Arial"/>
                <a:cs typeface="Arial"/>
                <a:sym typeface="Arial"/>
              </a:endParaRPr>
            </a:p>
          </p:txBody>
        </p:sp>
        <p:sp>
          <p:nvSpPr>
            <p:cNvPr id="910" name="Google Shape;910;p31"/>
            <p:cNvSpPr txBox="1"/>
            <p:nvPr/>
          </p:nvSpPr>
          <p:spPr>
            <a:xfrm>
              <a:off x="2660471" y="2370444"/>
              <a:ext cx="689100" cy="402600"/>
            </a:xfrm>
            <a:prstGeom prst="rect">
              <a:avLst/>
            </a:prstGeom>
            <a:noFill/>
            <a:ln>
              <a:noFill/>
            </a:ln>
          </p:spPr>
          <p:txBody>
            <a:bodyPr spcFirstLastPara="1" wrap="square" lIns="121900" tIns="121900" rIns="121900" bIns="121900" anchor="ctr" anchorCtr="0">
              <a:noAutofit/>
            </a:bodyPr>
            <a:lstStyle/>
            <a:p>
              <a:pPr algn="ctr" defTabSz="1219170">
                <a:buClr>
                  <a:srgbClr val="000000"/>
                </a:buClr>
              </a:pPr>
              <a:r>
                <a:rPr lang="en" sz="3333" kern="0">
                  <a:solidFill>
                    <a:srgbClr val="233C4F"/>
                  </a:solidFill>
                  <a:latin typeface="Lobster"/>
                  <a:ea typeface="Lobster"/>
                  <a:cs typeface="Lobster"/>
                  <a:sym typeface="Lobster"/>
                </a:rPr>
                <a:t>02</a:t>
              </a:r>
              <a:endParaRPr sz="3333" kern="0">
                <a:solidFill>
                  <a:srgbClr val="233C4F"/>
                </a:solidFill>
                <a:latin typeface="Lobster"/>
                <a:ea typeface="Lobster"/>
                <a:cs typeface="Lobster"/>
                <a:sym typeface="Lobster"/>
              </a:endParaRPr>
            </a:p>
          </p:txBody>
        </p:sp>
      </p:grpSp>
      <p:grpSp>
        <p:nvGrpSpPr>
          <p:cNvPr id="911" name="Google Shape;911;p31"/>
          <p:cNvGrpSpPr/>
          <p:nvPr/>
        </p:nvGrpSpPr>
        <p:grpSpPr>
          <a:xfrm>
            <a:off x="5125573" y="3456467"/>
            <a:ext cx="1940800" cy="1781200"/>
            <a:chOff x="3844180" y="2592350"/>
            <a:chExt cx="1455600" cy="1335900"/>
          </a:xfrm>
        </p:grpSpPr>
        <p:cxnSp>
          <p:nvCxnSpPr>
            <p:cNvPr id="912" name="Google Shape;912;p31"/>
            <p:cNvCxnSpPr>
              <a:stCxn id="913" idx="2"/>
            </p:cNvCxnSpPr>
            <p:nvPr/>
          </p:nvCxnSpPr>
          <p:spPr>
            <a:xfrm>
              <a:off x="4571980" y="3000650"/>
              <a:ext cx="0" cy="927600"/>
            </a:xfrm>
            <a:prstGeom prst="straightConnector1">
              <a:avLst/>
            </a:prstGeom>
            <a:noFill/>
            <a:ln w="19050" cap="flat" cmpd="sng">
              <a:solidFill>
                <a:schemeClr val="accent5"/>
              </a:solidFill>
              <a:prstDash val="solid"/>
              <a:round/>
              <a:headEnd type="none" w="med" len="med"/>
              <a:tailEnd type="diamond" w="med" len="med"/>
            </a:ln>
          </p:spPr>
        </p:cxnSp>
        <p:sp>
          <p:nvSpPr>
            <p:cNvPr id="913" name="Google Shape;913;p31"/>
            <p:cNvSpPr/>
            <p:nvPr/>
          </p:nvSpPr>
          <p:spPr>
            <a:xfrm>
              <a:off x="3844180" y="2592350"/>
              <a:ext cx="1455600" cy="408300"/>
            </a:xfrm>
            <a:prstGeom prst="roundRect">
              <a:avLst>
                <a:gd name="adj" fmla="val 0"/>
              </a:avLst>
            </a:pr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45A68"/>
                </a:buClr>
                <a:buSzPts val="1100"/>
              </a:pPr>
              <a:r>
                <a:rPr lang="en" sz="2667" b="1" kern="0" dirty="0">
                  <a:solidFill>
                    <a:srgbClr val="233C4F"/>
                  </a:solidFill>
                  <a:latin typeface="Poppins"/>
                  <a:ea typeface="Poppins"/>
                  <a:cs typeface="Poppins"/>
                  <a:sym typeface="Poppins"/>
                </a:rPr>
                <a:t>1994</a:t>
              </a:r>
              <a:endParaRPr sz="2667" b="1" kern="0" dirty="0">
                <a:solidFill>
                  <a:srgbClr val="233C4F"/>
                </a:solidFill>
                <a:latin typeface="Poppins"/>
                <a:ea typeface="Poppins"/>
                <a:cs typeface="Poppins"/>
                <a:sym typeface="Poppins"/>
              </a:endParaRPr>
            </a:p>
          </p:txBody>
        </p:sp>
      </p:grpSp>
      <p:sp>
        <p:nvSpPr>
          <p:cNvPr id="914" name="Google Shape;914;p31"/>
          <p:cNvSpPr txBox="1"/>
          <p:nvPr/>
        </p:nvSpPr>
        <p:spPr>
          <a:xfrm>
            <a:off x="5125600" y="5327000"/>
            <a:ext cx="1940800" cy="842800"/>
          </a:xfrm>
          <a:prstGeom prst="rect">
            <a:avLst/>
          </a:prstGeom>
          <a:noFill/>
          <a:ln>
            <a:noFill/>
          </a:ln>
        </p:spPr>
        <p:txBody>
          <a:bodyPr spcFirstLastPara="1" wrap="square" lIns="121900" tIns="121900" rIns="121900" bIns="121900" anchor="ctr" anchorCtr="0">
            <a:noAutofit/>
          </a:bodyPr>
          <a:lstStyle/>
          <a:p>
            <a:pPr algn="ctr" defTabSz="1219170">
              <a:buClr>
                <a:srgbClr val="000000"/>
              </a:buClr>
            </a:pPr>
            <a:r>
              <a:rPr lang="en-US" sz="2667" kern="0" dirty="0" err="1">
                <a:solidFill>
                  <a:srgbClr val="5A3015"/>
                </a:solidFill>
                <a:latin typeface="Lobster" panose="020B0604020202020204" charset="0"/>
                <a:ea typeface="Poppins"/>
                <a:cs typeface="Poppins"/>
                <a:sym typeface="Poppins"/>
              </a:rPr>
              <a:t>Những</a:t>
            </a:r>
            <a:r>
              <a:rPr lang="en-US" sz="2667" kern="0" dirty="0">
                <a:solidFill>
                  <a:srgbClr val="5A3015"/>
                </a:solidFill>
                <a:latin typeface="Lobster" panose="020B0604020202020204" charset="0"/>
                <a:ea typeface="Poppins"/>
                <a:cs typeface="Poppins"/>
                <a:sym typeface="Poppins"/>
              </a:rPr>
              <a:t> </a:t>
            </a:r>
            <a:r>
              <a:rPr lang="en-US" sz="2667" kern="0" dirty="0" err="1">
                <a:solidFill>
                  <a:srgbClr val="5A3015"/>
                </a:solidFill>
                <a:latin typeface="Lobster" panose="020B0604020202020204" charset="0"/>
                <a:ea typeface="Poppins"/>
                <a:cs typeface="Poppins"/>
                <a:sym typeface="Poppins"/>
              </a:rPr>
              <a:t>ngọn</a:t>
            </a:r>
            <a:r>
              <a:rPr lang="en-US" sz="2667" kern="0" dirty="0">
                <a:solidFill>
                  <a:srgbClr val="5A3015"/>
                </a:solidFill>
                <a:latin typeface="Lobster" panose="020B0604020202020204" charset="0"/>
                <a:ea typeface="Poppins"/>
                <a:cs typeface="Poppins"/>
                <a:sym typeface="Poppins"/>
              </a:rPr>
              <a:t> </a:t>
            </a:r>
            <a:r>
              <a:rPr lang="en-US" sz="2667" kern="0" dirty="0" err="1">
                <a:solidFill>
                  <a:srgbClr val="5A3015"/>
                </a:solidFill>
                <a:latin typeface="Lobster" panose="020B0604020202020204" charset="0"/>
                <a:ea typeface="Poppins"/>
                <a:cs typeface="Poppins"/>
                <a:sym typeface="Poppins"/>
              </a:rPr>
              <a:t>sóng</a:t>
            </a:r>
            <a:r>
              <a:rPr lang="en-US" sz="2667" kern="0" dirty="0">
                <a:solidFill>
                  <a:srgbClr val="5A3015"/>
                </a:solidFill>
                <a:latin typeface="Lobster" panose="020B0604020202020204" charset="0"/>
                <a:ea typeface="Poppins"/>
                <a:cs typeface="Poppins"/>
                <a:sym typeface="Poppins"/>
              </a:rPr>
              <a:t> </a:t>
            </a:r>
            <a:r>
              <a:rPr lang="en-US" sz="2667" kern="0" dirty="0" err="1">
                <a:solidFill>
                  <a:srgbClr val="5A3015"/>
                </a:solidFill>
                <a:latin typeface="Lobster" panose="020B0604020202020204" charset="0"/>
                <a:ea typeface="Poppins"/>
                <a:cs typeface="Poppins"/>
                <a:sym typeface="Poppins"/>
              </a:rPr>
              <a:t>mặt</a:t>
            </a:r>
            <a:r>
              <a:rPr lang="en-US" sz="2667" kern="0" dirty="0">
                <a:solidFill>
                  <a:srgbClr val="5A3015"/>
                </a:solidFill>
                <a:latin typeface="Lobster" panose="020B0604020202020204" charset="0"/>
                <a:ea typeface="Poppins"/>
                <a:cs typeface="Poppins"/>
                <a:sym typeface="Poppins"/>
              </a:rPr>
              <a:t> </a:t>
            </a:r>
            <a:r>
              <a:rPr lang="en-US" sz="2667" kern="0" dirty="0" err="1">
                <a:solidFill>
                  <a:srgbClr val="5A3015"/>
                </a:solidFill>
                <a:latin typeface="Lobster" panose="020B0604020202020204" charset="0"/>
                <a:ea typeface="Poppins"/>
                <a:cs typeface="Poppins"/>
                <a:sym typeface="Poppins"/>
              </a:rPr>
              <a:t>trời</a:t>
            </a:r>
            <a:endParaRPr sz="2667" kern="0" dirty="0">
              <a:solidFill>
                <a:srgbClr val="5A3015"/>
              </a:solidFill>
              <a:latin typeface="Lobster" panose="020B0604020202020204" charset="0"/>
              <a:ea typeface="Poppins"/>
              <a:cs typeface="Poppins"/>
              <a:sym typeface="Poppins"/>
            </a:endParaRPr>
          </a:p>
        </p:txBody>
      </p:sp>
      <p:grpSp>
        <p:nvGrpSpPr>
          <p:cNvPr id="915" name="Google Shape;915;p31"/>
          <p:cNvGrpSpPr/>
          <p:nvPr/>
        </p:nvGrpSpPr>
        <p:grpSpPr>
          <a:xfrm>
            <a:off x="5636561" y="1657567"/>
            <a:ext cx="2210456" cy="1865147"/>
            <a:chOff x="4227421" y="1243175"/>
            <a:chExt cx="1657842" cy="1398860"/>
          </a:xfrm>
        </p:grpSpPr>
        <p:grpSp>
          <p:nvGrpSpPr>
            <p:cNvPr id="916" name="Google Shape;916;p31"/>
            <p:cNvGrpSpPr/>
            <p:nvPr/>
          </p:nvGrpSpPr>
          <p:grpSpPr>
            <a:xfrm rot="-5792580">
              <a:off x="4247514" y="1717052"/>
              <a:ext cx="926059" cy="805794"/>
              <a:chOff x="4082775" y="914425"/>
              <a:chExt cx="777050" cy="973675"/>
            </a:xfrm>
          </p:grpSpPr>
          <p:sp>
            <p:nvSpPr>
              <p:cNvPr id="917" name="Google Shape;917;p31"/>
              <p:cNvSpPr/>
              <p:nvPr/>
            </p:nvSpPr>
            <p:spPr>
              <a:xfrm>
                <a:off x="4082775" y="914425"/>
                <a:ext cx="665375" cy="778900"/>
              </a:xfrm>
              <a:custGeom>
                <a:avLst/>
                <a:gdLst/>
                <a:ahLst/>
                <a:cxnLst/>
                <a:rect l="l" t="t" r="r" b="b"/>
                <a:pathLst>
                  <a:path w="26615" h="31156" extrusionOk="0">
                    <a:moveTo>
                      <a:pt x="24598" y="27170"/>
                    </a:moveTo>
                    <a:lnTo>
                      <a:pt x="24598" y="27170"/>
                    </a:lnTo>
                    <a:cubicBezTo>
                      <a:pt x="24594" y="27175"/>
                      <a:pt x="24589" y="27181"/>
                      <a:pt x="24585" y="27187"/>
                    </a:cubicBezTo>
                    <a:lnTo>
                      <a:pt x="24585" y="27187"/>
                    </a:lnTo>
                    <a:cubicBezTo>
                      <a:pt x="24590" y="27181"/>
                      <a:pt x="24594" y="27175"/>
                      <a:pt x="24598" y="27170"/>
                    </a:cubicBezTo>
                    <a:close/>
                    <a:moveTo>
                      <a:pt x="9983" y="1"/>
                    </a:moveTo>
                    <a:cubicBezTo>
                      <a:pt x="9865" y="1"/>
                      <a:pt x="9748" y="4"/>
                      <a:pt x="9631" y="12"/>
                    </a:cubicBezTo>
                    <a:cubicBezTo>
                      <a:pt x="9190" y="517"/>
                      <a:pt x="8635" y="807"/>
                      <a:pt x="8057" y="807"/>
                    </a:cubicBezTo>
                    <a:cubicBezTo>
                      <a:pt x="7782" y="807"/>
                      <a:pt x="7503" y="742"/>
                      <a:pt x="7227" y="602"/>
                    </a:cubicBezTo>
                    <a:lnTo>
                      <a:pt x="7227" y="602"/>
                    </a:lnTo>
                    <a:cubicBezTo>
                      <a:pt x="7440" y="1226"/>
                      <a:pt x="6821" y="1783"/>
                      <a:pt x="6162" y="1783"/>
                    </a:cubicBezTo>
                    <a:cubicBezTo>
                      <a:pt x="6052" y="1783"/>
                      <a:pt x="5940" y="1767"/>
                      <a:pt x="5832" y="1734"/>
                    </a:cubicBezTo>
                    <a:lnTo>
                      <a:pt x="5832" y="1734"/>
                    </a:lnTo>
                    <a:lnTo>
                      <a:pt x="6018" y="2494"/>
                    </a:lnTo>
                    <a:cubicBezTo>
                      <a:pt x="5915" y="2464"/>
                      <a:pt x="5824" y="2450"/>
                      <a:pt x="5742" y="2450"/>
                    </a:cubicBezTo>
                    <a:cubicBezTo>
                      <a:pt x="4963" y="2450"/>
                      <a:pt x="5030" y="3678"/>
                      <a:pt x="4039" y="3678"/>
                    </a:cubicBezTo>
                    <a:cubicBezTo>
                      <a:pt x="4002" y="3678"/>
                      <a:pt x="3964" y="3676"/>
                      <a:pt x="3924" y="3672"/>
                    </a:cubicBezTo>
                    <a:lnTo>
                      <a:pt x="3924" y="3672"/>
                    </a:lnTo>
                    <a:cubicBezTo>
                      <a:pt x="3955" y="4262"/>
                      <a:pt x="4451" y="3890"/>
                      <a:pt x="4467" y="4448"/>
                    </a:cubicBezTo>
                    <a:cubicBezTo>
                      <a:pt x="3257" y="5223"/>
                      <a:pt x="3350" y="6356"/>
                      <a:pt x="1861" y="6805"/>
                    </a:cubicBezTo>
                    <a:lnTo>
                      <a:pt x="2823" y="7581"/>
                    </a:lnTo>
                    <a:cubicBezTo>
                      <a:pt x="1861" y="9597"/>
                      <a:pt x="1396" y="12079"/>
                      <a:pt x="0" y="13583"/>
                    </a:cubicBezTo>
                    <a:cubicBezTo>
                      <a:pt x="529" y="13541"/>
                      <a:pt x="921" y="13231"/>
                      <a:pt x="1324" y="13231"/>
                    </a:cubicBezTo>
                    <a:cubicBezTo>
                      <a:pt x="1511" y="13231"/>
                      <a:pt x="1701" y="13298"/>
                      <a:pt x="1908" y="13490"/>
                    </a:cubicBezTo>
                    <a:cubicBezTo>
                      <a:pt x="2094" y="14607"/>
                      <a:pt x="1117" y="15677"/>
                      <a:pt x="1644" y="16747"/>
                    </a:cubicBezTo>
                    <a:cubicBezTo>
                      <a:pt x="962" y="17352"/>
                      <a:pt x="0" y="18515"/>
                      <a:pt x="16" y="19074"/>
                    </a:cubicBezTo>
                    <a:cubicBezTo>
                      <a:pt x="744" y="18314"/>
                      <a:pt x="2140" y="18158"/>
                      <a:pt x="2482" y="17042"/>
                    </a:cubicBezTo>
                    <a:cubicBezTo>
                      <a:pt x="2517" y="16912"/>
                      <a:pt x="2586" y="16860"/>
                      <a:pt x="2666" y="16860"/>
                    </a:cubicBezTo>
                    <a:cubicBezTo>
                      <a:pt x="2864" y="16860"/>
                      <a:pt x="3135" y="17176"/>
                      <a:pt x="3179" y="17429"/>
                    </a:cubicBezTo>
                    <a:cubicBezTo>
                      <a:pt x="4668" y="18251"/>
                      <a:pt x="2575" y="19446"/>
                      <a:pt x="2714" y="20345"/>
                    </a:cubicBezTo>
                    <a:cubicBezTo>
                      <a:pt x="2816" y="20414"/>
                      <a:pt x="2923" y="20445"/>
                      <a:pt x="3029" y="20445"/>
                    </a:cubicBezTo>
                    <a:cubicBezTo>
                      <a:pt x="3568" y="20445"/>
                      <a:pt x="4102" y="19656"/>
                      <a:pt x="4064" y="19074"/>
                    </a:cubicBezTo>
                    <a:cubicBezTo>
                      <a:pt x="4220" y="18997"/>
                      <a:pt x="4357" y="18964"/>
                      <a:pt x="4479" y="18964"/>
                    </a:cubicBezTo>
                    <a:cubicBezTo>
                      <a:pt x="5179" y="18964"/>
                      <a:pt x="5424" y="20022"/>
                      <a:pt x="6153" y="20022"/>
                    </a:cubicBezTo>
                    <a:cubicBezTo>
                      <a:pt x="6175" y="20022"/>
                      <a:pt x="6197" y="20021"/>
                      <a:pt x="6219" y="20020"/>
                    </a:cubicBezTo>
                    <a:lnTo>
                      <a:pt x="6219" y="20020"/>
                    </a:lnTo>
                    <a:cubicBezTo>
                      <a:pt x="6235" y="20655"/>
                      <a:pt x="6049" y="21183"/>
                      <a:pt x="5770" y="21726"/>
                    </a:cubicBezTo>
                    <a:cubicBezTo>
                      <a:pt x="5886" y="21775"/>
                      <a:pt x="5986" y="21797"/>
                      <a:pt x="6073" y="21797"/>
                    </a:cubicBezTo>
                    <a:cubicBezTo>
                      <a:pt x="6613" y="21797"/>
                      <a:pt x="6661" y="20952"/>
                      <a:pt x="7088" y="20578"/>
                    </a:cubicBezTo>
                    <a:cubicBezTo>
                      <a:pt x="7383" y="20687"/>
                      <a:pt x="7848" y="20888"/>
                      <a:pt x="7801" y="21105"/>
                    </a:cubicBezTo>
                    <a:cubicBezTo>
                      <a:pt x="7290" y="21400"/>
                      <a:pt x="6917" y="21819"/>
                      <a:pt x="6933" y="22393"/>
                    </a:cubicBezTo>
                    <a:cubicBezTo>
                      <a:pt x="7094" y="22458"/>
                      <a:pt x="7228" y="22487"/>
                      <a:pt x="7340" y="22487"/>
                    </a:cubicBezTo>
                    <a:cubicBezTo>
                      <a:pt x="8190" y="22487"/>
                      <a:pt x="7809" y="20833"/>
                      <a:pt x="8685" y="20764"/>
                    </a:cubicBezTo>
                    <a:lnTo>
                      <a:pt x="8685" y="20764"/>
                    </a:lnTo>
                    <a:cubicBezTo>
                      <a:pt x="8096" y="22858"/>
                      <a:pt x="10717" y="21384"/>
                      <a:pt x="10360" y="23277"/>
                    </a:cubicBezTo>
                    <a:cubicBezTo>
                      <a:pt x="10640" y="22734"/>
                      <a:pt x="10360" y="22005"/>
                      <a:pt x="10857" y="21415"/>
                    </a:cubicBezTo>
                    <a:cubicBezTo>
                      <a:pt x="11927" y="21881"/>
                      <a:pt x="11880" y="24300"/>
                      <a:pt x="13648" y="24672"/>
                    </a:cubicBezTo>
                    <a:cubicBezTo>
                      <a:pt x="13681" y="24681"/>
                      <a:pt x="13712" y="24685"/>
                      <a:pt x="13742" y="24685"/>
                    </a:cubicBezTo>
                    <a:cubicBezTo>
                      <a:pt x="14046" y="24685"/>
                      <a:pt x="14255" y="24296"/>
                      <a:pt x="14579" y="24254"/>
                    </a:cubicBezTo>
                    <a:cubicBezTo>
                      <a:pt x="15417" y="24533"/>
                      <a:pt x="15618" y="25370"/>
                      <a:pt x="15587" y="26084"/>
                    </a:cubicBezTo>
                    <a:lnTo>
                      <a:pt x="16828" y="26316"/>
                    </a:lnTo>
                    <a:cubicBezTo>
                      <a:pt x="16626" y="26859"/>
                      <a:pt x="16363" y="27464"/>
                      <a:pt x="16595" y="28007"/>
                    </a:cubicBezTo>
                    <a:cubicBezTo>
                      <a:pt x="16799" y="28133"/>
                      <a:pt x="16998" y="28182"/>
                      <a:pt x="17193" y="28182"/>
                    </a:cubicBezTo>
                    <a:cubicBezTo>
                      <a:pt x="17894" y="28182"/>
                      <a:pt x="18556" y="27549"/>
                      <a:pt x="19254" y="27549"/>
                    </a:cubicBezTo>
                    <a:cubicBezTo>
                      <a:pt x="19415" y="27549"/>
                      <a:pt x="19578" y="27583"/>
                      <a:pt x="19744" y="27666"/>
                    </a:cubicBezTo>
                    <a:cubicBezTo>
                      <a:pt x="20162" y="27092"/>
                      <a:pt x="19046" y="27278"/>
                      <a:pt x="19247" y="26751"/>
                    </a:cubicBezTo>
                    <a:cubicBezTo>
                      <a:pt x="19201" y="26037"/>
                      <a:pt x="21574" y="25665"/>
                      <a:pt x="21651" y="24362"/>
                    </a:cubicBezTo>
                    <a:cubicBezTo>
                      <a:pt x="21822" y="24199"/>
                      <a:pt x="21972" y="24133"/>
                      <a:pt x="22108" y="24133"/>
                    </a:cubicBezTo>
                    <a:cubicBezTo>
                      <a:pt x="22551" y="24133"/>
                      <a:pt x="22849" y="24834"/>
                      <a:pt x="23264" y="25107"/>
                    </a:cubicBezTo>
                    <a:cubicBezTo>
                      <a:pt x="22908" y="25929"/>
                      <a:pt x="22039" y="25929"/>
                      <a:pt x="21496" y="26518"/>
                    </a:cubicBezTo>
                    <a:lnTo>
                      <a:pt x="22753" y="26316"/>
                    </a:lnTo>
                    <a:cubicBezTo>
                      <a:pt x="23812" y="26415"/>
                      <a:pt x="23405" y="27801"/>
                      <a:pt x="24203" y="27801"/>
                    </a:cubicBezTo>
                    <a:cubicBezTo>
                      <a:pt x="24281" y="27801"/>
                      <a:pt x="24370" y="27788"/>
                      <a:pt x="24474" y="27759"/>
                    </a:cubicBezTo>
                    <a:cubicBezTo>
                      <a:pt x="24519" y="27550"/>
                      <a:pt x="24477" y="27340"/>
                      <a:pt x="24585" y="27187"/>
                    </a:cubicBezTo>
                    <a:lnTo>
                      <a:pt x="24585" y="27187"/>
                    </a:lnTo>
                    <a:cubicBezTo>
                      <a:pt x="24485" y="27320"/>
                      <a:pt x="24368" y="27471"/>
                      <a:pt x="24225" y="27471"/>
                    </a:cubicBezTo>
                    <a:cubicBezTo>
                      <a:pt x="24172" y="27471"/>
                      <a:pt x="24116" y="27450"/>
                      <a:pt x="24055" y="27402"/>
                    </a:cubicBezTo>
                    <a:cubicBezTo>
                      <a:pt x="23931" y="26782"/>
                      <a:pt x="24614" y="26472"/>
                      <a:pt x="24660" y="26316"/>
                    </a:cubicBezTo>
                    <a:lnTo>
                      <a:pt x="24660" y="26316"/>
                    </a:lnTo>
                    <a:cubicBezTo>
                      <a:pt x="24970" y="26921"/>
                      <a:pt x="24428" y="27588"/>
                      <a:pt x="24831" y="27867"/>
                    </a:cubicBezTo>
                    <a:lnTo>
                      <a:pt x="25001" y="26766"/>
                    </a:lnTo>
                    <a:cubicBezTo>
                      <a:pt x="25157" y="28240"/>
                      <a:pt x="26056" y="30240"/>
                      <a:pt x="26614" y="31155"/>
                    </a:cubicBezTo>
                    <a:cubicBezTo>
                      <a:pt x="26242" y="29263"/>
                      <a:pt x="25684" y="27076"/>
                      <a:pt x="24350" y="25805"/>
                    </a:cubicBezTo>
                    <a:cubicBezTo>
                      <a:pt x="22427" y="25029"/>
                      <a:pt x="24273" y="23525"/>
                      <a:pt x="24288" y="22315"/>
                    </a:cubicBezTo>
                    <a:cubicBezTo>
                      <a:pt x="23497" y="22206"/>
                      <a:pt x="23233" y="21555"/>
                      <a:pt x="23342" y="20811"/>
                    </a:cubicBezTo>
                    <a:cubicBezTo>
                      <a:pt x="23504" y="20676"/>
                      <a:pt x="23638" y="20622"/>
                      <a:pt x="23753" y="20622"/>
                    </a:cubicBezTo>
                    <a:cubicBezTo>
                      <a:pt x="24186" y="20622"/>
                      <a:pt x="24356" y="21371"/>
                      <a:pt x="24736" y="21371"/>
                    </a:cubicBezTo>
                    <a:cubicBezTo>
                      <a:pt x="24838" y="21371"/>
                      <a:pt x="24954" y="21318"/>
                      <a:pt x="25095" y="21183"/>
                    </a:cubicBezTo>
                    <a:cubicBezTo>
                      <a:pt x="24521" y="20640"/>
                      <a:pt x="24040" y="20299"/>
                      <a:pt x="23388" y="19880"/>
                    </a:cubicBezTo>
                    <a:lnTo>
                      <a:pt x="22846" y="16049"/>
                    </a:lnTo>
                    <a:lnTo>
                      <a:pt x="22846" y="16049"/>
                    </a:lnTo>
                    <a:cubicBezTo>
                      <a:pt x="22886" y="16057"/>
                      <a:pt x="22926" y="16061"/>
                      <a:pt x="22965" y="16061"/>
                    </a:cubicBezTo>
                    <a:cubicBezTo>
                      <a:pt x="23441" y="16061"/>
                      <a:pt x="23832" y="15485"/>
                      <a:pt x="23761" y="15041"/>
                    </a:cubicBezTo>
                    <a:lnTo>
                      <a:pt x="23761" y="15041"/>
                    </a:lnTo>
                    <a:cubicBezTo>
                      <a:pt x="23480" y="15085"/>
                      <a:pt x="23223" y="15117"/>
                      <a:pt x="22977" y="15117"/>
                    </a:cubicBezTo>
                    <a:cubicBezTo>
                      <a:pt x="22446" y="15117"/>
                      <a:pt x="21964" y="14970"/>
                      <a:pt x="21403" y="14483"/>
                    </a:cubicBezTo>
                    <a:cubicBezTo>
                      <a:pt x="21372" y="13909"/>
                      <a:pt x="20659" y="13521"/>
                      <a:pt x="21326" y="13133"/>
                    </a:cubicBezTo>
                    <a:lnTo>
                      <a:pt x="21326" y="13133"/>
                    </a:lnTo>
                    <a:cubicBezTo>
                      <a:pt x="21580" y="13232"/>
                      <a:pt x="21834" y="13498"/>
                      <a:pt x="22135" y="13498"/>
                    </a:cubicBezTo>
                    <a:cubicBezTo>
                      <a:pt x="22165" y="13498"/>
                      <a:pt x="22195" y="13496"/>
                      <a:pt x="22225" y="13490"/>
                    </a:cubicBezTo>
                    <a:cubicBezTo>
                      <a:pt x="20659" y="11582"/>
                      <a:pt x="21062" y="8760"/>
                      <a:pt x="19465" y="6728"/>
                    </a:cubicBezTo>
                    <a:cubicBezTo>
                      <a:pt x="19728" y="6107"/>
                      <a:pt x="20969" y="6340"/>
                      <a:pt x="20705" y="5518"/>
                    </a:cubicBezTo>
                    <a:lnTo>
                      <a:pt x="20705" y="5518"/>
                    </a:lnTo>
                    <a:cubicBezTo>
                      <a:pt x="20508" y="5574"/>
                      <a:pt x="20319" y="5598"/>
                      <a:pt x="20138" y="5598"/>
                    </a:cubicBezTo>
                    <a:cubicBezTo>
                      <a:pt x="19763" y="5598"/>
                      <a:pt x="19422" y="5494"/>
                      <a:pt x="19108" y="5348"/>
                    </a:cubicBezTo>
                    <a:cubicBezTo>
                      <a:pt x="18643" y="4277"/>
                      <a:pt x="17262" y="3579"/>
                      <a:pt x="17092" y="2540"/>
                    </a:cubicBezTo>
                    <a:cubicBezTo>
                      <a:pt x="16975" y="2573"/>
                      <a:pt x="16869" y="2587"/>
                      <a:pt x="16770" y="2587"/>
                    </a:cubicBezTo>
                    <a:cubicBezTo>
                      <a:pt x="15945" y="2587"/>
                      <a:pt x="15682" y="1562"/>
                      <a:pt x="14731" y="1562"/>
                    </a:cubicBezTo>
                    <a:cubicBezTo>
                      <a:pt x="14663" y="1562"/>
                      <a:pt x="14592" y="1568"/>
                      <a:pt x="14517" y="1579"/>
                    </a:cubicBezTo>
                    <a:cubicBezTo>
                      <a:pt x="14207" y="1424"/>
                      <a:pt x="14595" y="1082"/>
                      <a:pt x="14269" y="850"/>
                    </a:cubicBezTo>
                    <a:cubicBezTo>
                      <a:pt x="13217" y="619"/>
                      <a:pt x="11524" y="1"/>
                      <a:pt x="9983"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18" name="Google Shape;918;p31"/>
              <p:cNvSpPr/>
              <p:nvPr/>
            </p:nvSpPr>
            <p:spPr>
              <a:xfrm>
                <a:off x="4676775" y="1262850"/>
                <a:ext cx="37250" cy="24350"/>
              </a:xfrm>
              <a:custGeom>
                <a:avLst/>
                <a:gdLst/>
                <a:ahLst/>
                <a:cxnLst/>
                <a:rect l="l" t="t" r="r" b="b"/>
                <a:pathLst>
                  <a:path w="1490" h="974" extrusionOk="0">
                    <a:moveTo>
                      <a:pt x="422" y="0"/>
                    </a:moveTo>
                    <a:cubicBezTo>
                      <a:pt x="265" y="0"/>
                      <a:pt x="117" y="69"/>
                      <a:pt x="1" y="251"/>
                    </a:cubicBezTo>
                    <a:cubicBezTo>
                      <a:pt x="193" y="663"/>
                      <a:pt x="324" y="965"/>
                      <a:pt x="781" y="965"/>
                    </a:cubicBezTo>
                    <a:cubicBezTo>
                      <a:pt x="841" y="965"/>
                      <a:pt x="906" y="960"/>
                      <a:pt x="978" y="949"/>
                    </a:cubicBezTo>
                    <a:cubicBezTo>
                      <a:pt x="1002" y="966"/>
                      <a:pt x="1032" y="974"/>
                      <a:pt x="1064" y="974"/>
                    </a:cubicBezTo>
                    <a:cubicBezTo>
                      <a:pt x="1239" y="974"/>
                      <a:pt x="1489" y="743"/>
                      <a:pt x="1319" y="468"/>
                    </a:cubicBezTo>
                    <a:cubicBezTo>
                      <a:pt x="1110" y="291"/>
                      <a:pt x="746" y="0"/>
                      <a:pt x="422"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19" name="Google Shape;919;p31"/>
              <p:cNvSpPr/>
              <p:nvPr/>
            </p:nvSpPr>
            <p:spPr>
              <a:xfrm>
                <a:off x="4739600" y="1433900"/>
                <a:ext cx="120225" cy="116775"/>
              </a:xfrm>
              <a:custGeom>
                <a:avLst/>
                <a:gdLst/>
                <a:ahLst/>
                <a:cxnLst/>
                <a:rect l="l" t="t" r="r" b="b"/>
                <a:pathLst>
                  <a:path w="4809" h="4671" extrusionOk="0">
                    <a:moveTo>
                      <a:pt x="1225" y="1"/>
                    </a:moveTo>
                    <a:cubicBezTo>
                      <a:pt x="0" y="2032"/>
                      <a:pt x="2420" y="3366"/>
                      <a:pt x="3738" y="4514"/>
                    </a:cubicBezTo>
                    <a:cubicBezTo>
                      <a:pt x="3811" y="4623"/>
                      <a:pt x="3961" y="4670"/>
                      <a:pt x="4119" y="4670"/>
                    </a:cubicBezTo>
                    <a:cubicBezTo>
                      <a:pt x="4367" y="4670"/>
                      <a:pt x="4634" y="4554"/>
                      <a:pt x="4653" y="4374"/>
                    </a:cubicBezTo>
                    <a:cubicBezTo>
                      <a:pt x="4808" y="3087"/>
                      <a:pt x="3149" y="2978"/>
                      <a:pt x="2435" y="2094"/>
                    </a:cubicBezTo>
                    <a:cubicBezTo>
                      <a:pt x="2327" y="1334"/>
                      <a:pt x="1939" y="249"/>
                      <a:pt x="1225"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20" name="Google Shape;920;p31"/>
              <p:cNvSpPr/>
              <p:nvPr/>
            </p:nvSpPr>
            <p:spPr>
              <a:xfrm>
                <a:off x="4200500" y="1612050"/>
                <a:ext cx="21175" cy="13800"/>
              </a:xfrm>
              <a:custGeom>
                <a:avLst/>
                <a:gdLst/>
                <a:ahLst/>
                <a:cxnLst/>
                <a:rect l="l" t="t" r="r" b="b"/>
                <a:pathLst>
                  <a:path w="847" h="552" extrusionOk="0">
                    <a:moveTo>
                      <a:pt x="541" y="0"/>
                    </a:moveTo>
                    <a:cubicBezTo>
                      <a:pt x="1" y="0"/>
                      <a:pt x="846" y="407"/>
                      <a:pt x="130" y="536"/>
                    </a:cubicBezTo>
                    <a:cubicBezTo>
                      <a:pt x="156" y="547"/>
                      <a:pt x="184" y="551"/>
                      <a:pt x="214" y="551"/>
                    </a:cubicBezTo>
                    <a:cubicBezTo>
                      <a:pt x="456" y="551"/>
                      <a:pt x="800" y="243"/>
                      <a:pt x="704" y="9"/>
                    </a:cubicBezTo>
                    <a:cubicBezTo>
                      <a:pt x="639" y="3"/>
                      <a:pt x="585" y="0"/>
                      <a:pt x="541"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21" name="Google Shape;921;p31"/>
              <p:cNvSpPr/>
              <p:nvPr/>
            </p:nvSpPr>
            <p:spPr>
              <a:xfrm>
                <a:off x="4439375" y="1679950"/>
                <a:ext cx="22900" cy="20350"/>
              </a:xfrm>
              <a:custGeom>
                <a:avLst/>
                <a:gdLst/>
                <a:ahLst/>
                <a:cxnLst/>
                <a:rect l="l" t="t" r="r" b="b"/>
                <a:pathLst>
                  <a:path w="916" h="814" extrusionOk="0">
                    <a:moveTo>
                      <a:pt x="201" y="1"/>
                    </a:moveTo>
                    <a:cubicBezTo>
                      <a:pt x="171" y="1"/>
                      <a:pt x="141" y="3"/>
                      <a:pt x="113" y="7"/>
                    </a:cubicBezTo>
                    <a:cubicBezTo>
                      <a:pt x="153" y="179"/>
                      <a:pt x="1" y="589"/>
                      <a:pt x="158" y="589"/>
                    </a:cubicBezTo>
                    <a:cubicBezTo>
                      <a:pt x="185" y="589"/>
                      <a:pt x="221" y="577"/>
                      <a:pt x="268" y="550"/>
                    </a:cubicBezTo>
                    <a:lnTo>
                      <a:pt x="439" y="317"/>
                    </a:lnTo>
                    <a:lnTo>
                      <a:pt x="439" y="317"/>
                    </a:lnTo>
                    <a:cubicBezTo>
                      <a:pt x="529" y="362"/>
                      <a:pt x="575" y="697"/>
                      <a:pt x="411" y="803"/>
                    </a:cubicBezTo>
                    <a:lnTo>
                      <a:pt x="411" y="803"/>
                    </a:lnTo>
                    <a:lnTo>
                      <a:pt x="718" y="628"/>
                    </a:lnTo>
                    <a:cubicBezTo>
                      <a:pt x="915" y="206"/>
                      <a:pt x="500" y="1"/>
                      <a:pt x="201" y="1"/>
                    </a:cubicBezTo>
                    <a:close/>
                    <a:moveTo>
                      <a:pt x="411" y="803"/>
                    </a:moveTo>
                    <a:lnTo>
                      <a:pt x="393" y="814"/>
                    </a:lnTo>
                    <a:cubicBezTo>
                      <a:pt x="399" y="810"/>
                      <a:pt x="405" y="807"/>
                      <a:pt x="411" y="803"/>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22" name="Google Shape;922;p31"/>
              <p:cNvSpPr/>
              <p:nvPr/>
            </p:nvSpPr>
            <p:spPr>
              <a:xfrm>
                <a:off x="4422800" y="1712675"/>
                <a:ext cx="32600" cy="41900"/>
              </a:xfrm>
              <a:custGeom>
                <a:avLst/>
                <a:gdLst/>
                <a:ahLst/>
                <a:cxnLst/>
                <a:rect l="l" t="t" r="r" b="b"/>
                <a:pathLst>
                  <a:path w="1304" h="1676" extrusionOk="0">
                    <a:moveTo>
                      <a:pt x="1211" y="1"/>
                    </a:moveTo>
                    <a:lnTo>
                      <a:pt x="621" y="1288"/>
                    </a:lnTo>
                    <a:lnTo>
                      <a:pt x="420" y="823"/>
                    </a:lnTo>
                    <a:cubicBezTo>
                      <a:pt x="420" y="1257"/>
                      <a:pt x="1" y="1319"/>
                      <a:pt x="420" y="1676"/>
                    </a:cubicBezTo>
                    <a:cubicBezTo>
                      <a:pt x="854" y="1335"/>
                      <a:pt x="1304" y="606"/>
                      <a:pt x="1211"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23" name="Google Shape;923;p31"/>
              <p:cNvSpPr/>
              <p:nvPr/>
            </p:nvSpPr>
            <p:spPr>
              <a:xfrm>
                <a:off x="4377825" y="1732850"/>
                <a:ext cx="6225" cy="17075"/>
              </a:xfrm>
              <a:custGeom>
                <a:avLst/>
                <a:gdLst/>
                <a:ahLst/>
                <a:cxnLst/>
                <a:rect l="l" t="t" r="r" b="b"/>
                <a:pathLst>
                  <a:path w="249" h="683" extrusionOk="0">
                    <a:moveTo>
                      <a:pt x="78" y="0"/>
                    </a:moveTo>
                    <a:lnTo>
                      <a:pt x="1" y="435"/>
                    </a:lnTo>
                    <a:lnTo>
                      <a:pt x="63" y="357"/>
                    </a:lnTo>
                    <a:lnTo>
                      <a:pt x="249" y="683"/>
                    </a:lnTo>
                    <a:lnTo>
                      <a:pt x="78" y="0"/>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24" name="Google Shape;924;p31"/>
              <p:cNvSpPr/>
              <p:nvPr/>
            </p:nvSpPr>
            <p:spPr>
              <a:xfrm>
                <a:off x="4367450" y="1760225"/>
                <a:ext cx="14175" cy="20000"/>
              </a:xfrm>
              <a:custGeom>
                <a:avLst/>
                <a:gdLst/>
                <a:ahLst/>
                <a:cxnLst/>
                <a:rect l="l" t="t" r="r" b="b"/>
                <a:pathLst>
                  <a:path w="567" h="800" extrusionOk="0">
                    <a:moveTo>
                      <a:pt x="382" y="1"/>
                    </a:moveTo>
                    <a:cubicBezTo>
                      <a:pt x="0" y="1"/>
                      <a:pt x="107" y="800"/>
                      <a:pt x="346" y="800"/>
                    </a:cubicBezTo>
                    <a:cubicBezTo>
                      <a:pt x="373" y="800"/>
                      <a:pt x="401" y="789"/>
                      <a:pt x="431" y="767"/>
                    </a:cubicBezTo>
                    <a:cubicBezTo>
                      <a:pt x="566" y="497"/>
                      <a:pt x="431" y="50"/>
                      <a:pt x="496" y="21"/>
                    </a:cubicBezTo>
                    <a:lnTo>
                      <a:pt x="496" y="21"/>
                    </a:lnTo>
                    <a:cubicBezTo>
                      <a:pt x="510" y="26"/>
                      <a:pt x="525" y="31"/>
                      <a:pt x="540" y="38"/>
                    </a:cubicBezTo>
                    <a:cubicBezTo>
                      <a:pt x="524" y="25"/>
                      <a:pt x="512" y="20"/>
                      <a:pt x="503" y="20"/>
                    </a:cubicBezTo>
                    <a:cubicBezTo>
                      <a:pt x="501" y="20"/>
                      <a:pt x="498" y="20"/>
                      <a:pt x="496" y="21"/>
                    </a:cubicBezTo>
                    <a:lnTo>
                      <a:pt x="496" y="21"/>
                    </a:lnTo>
                    <a:cubicBezTo>
                      <a:pt x="454" y="7"/>
                      <a:pt x="416" y="1"/>
                      <a:pt x="382"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25" name="Google Shape;925;p31"/>
              <p:cNvSpPr/>
              <p:nvPr/>
            </p:nvSpPr>
            <p:spPr>
              <a:xfrm>
                <a:off x="4598825" y="1811950"/>
                <a:ext cx="22525" cy="23875"/>
              </a:xfrm>
              <a:custGeom>
                <a:avLst/>
                <a:gdLst/>
                <a:ahLst/>
                <a:cxnLst/>
                <a:rect l="l" t="t" r="r" b="b"/>
                <a:pathLst>
                  <a:path w="901" h="955" extrusionOk="0">
                    <a:moveTo>
                      <a:pt x="436" y="0"/>
                    </a:moveTo>
                    <a:cubicBezTo>
                      <a:pt x="451" y="202"/>
                      <a:pt x="668" y="590"/>
                      <a:pt x="311" y="652"/>
                    </a:cubicBezTo>
                    <a:lnTo>
                      <a:pt x="79" y="481"/>
                    </a:lnTo>
                    <a:lnTo>
                      <a:pt x="79" y="481"/>
                    </a:lnTo>
                    <a:cubicBezTo>
                      <a:pt x="1" y="625"/>
                      <a:pt x="273" y="954"/>
                      <a:pt x="482" y="954"/>
                    </a:cubicBezTo>
                    <a:cubicBezTo>
                      <a:pt x="521" y="954"/>
                      <a:pt x="559" y="943"/>
                      <a:pt x="591" y="915"/>
                    </a:cubicBezTo>
                    <a:cubicBezTo>
                      <a:pt x="544" y="636"/>
                      <a:pt x="901" y="156"/>
                      <a:pt x="436"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26" name="Google Shape;926;p31"/>
              <p:cNvSpPr/>
              <p:nvPr/>
            </p:nvSpPr>
            <p:spPr>
              <a:xfrm>
                <a:off x="4625250" y="1866250"/>
                <a:ext cx="20150" cy="21850"/>
              </a:xfrm>
              <a:custGeom>
                <a:avLst/>
                <a:gdLst/>
                <a:ahLst/>
                <a:cxnLst/>
                <a:rect l="l" t="t" r="r" b="b"/>
                <a:pathLst>
                  <a:path w="806" h="874" extrusionOk="0">
                    <a:moveTo>
                      <a:pt x="334" y="0"/>
                    </a:moveTo>
                    <a:cubicBezTo>
                      <a:pt x="241" y="0"/>
                      <a:pt x="139" y="66"/>
                      <a:pt x="30" y="232"/>
                    </a:cubicBezTo>
                    <a:cubicBezTo>
                      <a:pt x="1" y="451"/>
                      <a:pt x="136" y="874"/>
                      <a:pt x="486" y="874"/>
                    </a:cubicBezTo>
                    <a:cubicBezTo>
                      <a:pt x="509" y="874"/>
                      <a:pt x="532" y="872"/>
                      <a:pt x="557" y="868"/>
                    </a:cubicBezTo>
                    <a:lnTo>
                      <a:pt x="805" y="620"/>
                    </a:lnTo>
                    <a:cubicBezTo>
                      <a:pt x="709" y="340"/>
                      <a:pt x="544" y="0"/>
                      <a:pt x="334"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927" name="Google Shape;927;p31"/>
            <p:cNvSpPr/>
            <p:nvPr/>
          </p:nvSpPr>
          <p:spPr>
            <a:xfrm>
              <a:off x="4576663" y="1243175"/>
              <a:ext cx="1308600" cy="1276800"/>
            </a:xfrm>
            <a:prstGeom prst="arc">
              <a:avLst>
                <a:gd name="adj1" fmla="val 10780397"/>
                <a:gd name="adj2" fmla="val 19331255"/>
              </a:avLst>
            </a:prstGeom>
            <a:noFill/>
            <a:ln w="19050" cap="flat" cmpd="sng">
              <a:solidFill>
                <a:schemeClr val="dk1"/>
              </a:solidFill>
              <a:prstDash val="solid"/>
              <a:round/>
              <a:headEnd type="none" w="sm" len="sm"/>
              <a:tailEnd type="diamond" w="sm" len="sm"/>
            </a:ln>
          </p:spPr>
          <p:txBody>
            <a:bodyPr spcFirstLastPara="1" wrap="square" lIns="121900" tIns="121900" rIns="121900" bIns="121900" anchor="ctr" anchorCtr="0">
              <a:noAutofit/>
            </a:bodyPr>
            <a:lstStyle/>
            <a:p>
              <a:pPr defTabSz="1219170">
                <a:buClr>
                  <a:srgbClr val="000000"/>
                </a:buClr>
              </a:pPr>
              <a:endParaRPr sz="1867" kern="0">
                <a:solidFill>
                  <a:srgbClr val="455A64"/>
                </a:solidFill>
                <a:latin typeface="Arial"/>
                <a:cs typeface="Arial"/>
                <a:sym typeface="Arial"/>
              </a:endParaRPr>
            </a:p>
          </p:txBody>
        </p:sp>
        <p:sp>
          <p:nvSpPr>
            <p:cNvPr id="928" name="Google Shape;928;p31"/>
            <p:cNvSpPr txBox="1"/>
            <p:nvPr/>
          </p:nvSpPr>
          <p:spPr>
            <a:xfrm>
              <a:off x="4227421" y="2018294"/>
              <a:ext cx="689100" cy="402600"/>
            </a:xfrm>
            <a:prstGeom prst="rect">
              <a:avLst/>
            </a:prstGeom>
            <a:noFill/>
            <a:ln>
              <a:noFill/>
            </a:ln>
          </p:spPr>
          <p:txBody>
            <a:bodyPr spcFirstLastPara="1" wrap="square" lIns="121900" tIns="121900" rIns="121900" bIns="121900" anchor="ctr" anchorCtr="0">
              <a:noAutofit/>
            </a:bodyPr>
            <a:lstStyle/>
            <a:p>
              <a:pPr algn="ctr" defTabSz="1219170">
                <a:buClr>
                  <a:srgbClr val="000000"/>
                </a:buClr>
              </a:pPr>
              <a:r>
                <a:rPr lang="en" sz="3333" kern="0">
                  <a:solidFill>
                    <a:srgbClr val="233C4F"/>
                  </a:solidFill>
                  <a:latin typeface="Lobster"/>
                  <a:ea typeface="Lobster"/>
                  <a:cs typeface="Lobster"/>
                  <a:sym typeface="Lobster"/>
                </a:rPr>
                <a:t>03</a:t>
              </a:r>
              <a:endParaRPr sz="3333" kern="0">
                <a:solidFill>
                  <a:srgbClr val="233C4F"/>
                </a:solidFill>
                <a:latin typeface="Lobster"/>
                <a:ea typeface="Lobster"/>
                <a:cs typeface="Lobster"/>
                <a:sym typeface="Lobster"/>
              </a:endParaRPr>
            </a:p>
          </p:txBody>
        </p:sp>
      </p:grpSp>
      <p:grpSp>
        <p:nvGrpSpPr>
          <p:cNvPr id="929" name="Google Shape;929;p31"/>
          <p:cNvGrpSpPr/>
          <p:nvPr/>
        </p:nvGrpSpPr>
        <p:grpSpPr>
          <a:xfrm>
            <a:off x="7214911" y="2973533"/>
            <a:ext cx="1940800" cy="2264000"/>
            <a:chOff x="5411183" y="2230150"/>
            <a:chExt cx="1455600" cy="1698000"/>
          </a:xfrm>
        </p:grpSpPr>
        <p:cxnSp>
          <p:nvCxnSpPr>
            <p:cNvPr id="930" name="Google Shape;930;p31"/>
            <p:cNvCxnSpPr>
              <a:stCxn id="931" idx="2"/>
            </p:cNvCxnSpPr>
            <p:nvPr/>
          </p:nvCxnSpPr>
          <p:spPr>
            <a:xfrm>
              <a:off x="6138983" y="2638450"/>
              <a:ext cx="0" cy="1289700"/>
            </a:xfrm>
            <a:prstGeom prst="straightConnector1">
              <a:avLst/>
            </a:prstGeom>
            <a:noFill/>
            <a:ln w="19050" cap="flat" cmpd="sng">
              <a:solidFill>
                <a:schemeClr val="accent5"/>
              </a:solidFill>
              <a:prstDash val="solid"/>
              <a:round/>
              <a:headEnd type="none" w="med" len="med"/>
              <a:tailEnd type="diamond" w="med" len="med"/>
            </a:ln>
          </p:spPr>
        </p:cxnSp>
        <p:sp>
          <p:nvSpPr>
            <p:cNvPr id="931" name="Google Shape;931;p31"/>
            <p:cNvSpPr/>
            <p:nvPr/>
          </p:nvSpPr>
          <p:spPr>
            <a:xfrm>
              <a:off x="5411183" y="2230150"/>
              <a:ext cx="1455600" cy="408300"/>
            </a:xfrm>
            <a:prstGeom prst="roundRect">
              <a:avLst>
                <a:gd name="adj" fmla="val 0"/>
              </a:avLst>
            </a:pr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45A68"/>
                </a:buClr>
                <a:buSzPts val="1100"/>
              </a:pPr>
              <a:r>
                <a:rPr lang="en" sz="2667" b="1" kern="0" dirty="0">
                  <a:solidFill>
                    <a:srgbClr val="233C4F"/>
                  </a:solidFill>
                  <a:latin typeface="Poppins"/>
                  <a:ea typeface="Poppins"/>
                  <a:cs typeface="Poppins"/>
                  <a:sym typeface="Poppins"/>
                </a:rPr>
                <a:t>1985</a:t>
              </a:r>
              <a:endParaRPr sz="2667" b="1" kern="0" dirty="0">
                <a:solidFill>
                  <a:srgbClr val="233C4F"/>
                </a:solidFill>
                <a:latin typeface="Poppins"/>
                <a:ea typeface="Poppins"/>
                <a:cs typeface="Poppins"/>
                <a:sym typeface="Poppins"/>
              </a:endParaRPr>
            </a:p>
          </p:txBody>
        </p:sp>
      </p:grpSp>
      <p:sp>
        <p:nvSpPr>
          <p:cNvPr id="932" name="Google Shape;932;p31"/>
          <p:cNvSpPr txBox="1"/>
          <p:nvPr/>
        </p:nvSpPr>
        <p:spPr>
          <a:xfrm>
            <a:off x="7214903" y="5327000"/>
            <a:ext cx="1940800" cy="842800"/>
          </a:xfrm>
          <a:prstGeom prst="rect">
            <a:avLst/>
          </a:prstGeom>
          <a:noFill/>
          <a:ln>
            <a:noFill/>
          </a:ln>
        </p:spPr>
        <p:txBody>
          <a:bodyPr spcFirstLastPara="1" wrap="square" lIns="121900" tIns="121900" rIns="121900" bIns="121900" anchor="ctr" anchorCtr="0">
            <a:noAutofit/>
          </a:bodyPr>
          <a:lstStyle/>
          <a:p>
            <a:pPr algn="ctr" defTabSz="1219170">
              <a:buClr>
                <a:srgbClr val="000000"/>
              </a:buClr>
            </a:pPr>
            <a:r>
              <a:rPr lang="en-US" sz="2667" kern="0" dirty="0" err="1">
                <a:solidFill>
                  <a:srgbClr val="5A3015"/>
                </a:solidFill>
                <a:latin typeface="Lobster" panose="020B0604020202020204" charset="0"/>
                <a:ea typeface="Poppins"/>
                <a:cs typeface="Poppins"/>
                <a:sym typeface="Poppins"/>
              </a:rPr>
              <a:t>Khối</a:t>
            </a:r>
            <a:r>
              <a:rPr lang="en-US" sz="2667" kern="0" dirty="0">
                <a:solidFill>
                  <a:srgbClr val="5A3015"/>
                </a:solidFill>
                <a:latin typeface="Lobster" panose="020B0604020202020204" charset="0"/>
                <a:ea typeface="Poppins"/>
                <a:cs typeface="Poppins"/>
                <a:sym typeface="Poppins"/>
              </a:rPr>
              <a:t> </a:t>
            </a:r>
            <a:r>
              <a:rPr lang="en-US" sz="2667" kern="0" dirty="0" err="1">
                <a:solidFill>
                  <a:srgbClr val="5A3015"/>
                </a:solidFill>
                <a:latin typeface="Lobster" panose="020B0604020202020204" charset="0"/>
                <a:ea typeface="Poppins"/>
                <a:cs typeface="Poppins"/>
                <a:sym typeface="Poppins"/>
              </a:rPr>
              <a:t>vuông</a:t>
            </a:r>
            <a:r>
              <a:rPr lang="en-US" sz="2667" kern="0" dirty="0">
                <a:solidFill>
                  <a:srgbClr val="5A3015"/>
                </a:solidFill>
                <a:latin typeface="Lobster" panose="020B0604020202020204" charset="0"/>
                <a:ea typeface="Poppins"/>
                <a:cs typeface="Poppins"/>
                <a:sym typeface="Poppins"/>
              </a:rPr>
              <a:t> </a:t>
            </a:r>
            <a:r>
              <a:rPr lang="en-US" sz="2667" kern="0" dirty="0" err="1">
                <a:solidFill>
                  <a:srgbClr val="5A3015"/>
                </a:solidFill>
                <a:latin typeface="Lobster" panose="020B0604020202020204" charset="0"/>
                <a:ea typeface="Poppins"/>
                <a:cs typeface="Poppins"/>
                <a:sym typeface="Poppins"/>
              </a:rPr>
              <a:t>rubic</a:t>
            </a:r>
            <a:endParaRPr sz="2667" kern="0" dirty="0">
              <a:solidFill>
                <a:srgbClr val="5A3015"/>
              </a:solidFill>
              <a:latin typeface="Lobster" panose="020B0604020202020204" charset="0"/>
              <a:ea typeface="Poppins"/>
              <a:cs typeface="Poppins"/>
              <a:sym typeface="Poppins"/>
            </a:endParaRPr>
          </a:p>
        </p:txBody>
      </p:sp>
      <p:grpSp>
        <p:nvGrpSpPr>
          <p:cNvPr id="933" name="Google Shape;933;p31"/>
          <p:cNvGrpSpPr/>
          <p:nvPr/>
        </p:nvGrpSpPr>
        <p:grpSpPr>
          <a:xfrm>
            <a:off x="7364504" y="1174634"/>
            <a:ext cx="2577067" cy="1985956"/>
            <a:chOff x="5523378" y="880975"/>
            <a:chExt cx="1932800" cy="1489467"/>
          </a:xfrm>
        </p:grpSpPr>
        <p:grpSp>
          <p:nvGrpSpPr>
            <p:cNvPr id="934" name="Google Shape;934;p31"/>
            <p:cNvGrpSpPr/>
            <p:nvPr/>
          </p:nvGrpSpPr>
          <p:grpSpPr>
            <a:xfrm rot="-154949" flipH="1">
              <a:off x="5647343" y="1563500"/>
              <a:ext cx="926096" cy="805776"/>
              <a:chOff x="4082775" y="914425"/>
              <a:chExt cx="777050" cy="973675"/>
            </a:xfrm>
          </p:grpSpPr>
          <p:sp>
            <p:nvSpPr>
              <p:cNvPr id="935" name="Google Shape;935;p31"/>
              <p:cNvSpPr/>
              <p:nvPr/>
            </p:nvSpPr>
            <p:spPr>
              <a:xfrm>
                <a:off x="4082775" y="914425"/>
                <a:ext cx="665375" cy="778900"/>
              </a:xfrm>
              <a:custGeom>
                <a:avLst/>
                <a:gdLst/>
                <a:ahLst/>
                <a:cxnLst/>
                <a:rect l="l" t="t" r="r" b="b"/>
                <a:pathLst>
                  <a:path w="26615" h="31156" extrusionOk="0">
                    <a:moveTo>
                      <a:pt x="24598" y="27170"/>
                    </a:moveTo>
                    <a:lnTo>
                      <a:pt x="24598" y="27170"/>
                    </a:lnTo>
                    <a:cubicBezTo>
                      <a:pt x="24594" y="27175"/>
                      <a:pt x="24589" y="27181"/>
                      <a:pt x="24585" y="27187"/>
                    </a:cubicBezTo>
                    <a:lnTo>
                      <a:pt x="24585" y="27187"/>
                    </a:lnTo>
                    <a:cubicBezTo>
                      <a:pt x="24590" y="27181"/>
                      <a:pt x="24594" y="27175"/>
                      <a:pt x="24598" y="27170"/>
                    </a:cubicBezTo>
                    <a:close/>
                    <a:moveTo>
                      <a:pt x="9983" y="1"/>
                    </a:moveTo>
                    <a:cubicBezTo>
                      <a:pt x="9865" y="1"/>
                      <a:pt x="9748" y="4"/>
                      <a:pt x="9631" y="12"/>
                    </a:cubicBezTo>
                    <a:cubicBezTo>
                      <a:pt x="9190" y="517"/>
                      <a:pt x="8635" y="807"/>
                      <a:pt x="8057" y="807"/>
                    </a:cubicBezTo>
                    <a:cubicBezTo>
                      <a:pt x="7782" y="807"/>
                      <a:pt x="7503" y="742"/>
                      <a:pt x="7227" y="602"/>
                    </a:cubicBezTo>
                    <a:lnTo>
                      <a:pt x="7227" y="602"/>
                    </a:lnTo>
                    <a:cubicBezTo>
                      <a:pt x="7440" y="1226"/>
                      <a:pt x="6821" y="1783"/>
                      <a:pt x="6162" y="1783"/>
                    </a:cubicBezTo>
                    <a:cubicBezTo>
                      <a:pt x="6052" y="1783"/>
                      <a:pt x="5940" y="1767"/>
                      <a:pt x="5832" y="1734"/>
                    </a:cubicBezTo>
                    <a:lnTo>
                      <a:pt x="5832" y="1734"/>
                    </a:lnTo>
                    <a:lnTo>
                      <a:pt x="6018" y="2494"/>
                    </a:lnTo>
                    <a:cubicBezTo>
                      <a:pt x="5915" y="2464"/>
                      <a:pt x="5824" y="2450"/>
                      <a:pt x="5742" y="2450"/>
                    </a:cubicBezTo>
                    <a:cubicBezTo>
                      <a:pt x="4963" y="2450"/>
                      <a:pt x="5030" y="3678"/>
                      <a:pt x="4039" y="3678"/>
                    </a:cubicBezTo>
                    <a:cubicBezTo>
                      <a:pt x="4002" y="3678"/>
                      <a:pt x="3964" y="3676"/>
                      <a:pt x="3924" y="3672"/>
                    </a:cubicBezTo>
                    <a:lnTo>
                      <a:pt x="3924" y="3672"/>
                    </a:lnTo>
                    <a:cubicBezTo>
                      <a:pt x="3955" y="4262"/>
                      <a:pt x="4451" y="3890"/>
                      <a:pt x="4467" y="4448"/>
                    </a:cubicBezTo>
                    <a:cubicBezTo>
                      <a:pt x="3257" y="5223"/>
                      <a:pt x="3350" y="6356"/>
                      <a:pt x="1861" y="6805"/>
                    </a:cubicBezTo>
                    <a:lnTo>
                      <a:pt x="2823" y="7581"/>
                    </a:lnTo>
                    <a:cubicBezTo>
                      <a:pt x="1861" y="9597"/>
                      <a:pt x="1396" y="12079"/>
                      <a:pt x="0" y="13583"/>
                    </a:cubicBezTo>
                    <a:cubicBezTo>
                      <a:pt x="529" y="13541"/>
                      <a:pt x="921" y="13231"/>
                      <a:pt x="1324" y="13231"/>
                    </a:cubicBezTo>
                    <a:cubicBezTo>
                      <a:pt x="1511" y="13231"/>
                      <a:pt x="1701" y="13298"/>
                      <a:pt x="1908" y="13490"/>
                    </a:cubicBezTo>
                    <a:cubicBezTo>
                      <a:pt x="2094" y="14607"/>
                      <a:pt x="1117" y="15677"/>
                      <a:pt x="1644" y="16747"/>
                    </a:cubicBezTo>
                    <a:cubicBezTo>
                      <a:pt x="962" y="17352"/>
                      <a:pt x="0" y="18515"/>
                      <a:pt x="16" y="19074"/>
                    </a:cubicBezTo>
                    <a:cubicBezTo>
                      <a:pt x="744" y="18314"/>
                      <a:pt x="2140" y="18158"/>
                      <a:pt x="2482" y="17042"/>
                    </a:cubicBezTo>
                    <a:cubicBezTo>
                      <a:pt x="2517" y="16912"/>
                      <a:pt x="2586" y="16860"/>
                      <a:pt x="2666" y="16860"/>
                    </a:cubicBezTo>
                    <a:cubicBezTo>
                      <a:pt x="2864" y="16860"/>
                      <a:pt x="3135" y="17176"/>
                      <a:pt x="3179" y="17429"/>
                    </a:cubicBezTo>
                    <a:cubicBezTo>
                      <a:pt x="4668" y="18251"/>
                      <a:pt x="2575" y="19446"/>
                      <a:pt x="2714" y="20345"/>
                    </a:cubicBezTo>
                    <a:cubicBezTo>
                      <a:pt x="2816" y="20414"/>
                      <a:pt x="2923" y="20445"/>
                      <a:pt x="3029" y="20445"/>
                    </a:cubicBezTo>
                    <a:cubicBezTo>
                      <a:pt x="3568" y="20445"/>
                      <a:pt x="4102" y="19656"/>
                      <a:pt x="4064" y="19074"/>
                    </a:cubicBezTo>
                    <a:cubicBezTo>
                      <a:pt x="4220" y="18997"/>
                      <a:pt x="4357" y="18964"/>
                      <a:pt x="4479" y="18964"/>
                    </a:cubicBezTo>
                    <a:cubicBezTo>
                      <a:pt x="5179" y="18964"/>
                      <a:pt x="5424" y="20022"/>
                      <a:pt x="6153" y="20022"/>
                    </a:cubicBezTo>
                    <a:cubicBezTo>
                      <a:pt x="6175" y="20022"/>
                      <a:pt x="6197" y="20021"/>
                      <a:pt x="6219" y="20020"/>
                    </a:cubicBezTo>
                    <a:lnTo>
                      <a:pt x="6219" y="20020"/>
                    </a:lnTo>
                    <a:cubicBezTo>
                      <a:pt x="6235" y="20655"/>
                      <a:pt x="6049" y="21183"/>
                      <a:pt x="5770" y="21726"/>
                    </a:cubicBezTo>
                    <a:cubicBezTo>
                      <a:pt x="5886" y="21775"/>
                      <a:pt x="5986" y="21797"/>
                      <a:pt x="6073" y="21797"/>
                    </a:cubicBezTo>
                    <a:cubicBezTo>
                      <a:pt x="6613" y="21797"/>
                      <a:pt x="6661" y="20952"/>
                      <a:pt x="7088" y="20578"/>
                    </a:cubicBezTo>
                    <a:cubicBezTo>
                      <a:pt x="7383" y="20687"/>
                      <a:pt x="7848" y="20888"/>
                      <a:pt x="7801" y="21105"/>
                    </a:cubicBezTo>
                    <a:cubicBezTo>
                      <a:pt x="7290" y="21400"/>
                      <a:pt x="6917" y="21819"/>
                      <a:pt x="6933" y="22393"/>
                    </a:cubicBezTo>
                    <a:cubicBezTo>
                      <a:pt x="7094" y="22458"/>
                      <a:pt x="7228" y="22487"/>
                      <a:pt x="7340" y="22487"/>
                    </a:cubicBezTo>
                    <a:cubicBezTo>
                      <a:pt x="8190" y="22487"/>
                      <a:pt x="7809" y="20833"/>
                      <a:pt x="8685" y="20764"/>
                    </a:cubicBezTo>
                    <a:lnTo>
                      <a:pt x="8685" y="20764"/>
                    </a:lnTo>
                    <a:cubicBezTo>
                      <a:pt x="8096" y="22858"/>
                      <a:pt x="10717" y="21384"/>
                      <a:pt x="10360" y="23277"/>
                    </a:cubicBezTo>
                    <a:cubicBezTo>
                      <a:pt x="10640" y="22734"/>
                      <a:pt x="10360" y="22005"/>
                      <a:pt x="10857" y="21415"/>
                    </a:cubicBezTo>
                    <a:cubicBezTo>
                      <a:pt x="11927" y="21881"/>
                      <a:pt x="11880" y="24300"/>
                      <a:pt x="13648" y="24672"/>
                    </a:cubicBezTo>
                    <a:cubicBezTo>
                      <a:pt x="13681" y="24681"/>
                      <a:pt x="13712" y="24685"/>
                      <a:pt x="13742" y="24685"/>
                    </a:cubicBezTo>
                    <a:cubicBezTo>
                      <a:pt x="14046" y="24685"/>
                      <a:pt x="14255" y="24296"/>
                      <a:pt x="14579" y="24254"/>
                    </a:cubicBezTo>
                    <a:cubicBezTo>
                      <a:pt x="15417" y="24533"/>
                      <a:pt x="15618" y="25370"/>
                      <a:pt x="15587" y="26084"/>
                    </a:cubicBezTo>
                    <a:lnTo>
                      <a:pt x="16828" y="26316"/>
                    </a:lnTo>
                    <a:cubicBezTo>
                      <a:pt x="16626" y="26859"/>
                      <a:pt x="16363" y="27464"/>
                      <a:pt x="16595" y="28007"/>
                    </a:cubicBezTo>
                    <a:cubicBezTo>
                      <a:pt x="16799" y="28133"/>
                      <a:pt x="16998" y="28182"/>
                      <a:pt x="17193" y="28182"/>
                    </a:cubicBezTo>
                    <a:cubicBezTo>
                      <a:pt x="17894" y="28182"/>
                      <a:pt x="18556" y="27549"/>
                      <a:pt x="19254" y="27549"/>
                    </a:cubicBezTo>
                    <a:cubicBezTo>
                      <a:pt x="19415" y="27549"/>
                      <a:pt x="19578" y="27583"/>
                      <a:pt x="19744" y="27666"/>
                    </a:cubicBezTo>
                    <a:cubicBezTo>
                      <a:pt x="20162" y="27092"/>
                      <a:pt x="19046" y="27278"/>
                      <a:pt x="19247" y="26751"/>
                    </a:cubicBezTo>
                    <a:cubicBezTo>
                      <a:pt x="19201" y="26037"/>
                      <a:pt x="21574" y="25665"/>
                      <a:pt x="21651" y="24362"/>
                    </a:cubicBezTo>
                    <a:cubicBezTo>
                      <a:pt x="21822" y="24199"/>
                      <a:pt x="21972" y="24133"/>
                      <a:pt x="22108" y="24133"/>
                    </a:cubicBezTo>
                    <a:cubicBezTo>
                      <a:pt x="22551" y="24133"/>
                      <a:pt x="22849" y="24834"/>
                      <a:pt x="23264" y="25107"/>
                    </a:cubicBezTo>
                    <a:cubicBezTo>
                      <a:pt x="22908" y="25929"/>
                      <a:pt x="22039" y="25929"/>
                      <a:pt x="21496" y="26518"/>
                    </a:cubicBezTo>
                    <a:lnTo>
                      <a:pt x="22753" y="26316"/>
                    </a:lnTo>
                    <a:cubicBezTo>
                      <a:pt x="23812" y="26415"/>
                      <a:pt x="23405" y="27801"/>
                      <a:pt x="24203" y="27801"/>
                    </a:cubicBezTo>
                    <a:cubicBezTo>
                      <a:pt x="24281" y="27801"/>
                      <a:pt x="24370" y="27788"/>
                      <a:pt x="24474" y="27759"/>
                    </a:cubicBezTo>
                    <a:cubicBezTo>
                      <a:pt x="24519" y="27550"/>
                      <a:pt x="24477" y="27340"/>
                      <a:pt x="24585" y="27187"/>
                    </a:cubicBezTo>
                    <a:lnTo>
                      <a:pt x="24585" y="27187"/>
                    </a:lnTo>
                    <a:cubicBezTo>
                      <a:pt x="24485" y="27320"/>
                      <a:pt x="24368" y="27471"/>
                      <a:pt x="24225" y="27471"/>
                    </a:cubicBezTo>
                    <a:cubicBezTo>
                      <a:pt x="24172" y="27471"/>
                      <a:pt x="24116" y="27450"/>
                      <a:pt x="24055" y="27402"/>
                    </a:cubicBezTo>
                    <a:cubicBezTo>
                      <a:pt x="23931" y="26782"/>
                      <a:pt x="24614" y="26472"/>
                      <a:pt x="24660" y="26316"/>
                    </a:cubicBezTo>
                    <a:lnTo>
                      <a:pt x="24660" y="26316"/>
                    </a:lnTo>
                    <a:cubicBezTo>
                      <a:pt x="24970" y="26921"/>
                      <a:pt x="24428" y="27588"/>
                      <a:pt x="24831" y="27867"/>
                    </a:cubicBezTo>
                    <a:lnTo>
                      <a:pt x="25001" y="26766"/>
                    </a:lnTo>
                    <a:cubicBezTo>
                      <a:pt x="25157" y="28240"/>
                      <a:pt x="26056" y="30240"/>
                      <a:pt x="26614" y="31155"/>
                    </a:cubicBezTo>
                    <a:cubicBezTo>
                      <a:pt x="26242" y="29263"/>
                      <a:pt x="25684" y="27076"/>
                      <a:pt x="24350" y="25805"/>
                    </a:cubicBezTo>
                    <a:cubicBezTo>
                      <a:pt x="22427" y="25029"/>
                      <a:pt x="24273" y="23525"/>
                      <a:pt x="24288" y="22315"/>
                    </a:cubicBezTo>
                    <a:cubicBezTo>
                      <a:pt x="23497" y="22206"/>
                      <a:pt x="23233" y="21555"/>
                      <a:pt x="23342" y="20811"/>
                    </a:cubicBezTo>
                    <a:cubicBezTo>
                      <a:pt x="23504" y="20676"/>
                      <a:pt x="23638" y="20622"/>
                      <a:pt x="23753" y="20622"/>
                    </a:cubicBezTo>
                    <a:cubicBezTo>
                      <a:pt x="24186" y="20622"/>
                      <a:pt x="24356" y="21371"/>
                      <a:pt x="24736" y="21371"/>
                    </a:cubicBezTo>
                    <a:cubicBezTo>
                      <a:pt x="24838" y="21371"/>
                      <a:pt x="24954" y="21318"/>
                      <a:pt x="25095" y="21183"/>
                    </a:cubicBezTo>
                    <a:cubicBezTo>
                      <a:pt x="24521" y="20640"/>
                      <a:pt x="24040" y="20299"/>
                      <a:pt x="23388" y="19880"/>
                    </a:cubicBezTo>
                    <a:lnTo>
                      <a:pt x="22846" y="16049"/>
                    </a:lnTo>
                    <a:lnTo>
                      <a:pt x="22846" y="16049"/>
                    </a:lnTo>
                    <a:cubicBezTo>
                      <a:pt x="22886" y="16057"/>
                      <a:pt x="22926" y="16061"/>
                      <a:pt x="22965" y="16061"/>
                    </a:cubicBezTo>
                    <a:cubicBezTo>
                      <a:pt x="23441" y="16061"/>
                      <a:pt x="23832" y="15485"/>
                      <a:pt x="23761" y="15041"/>
                    </a:cubicBezTo>
                    <a:lnTo>
                      <a:pt x="23761" y="15041"/>
                    </a:lnTo>
                    <a:cubicBezTo>
                      <a:pt x="23480" y="15085"/>
                      <a:pt x="23223" y="15117"/>
                      <a:pt x="22977" y="15117"/>
                    </a:cubicBezTo>
                    <a:cubicBezTo>
                      <a:pt x="22446" y="15117"/>
                      <a:pt x="21964" y="14970"/>
                      <a:pt x="21403" y="14483"/>
                    </a:cubicBezTo>
                    <a:cubicBezTo>
                      <a:pt x="21372" y="13909"/>
                      <a:pt x="20659" y="13521"/>
                      <a:pt x="21326" y="13133"/>
                    </a:cubicBezTo>
                    <a:lnTo>
                      <a:pt x="21326" y="13133"/>
                    </a:lnTo>
                    <a:cubicBezTo>
                      <a:pt x="21580" y="13232"/>
                      <a:pt x="21834" y="13498"/>
                      <a:pt x="22135" y="13498"/>
                    </a:cubicBezTo>
                    <a:cubicBezTo>
                      <a:pt x="22165" y="13498"/>
                      <a:pt x="22195" y="13496"/>
                      <a:pt x="22225" y="13490"/>
                    </a:cubicBezTo>
                    <a:cubicBezTo>
                      <a:pt x="20659" y="11582"/>
                      <a:pt x="21062" y="8760"/>
                      <a:pt x="19465" y="6728"/>
                    </a:cubicBezTo>
                    <a:cubicBezTo>
                      <a:pt x="19728" y="6107"/>
                      <a:pt x="20969" y="6340"/>
                      <a:pt x="20705" y="5518"/>
                    </a:cubicBezTo>
                    <a:lnTo>
                      <a:pt x="20705" y="5518"/>
                    </a:lnTo>
                    <a:cubicBezTo>
                      <a:pt x="20508" y="5574"/>
                      <a:pt x="20319" y="5598"/>
                      <a:pt x="20138" y="5598"/>
                    </a:cubicBezTo>
                    <a:cubicBezTo>
                      <a:pt x="19763" y="5598"/>
                      <a:pt x="19422" y="5494"/>
                      <a:pt x="19108" y="5348"/>
                    </a:cubicBezTo>
                    <a:cubicBezTo>
                      <a:pt x="18643" y="4277"/>
                      <a:pt x="17262" y="3579"/>
                      <a:pt x="17092" y="2540"/>
                    </a:cubicBezTo>
                    <a:cubicBezTo>
                      <a:pt x="16975" y="2573"/>
                      <a:pt x="16869" y="2587"/>
                      <a:pt x="16770" y="2587"/>
                    </a:cubicBezTo>
                    <a:cubicBezTo>
                      <a:pt x="15945" y="2587"/>
                      <a:pt x="15682" y="1562"/>
                      <a:pt x="14731" y="1562"/>
                    </a:cubicBezTo>
                    <a:cubicBezTo>
                      <a:pt x="14663" y="1562"/>
                      <a:pt x="14592" y="1568"/>
                      <a:pt x="14517" y="1579"/>
                    </a:cubicBezTo>
                    <a:cubicBezTo>
                      <a:pt x="14207" y="1424"/>
                      <a:pt x="14595" y="1082"/>
                      <a:pt x="14269" y="850"/>
                    </a:cubicBezTo>
                    <a:cubicBezTo>
                      <a:pt x="13217" y="619"/>
                      <a:pt x="11524" y="1"/>
                      <a:pt x="9983"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36" name="Google Shape;936;p31"/>
              <p:cNvSpPr/>
              <p:nvPr/>
            </p:nvSpPr>
            <p:spPr>
              <a:xfrm>
                <a:off x="4676775" y="1262850"/>
                <a:ext cx="37250" cy="24350"/>
              </a:xfrm>
              <a:custGeom>
                <a:avLst/>
                <a:gdLst/>
                <a:ahLst/>
                <a:cxnLst/>
                <a:rect l="l" t="t" r="r" b="b"/>
                <a:pathLst>
                  <a:path w="1490" h="974" extrusionOk="0">
                    <a:moveTo>
                      <a:pt x="422" y="0"/>
                    </a:moveTo>
                    <a:cubicBezTo>
                      <a:pt x="265" y="0"/>
                      <a:pt x="117" y="69"/>
                      <a:pt x="1" y="251"/>
                    </a:cubicBezTo>
                    <a:cubicBezTo>
                      <a:pt x="193" y="663"/>
                      <a:pt x="324" y="965"/>
                      <a:pt x="781" y="965"/>
                    </a:cubicBezTo>
                    <a:cubicBezTo>
                      <a:pt x="841" y="965"/>
                      <a:pt x="906" y="960"/>
                      <a:pt x="978" y="949"/>
                    </a:cubicBezTo>
                    <a:cubicBezTo>
                      <a:pt x="1002" y="966"/>
                      <a:pt x="1032" y="974"/>
                      <a:pt x="1064" y="974"/>
                    </a:cubicBezTo>
                    <a:cubicBezTo>
                      <a:pt x="1239" y="974"/>
                      <a:pt x="1489" y="743"/>
                      <a:pt x="1319" y="468"/>
                    </a:cubicBezTo>
                    <a:cubicBezTo>
                      <a:pt x="1110" y="291"/>
                      <a:pt x="746" y="0"/>
                      <a:pt x="422"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37" name="Google Shape;937;p31"/>
              <p:cNvSpPr/>
              <p:nvPr/>
            </p:nvSpPr>
            <p:spPr>
              <a:xfrm>
                <a:off x="4739600" y="1433900"/>
                <a:ext cx="120225" cy="116775"/>
              </a:xfrm>
              <a:custGeom>
                <a:avLst/>
                <a:gdLst/>
                <a:ahLst/>
                <a:cxnLst/>
                <a:rect l="l" t="t" r="r" b="b"/>
                <a:pathLst>
                  <a:path w="4809" h="4671" extrusionOk="0">
                    <a:moveTo>
                      <a:pt x="1225" y="1"/>
                    </a:moveTo>
                    <a:cubicBezTo>
                      <a:pt x="0" y="2032"/>
                      <a:pt x="2420" y="3366"/>
                      <a:pt x="3738" y="4514"/>
                    </a:cubicBezTo>
                    <a:cubicBezTo>
                      <a:pt x="3811" y="4623"/>
                      <a:pt x="3961" y="4670"/>
                      <a:pt x="4119" y="4670"/>
                    </a:cubicBezTo>
                    <a:cubicBezTo>
                      <a:pt x="4367" y="4670"/>
                      <a:pt x="4634" y="4554"/>
                      <a:pt x="4653" y="4374"/>
                    </a:cubicBezTo>
                    <a:cubicBezTo>
                      <a:pt x="4808" y="3087"/>
                      <a:pt x="3149" y="2978"/>
                      <a:pt x="2435" y="2094"/>
                    </a:cubicBezTo>
                    <a:cubicBezTo>
                      <a:pt x="2327" y="1334"/>
                      <a:pt x="1939" y="249"/>
                      <a:pt x="1225"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38" name="Google Shape;938;p31"/>
              <p:cNvSpPr/>
              <p:nvPr/>
            </p:nvSpPr>
            <p:spPr>
              <a:xfrm>
                <a:off x="4200500" y="1612050"/>
                <a:ext cx="21175" cy="13800"/>
              </a:xfrm>
              <a:custGeom>
                <a:avLst/>
                <a:gdLst/>
                <a:ahLst/>
                <a:cxnLst/>
                <a:rect l="l" t="t" r="r" b="b"/>
                <a:pathLst>
                  <a:path w="847" h="552" extrusionOk="0">
                    <a:moveTo>
                      <a:pt x="541" y="0"/>
                    </a:moveTo>
                    <a:cubicBezTo>
                      <a:pt x="1" y="0"/>
                      <a:pt x="846" y="407"/>
                      <a:pt x="130" y="536"/>
                    </a:cubicBezTo>
                    <a:cubicBezTo>
                      <a:pt x="156" y="547"/>
                      <a:pt x="184" y="551"/>
                      <a:pt x="214" y="551"/>
                    </a:cubicBezTo>
                    <a:cubicBezTo>
                      <a:pt x="456" y="551"/>
                      <a:pt x="800" y="243"/>
                      <a:pt x="704" y="9"/>
                    </a:cubicBezTo>
                    <a:cubicBezTo>
                      <a:pt x="639" y="3"/>
                      <a:pt x="585" y="0"/>
                      <a:pt x="541"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39" name="Google Shape;939;p31"/>
              <p:cNvSpPr/>
              <p:nvPr/>
            </p:nvSpPr>
            <p:spPr>
              <a:xfrm>
                <a:off x="4439375" y="1679950"/>
                <a:ext cx="22900" cy="20350"/>
              </a:xfrm>
              <a:custGeom>
                <a:avLst/>
                <a:gdLst/>
                <a:ahLst/>
                <a:cxnLst/>
                <a:rect l="l" t="t" r="r" b="b"/>
                <a:pathLst>
                  <a:path w="916" h="814" extrusionOk="0">
                    <a:moveTo>
                      <a:pt x="201" y="1"/>
                    </a:moveTo>
                    <a:cubicBezTo>
                      <a:pt x="171" y="1"/>
                      <a:pt x="141" y="3"/>
                      <a:pt x="113" y="7"/>
                    </a:cubicBezTo>
                    <a:cubicBezTo>
                      <a:pt x="153" y="179"/>
                      <a:pt x="1" y="589"/>
                      <a:pt x="158" y="589"/>
                    </a:cubicBezTo>
                    <a:cubicBezTo>
                      <a:pt x="185" y="589"/>
                      <a:pt x="221" y="577"/>
                      <a:pt x="268" y="550"/>
                    </a:cubicBezTo>
                    <a:lnTo>
                      <a:pt x="439" y="317"/>
                    </a:lnTo>
                    <a:lnTo>
                      <a:pt x="439" y="317"/>
                    </a:lnTo>
                    <a:cubicBezTo>
                      <a:pt x="529" y="362"/>
                      <a:pt x="575" y="697"/>
                      <a:pt x="411" y="803"/>
                    </a:cubicBezTo>
                    <a:lnTo>
                      <a:pt x="411" y="803"/>
                    </a:lnTo>
                    <a:lnTo>
                      <a:pt x="718" y="628"/>
                    </a:lnTo>
                    <a:cubicBezTo>
                      <a:pt x="915" y="206"/>
                      <a:pt x="500" y="1"/>
                      <a:pt x="201" y="1"/>
                    </a:cubicBezTo>
                    <a:close/>
                    <a:moveTo>
                      <a:pt x="411" y="803"/>
                    </a:moveTo>
                    <a:lnTo>
                      <a:pt x="393" y="814"/>
                    </a:lnTo>
                    <a:cubicBezTo>
                      <a:pt x="399" y="810"/>
                      <a:pt x="405" y="807"/>
                      <a:pt x="411" y="803"/>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40" name="Google Shape;940;p31"/>
              <p:cNvSpPr/>
              <p:nvPr/>
            </p:nvSpPr>
            <p:spPr>
              <a:xfrm>
                <a:off x="4422800" y="1712675"/>
                <a:ext cx="32600" cy="41900"/>
              </a:xfrm>
              <a:custGeom>
                <a:avLst/>
                <a:gdLst/>
                <a:ahLst/>
                <a:cxnLst/>
                <a:rect l="l" t="t" r="r" b="b"/>
                <a:pathLst>
                  <a:path w="1304" h="1676" extrusionOk="0">
                    <a:moveTo>
                      <a:pt x="1211" y="1"/>
                    </a:moveTo>
                    <a:lnTo>
                      <a:pt x="621" y="1288"/>
                    </a:lnTo>
                    <a:lnTo>
                      <a:pt x="420" y="823"/>
                    </a:lnTo>
                    <a:cubicBezTo>
                      <a:pt x="420" y="1257"/>
                      <a:pt x="1" y="1319"/>
                      <a:pt x="420" y="1676"/>
                    </a:cubicBezTo>
                    <a:cubicBezTo>
                      <a:pt x="854" y="1335"/>
                      <a:pt x="1304" y="606"/>
                      <a:pt x="1211"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41" name="Google Shape;941;p31"/>
              <p:cNvSpPr/>
              <p:nvPr/>
            </p:nvSpPr>
            <p:spPr>
              <a:xfrm>
                <a:off x="4377825" y="1732850"/>
                <a:ext cx="6225" cy="17075"/>
              </a:xfrm>
              <a:custGeom>
                <a:avLst/>
                <a:gdLst/>
                <a:ahLst/>
                <a:cxnLst/>
                <a:rect l="l" t="t" r="r" b="b"/>
                <a:pathLst>
                  <a:path w="249" h="683" extrusionOk="0">
                    <a:moveTo>
                      <a:pt x="78" y="0"/>
                    </a:moveTo>
                    <a:lnTo>
                      <a:pt x="1" y="435"/>
                    </a:lnTo>
                    <a:lnTo>
                      <a:pt x="63" y="357"/>
                    </a:lnTo>
                    <a:lnTo>
                      <a:pt x="249" y="683"/>
                    </a:lnTo>
                    <a:lnTo>
                      <a:pt x="78" y="0"/>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42" name="Google Shape;942;p31"/>
              <p:cNvSpPr/>
              <p:nvPr/>
            </p:nvSpPr>
            <p:spPr>
              <a:xfrm>
                <a:off x="4367450" y="1760225"/>
                <a:ext cx="14175" cy="20000"/>
              </a:xfrm>
              <a:custGeom>
                <a:avLst/>
                <a:gdLst/>
                <a:ahLst/>
                <a:cxnLst/>
                <a:rect l="l" t="t" r="r" b="b"/>
                <a:pathLst>
                  <a:path w="567" h="800" extrusionOk="0">
                    <a:moveTo>
                      <a:pt x="382" y="1"/>
                    </a:moveTo>
                    <a:cubicBezTo>
                      <a:pt x="0" y="1"/>
                      <a:pt x="107" y="800"/>
                      <a:pt x="346" y="800"/>
                    </a:cubicBezTo>
                    <a:cubicBezTo>
                      <a:pt x="373" y="800"/>
                      <a:pt x="401" y="789"/>
                      <a:pt x="431" y="767"/>
                    </a:cubicBezTo>
                    <a:cubicBezTo>
                      <a:pt x="566" y="497"/>
                      <a:pt x="431" y="50"/>
                      <a:pt x="496" y="21"/>
                    </a:cubicBezTo>
                    <a:lnTo>
                      <a:pt x="496" y="21"/>
                    </a:lnTo>
                    <a:cubicBezTo>
                      <a:pt x="510" y="26"/>
                      <a:pt x="525" y="31"/>
                      <a:pt x="540" y="38"/>
                    </a:cubicBezTo>
                    <a:cubicBezTo>
                      <a:pt x="524" y="25"/>
                      <a:pt x="512" y="20"/>
                      <a:pt x="503" y="20"/>
                    </a:cubicBezTo>
                    <a:cubicBezTo>
                      <a:pt x="501" y="20"/>
                      <a:pt x="498" y="20"/>
                      <a:pt x="496" y="21"/>
                    </a:cubicBezTo>
                    <a:lnTo>
                      <a:pt x="496" y="21"/>
                    </a:lnTo>
                    <a:cubicBezTo>
                      <a:pt x="454" y="7"/>
                      <a:pt x="416" y="1"/>
                      <a:pt x="382"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43" name="Google Shape;943;p31"/>
              <p:cNvSpPr/>
              <p:nvPr/>
            </p:nvSpPr>
            <p:spPr>
              <a:xfrm>
                <a:off x="4598825" y="1811950"/>
                <a:ext cx="22525" cy="23875"/>
              </a:xfrm>
              <a:custGeom>
                <a:avLst/>
                <a:gdLst/>
                <a:ahLst/>
                <a:cxnLst/>
                <a:rect l="l" t="t" r="r" b="b"/>
                <a:pathLst>
                  <a:path w="901" h="955" extrusionOk="0">
                    <a:moveTo>
                      <a:pt x="436" y="0"/>
                    </a:moveTo>
                    <a:cubicBezTo>
                      <a:pt x="451" y="202"/>
                      <a:pt x="668" y="590"/>
                      <a:pt x="311" y="652"/>
                    </a:cubicBezTo>
                    <a:lnTo>
                      <a:pt x="79" y="481"/>
                    </a:lnTo>
                    <a:lnTo>
                      <a:pt x="79" y="481"/>
                    </a:lnTo>
                    <a:cubicBezTo>
                      <a:pt x="1" y="625"/>
                      <a:pt x="273" y="954"/>
                      <a:pt x="482" y="954"/>
                    </a:cubicBezTo>
                    <a:cubicBezTo>
                      <a:pt x="521" y="954"/>
                      <a:pt x="559" y="943"/>
                      <a:pt x="591" y="915"/>
                    </a:cubicBezTo>
                    <a:cubicBezTo>
                      <a:pt x="544" y="636"/>
                      <a:pt x="901" y="156"/>
                      <a:pt x="436"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44" name="Google Shape;944;p31"/>
              <p:cNvSpPr/>
              <p:nvPr/>
            </p:nvSpPr>
            <p:spPr>
              <a:xfrm>
                <a:off x="4625250" y="1866250"/>
                <a:ext cx="20150" cy="21850"/>
              </a:xfrm>
              <a:custGeom>
                <a:avLst/>
                <a:gdLst/>
                <a:ahLst/>
                <a:cxnLst/>
                <a:rect l="l" t="t" r="r" b="b"/>
                <a:pathLst>
                  <a:path w="806" h="874" extrusionOk="0">
                    <a:moveTo>
                      <a:pt x="334" y="0"/>
                    </a:moveTo>
                    <a:cubicBezTo>
                      <a:pt x="241" y="0"/>
                      <a:pt x="139" y="66"/>
                      <a:pt x="30" y="232"/>
                    </a:cubicBezTo>
                    <a:cubicBezTo>
                      <a:pt x="1" y="451"/>
                      <a:pt x="136" y="874"/>
                      <a:pt x="486" y="874"/>
                    </a:cubicBezTo>
                    <a:cubicBezTo>
                      <a:pt x="509" y="874"/>
                      <a:pt x="532" y="872"/>
                      <a:pt x="557" y="868"/>
                    </a:cubicBezTo>
                    <a:lnTo>
                      <a:pt x="805" y="620"/>
                    </a:lnTo>
                    <a:cubicBezTo>
                      <a:pt x="709" y="340"/>
                      <a:pt x="544" y="0"/>
                      <a:pt x="334"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945" name="Google Shape;945;p31"/>
            <p:cNvSpPr/>
            <p:nvPr/>
          </p:nvSpPr>
          <p:spPr>
            <a:xfrm>
              <a:off x="6147578" y="880975"/>
              <a:ext cx="1308600" cy="1276800"/>
            </a:xfrm>
            <a:prstGeom prst="arc">
              <a:avLst>
                <a:gd name="adj1" fmla="val 10780397"/>
                <a:gd name="adj2" fmla="val 19331255"/>
              </a:avLst>
            </a:prstGeom>
            <a:noFill/>
            <a:ln w="19050" cap="flat" cmpd="sng">
              <a:solidFill>
                <a:schemeClr val="dk1"/>
              </a:solidFill>
              <a:prstDash val="solid"/>
              <a:round/>
              <a:headEnd type="none" w="sm" len="sm"/>
              <a:tailEnd type="diamond" w="sm" len="sm"/>
            </a:ln>
          </p:spPr>
          <p:txBody>
            <a:bodyPr spcFirstLastPara="1" wrap="square" lIns="121900" tIns="121900" rIns="121900" bIns="121900" anchor="ctr" anchorCtr="0">
              <a:noAutofit/>
            </a:bodyPr>
            <a:lstStyle/>
            <a:p>
              <a:pPr defTabSz="1219170">
                <a:buClr>
                  <a:srgbClr val="000000"/>
                </a:buClr>
              </a:pPr>
              <a:endParaRPr sz="1867" kern="0">
                <a:solidFill>
                  <a:srgbClr val="455A64"/>
                </a:solidFill>
                <a:latin typeface="Arial"/>
                <a:cs typeface="Arial"/>
                <a:sym typeface="Arial"/>
              </a:endParaRPr>
            </a:p>
          </p:txBody>
        </p:sp>
        <p:sp>
          <p:nvSpPr>
            <p:cNvPr id="946" name="Google Shape;946;p31"/>
            <p:cNvSpPr txBox="1"/>
            <p:nvPr/>
          </p:nvSpPr>
          <p:spPr>
            <a:xfrm>
              <a:off x="5794421" y="1656094"/>
              <a:ext cx="689100" cy="402600"/>
            </a:xfrm>
            <a:prstGeom prst="rect">
              <a:avLst/>
            </a:prstGeom>
            <a:noFill/>
            <a:ln>
              <a:noFill/>
            </a:ln>
          </p:spPr>
          <p:txBody>
            <a:bodyPr spcFirstLastPara="1" wrap="square" lIns="121900" tIns="121900" rIns="121900" bIns="121900" anchor="ctr" anchorCtr="0">
              <a:noAutofit/>
            </a:bodyPr>
            <a:lstStyle/>
            <a:p>
              <a:pPr algn="ctr" defTabSz="1219170">
                <a:buClr>
                  <a:srgbClr val="000000"/>
                </a:buClr>
              </a:pPr>
              <a:r>
                <a:rPr lang="en" sz="3333" kern="0">
                  <a:solidFill>
                    <a:srgbClr val="233C4F"/>
                  </a:solidFill>
                  <a:latin typeface="Lobster"/>
                  <a:ea typeface="Lobster"/>
                  <a:cs typeface="Lobster"/>
                  <a:sym typeface="Lobster"/>
                </a:rPr>
                <a:t>04</a:t>
              </a:r>
              <a:endParaRPr sz="3333" kern="0">
                <a:solidFill>
                  <a:srgbClr val="233C4F"/>
                </a:solidFill>
                <a:latin typeface="Lobster"/>
                <a:ea typeface="Lobster"/>
                <a:cs typeface="Lobster"/>
                <a:sym typeface="Lobster"/>
              </a:endParaRPr>
            </a:p>
          </p:txBody>
        </p:sp>
      </p:grpSp>
      <p:grpSp>
        <p:nvGrpSpPr>
          <p:cNvPr id="947" name="Google Shape;947;p31"/>
          <p:cNvGrpSpPr/>
          <p:nvPr/>
        </p:nvGrpSpPr>
        <p:grpSpPr>
          <a:xfrm>
            <a:off x="9304195" y="2490600"/>
            <a:ext cx="1940800" cy="2746800"/>
            <a:chOff x="6978146" y="1867950"/>
            <a:chExt cx="1455600" cy="2060100"/>
          </a:xfrm>
        </p:grpSpPr>
        <p:cxnSp>
          <p:nvCxnSpPr>
            <p:cNvPr id="948" name="Google Shape;948;p31"/>
            <p:cNvCxnSpPr>
              <a:stCxn id="949" idx="2"/>
            </p:cNvCxnSpPr>
            <p:nvPr/>
          </p:nvCxnSpPr>
          <p:spPr>
            <a:xfrm>
              <a:off x="7705946" y="2276250"/>
              <a:ext cx="0" cy="1651800"/>
            </a:xfrm>
            <a:prstGeom prst="straightConnector1">
              <a:avLst/>
            </a:prstGeom>
            <a:noFill/>
            <a:ln w="19050" cap="flat" cmpd="sng">
              <a:solidFill>
                <a:schemeClr val="accent5"/>
              </a:solidFill>
              <a:prstDash val="solid"/>
              <a:round/>
              <a:headEnd type="none" w="med" len="med"/>
              <a:tailEnd type="diamond" w="med" len="med"/>
            </a:ln>
          </p:spPr>
        </p:cxnSp>
        <p:sp>
          <p:nvSpPr>
            <p:cNvPr id="949" name="Google Shape;949;p31"/>
            <p:cNvSpPr/>
            <p:nvPr/>
          </p:nvSpPr>
          <p:spPr>
            <a:xfrm>
              <a:off x="6978146" y="1867950"/>
              <a:ext cx="1455600" cy="408300"/>
            </a:xfrm>
            <a:prstGeom prst="roundRect">
              <a:avLst>
                <a:gd name="adj" fmla="val 0"/>
              </a:avLst>
            </a:pr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45A68"/>
                </a:buClr>
                <a:buSzPts val="1100"/>
              </a:pPr>
              <a:r>
                <a:rPr lang="en" sz="2667" b="1" kern="0" dirty="0">
                  <a:solidFill>
                    <a:srgbClr val="233C4F"/>
                  </a:solidFill>
                  <a:latin typeface="Poppins"/>
                  <a:ea typeface="Poppins"/>
                  <a:cs typeface="Poppins"/>
                  <a:sym typeface="Poppins"/>
                </a:rPr>
                <a:t>1988</a:t>
              </a:r>
              <a:endParaRPr sz="2667" b="1" kern="0" dirty="0">
                <a:solidFill>
                  <a:srgbClr val="233C4F"/>
                </a:solidFill>
                <a:latin typeface="Poppins"/>
                <a:ea typeface="Poppins"/>
                <a:cs typeface="Poppins"/>
                <a:sym typeface="Poppins"/>
              </a:endParaRPr>
            </a:p>
          </p:txBody>
        </p:sp>
      </p:grpSp>
      <p:sp>
        <p:nvSpPr>
          <p:cNvPr id="950" name="Google Shape;950;p31"/>
          <p:cNvSpPr txBox="1"/>
          <p:nvPr/>
        </p:nvSpPr>
        <p:spPr>
          <a:xfrm>
            <a:off x="9304205" y="5327000"/>
            <a:ext cx="1940800" cy="842800"/>
          </a:xfrm>
          <a:prstGeom prst="rect">
            <a:avLst/>
          </a:prstGeom>
          <a:noFill/>
          <a:ln>
            <a:noFill/>
          </a:ln>
        </p:spPr>
        <p:txBody>
          <a:bodyPr spcFirstLastPara="1" wrap="square" lIns="121900" tIns="121900" rIns="121900" bIns="121900" anchor="ctr" anchorCtr="0">
            <a:noAutofit/>
          </a:bodyPr>
          <a:lstStyle/>
          <a:p>
            <a:pPr algn="ctr" defTabSz="1219170">
              <a:buClr>
                <a:srgbClr val="000000"/>
              </a:buClr>
            </a:pPr>
            <a:r>
              <a:rPr lang="en-US" sz="2667" kern="0" dirty="0" err="1">
                <a:solidFill>
                  <a:srgbClr val="5A3015"/>
                </a:solidFill>
                <a:latin typeface="Lobster" panose="020B0604020202020204" charset="0"/>
                <a:ea typeface="Poppins"/>
                <a:cs typeface="Poppins"/>
                <a:sym typeface="Poppins"/>
              </a:rPr>
              <a:t>Từ</a:t>
            </a:r>
            <a:r>
              <a:rPr lang="en-US" sz="2667" kern="0" dirty="0">
                <a:solidFill>
                  <a:srgbClr val="5A3015"/>
                </a:solidFill>
                <a:latin typeface="Lobster" panose="020B0604020202020204" charset="0"/>
                <a:ea typeface="Poppins"/>
                <a:cs typeface="Poppins"/>
                <a:sym typeface="Poppins"/>
              </a:rPr>
              <a:t> </a:t>
            </a:r>
            <a:r>
              <a:rPr lang="en-US" sz="2667" kern="0" dirty="0" err="1">
                <a:solidFill>
                  <a:srgbClr val="5A3015"/>
                </a:solidFill>
                <a:latin typeface="Lobster" panose="020B0604020202020204" charset="0"/>
                <a:ea typeface="Poppins"/>
                <a:cs typeface="Poppins"/>
                <a:sym typeface="Poppins"/>
              </a:rPr>
              <a:t>một</a:t>
            </a:r>
            <a:r>
              <a:rPr lang="en-US" sz="2667" kern="0" dirty="0">
                <a:solidFill>
                  <a:srgbClr val="5A3015"/>
                </a:solidFill>
                <a:latin typeface="Lobster" panose="020B0604020202020204" charset="0"/>
                <a:ea typeface="Poppins"/>
                <a:cs typeface="Poppins"/>
                <a:sym typeface="Poppins"/>
              </a:rPr>
              <a:t> </a:t>
            </a:r>
            <a:r>
              <a:rPr lang="en-US" sz="2667" kern="0" dirty="0" err="1">
                <a:solidFill>
                  <a:srgbClr val="5A3015"/>
                </a:solidFill>
                <a:latin typeface="Lobster" panose="020B0604020202020204" charset="0"/>
                <a:ea typeface="Poppins"/>
                <a:cs typeface="Poppins"/>
                <a:sym typeface="Poppins"/>
              </a:rPr>
              <a:t>đến</a:t>
            </a:r>
            <a:r>
              <a:rPr lang="en-US" sz="2667" kern="0" dirty="0">
                <a:solidFill>
                  <a:srgbClr val="5A3015"/>
                </a:solidFill>
                <a:latin typeface="Lobster" panose="020B0604020202020204" charset="0"/>
                <a:ea typeface="Poppins"/>
                <a:cs typeface="Poppins"/>
                <a:sym typeface="Poppins"/>
              </a:rPr>
              <a:t> </a:t>
            </a:r>
            <a:r>
              <a:rPr lang="en-US" sz="2667" kern="0" dirty="0" err="1">
                <a:solidFill>
                  <a:srgbClr val="5A3015"/>
                </a:solidFill>
                <a:latin typeface="Lobster" panose="020B0604020202020204" charset="0"/>
                <a:ea typeface="Poppins"/>
                <a:cs typeface="Poppins"/>
                <a:sym typeface="Poppins"/>
              </a:rPr>
              <a:t>một</a:t>
            </a:r>
            <a:r>
              <a:rPr lang="en-US" sz="2667" kern="0" dirty="0">
                <a:solidFill>
                  <a:srgbClr val="5A3015"/>
                </a:solidFill>
                <a:latin typeface="Lobster" panose="020B0604020202020204" charset="0"/>
                <a:ea typeface="Poppins"/>
                <a:cs typeface="Poppins"/>
                <a:sym typeface="Poppins"/>
              </a:rPr>
              <a:t> </a:t>
            </a:r>
            <a:r>
              <a:rPr lang="en-US" sz="2667" kern="0" dirty="0" err="1">
                <a:solidFill>
                  <a:srgbClr val="5A3015"/>
                </a:solidFill>
                <a:latin typeface="Lobster" panose="020B0604020202020204" charset="0"/>
                <a:ea typeface="Poppins"/>
                <a:cs typeface="Poppins"/>
                <a:sym typeface="Poppins"/>
              </a:rPr>
              <a:t>trăm</a:t>
            </a:r>
            <a:endParaRPr sz="2667" kern="0" dirty="0">
              <a:solidFill>
                <a:srgbClr val="5A3015"/>
              </a:solidFill>
              <a:latin typeface="Lobster" panose="020B0604020202020204" charset="0"/>
              <a:ea typeface="Poppins"/>
              <a:cs typeface="Poppins"/>
              <a:sym typeface="Poppins"/>
            </a:endParaRPr>
          </a:p>
        </p:txBody>
      </p:sp>
      <p:grpSp>
        <p:nvGrpSpPr>
          <p:cNvPr id="951" name="Google Shape;951;p31"/>
          <p:cNvGrpSpPr/>
          <p:nvPr/>
        </p:nvGrpSpPr>
        <p:grpSpPr>
          <a:xfrm>
            <a:off x="9803001" y="1317875"/>
            <a:ext cx="968572" cy="1072044"/>
            <a:chOff x="7352250" y="988406"/>
            <a:chExt cx="726429" cy="804033"/>
          </a:xfrm>
        </p:grpSpPr>
        <p:grpSp>
          <p:nvGrpSpPr>
            <p:cNvPr id="952" name="Google Shape;952;p31"/>
            <p:cNvGrpSpPr/>
            <p:nvPr/>
          </p:nvGrpSpPr>
          <p:grpSpPr>
            <a:xfrm rot="-10799814" flipH="1">
              <a:off x="7352250" y="988425"/>
              <a:ext cx="726429" cy="803993"/>
              <a:chOff x="3212275" y="349350"/>
              <a:chExt cx="392050" cy="503850"/>
            </a:xfrm>
          </p:grpSpPr>
          <p:sp>
            <p:nvSpPr>
              <p:cNvPr id="953" name="Google Shape;953;p31"/>
              <p:cNvSpPr/>
              <p:nvPr/>
            </p:nvSpPr>
            <p:spPr>
              <a:xfrm>
                <a:off x="3212275" y="349350"/>
                <a:ext cx="392050" cy="503850"/>
              </a:xfrm>
              <a:custGeom>
                <a:avLst/>
                <a:gdLst/>
                <a:ahLst/>
                <a:cxnLst/>
                <a:rect l="l" t="t" r="r" b="b"/>
                <a:pathLst>
                  <a:path w="15682" h="20154" extrusionOk="0">
                    <a:moveTo>
                      <a:pt x="11106" y="7695"/>
                    </a:moveTo>
                    <a:cubicBezTo>
                      <a:pt x="11152" y="7726"/>
                      <a:pt x="11183" y="7788"/>
                      <a:pt x="11230" y="7819"/>
                    </a:cubicBezTo>
                    <a:cubicBezTo>
                      <a:pt x="11168" y="7788"/>
                      <a:pt x="11090" y="7742"/>
                      <a:pt x="11013" y="7711"/>
                    </a:cubicBezTo>
                    <a:cubicBezTo>
                      <a:pt x="11044" y="7711"/>
                      <a:pt x="11075" y="7695"/>
                      <a:pt x="11106" y="7695"/>
                    </a:cubicBezTo>
                    <a:close/>
                    <a:moveTo>
                      <a:pt x="4995" y="7897"/>
                    </a:moveTo>
                    <a:cubicBezTo>
                      <a:pt x="5026" y="7928"/>
                      <a:pt x="5042" y="7928"/>
                      <a:pt x="5057" y="7943"/>
                    </a:cubicBezTo>
                    <a:lnTo>
                      <a:pt x="4995" y="7943"/>
                    </a:lnTo>
                    <a:lnTo>
                      <a:pt x="4995" y="7897"/>
                    </a:lnTo>
                    <a:close/>
                    <a:moveTo>
                      <a:pt x="7701" y="0"/>
                    </a:moveTo>
                    <a:cubicBezTo>
                      <a:pt x="7430" y="0"/>
                      <a:pt x="7263" y="300"/>
                      <a:pt x="7011" y="359"/>
                    </a:cubicBezTo>
                    <a:cubicBezTo>
                      <a:pt x="6983" y="353"/>
                      <a:pt x="6954" y="350"/>
                      <a:pt x="6924" y="350"/>
                    </a:cubicBezTo>
                    <a:cubicBezTo>
                      <a:pt x="6730" y="350"/>
                      <a:pt x="6518" y="472"/>
                      <a:pt x="6358" y="472"/>
                    </a:cubicBezTo>
                    <a:cubicBezTo>
                      <a:pt x="6251" y="472"/>
                      <a:pt x="6167" y="417"/>
                      <a:pt x="6127" y="235"/>
                    </a:cubicBezTo>
                    <a:cubicBezTo>
                      <a:pt x="5135" y="623"/>
                      <a:pt x="3971" y="452"/>
                      <a:pt x="3274" y="1522"/>
                    </a:cubicBezTo>
                    <a:cubicBezTo>
                      <a:pt x="2591" y="1538"/>
                      <a:pt x="2545" y="2453"/>
                      <a:pt x="2281" y="2778"/>
                    </a:cubicBezTo>
                    <a:cubicBezTo>
                      <a:pt x="2002" y="3414"/>
                      <a:pt x="2048" y="4081"/>
                      <a:pt x="2250" y="4717"/>
                    </a:cubicBezTo>
                    <a:cubicBezTo>
                      <a:pt x="1661" y="5043"/>
                      <a:pt x="1071" y="5307"/>
                      <a:pt x="699" y="5865"/>
                    </a:cubicBezTo>
                    <a:cubicBezTo>
                      <a:pt x="141" y="6982"/>
                      <a:pt x="1" y="8098"/>
                      <a:pt x="730" y="9060"/>
                    </a:cubicBezTo>
                    <a:cubicBezTo>
                      <a:pt x="789" y="9298"/>
                      <a:pt x="922" y="9364"/>
                      <a:pt x="1080" y="9364"/>
                    </a:cubicBezTo>
                    <a:cubicBezTo>
                      <a:pt x="1278" y="9364"/>
                      <a:pt x="1516" y="9260"/>
                      <a:pt x="1698" y="9260"/>
                    </a:cubicBezTo>
                    <a:cubicBezTo>
                      <a:pt x="1712" y="9260"/>
                      <a:pt x="1725" y="9260"/>
                      <a:pt x="1738" y="9261"/>
                    </a:cubicBezTo>
                    <a:cubicBezTo>
                      <a:pt x="1793" y="9254"/>
                      <a:pt x="1844" y="9250"/>
                      <a:pt x="1891" y="9250"/>
                    </a:cubicBezTo>
                    <a:cubicBezTo>
                      <a:pt x="2706" y="9250"/>
                      <a:pt x="2512" y="10331"/>
                      <a:pt x="2746" y="10859"/>
                    </a:cubicBezTo>
                    <a:cubicBezTo>
                      <a:pt x="2817" y="11028"/>
                      <a:pt x="2975" y="11115"/>
                      <a:pt x="3141" y="11115"/>
                    </a:cubicBezTo>
                    <a:cubicBezTo>
                      <a:pt x="3264" y="11115"/>
                      <a:pt x="3391" y="11067"/>
                      <a:pt x="3491" y="10968"/>
                    </a:cubicBezTo>
                    <a:cubicBezTo>
                      <a:pt x="4282" y="10223"/>
                      <a:pt x="2963" y="9044"/>
                      <a:pt x="3971" y="8672"/>
                    </a:cubicBezTo>
                    <a:lnTo>
                      <a:pt x="3971" y="8672"/>
                    </a:lnTo>
                    <a:cubicBezTo>
                      <a:pt x="3987" y="8688"/>
                      <a:pt x="4018" y="8734"/>
                      <a:pt x="4033" y="8750"/>
                    </a:cubicBezTo>
                    <a:cubicBezTo>
                      <a:pt x="4018" y="8843"/>
                      <a:pt x="3987" y="8951"/>
                      <a:pt x="4018" y="9044"/>
                    </a:cubicBezTo>
                    <a:cubicBezTo>
                      <a:pt x="4096" y="9324"/>
                      <a:pt x="3971" y="9649"/>
                      <a:pt x="4359" y="9758"/>
                    </a:cubicBezTo>
                    <a:cubicBezTo>
                      <a:pt x="4437" y="9897"/>
                      <a:pt x="4561" y="10006"/>
                      <a:pt x="4654" y="10099"/>
                    </a:cubicBezTo>
                    <a:cubicBezTo>
                      <a:pt x="4731" y="10347"/>
                      <a:pt x="4809" y="10595"/>
                      <a:pt x="4902" y="10843"/>
                    </a:cubicBezTo>
                    <a:cubicBezTo>
                      <a:pt x="4669" y="11619"/>
                      <a:pt x="5042" y="12472"/>
                      <a:pt x="4576" y="13294"/>
                    </a:cubicBezTo>
                    <a:cubicBezTo>
                      <a:pt x="4282" y="13837"/>
                      <a:pt x="3599" y="13930"/>
                      <a:pt x="3134" y="14178"/>
                    </a:cubicBezTo>
                    <a:cubicBezTo>
                      <a:pt x="3274" y="14860"/>
                      <a:pt x="2188" y="14922"/>
                      <a:pt x="2343" y="15527"/>
                    </a:cubicBezTo>
                    <a:cubicBezTo>
                      <a:pt x="2457" y="15413"/>
                      <a:pt x="2559" y="15376"/>
                      <a:pt x="2656" y="15376"/>
                    </a:cubicBezTo>
                    <a:cubicBezTo>
                      <a:pt x="2837" y="15376"/>
                      <a:pt x="3001" y="15506"/>
                      <a:pt x="3191" y="15506"/>
                    </a:cubicBezTo>
                    <a:cubicBezTo>
                      <a:pt x="3288" y="15506"/>
                      <a:pt x="3391" y="15472"/>
                      <a:pt x="3506" y="15372"/>
                    </a:cubicBezTo>
                    <a:cubicBezTo>
                      <a:pt x="3801" y="14860"/>
                      <a:pt x="4251" y="14519"/>
                      <a:pt x="4871" y="14287"/>
                    </a:cubicBezTo>
                    <a:cubicBezTo>
                      <a:pt x="4944" y="14259"/>
                      <a:pt x="5009" y="14247"/>
                      <a:pt x="5069" y="14247"/>
                    </a:cubicBezTo>
                    <a:cubicBezTo>
                      <a:pt x="5479" y="14247"/>
                      <a:pt x="5602" y="14832"/>
                      <a:pt x="5833" y="15062"/>
                    </a:cubicBezTo>
                    <a:cubicBezTo>
                      <a:pt x="5879" y="16318"/>
                      <a:pt x="6732" y="17388"/>
                      <a:pt x="7228" y="18474"/>
                    </a:cubicBezTo>
                    <a:cubicBezTo>
                      <a:pt x="7213" y="18474"/>
                      <a:pt x="7197" y="18490"/>
                      <a:pt x="7166" y="18490"/>
                    </a:cubicBezTo>
                    <a:cubicBezTo>
                      <a:pt x="6810" y="18831"/>
                      <a:pt x="6748" y="19715"/>
                      <a:pt x="7353" y="19994"/>
                    </a:cubicBezTo>
                    <a:cubicBezTo>
                      <a:pt x="7370" y="19992"/>
                      <a:pt x="7387" y="19990"/>
                      <a:pt x="7404" y="19990"/>
                    </a:cubicBezTo>
                    <a:cubicBezTo>
                      <a:pt x="7604" y="19990"/>
                      <a:pt x="7792" y="20153"/>
                      <a:pt x="7975" y="20153"/>
                    </a:cubicBezTo>
                    <a:cubicBezTo>
                      <a:pt x="8058" y="20153"/>
                      <a:pt x="8139" y="20120"/>
                      <a:pt x="8221" y="20025"/>
                    </a:cubicBezTo>
                    <a:cubicBezTo>
                      <a:pt x="8438" y="19715"/>
                      <a:pt x="8516" y="19203"/>
                      <a:pt x="8299" y="18800"/>
                    </a:cubicBezTo>
                    <a:cubicBezTo>
                      <a:pt x="8206" y="18645"/>
                      <a:pt x="8081" y="18552"/>
                      <a:pt x="7973" y="18490"/>
                    </a:cubicBezTo>
                    <a:cubicBezTo>
                      <a:pt x="8019" y="18335"/>
                      <a:pt x="8019" y="18179"/>
                      <a:pt x="7942" y="17978"/>
                    </a:cubicBezTo>
                    <a:cubicBezTo>
                      <a:pt x="7977" y="17970"/>
                      <a:pt x="8014" y="17966"/>
                      <a:pt x="8052" y="17966"/>
                    </a:cubicBezTo>
                    <a:cubicBezTo>
                      <a:pt x="8344" y="17966"/>
                      <a:pt x="8710" y="18176"/>
                      <a:pt x="9051" y="18176"/>
                    </a:cubicBezTo>
                    <a:cubicBezTo>
                      <a:pt x="9096" y="18176"/>
                      <a:pt x="9139" y="18172"/>
                      <a:pt x="9183" y="18164"/>
                    </a:cubicBezTo>
                    <a:cubicBezTo>
                      <a:pt x="9322" y="17730"/>
                      <a:pt x="9136" y="16939"/>
                      <a:pt x="9943" y="16799"/>
                    </a:cubicBezTo>
                    <a:cubicBezTo>
                      <a:pt x="10170" y="17001"/>
                      <a:pt x="10427" y="17058"/>
                      <a:pt x="10696" y="17058"/>
                    </a:cubicBezTo>
                    <a:cubicBezTo>
                      <a:pt x="11044" y="17058"/>
                      <a:pt x="11412" y="16962"/>
                      <a:pt x="11763" y="16962"/>
                    </a:cubicBezTo>
                    <a:cubicBezTo>
                      <a:pt x="11954" y="16962"/>
                      <a:pt x="12140" y="16991"/>
                      <a:pt x="12316" y="17078"/>
                    </a:cubicBezTo>
                    <a:cubicBezTo>
                      <a:pt x="13122" y="15651"/>
                      <a:pt x="11261" y="14473"/>
                      <a:pt x="12471" y="12968"/>
                    </a:cubicBezTo>
                    <a:cubicBezTo>
                      <a:pt x="12548" y="12865"/>
                      <a:pt x="12643" y="12841"/>
                      <a:pt x="12742" y="12841"/>
                    </a:cubicBezTo>
                    <a:cubicBezTo>
                      <a:pt x="12828" y="12841"/>
                      <a:pt x="12918" y="12859"/>
                      <a:pt x="13002" y="12859"/>
                    </a:cubicBezTo>
                    <a:cubicBezTo>
                      <a:pt x="13109" y="12859"/>
                      <a:pt x="13207" y="12829"/>
                      <a:pt x="13277" y="12689"/>
                    </a:cubicBezTo>
                    <a:lnTo>
                      <a:pt x="13277" y="12689"/>
                    </a:lnTo>
                    <a:cubicBezTo>
                      <a:pt x="13200" y="12716"/>
                      <a:pt x="13134" y="12728"/>
                      <a:pt x="13078" y="12728"/>
                    </a:cubicBezTo>
                    <a:cubicBezTo>
                      <a:pt x="12611" y="12728"/>
                      <a:pt x="12764" y="11912"/>
                      <a:pt x="12238" y="11898"/>
                    </a:cubicBezTo>
                    <a:cubicBezTo>
                      <a:pt x="12238" y="11650"/>
                      <a:pt x="12781" y="11681"/>
                      <a:pt x="12548" y="11309"/>
                    </a:cubicBezTo>
                    <a:lnTo>
                      <a:pt x="12548" y="11309"/>
                    </a:lnTo>
                    <a:cubicBezTo>
                      <a:pt x="12487" y="11325"/>
                      <a:pt x="12430" y="11332"/>
                      <a:pt x="12376" y="11332"/>
                    </a:cubicBezTo>
                    <a:cubicBezTo>
                      <a:pt x="11966" y="11332"/>
                      <a:pt x="11754" y="10904"/>
                      <a:pt x="11494" y="10657"/>
                    </a:cubicBezTo>
                    <a:lnTo>
                      <a:pt x="11494" y="10580"/>
                    </a:lnTo>
                    <a:cubicBezTo>
                      <a:pt x="11726" y="10394"/>
                      <a:pt x="11897" y="10208"/>
                      <a:pt x="11974" y="9975"/>
                    </a:cubicBezTo>
                    <a:cubicBezTo>
                      <a:pt x="12114" y="9618"/>
                      <a:pt x="11974" y="9277"/>
                      <a:pt x="11742" y="8951"/>
                    </a:cubicBezTo>
                    <a:cubicBezTo>
                      <a:pt x="11804" y="8750"/>
                      <a:pt x="11788" y="8564"/>
                      <a:pt x="11695" y="8362"/>
                    </a:cubicBezTo>
                    <a:lnTo>
                      <a:pt x="11695" y="8362"/>
                    </a:lnTo>
                    <a:cubicBezTo>
                      <a:pt x="11974" y="8672"/>
                      <a:pt x="12269" y="8951"/>
                      <a:pt x="12750" y="9261"/>
                    </a:cubicBezTo>
                    <a:cubicBezTo>
                      <a:pt x="12595" y="8905"/>
                      <a:pt x="12424" y="8036"/>
                      <a:pt x="11850" y="7742"/>
                    </a:cubicBezTo>
                    <a:lnTo>
                      <a:pt x="11850" y="7742"/>
                    </a:lnTo>
                    <a:cubicBezTo>
                      <a:pt x="12471" y="8052"/>
                      <a:pt x="13587" y="8315"/>
                      <a:pt x="14192" y="8951"/>
                    </a:cubicBezTo>
                    <a:cubicBezTo>
                      <a:pt x="13882" y="8052"/>
                      <a:pt x="12657" y="7711"/>
                      <a:pt x="12657" y="6671"/>
                    </a:cubicBezTo>
                    <a:cubicBezTo>
                      <a:pt x="12796" y="6485"/>
                      <a:pt x="13029" y="6423"/>
                      <a:pt x="13184" y="6361"/>
                    </a:cubicBezTo>
                    <a:cubicBezTo>
                      <a:pt x="13355" y="6191"/>
                      <a:pt x="13122" y="6051"/>
                      <a:pt x="13045" y="5927"/>
                    </a:cubicBezTo>
                    <a:cubicBezTo>
                      <a:pt x="13603" y="5105"/>
                      <a:pt x="14844" y="5570"/>
                      <a:pt x="15681" y="5167"/>
                    </a:cubicBezTo>
                    <a:cubicBezTo>
                      <a:pt x="15650" y="5074"/>
                      <a:pt x="15418" y="5012"/>
                      <a:pt x="15588" y="4857"/>
                    </a:cubicBezTo>
                    <a:lnTo>
                      <a:pt x="15588" y="4857"/>
                    </a:lnTo>
                    <a:cubicBezTo>
                      <a:pt x="15438" y="4903"/>
                      <a:pt x="15283" y="4910"/>
                      <a:pt x="15129" y="4910"/>
                    </a:cubicBezTo>
                    <a:cubicBezTo>
                      <a:pt x="15064" y="4910"/>
                      <a:pt x="14999" y="4909"/>
                      <a:pt x="14934" y="4909"/>
                    </a:cubicBezTo>
                    <a:cubicBezTo>
                      <a:pt x="14693" y="4909"/>
                      <a:pt x="14458" y="4926"/>
                      <a:pt x="14254" y="5089"/>
                    </a:cubicBezTo>
                    <a:cubicBezTo>
                      <a:pt x="14099" y="5012"/>
                      <a:pt x="13820" y="4965"/>
                      <a:pt x="13836" y="4764"/>
                    </a:cubicBezTo>
                    <a:cubicBezTo>
                      <a:pt x="14130" y="4035"/>
                      <a:pt x="14797" y="4562"/>
                      <a:pt x="15200" y="4081"/>
                    </a:cubicBezTo>
                    <a:cubicBezTo>
                      <a:pt x="15278" y="3926"/>
                      <a:pt x="15200" y="3740"/>
                      <a:pt x="15076" y="3600"/>
                    </a:cubicBezTo>
                    <a:cubicBezTo>
                      <a:pt x="15013" y="3587"/>
                      <a:pt x="14952" y="3581"/>
                      <a:pt x="14894" y="3581"/>
                    </a:cubicBezTo>
                    <a:cubicBezTo>
                      <a:pt x="14516" y="3581"/>
                      <a:pt x="14232" y="3835"/>
                      <a:pt x="13819" y="3835"/>
                    </a:cubicBezTo>
                    <a:cubicBezTo>
                      <a:pt x="13799" y="3835"/>
                      <a:pt x="13779" y="3834"/>
                      <a:pt x="13758" y="3833"/>
                    </a:cubicBezTo>
                    <a:cubicBezTo>
                      <a:pt x="13740" y="3834"/>
                      <a:pt x="13723" y="3835"/>
                      <a:pt x="13706" y="3835"/>
                    </a:cubicBezTo>
                    <a:cubicBezTo>
                      <a:pt x="13023" y="3835"/>
                      <a:pt x="12889" y="2949"/>
                      <a:pt x="12238" y="2934"/>
                    </a:cubicBezTo>
                    <a:cubicBezTo>
                      <a:pt x="12202" y="2926"/>
                      <a:pt x="12158" y="2922"/>
                      <a:pt x="12112" y="2922"/>
                    </a:cubicBezTo>
                    <a:cubicBezTo>
                      <a:pt x="11961" y="2922"/>
                      <a:pt x="11788" y="2972"/>
                      <a:pt x="11788" y="3151"/>
                    </a:cubicBezTo>
                    <a:cubicBezTo>
                      <a:pt x="11230" y="3104"/>
                      <a:pt x="10641" y="2996"/>
                      <a:pt x="10299" y="2530"/>
                    </a:cubicBezTo>
                    <a:cubicBezTo>
                      <a:pt x="10253" y="2220"/>
                      <a:pt x="10377" y="1894"/>
                      <a:pt x="10222" y="1507"/>
                    </a:cubicBezTo>
                    <a:cubicBezTo>
                      <a:pt x="10198" y="1385"/>
                      <a:pt x="10088" y="1235"/>
                      <a:pt x="9959" y="1235"/>
                    </a:cubicBezTo>
                    <a:cubicBezTo>
                      <a:pt x="9924" y="1235"/>
                      <a:pt x="9887" y="1247"/>
                      <a:pt x="9850" y="1274"/>
                    </a:cubicBezTo>
                    <a:cubicBezTo>
                      <a:pt x="9694" y="1507"/>
                      <a:pt x="9850" y="1863"/>
                      <a:pt x="10005" y="2096"/>
                    </a:cubicBezTo>
                    <a:cubicBezTo>
                      <a:pt x="9988" y="2097"/>
                      <a:pt x="9970" y="2098"/>
                      <a:pt x="9953" y="2098"/>
                    </a:cubicBezTo>
                    <a:cubicBezTo>
                      <a:pt x="9525" y="2098"/>
                      <a:pt x="8979" y="1743"/>
                      <a:pt x="8562" y="1445"/>
                    </a:cubicBezTo>
                    <a:cubicBezTo>
                      <a:pt x="8485" y="762"/>
                      <a:pt x="9400" y="855"/>
                      <a:pt x="9679" y="359"/>
                    </a:cubicBezTo>
                    <a:cubicBezTo>
                      <a:pt x="9633" y="350"/>
                      <a:pt x="9587" y="346"/>
                      <a:pt x="9541" y="346"/>
                    </a:cubicBezTo>
                    <a:cubicBezTo>
                      <a:pt x="9047" y="346"/>
                      <a:pt x="8573" y="839"/>
                      <a:pt x="8080" y="839"/>
                    </a:cubicBezTo>
                    <a:cubicBezTo>
                      <a:pt x="7927" y="839"/>
                      <a:pt x="7773" y="792"/>
                      <a:pt x="7616" y="669"/>
                    </a:cubicBezTo>
                    <a:cubicBezTo>
                      <a:pt x="7213" y="374"/>
                      <a:pt x="7926" y="297"/>
                      <a:pt x="7740" y="2"/>
                    </a:cubicBezTo>
                    <a:cubicBezTo>
                      <a:pt x="7727" y="1"/>
                      <a:pt x="7714" y="0"/>
                      <a:pt x="7701"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54" name="Google Shape;954;p31"/>
              <p:cNvSpPr/>
              <p:nvPr/>
            </p:nvSpPr>
            <p:spPr>
              <a:xfrm>
                <a:off x="3557775" y="806900"/>
                <a:ext cx="32200" cy="24375"/>
              </a:xfrm>
              <a:custGeom>
                <a:avLst/>
                <a:gdLst/>
                <a:ahLst/>
                <a:cxnLst/>
                <a:rect l="l" t="t" r="r" b="b"/>
                <a:pathLst>
                  <a:path w="1288" h="975" extrusionOk="0">
                    <a:moveTo>
                      <a:pt x="415" y="0"/>
                    </a:moveTo>
                    <a:cubicBezTo>
                      <a:pt x="344" y="0"/>
                      <a:pt x="277" y="7"/>
                      <a:pt x="217" y="17"/>
                    </a:cubicBezTo>
                    <a:cubicBezTo>
                      <a:pt x="47" y="126"/>
                      <a:pt x="0" y="327"/>
                      <a:pt x="62" y="529"/>
                    </a:cubicBezTo>
                    <a:cubicBezTo>
                      <a:pt x="140" y="746"/>
                      <a:pt x="279" y="793"/>
                      <a:pt x="481" y="917"/>
                    </a:cubicBezTo>
                    <a:cubicBezTo>
                      <a:pt x="562" y="957"/>
                      <a:pt x="646" y="974"/>
                      <a:pt x="731" y="974"/>
                    </a:cubicBezTo>
                    <a:cubicBezTo>
                      <a:pt x="938" y="974"/>
                      <a:pt x="1144" y="872"/>
                      <a:pt x="1287" y="762"/>
                    </a:cubicBezTo>
                    <a:cubicBezTo>
                      <a:pt x="1256" y="498"/>
                      <a:pt x="1070" y="327"/>
                      <a:pt x="853" y="126"/>
                    </a:cubicBezTo>
                    <a:cubicBezTo>
                      <a:pt x="727" y="31"/>
                      <a:pt x="564" y="0"/>
                      <a:pt x="415"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55" name="Google Shape;955;p31"/>
              <p:cNvSpPr/>
              <p:nvPr/>
            </p:nvSpPr>
            <p:spPr>
              <a:xfrm>
                <a:off x="3228875" y="645950"/>
                <a:ext cx="26475" cy="21800"/>
              </a:xfrm>
              <a:custGeom>
                <a:avLst/>
                <a:gdLst/>
                <a:ahLst/>
                <a:cxnLst/>
                <a:rect l="l" t="t" r="r" b="b"/>
                <a:pathLst>
                  <a:path w="1059" h="872" extrusionOk="0">
                    <a:moveTo>
                      <a:pt x="757" y="1"/>
                    </a:moveTo>
                    <a:cubicBezTo>
                      <a:pt x="644" y="1"/>
                      <a:pt x="516" y="64"/>
                      <a:pt x="345" y="251"/>
                    </a:cubicBezTo>
                    <a:cubicBezTo>
                      <a:pt x="330" y="213"/>
                      <a:pt x="300" y="139"/>
                      <a:pt x="255" y="139"/>
                    </a:cubicBezTo>
                    <a:cubicBezTo>
                      <a:pt x="209" y="139"/>
                      <a:pt x="145" y="221"/>
                      <a:pt x="66" y="515"/>
                    </a:cubicBezTo>
                    <a:cubicBezTo>
                      <a:pt x="1" y="794"/>
                      <a:pt x="25" y="850"/>
                      <a:pt x="65" y="850"/>
                    </a:cubicBezTo>
                    <a:cubicBezTo>
                      <a:pt x="91" y="850"/>
                      <a:pt x="125" y="825"/>
                      <a:pt x="143" y="825"/>
                    </a:cubicBezTo>
                    <a:cubicBezTo>
                      <a:pt x="209" y="777"/>
                      <a:pt x="271" y="760"/>
                      <a:pt x="330" y="760"/>
                    </a:cubicBezTo>
                    <a:cubicBezTo>
                      <a:pt x="481" y="760"/>
                      <a:pt x="615" y="872"/>
                      <a:pt x="748" y="872"/>
                    </a:cubicBezTo>
                    <a:cubicBezTo>
                      <a:pt x="810" y="763"/>
                      <a:pt x="841" y="841"/>
                      <a:pt x="950" y="592"/>
                    </a:cubicBezTo>
                    <a:cubicBezTo>
                      <a:pt x="1059" y="344"/>
                      <a:pt x="997" y="344"/>
                      <a:pt x="1043" y="112"/>
                    </a:cubicBezTo>
                    <a:cubicBezTo>
                      <a:pt x="947" y="53"/>
                      <a:pt x="858" y="1"/>
                      <a:pt x="757"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956" name="Google Shape;956;p31"/>
            <p:cNvSpPr txBox="1"/>
            <p:nvPr/>
          </p:nvSpPr>
          <p:spPr>
            <a:xfrm>
              <a:off x="7361396" y="1293894"/>
              <a:ext cx="689100" cy="402600"/>
            </a:xfrm>
            <a:prstGeom prst="rect">
              <a:avLst/>
            </a:prstGeom>
            <a:noFill/>
            <a:ln>
              <a:noFill/>
            </a:ln>
          </p:spPr>
          <p:txBody>
            <a:bodyPr spcFirstLastPara="1" wrap="square" lIns="121900" tIns="121900" rIns="121900" bIns="121900" anchor="ctr" anchorCtr="0">
              <a:noAutofit/>
            </a:bodyPr>
            <a:lstStyle/>
            <a:p>
              <a:pPr algn="ctr" defTabSz="1219170">
                <a:buClr>
                  <a:srgbClr val="000000"/>
                </a:buClr>
              </a:pPr>
              <a:r>
                <a:rPr lang="en" sz="3333" kern="0">
                  <a:solidFill>
                    <a:srgbClr val="233C4F"/>
                  </a:solidFill>
                  <a:latin typeface="Lobster"/>
                  <a:ea typeface="Lobster"/>
                  <a:cs typeface="Lobster"/>
                  <a:sym typeface="Lobster"/>
                </a:rPr>
                <a:t>05</a:t>
              </a:r>
              <a:endParaRPr sz="3333" kern="0">
                <a:solidFill>
                  <a:srgbClr val="233C4F"/>
                </a:solidFill>
                <a:latin typeface="Lobster"/>
                <a:ea typeface="Lobster"/>
                <a:cs typeface="Lobster"/>
                <a:sym typeface="Lobster"/>
              </a:endParaRPr>
            </a:p>
          </p:txBody>
        </p:sp>
      </p:grpSp>
      <p:grpSp>
        <p:nvGrpSpPr>
          <p:cNvPr id="85" name="Google Shape;145;p20">
            <a:extLst>
              <a:ext uri="{FF2B5EF4-FFF2-40B4-BE49-F238E27FC236}">
                <a16:creationId xmlns:a16="http://schemas.microsoft.com/office/drawing/2014/main" id="{B2D7E73C-D724-4B17-AD32-5EBB7AC504B9}"/>
              </a:ext>
            </a:extLst>
          </p:cNvPr>
          <p:cNvGrpSpPr/>
          <p:nvPr/>
        </p:nvGrpSpPr>
        <p:grpSpPr>
          <a:xfrm flipH="1">
            <a:off x="946995" y="401911"/>
            <a:ext cx="378584" cy="1167631"/>
            <a:chOff x="3211400" y="1162425"/>
            <a:chExt cx="1798475" cy="3363000"/>
          </a:xfrm>
        </p:grpSpPr>
        <p:sp>
          <p:nvSpPr>
            <p:cNvPr id="86" name="Google Shape;146;p20">
              <a:extLst>
                <a:ext uri="{FF2B5EF4-FFF2-40B4-BE49-F238E27FC236}">
                  <a16:creationId xmlns:a16="http://schemas.microsoft.com/office/drawing/2014/main" id="{BAF8C9E5-3253-46A3-B072-109DBBBB4610}"/>
                </a:ext>
              </a:extLst>
            </p:cNvPr>
            <p:cNvSpPr/>
            <p:nvPr/>
          </p:nvSpPr>
          <p:spPr>
            <a:xfrm>
              <a:off x="3211400" y="1162925"/>
              <a:ext cx="1619275" cy="2688600"/>
            </a:xfrm>
            <a:custGeom>
              <a:avLst/>
              <a:gdLst/>
              <a:ahLst/>
              <a:cxnLst/>
              <a:rect l="l" t="t" r="r" b="b"/>
              <a:pathLst>
                <a:path w="64771" h="107544" extrusionOk="0">
                  <a:moveTo>
                    <a:pt x="594" y="0"/>
                  </a:moveTo>
                  <a:cubicBezTo>
                    <a:pt x="206" y="0"/>
                    <a:pt x="1" y="6"/>
                    <a:pt x="1" y="6"/>
                  </a:cubicBezTo>
                  <a:cubicBezTo>
                    <a:pt x="3084" y="3138"/>
                    <a:pt x="6025" y="6555"/>
                    <a:pt x="8859" y="10150"/>
                  </a:cubicBezTo>
                  <a:lnTo>
                    <a:pt x="14157" y="9007"/>
                  </a:lnTo>
                  <a:lnTo>
                    <a:pt x="14157" y="9007"/>
                  </a:lnTo>
                  <a:lnTo>
                    <a:pt x="10657" y="12472"/>
                  </a:lnTo>
                  <a:cubicBezTo>
                    <a:pt x="14895" y="18080"/>
                    <a:pt x="18836" y="24116"/>
                    <a:pt x="22491" y="30320"/>
                  </a:cubicBezTo>
                  <a:lnTo>
                    <a:pt x="35862" y="28522"/>
                  </a:lnTo>
                  <a:lnTo>
                    <a:pt x="24408" y="33653"/>
                  </a:lnTo>
                  <a:cubicBezTo>
                    <a:pt x="25432" y="35463"/>
                    <a:pt x="26444" y="37297"/>
                    <a:pt x="27433" y="39130"/>
                  </a:cubicBezTo>
                  <a:lnTo>
                    <a:pt x="43208" y="37940"/>
                  </a:lnTo>
                  <a:lnTo>
                    <a:pt x="29457" y="43000"/>
                  </a:lnTo>
                  <a:cubicBezTo>
                    <a:pt x="34195" y="52251"/>
                    <a:pt x="38303" y="61526"/>
                    <a:pt x="41744" y="70039"/>
                  </a:cubicBezTo>
                  <a:lnTo>
                    <a:pt x="51745" y="70039"/>
                  </a:lnTo>
                  <a:lnTo>
                    <a:pt x="42446" y="71765"/>
                  </a:lnTo>
                  <a:cubicBezTo>
                    <a:pt x="43125" y="73492"/>
                    <a:pt x="43804" y="75194"/>
                    <a:pt x="44423" y="76861"/>
                  </a:cubicBezTo>
                  <a:lnTo>
                    <a:pt x="51971" y="78171"/>
                  </a:lnTo>
                  <a:lnTo>
                    <a:pt x="45268" y="79087"/>
                  </a:lnTo>
                  <a:cubicBezTo>
                    <a:pt x="45780" y="80457"/>
                    <a:pt x="46280" y="81802"/>
                    <a:pt x="46744" y="83088"/>
                  </a:cubicBezTo>
                  <a:lnTo>
                    <a:pt x="54055" y="84017"/>
                  </a:lnTo>
                  <a:lnTo>
                    <a:pt x="47459" y="85100"/>
                  </a:lnTo>
                  <a:cubicBezTo>
                    <a:pt x="52221" y="98447"/>
                    <a:pt x="54650" y="107543"/>
                    <a:pt x="54650" y="107543"/>
                  </a:cubicBezTo>
                  <a:cubicBezTo>
                    <a:pt x="58234" y="97709"/>
                    <a:pt x="60734" y="88779"/>
                    <a:pt x="62330" y="80671"/>
                  </a:cubicBezTo>
                  <a:lnTo>
                    <a:pt x="62330" y="80671"/>
                  </a:lnTo>
                  <a:lnTo>
                    <a:pt x="58222" y="81338"/>
                  </a:lnTo>
                  <a:lnTo>
                    <a:pt x="62794" y="78230"/>
                  </a:lnTo>
                  <a:cubicBezTo>
                    <a:pt x="63008" y="76944"/>
                    <a:pt x="63223" y="75682"/>
                    <a:pt x="63401" y="74444"/>
                  </a:cubicBezTo>
                  <a:lnTo>
                    <a:pt x="63401" y="74444"/>
                  </a:lnTo>
                  <a:lnTo>
                    <a:pt x="58222" y="78230"/>
                  </a:lnTo>
                  <a:lnTo>
                    <a:pt x="63663" y="72468"/>
                  </a:lnTo>
                  <a:cubicBezTo>
                    <a:pt x="63818" y="71277"/>
                    <a:pt x="63949" y="70098"/>
                    <a:pt x="64068" y="68955"/>
                  </a:cubicBezTo>
                  <a:lnTo>
                    <a:pt x="64068" y="68955"/>
                  </a:lnTo>
                  <a:lnTo>
                    <a:pt x="58222" y="72468"/>
                  </a:lnTo>
                  <a:lnTo>
                    <a:pt x="64187" y="67729"/>
                  </a:lnTo>
                  <a:cubicBezTo>
                    <a:pt x="64771" y="61038"/>
                    <a:pt x="64628" y="54989"/>
                    <a:pt x="63937" y="49560"/>
                  </a:cubicBezTo>
                  <a:lnTo>
                    <a:pt x="57293" y="56954"/>
                  </a:lnTo>
                  <a:lnTo>
                    <a:pt x="57293" y="56954"/>
                  </a:lnTo>
                  <a:lnTo>
                    <a:pt x="63592" y="47119"/>
                  </a:lnTo>
                  <a:cubicBezTo>
                    <a:pt x="63461" y="46286"/>
                    <a:pt x="63294" y="45488"/>
                    <a:pt x="63127" y="44678"/>
                  </a:cubicBezTo>
                  <a:lnTo>
                    <a:pt x="55031" y="52418"/>
                  </a:lnTo>
                  <a:lnTo>
                    <a:pt x="62723" y="42845"/>
                  </a:lnTo>
                  <a:cubicBezTo>
                    <a:pt x="60163" y="32046"/>
                    <a:pt x="55126" y="23974"/>
                    <a:pt x="48959" y="17925"/>
                  </a:cubicBezTo>
                  <a:lnTo>
                    <a:pt x="41732" y="23997"/>
                  </a:lnTo>
                  <a:lnTo>
                    <a:pt x="47030" y="16115"/>
                  </a:lnTo>
                  <a:cubicBezTo>
                    <a:pt x="46447" y="15603"/>
                    <a:pt x="45852" y="15092"/>
                    <a:pt x="45244" y="14615"/>
                  </a:cubicBezTo>
                  <a:lnTo>
                    <a:pt x="39553" y="23997"/>
                  </a:lnTo>
                  <a:lnTo>
                    <a:pt x="41732" y="12008"/>
                  </a:lnTo>
                  <a:cubicBezTo>
                    <a:pt x="38232" y="9627"/>
                    <a:pt x="34564" y="7722"/>
                    <a:pt x="30921" y="6198"/>
                  </a:cubicBezTo>
                  <a:lnTo>
                    <a:pt x="28647" y="10758"/>
                  </a:lnTo>
                  <a:lnTo>
                    <a:pt x="28647" y="5269"/>
                  </a:lnTo>
                  <a:cubicBezTo>
                    <a:pt x="15622" y="303"/>
                    <a:pt x="3386" y="0"/>
                    <a:pt x="594" y="0"/>
                  </a:cubicBezTo>
                  <a:close/>
                </a:path>
              </a:pathLst>
            </a:custGeom>
            <a:solidFill>
              <a:srgbClr val="E3CDA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7" name="Google Shape;147;p20">
              <a:extLst>
                <a:ext uri="{FF2B5EF4-FFF2-40B4-BE49-F238E27FC236}">
                  <a16:creationId xmlns:a16="http://schemas.microsoft.com/office/drawing/2014/main" id="{9D8F0643-106D-4ADF-A4AD-28684B09AB66}"/>
                </a:ext>
              </a:extLst>
            </p:cNvPr>
            <p:cNvSpPr/>
            <p:nvPr/>
          </p:nvSpPr>
          <p:spPr>
            <a:xfrm>
              <a:off x="3211400" y="1163075"/>
              <a:ext cx="1554975" cy="2678025"/>
            </a:xfrm>
            <a:custGeom>
              <a:avLst/>
              <a:gdLst/>
              <a:ahLst/>
              <a:cxnLst/>
              <a:rect l="l" t="t" r="r" b="b"/>
              <a:pathLst>
                <a:path w="62199" h="107121" extrusionOk="0">
                  <a:moveTo>
                    <a:pt x="1" y="0"/>
                  </a:moveTo>
                  <a:cubicBezTo>
                    <a:pt x="3084" y="3132"/>
                    <a:pt x="6025" y="6549"/>
                    <a:pt x="8847" y="10144"/>
                  </a:cubicBezTo>
                  <a:lnTo>
                    <a:pt x="14157" y="9001"/>
                  </a:lnTo>
                  <a:lnTo>
                    <a:pt x="10657" y="12466"/>
                  </a:lnTo>
                  <a:cubicBezTo>
                    <a:pt x="11157" y="13133"/>
                    <a:pt x="11657" y="13812"/>
                    <a:pt x="12157" y="14490"/>
                  </a:cubicBezTo>
                  <a:cubicBezTo>
                    <a:pt x="12633" y="15145"/>
                    <a:pt x="13109" y="15812"/>
                    <a:pt x="13586" y="16490"/>
                  </a:cubicBezTo>
                  <a:cubicBezTo>
                    <a:pt x="14883" y="18300"/>
                    <a:pt x="16134" y="20158"/>
                    <a:pt x="17372" y="22051"/>
                  </a:cubicBezTo>
                  <a:cubicBezTo>
                    <a:pt x="18241" y="23396"/>
                    <a:pt x="19110" y="24741"/>
                    <a:pt x="19955" y="26111"/>
                  </a:cubicBezTo>
                  <a:cubicBezTo>
                    <a:pt x="19967" y="26146"/>
                    <a:pt x="19991" y="26170"/>
                    <a:pt x="20015" y="26206"/>
                  </a:cubicBezTo>
                  <a:cubicBezTo>
                    <a:pt x="20860" y="27563"/>
                    <a:pt x="21682" y="28944"/>
                    <a:pt x="22503" y="30314"/>
                  </a:cubicBezTo>
                  <a:lnTo>
                    <a:pt x="35886" y="28516"/>
                  </a:lnTo>
                  <a:lnTo>
                    <a:pt x="24420" y="33647"/>
                  </a:lnTo>
                  <a:cubicBezTo>
                    <a:pt x="25444" y="35457"/>
                    <a:pt x="26456" y="37291"/>
                    <a:pt x="27444" y="39124"/>
                  </a:cubicBezTo>
                  <a:lnTo>
                    <a:pt x="43220" y="37934"/>
                  </a:lnTo>
                  <a:lnTo>
                    <a:pt x="29469" y="42994"/>
                  </a:lnTo>
                  <a:cubicBezTo>
                    <a:pt x="30028" y="44077"/>
                    <a:pt x="30564" y="45161"/>
                    <a:pt x="31123" y="46256"/>
                  </a:cubicBezTo>
                  <a:cubicBezTo>
                    <a:pt x="31659" y="47328"/>
                    <a:pt x="32171" y="48399"/>
                    <a:pt x="32683" y="49471"/>
                  </a:cubicBezTo>
                  <a:cubicBezTo>
                    <a:pt x="33052" y="50221"/>
                    <a:pt x="33409" y="50983"/>
                    <a:pt x="33767" y="51733"/>
                  </a:cubicBezTo>
                  <a:cubicBezTo>
                    <a:pt x="34410" y="53066"/>
                    <a:pt x="35029" y="54412"/>
                    <a:pt x="35624" y="55745"/>
                  </a:cubicBezTo>
                  <a:cubicBezTo>
                    <a:pt x="37862" y="60639"/>
                    <a:pt x="39910" y="65449"/>
                    <a:pt x="41756" y="70033"/>
                  </a:cubicBezTo>
                  <a:lnTo>
                    <a:pt x="51757" y="70033"/>
                  </a:lnTo>
                  <a:lnTo>
                    <a:pt x="42458" y="71759"/>
                  </a:lnTo>
                  <a:cubicBezTo>
                    <a:pt x="43149" y="73486"/>
                    <a:pt x="43816" y="75188"/>
                    <a:pt x="44435" y="76855"/>
                  </a:cubicBezTo>
                  <a:lnTo>
                    <a:pt x="51983" y="78165"/>
                  </a:lnTo>
                  <a:lnTo>
                    <a:pt x="45292" y="79081"/>
                  </a:lnTo>
                  <a:cubicBezTo>
                    <a:pt x="45792" y="80451"/>
                    <a:pt x="46304" y="81796"/>
                    <a:pt x="46756" y="83082"/>
                  </a:cubicBezTo>
                  <a:lnTo>
                    <a:pt x="54067" y="84011"/>
                  </a:lnTo>
                  <a:lnTo>
                    <a:pt x="47471" y="85094"/>
                  </a:lnTo>
                  <a:cubicBezTo>
                    <a:pt x="51126" y="95333"/>
                    <a:pt x="53412" y="103073"/>
                    <a:pt x="54281" y="106109"/>
                  </a:cubicBezTo>
                  <a:cubicBezTo>
                    <a:pt x="54305" y="106228"/>
                    <a:pt x="54341" y="106335"/>
                    <a:pt x="54364" y="106418"/>
                  </a:cubicBezTo>
                  <a:lnTo>
                    <a:pt x="54364" y="106442"/>
                  </a:lnTo>
                  <a:cubicBezTo>
                    <a:pt x="54400" y="106513"/>
                    <a:pt x="54412" y="106585"/>
                    <a:pt x="54424" y="106656"/>
                  </a:cubicBezTo>
                  <a:cubicBezTo>
                    <a:pt x="54436" y="106704"/>
                    <a:pt x="54460" y="106763"/>
                    <a:pt x="54472" y="106811"/>
                  </a:cubicBezTo>
                  <a:cubicBezTo>
                    <a:pt x="54484" y="106835"/>
                    <a:pt x="54484" y="106883"/>
                    <a:pt x="54495" y="106918"/>
                  </a:cubicBezTo>
                  <a:cubicBezTo>
                    <a:pt x="54519" y="106978"/>
                    <a:pt x="54531" y="107037"/>
                    <a:pt x="54543" y="107073"/>
                  </a:cubicBezTo>
                  <a:cubicBezTo>
                    <a:pt x="54543" y="107097"/>
                    <a:pt x="54555" y="107109"/>
                    <a:pt x="54555" y="107121"/>
                  </a:cubicBezTo>
                  <a:cubicBezTo>
                    <a:pt x="62199" y="64377"/>
                    <a:pt x="43923" y="35005"/>
                    <a:pt x="43923" y="35005"/>
                  </a:cubicBezTo>
                  <a:cubicBezTo>
                    <a:pt x="33279" y="9835"/>
                    <a:pt x="48" y="0"/>
                    <a:pt x="48" y="0"/>
                  </a:cubicBezTo>
                  <a:close/>
                </a:path>
              </a:pathLst>
            </a:custGeom>
            <a:solidFill>
              <a:srgbClr val="E3CDA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8" name="Google Shape;148;p20">
              <a:extLst>
                <a:ext uri="{FF2B5EF4-FFF2-40B4-BE49-F238E27FC236}">
                  <a16:creationId xmlns:a16="http://schemas.microsoft.com/office/drawing/2014/main" id="{042E71F4-9654-49CF-B061-529574BFE36A}"/>
                </a:ext>
              </a:extLst>
            </p:cNvPr>
            <p:cNvSpPr/>
            <p:nvPr/>
          </p:nvSpPr>
          <p:spPr>
            <a:xfrm>
              <a:off x="4056750" y="4350075"/>
              <a:ext cx="953125" cy="175350"/>
            </a:xfrm>
            <a:custGeom>
              <a:avLst/>
              <a:gdLst/>
              <a:ahLst/>
              <a:cxnLst/>
              <a:rect l="l" t="t" r="r" b="b"/>
              <a:pathLst>
                <a:path w="38125" h="7014" extrusionOk="0">
                  <a:moveTo>
                    <a:pt x="19062" y="0"/>
                  </a:moveTo>
                  <a:cubicBezTo>
                    <a:pt x="8537" y="0"/>
                    <a:pt x="0" y="1584"/>
                    <a:pt x="0" y="3513"/>
                  </a:cubicBezTo>
                  <a:cubicBezTo>
                    <a:pt x="0" y="5453"/>
                    <a:pt x="8525" y="7013"/>
                    <a:pt x="19062" y="7013"/>
                  </a:cubicBezTo>
                  <a:cubicBezTo>
                    <a:pt x="29587" y="7013"/>
                    <a:pt x="38124" y="5453"/>
                    <a:pt x="38124" y="3513"/>
                  </a:cubicBezTo>
                  <a:cubicBezTo>
                    <a:pt x="38124" y="1584"/>
                    <a:pt x="29599" y="12"/>
                    <a:pt x="19062" y="0"/>
                  </a:cubicBezTo>
                  <a:close/>
                </a:path>
              </a:pathLst>
            </a:custGeom>
            <a:solidFill>
              <a:srgbClr val="D4B07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9" name="Google Shape;149;p20">
              <a:extLst>
                <a:ext uri="{FF2B5EF4-FFF2-40B4-BE49-F238E27FC236}">
                  <a16:creationId xmlns:a16="http://schemas.microsoft.com/office/drawing/2014/main" id="{B22DAB74-65A2-4623-A769-4F6A2C65A01C}"/>
                </a:ext>
              </a:extLst>
            </p:cNvPr>
            <p:cNvSpPr/>
            <p:nvPr/>
          </p:nvSpPr>
          <p:spPr>
            <a:xfrm>
              <a:off x="3946900" y="1719675"/>
              <a:ext cx="673025" cy="680175"/>
            </a:xfrm>
            <a:custGeom>
              <a:avLst/>
              <a:gdLst/>
              <a:ahLst/>
              <a:cxnLst/>
              <a:rect l="l" t="t" r="r" b="b"/>
              <a:pathLst>
                <a:path w="26921" h="27207" extrusionOk="0">
                  <a:moveTo>
                    <a:pt x="23468" y="1"/>
                  </a:moveTo>
                  <a:lnTo>
                    <a:pt x="17396" y="17467"/>
                  </a:lnTo>
                  <a:lnTo>
                    <a:pt x="1" y="20730"/>
                  </a:lnTo>
                  <a:cubicBezTo>
                    <a:pt x="1120" y="22885"/>
                    <a:pt x="2180" y="25040"/>
                    <a:pt x="3216" y="27207"/>
                  </a:cubicBezTo>
                  <a:lnTo>
                    <a:pt x="20039" y="24087"/>
                  </a:lnTo>
                  <a:lnTo>
                    <a:pt x="26921" y="4942"/>
                  </a:lnTo>
                  <a:cubicBezTo>
                    <a:pt x="25861" y="3168"/>
                    <a:pt x="24694" y="1525"/>
                    <a:pt x="23468" y="1"/>
                  </a:cubicBezTo>
                  <a:close/>
                </a:path>
              </a:pathLst>
            </a:custGeom>
            <a:solidFill>
              <a:srgbClr val="A96B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0" name="Google Shape;150;p20">
              <a:extLst>
                <a:ext uri="{FF2B5EF4-FFF2-40B4-BE49-F238E27FC236}">
                  <a16:creationId xmlns:a16="http://schemas.microsoft.com/office/drawing/2014/main" id="{E8351C96-C0D1-49F6-BF52-122C73A3E3C9}"/>
                </a:ext>
              </a:extLst>
            </p:cNvPr>
            <p:cNvSpPr/>
            <p:nvPr/>
          </p:nvSpPr>
          <p:spPr>
            <a:xfrm>
              <a:off x="3211400" y="1162925"/>
              <a:ext cx="797750" cy="462125"/>
            </a:xfrm>
            <a:custGeom>
              <a:avLst/>
              <a:gdLst/>
              <a:ahLst/>
              <a:cxnLst/>
              <a:rect l="l" t="t" r="r" b="b"/>
              <a:pathLst>
                <a:path w="31910" h="18485" extrusionOk="0">
                  <a:moveTo>
                    <a:pt x="600" y="0"/>
                  </a:moveTo>
                  <a:cubicBezTo>
                    <a:pt x="208" y="0"/>
                    <a:pt x="1" y="6"/>
                    <a:pt x="1" y="6"/>
                  </a:cubicBezTo>
                  <a:cubicBezTo>
                    <a:pt x="3084" y="3138"/>
                    <a:pt x="6025" y="6555"/>
                    <a:pt x="8859" y="10150"/>
                  </a:cubicBezTo>
                  <a:lnTo>
                    <a:pt x="14157" y="9007"/>
                  </a:lnTo>
                  <a:lnTo>
                    <a:pt x="14157" y="9007"/>
                  </a:lnTo>
                  <a:lnTo>
                    <a:pt x="10657" y="12472"/>
                  </a:lnTo>
                  <a:cubicBezTo>
                    <a:pt x="11657" y="13794"/>
                    <a:pt x="12633" y="15151"/>
                    <a:pt x="13621" y="16520"/>
                  </a:cubicBezTo>
                  <a:lnTo>
                    <a:pt x="31147" y="18485"/>
                  </a:lnTo>
                  <a:lnTo>
                    <a:pt x="31909" y="6590"/>
                  </a:lnTo>
                  <a:cubicBezTo>
                    <a:pt x="31576" y="6448"/>
                    <a:pt x="31254" y="6317"/>
                    <a:pt x="30921" y="6162"/>
                  </a:cubicBezTo>
                  <a:lnTo>
                    <a:pt x="28647" y="10734"/>
                  </a:lnTo>
                  <a:lnTo>
                    <a:pt x="28647" y="5233"/>
                  </a:lnTo>
                  <a:cubicBezTo>
                    <a:pt x="15632" y="303"/>
                    <a:pt x="3405" y="0"/>
                    <a:pt x="600" y="0"/>
                  </a:cubicBezTo>
                  <a:close/>
                </a:path>
              </a:pathLst>
            </a:custGeom>
            <a:solidFill>
              <a:srgbClr val="A96B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1" name="Google Shape;151;p20">
              <a:extLst>
                <a:ext uri="{FF2B5EF4-FFF2-40B4-BE49-F238E27FC236}">
                  <a16:creationId xmlns:a16="http://schemas.microsoft.com/office/drawing/2014/main" id="{26339FA8-24A2-4006-B147-0AE933681E9B}"/>
                </a:ext>
              </a:extLst>
            </p:cNvPr>
            <p:cNvSpPr/>
            <p:nvPr/>
          </p:nvSpPr>
          <p:spPr>
            <a:xfrm>
              <a:off x="4054075" y="1881900"/>
              <a:ext cx="628375" cy="676000"/>
            </a:xfrm>
            <a:custGeom>
              <a:avLst/>
              <a:gdLst/>
              <a:ahLst/>
              <a:cxnLst/>
              <a:rect l="l" t="t" r="r" b="b"/>
              <a:pathLst>
                <a:path w="25135" h="27040" extrusionOk="0">
                  <a:moveTo>
                    <a:pt x="23575" y="1"/>
                  </a:moveTo>
                  <a:lnTo>
                    <a:pt x="15764" y="20170"/>
                  </a:lnTo>
                  <a:lnTo>
                    <a:pt x="0" y="22956"/>
                  </a:lnTo>
                  <a:cubicBezTo>
                    <a:pt x="643" y="24325"/>
                    <a:pt x="1274" y="25683"/>
                    <a:pt x="1893" y="27040"/>
                  </a:cubicBezTo>
                  <a:lnTo>
                    <a:pt x="18002" y="25040"/>
                  </a:lnTo>
                  <a:lnTo>
                    <a:pt x="25134" y="3049"/>
                  </a:lnTo>
                  <a:cubicBezTo>
                    <a:pt x="24646" y="1977"/>
                    <a:pt x="24122" y="965"/>
                    <a:pt x="23575" y="1"/>
                  </a:cubicBezTo>
                  <a:close/>
                </a:path>
              </a:pathLst>
            </a:custGeom>
            <a:solidFill>
              <a:srgbClr val="A96B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2" name="Google Shape;152;p20">
              <a:extLst>
                <a:ext uri="{FF2B5EF4-FFF2-40B4-BE49-F238E27FC236}">
                  <a16:creationId xmlns:a16="http://schemas.microsoft.com/office/drawing/2014/main" id="{6C9852B6-E1AB-4ED3-87FC-E4682172AF60}"/>
                </a:ext>
              </a:extLst>
            </p:cNvPr>
            <p:cNvSpPr/>
            <p:nvPr/>
          </p:nvSpPr>
          <p:spPr>
            <a:xfrm>
              <a:off x="3645075" y="1386900"/>
              <a:ext cx="852525" cy="665300"/>
            </a:xfrm>
            <a:custGeom>
              <a:avLst/>
              <a:gdLst/>
              <a:ahLst/>
              <a:cxnLst/>
              <a:rect l="l" t="t" r="r" b="b"/>
              <a:pathLst>
                <a:path w="34101" h="26612" extrusionOk="0">
                  <a:moveTo>
                    <a:pt x="19384" y="1"/>
                  </a:moveTo>
                  <a:lnTo>
                    <a:pt x="17122" y="13086"/>
                  </a:lnTo>
                  <a:lnTo>
                    <a:pt x="1" y="13086"/>
                  </a:lnTo>
                  <a:cubicBezTo>
                    <a:pt x="1775" y="15788"/>
                    <a:pt x="3489" y="18563"/>
                    <a:pt x="5133" y="21372"/>
                  </a:cubicBezTo>
                  <a:lnTo>
                    <a:pt x="18515" y="19575"/>
                  </a:lnTo>
                  <a:lnTo>
                    <a:pt x="18515" y="19575"/>
                  </a:lnTo>
                  <a:lnTo>
                    <a:pt x="7061" y="24706"/>
                  </a:lnTo>
                  <a:cubicBezTo>
                    <a:pt x="7419" y="25349"/>
                    <a:pt x="7776" y="25968"/>
                    <a:pt x="8133" y="26611"/>
                  </a:cubicBezTo>
                  <a:lnTo>
                    <a:pt x="26254" y="23277"/>
                  </a:lnTo>
                  <a:lnTo>
                    <a:pt x="34100" y="11562"/>
                  </a:lnTo>
                  <a:cubicBezTo>
                    <a:pt x="33291" y="10657"/>
                    <a:pt x="32481" y="9800"/>
                    <a:pt x="31648" y="8966"/>
                  </a:cubicBezTo>
                  <a:lnTo>
                    <a:pt x="24385" y="15015"/>
                  </a:lnTo>
                  <a:lnTo>
                    <a:pt x="24385" y="15015"/>
                  </a:lnTo>
                  <a:lnTo>
                    <a:pt x="29683" y="7145"/>
                  </a:lnTo>
                  <a:cubicBezTo>
                    <a:pt x="29100" y="6621"/>
                    <a:pt x="28505" y="6121"/>
                    <a:pt x="27897" y="5644"/>
                  </a:cubicBezTo>
                  <a:lnTo>
                    <a:pt x="22206" y="15015"/>
                  </a:lnTo>
                  <a:lnTo>
                    <a:pt x="24385" y="3037"/>
                  </a:lnTo>
                  <a:cubicBezTo>
                    <a:pt x="22742" y="1918"/>
                    <a:pt x="21063" y="906"/>
                    <a:pt x="19384" y="1"/>
                  </a:cubicBezTo>
                  <a:close/>
                </a:path>
              </a:pathLst>
            </a:custGeom>
            <a:solidFill>
              <a:srgbClr val="A96B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3" name="Google Shape;153;p20">
              <a:extLst>
                <a:ext uri="{FF2B5EF4-FFF2-40B4-BE49-F238E27FC236}">
                  <a16:creationId xmlns:a16="http://schemas.microsoft.com/office/drawing/2014/main" id="{179669D2-045B-49C4-8434-88978E3493B4}"/>
                </a:ext>
              </a:extLst>
            </p:cNvPr>
            <p:cNvSpPr/>
            <p:nvPr/>
          </p:nvSpPr>
          <p:spPr>
            <a:xfrm>
              <a:off x="4574675" y="3839300"/>
              <a:ext cx="7150" cy="12525"/>
            </a:xfrm>
            <a:custGeom>
              <a:avLst/>
              <a:gdLst/>
              <a:ahLst/>
              <a:cxnLst/>
              <a:rect l="l" t="t" r="r" b="b"/>
              <a:pathLst>
                <a:path w="286" h="501" extrusionOk="0">
                  <a:moveTo>
                    <a:pt x="286" y="0"/>
                  </a:moveTo>
                  <a:lnTo>
                    <a:pt x="0" y="107"/>
                  </a:lnTo>
                  <a:cubicBezTo>
                    <a:pt x="72" y="369"/>
                    <a:pt x="107" y="500"/>
                    <a:pt x="107" y="500"/>
                  </a:cubicBezTo>
                  <a:cubicBezTo>
                    <a:pt x="167" y="322"/>
                    <a:pt x="226" y="167"/>
                    <a:pt x="286" y="0"/>
                  </a:cubicBezTo>
                  <a:close/>
                </a:path>
              </a:pathLst>
            </a:custGeom>
            <a:solidFill>
              <a:srgbClr val="1D314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4" name="Google Shape;154;p20">
              <a:extLst>
                <a:ext uri="{FF2B5EF4-FFF2-40B4-BE49-F238E27FC236}">
                  <a16:creationId xmlns:a16="http://schemas.microsoft.com/office/drawing/2014/main" id="{8ADB26D9-A6E6-49FD-B07A-0AD7928F314A}"/>
                </a:ext>
              </a:extLst>
            </p:cNvPr>
            <p:cNvSpPr/>
            <p:nvPr/>
          </p:nvSpPr>
          <p:spPr>
            <a:xfrm>
              <a:off x="3211700" y="1162425"/>
              <a:ext cx="1443950" cy="2689100"/>
            </a:xfrm>
            <a:custGeom>
              <a:avLst/>
              <a:gdLst/>
              <a:ahLst/>
              <a:cxnLst/>
              <a:rect l="l" t="t" r="r" b="b"/>
              <a:pathLst>
                <a:path w="57758" h="107564" extrusionOk="0">
                  <a:moveTo>
                    <a:pt x="354" y="0"/>
                  </a:moveTo>
                  <a:cubicBezTo>
                    <a:pt x="122" y="0"/>
                    <a:pt x="0" y="3"/>
                    <a:pt x="0" y="3"/>
                  </a:cubicBezTo>
                  <a:cubicBezTo>
                    <a:pt x="501" y="526"/>
                    <a:pt x="1012" y="1050"/>
                    <a:pt x="1501" y="1586"/>
                  </a:cubicBezTo>
                  <a:cubicBezTo>
                    <a:pt x="30338" y="11290"/>
                    <a:pt x="47792" y="32923"/>
                    <a:pt x="53412" y="65987"/>
                  </a:cubicBezTo>
                  <a:cubicBezTo>
                    <a:pt x="56150" y="82132"/>
                    <a:pt x="55257" y="97264"/>
                    <a:pt x="54233" y="106147"/>
                  </a:cubicBezTo>
                  <a:cubicBezTo>
                    <a:pt x="54495" y="107075"/>
                    <a:pt x="54638" y="107563"/>
                    <a:pt x="54638" y="107563"/>
                  </a:cubicBezTo>
                  <a:cubicBezTo>
                    <a:pt x="55388" y="105492"/>
                    <a:pt x="56091" y="103468"/>
                    <a:pt x="56746" y="101479"/>
                  </a:cubicBezTo>
                  <a:cubicBezTo>
                    <a:pt x="57508" y="92323"/>
                    <a:pt x="57758" y="79357"/>
                    <a:pt x="55436" y="65689"/>
                  </a:cubicBezTo>
                  <a:cubicBezTo>
                    <a:pt x="52876" y="50580"/>
                    <a:pt x="47721" y="37555"/>
                    <a:pt x="40125" y="26970"/>
                  </a:cubicBezTo>
                  <a:cubicBezTo>
                    <a:pt x="31195" y="14564"/>
                    <a:pt x="18872" y="5527"/>
                    <a:pt x="3453" y="86"/>
                  </a:cubicBezTo>
                  <a:cubicBezTo>
                    <a:pt x="1953" y="12"/>
                    <a:pt x="875" y="0"/>
                    <a:pt x="354" y="0"/>
                  </a:cubicBezTo>
                  <a:close/>
                </a:path>
              </a:pathLst>
            </a:custGeom>
            <a:solidFill>
              <a:srgbClr val="8D090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5" name="Google Shape;155;p20">
              <a:extLst>
                <a:ext uri="{FF2B5EF4-FFF2-40B4-BE49-F238E27FC236}">
                  <a16:creationId xmlns:a16="http://schemas.microsoft.com/office/drawing/2014/main" id="{DAA01132-E5C3-43E0-9640-3E2F5ABDBDC6}"/>
                </a:ext>
              </a:extLst>
            </p:cNvPr>
            <p:cNvSpPr/>
            <p:nvPr/>
          </p:nvSpPr>
          <p:spPr>
            <a:xfrm>
              <a:off x="4090075" y="3635100"/>
              <a:ext cx="300075" cy="817100"/>
            </a:xfrm>
            <a:custGeom>
              <a:avLst/>
              <a:gdLst/>
              <a:ahLst/>
              <a:cxnLst/>
              <a:rect l="l" t="t" r="r" b="b"/>
              <a:pathLst>
                <a:path w="12003" h="32684" extrusionOk="0">
                  <a:moveTo>
                    <a:pt x="7371" y="1"/>
                  </a:moveTo>
                  <a:lnTo>
                    <a:pt x="1" y="9823"/>
                  </a:lnTo>
                  <a:lnTo>
                    <a:pt x="4728" y="31457"/>
                  </a:lnTo>
                  <a:lnTo>
                    <a:pt x="11526" y="32683"/>
                  </a:lnTo>
                  <a:lnTo>
                    <a:pt x="11526" y="32683"/>
                  </a:lnTo>
                  <a:lnTo>
                    <a:pt x="6811" y="10776"/>
                  </a:lnTo>
                  <a:lnTo>
                    <a:pt x="12002" y="1"/>
                  </a:lnTo>
                  <a:close/>
                </a:path>
              </a:pathLst>
            </a:custGeom>
            <a:solidFill>
              <a:srgbClr val="1D314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6" name="Google Shape;156;p20">
              <a:extLst>
                <a:ext uri="{FF2B5EF4-FFF2-40B4-BE49-F238E27FC236}">
                  <a16:creationId xmlns:a16="http://schemas.microsoft.com/office/drawing/2014/main" id="{9B1B9D74-834A-4437-A18B-2131D3D59DFB}"/>
                </a:ext>
              </a:extLst>
            </p:cNvPr>
            <p:cNvSpPr/>
            <p:nvPr/>
          </p:nvSpPr>
          <p:spPr>
            <a:xfrm>
              <a:off x="4260350" y="3635100"/>
              <a:ext cx="716175" cy="817100"/>
            </a:xfrm>
            <a:custGeom>
              <a:avLst/>
              <a:gdLst/>
              <a:ahLst/>
              <a:cxnLst/>
              <a:rect l="l" t="t" r="r" b="b"/>
              <a:pathLst>
                <a:path w="28647" h="32684" extrusionOk="0">
                  <a:moveTo>
                    <a:pt x="5191" y="1"/>
                  </a:moveTo>
                  <a:lnTo>
                    <a:pt x="0" y="10776"/>
                  </a:lnTo>
                  <a:lnTo>
                    <a:pt x="4715" y="32683"/>
                  </a:lnTo>
                  <a:lnTo>
                    <a:pt x="23932" y="32683"/>
                  </a:lnTo>
                  <a:lnTo>
                    <a:pt x="28647" y="10776"/>
                  </a:lnTo>
                  <a:lnTo>
                    <a:pt x="23444" y="1"/>
                  </a:lnTo>
                  <a:close/>
                </a:path>
              </a:pathLst>
            </a:custGeom>
            <a:solidFill>
              <a:srgbClr val="26415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7" name="Google Shape;157;p20">
              <a:extLst>
                <a:ext uri="{FF2B5EF4-FFF2-40B4-BE49-F238E27FC236}">
                  <a16:creationId xmlns:a16="http://schemas.microsoft.com/office/drawing/2014/main" id="{21599949-25DB-4C22-8740-F4DED03A6EDA}"/>
                </a:ext>
              </a:extLst>
            </p:cNvPr>
            <p:cNvSpPr/>
            <p:nvPr/>
          </p:nvSpPr>
          <p:spPr>
            <a:xfrm>
              <a:off x="4304100" y="3939000"/>
              <a:ext cx="556925" cy="477475"/>
            </a:xfrm>
            <a:custGeom>
              <a:avLst/>
              <a:gdLst/>
              <a:ahLst/>
              <a:cxnLst/>
              <a:rect l="l" t="t" r="r" b="b"/>
              <a:pathLst>
                <a:path w="22277" h="19099" extrusionOk="0">
                  <a:moveTo>
                    <a:pt x="0" y="1"/>
                  </a:moveTo>
                  <a:lnTo>
                    <a:pt x="4120" y="19098"/>
                  </a:lnTo>
                  <a:lnTo>
                    <a:pt x="21015" y="19098"/>
                  </a:lnTo>
                  <a:lnTo>
                    <a:pt x="22277" y="13229"/>
                  </a:lnTo>
                  <a:lnTo>
                    <a:pt x="22277" y="13229"/>
                  </a:lnTo>
                  <a:cubicBezTo>
                    <a:pt x="21219" y="13406"/>
                    <a:pt x="20142" y="13496"/>
                    <a:pt x="19055" y="13496"/>
                  </a:cubicBezTo>
                  <a:cubicBezTo>
                    <a:pt x="16995" y="13496"/>
                    <a:pt x="14900" y="13172"/>
                    <a:pt x="12835" y="12502"/>
                  </a:cubicBezTo>
                  <a:cubicBezTo>
                    <a:pt x="6620" y="10478"/>
                    <a:pt x="2072" y="5740"/>
                    <a:pt x="0" y="1"/>
                  </a:cubicBezTo>
                  <a:close/>
                </a:path>
              </a:pathLst>
            </a:custGeom>
            <a:solidFill>
              <a:srgbClr val="1D314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8" name="Google Shape;158;p20">
              <a:extLst>
                <a:ext uri="{FF2B5EF4-FFF2-40B4-BE49-F238E27FC236}">
                  <a16:creationId xmlns:a16="http://schemas.microsoft.com/office/drawing/2014/main" id="{44B73D69-E769-49A0-B60C-D6BCE8AC4C51}"/>
                </a:ext>
              </a:extLst>
            </p:cNvPr>
            <p:cNvSpPr/>
            <p:nvPr/>
          </p:nvSpPr>
          <p:spPr>
            <a:xfrm>
              <a:off x="4412450" y="3670825"/>
              <a:ext cx="526575" cy="238150"/>
            </a:xfrm>
            <a:custGeom>
              <a:avLst/>
              <a:gdLst/>
              <a:ahLst/>
              <a:cxnLst/>
              <a:rect l="l" t="t" r="r" b="b"/>
              <a:pathLst>
                <a:path w="21063" h="9526" extrusionOk="0">
                  <a:moveTo>
                    <a:pt x="0" y="0"/>
                  </a:moveTo>
                  <a:lnTo>
                    <a:pt x="15169" y="2417"/>
                  </a:lnTo>
                  <a:lnTo>
                    <a:pt x="21062" y="9525"/>
                  </a:lnTo>
                  <a:lnTo>
                    <a:pt x="16467" y="0"/>
                  </a:lnTo>
                  <a:close/>
                </a:path>
              </a:pathLst>
            </a:custGeom>
            <a:solidFill>
              <a:srgbClr val="1D314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9" name="Google Shape;159;p20">
              <a:extLst>
                <a:ext uri="{FF2B5EF4-FFF2-40B4-BE49-F238E27FC236}">
                  <a16:creationId xmlns:a16="http://schemas.microsoft.com/office/drawing/2014/main" id="{6603E151-1620-4623-A200-C036316027B8}"/>
                </a:ext>
              </a:extLst>
            </p:cNvPr>
            <p:cNvSpPr/>
            <p:nvPr/>
          </p:nvSpPr>
          <p:spPr>
            <a:xfrm>
              <a:off x="4090075" y="3635100"/>
              <a:ext cx="300075" cy="269400"/>
            </a:xfrm>
            <a:custGeom>
              <a:avLst/>
              <a:gdLst/>
              <a:ahLst/>
              <a:cxnLst/>
              <a:rect l="l" t="t" r="r" b="b"/>
              <a:pathLst>
                <a:path w="12003" h="10776" extrusionOk="0">
                  <a:moveTo>
                    <a:pt x="7371" y="1"/>
                  </a:moveTo>
                  <a:lnTo>
                    <a:pt x="1" y="9823"/>
                  </a:lnTo>
                  <a:lnTo>
                    <a:pt x="6811" y="10776"/>
                  </a:lnTo>
                  <a:lnTo>
                    <a:pt x="12002" y="1"/>
                  </a:lnTo>
                  <a:close/>
                </a:path>
              </a:pathLst>
            </a:custGeom>
            <a:solidFill>
              <a:srgbClr val="233C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0" name="Google Shape;160;p20">
              <a:extLst>
                <a:ext uri="{FF2B5EF4-FFF2-40B4-BE49-F238E27FC236}">
                  <a16:creationId xmlns:a16="http://schemas.microsoft.com/office/drawing/2014/main" id="{5409736F-4125-4A45-8A4D-1567C592C857}"/>
                </a:ext>
              </a:extLst>
            </p:cNvPr>
            <p:cNvSpPr/>
            <p:nvPr/>
          </p:nvSpPr>
          <p:spPr>
            <a:xfrm>
              <a:off x="4274325" y="3571100"/>
              <a:ext cx="572425" cy="63425"/>
            </a:xfrm>
            <a:custGeom>
              <a:avLst/>
              <a:gdLst/>
              <a:ahLst/>
              <a:cxnLst/>
              <a:rect l="l" t="t" r="r" b="b"/>
              <a:pathLst>
                <a:path w="22897" h="2537" extrusionOk="0">
                  <a:moveTo>
                    <a:pt x="1" y="1"/>
                  </a:moveTo>
                  <a:lnTo>
                    <a:pt x="1" y="2537"/>
                  </a:lnTo>
                  <a:lnTo>
                    <a:pt x="22896" y="2537"/>
                  </a:lnTo>
                  <a:lnTo>
                    <a:pt x="22896" y="1"/>
                  </a:lnTo>
                  <a:close/>
                </a:path>
              </a:pathLst>
            </a:custGeom>
            <a:solidFill>
              <a:srgbClr val="233C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1" name="Google Shape;161;p20">
              <a:extLst>
                <a:ext uri="{FF2B5EF4-FFF2-40B4-BE49-F238E27FC236}">
                  <a16:creationId xmlns:a16="http://schemas.microsoft.com/office/drawing/2014/main" id="{F196C46E-A570-4D95-BA66-4E68273C9ECC}"/>
                </a:ext>
              </a:extLst>
            </p:cNvPr>
            <p:cNvSpPr/>
            <p:nvPr/>
          </p:nvSpPr>
          <p:spPr>
            <a:xfrm>
              <a:off x="4274325" y="3571100"/>
              <a:ext cx="115825" cy="63425"/>
            </a:xfrm>
            <a:custGeom>
              <a:avLst/>
              <a:gdLst/>
              <a:ahLst/>
              <a:cxnLst/>
              <a:rect l="l" t="t" r="r" b="b"/>
              <a:pathLst>
                <a:path w="4633" h="2537" extrusionOk="0">
                  <a:moveTo>
                    <a:pt x="1" y="1"/>
                  </a:moveTo>
                  <a:lnTo>
                    <a:pt x="1" y="2537"/>
                  </a:lnTo>
                  <a:lnTo>
                    <a:pt x="4632" y="2537"/>
                  </a:lnTo>
                  <a:lnTo>
                    <a:pt x="4632" y="1"/>
                  </a:lnTo>
                  <a:close/>
                </a:path>
              </a:pathLst>
            </a:custGeom>
            <a:solidFill>
              <a:srgbClr val="1D314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2" name="Google Shape;162;p20">
              <a:extLst>
                <a:ext uri="{FF2B5EF4-FFF2-40B4-BE49-F238E27FC236}">
                  <a16:creationId xmlns:a16="http://schemas.microsoft.com/office/drawing/2014/main" id="{275A2BD4-84AA-4628-8AD8-0525C01265FA}"/>
                </a:ext>
              </a:extLst>
            </p:cNvPr>
            <p:cNvSpPr/>
            <p:nvPr/>
          </p:nvSpPr>
          <p:spPr>
            <a:xfrm>
              <a:off x="4235925" y="3493125"/>
              <a:ext cx="659350" cy="78300"/>
            </a:xfrm>
            <a:custGeom>
              <a:avLst/>
              <a:gdLst/>
              <a:ahLst/>
              <a:cxnLst/>
              <a:rect l="l" t="t" r="r" b="b"/>
              <a:pathLst>
                <a:path w="26374" h="3132" extrusionOk="0">
                  <a:moveTo>
                    <a:pt x="1572" y="0"/>
                  </a:moveTo>
                  <a:cubicBezTo>
                    <a:pt x="703" y="0"/>
                    <a:pt x="1" y="703"/>
                    <a:pt x="1" y="1572"/>
                  </a:cubicBezTo>
                  <a:cubicBezTo>
                    <a:pt x="1" y="2429"/>
                    <a:pt x="703" y="3132"/>
                    <a:pt x="1572" y="3132"/>
                  </a:cubicBezTo>
                  <a:lnTo>
                    <a:pt x="24813" y="3132"/>
                  </a:lnTo>
                  <a:cubicBezTo>
                    <a:pt x="25683" y="3132"/>
                    <a:pt x="26373" y="2429"/>
                    <a:pt x="26373" y="1572"/>
                  </a:cubicBezTo>
                  <a:cubicBezTo>
                    <a:pt x="26373" y="703"/>
                    <a:pt x="25683" y="0"/>
                    <a:pt x="24813" y="0"/>
                  </a:cubicBezTo>
                  <a:close/>
                </a:path>
              </a:pathLst>
            </a:custGeom>
            <a:solidFill>
              <a:srgbClr val="26415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3" name="Google Shape;163;p20">
              <a:extLst>
                <a:ext uri="{FF2B5EF4-FFF2-40B4-BE49-F238E27FC236}">
                  <a16:creationId xmlns:a16="http://schemas.microsoft.com/office/drawing/2014/main" id="{F984C53B-27D8-4C3E-A134-BC8A31830B36}"/>
                </a:ext>
              </a:extLst>
            </p:cNvPr>
            <p:cNvSpPr/>
            <p:nvPr/>
          </p:nvSpPr>
          <p:spPr>
            <a:xfrm>
              <a:off x="4236225" y="3493125"/>
              <a:ext cx="201850" cy="78300"/>
            </a:xfrm>
            <a:custGeom>
              <a:avLst/>
              <a:gdLst/>
              <a:ahLst/>
              <a:cxnLst/>
              <a:rect l="l" t="t" r="r" b="b"/>
              <a:pathLst>
                <a:path w="8074" h="3132" extrusionOk="0">
                  <a:moveTo>
                    <a:pt x="1572" y="0"/>
                  </a:moveTo>
                  <a:cubicBezTo>
                    <a:pt x="703" y="0"/>
                    <a:pt x="1" y="703"/>
                    <a:pt x="1" y="1572"/>
                  </a:cubicBezTo>
                  <a:cubicBezTo>
                    <a:pt x="1" y="2429"/>
                    <a:pt x="703" y="3132"/>
                    <a:pt x="1572" y="3132"/>
                  </a:cubicBezTo>
                  <a:lnTo>
                    <a:pt x="6513" y="3132"/>
                  </a:lnTo>
                  <a:cubicBezTo>
                    <a:pt x="7371" y="3120"/>
                    <a:pt x="8073" y="2429"/>
                    <a:pt x="8073" y="1572"/>
                  </a:cubicBezTo>
                  <a:cubicBezTo>
                    <a:pt x="8073" y="703"/>
                    <a:pt x="7371" y="0"/>
                    <a:pt x="6513" y="0"/>
                  </a:cubicBezTo>
                  <a:close/>
                </a:path>
              </a:pathLst>
            </a:custGeom>
            <a:solidFill>
              <a:srgbClr val="233C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4" name="Google Shape;164;p20">
              <a:extLst>
                <a:ext uri="{FF2B5EF4-FFF2-40B4-BE49-F238E27FC236}">
                  <a16:creationId xmlns:a16="http://schemas.microsoft.com/office/drawing/2014/main" id="{B3E0000E-BD0D-4134-993C-5A7AC37F7D76}"/>
                </a:ext>
              </a:extLst>
            </p:cNvPr>
            <p:cNvSpPr/>
            <p:nvPr/>
          </p:nvSpPr>
          <p:spPr>
            <a:xfrm>
              <a:off x="4090075" y="3799400"/>
              <a:ext cx="245000" cy="452175"/>
            </a:xfrm>
            <a:custGeom>
              <a:avLst/>
              <a:gdLst/>
              <a:ahLst/>
              <a:cxnLst/>
              <a:rect l="l" t="t" r="r" b="b"/>
              <a:pathLst>
                <a:path w="9800" h="18087" extrusionOk="0">
                  <a:moveTo>
                    <a:pt x="2430" y="1"/>
                  </a:moveTo>
                  <a:lnTo>
                    <a:pt x="1" y="3251"/>
                  </a:lnTo>
                  <a:lnTo>
                    <a:pt x="3239" y="18086"/>
                  </a:lnTo>
                  <a:lnTo>
                    <a:pt x="9800" y="18086"/>
                  </a:lnTo>
                  <a:lnTo>
                    <a:pt x="6811" y="4204"/>
                  </a:lnTo>
                  <a:lnTo>
                    <a:pt x="8811" y="1"/>
                  </a:lnTo>
                  <a:close/>
                </a:path>
              </a:pathLst>
            </a:custGeom>
            <a:solidFill>
              <a:srgbClr val="28361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5" name="Google Shape;165;p20">
              <a:extLst>
                <a:ext uri="{FF2B5EF4-FFF2-40B4-BE49-F238E27FC236}">
                  <a16:creationId xmlns:a16="http://schemas.microsoft.com/office/drawing/2014/main" id="{0A324D8A-C12E-49B3-89A0-5523AE4203CE}"/>
                </a:ext>
              </a:extLst>
            </p:cNvPr>
            <p:cNvSpPr/>
            <p:nvPr/>
          </p:nvSpPr>
          <p:spPr>
            <a:xfrm>
              <a:off x="4090075" y="3799400"/>
              <a:ext cx="220300" cy="105100"/>
            </a:xfrm>
            <a:custGeom>
              <a:avLst/>
              <a:gdLst/>
              <a:ahLst/>
              <a:cxnLst/>
              <a:rect l="l" t="t" r="r" b="b"/>
              <a:pathLst>
                <a:path w="8812" h="4204" extrusionOk="0">
                  <a:moveTo>
                    <a:pt x="2430" y="1"/>
                  </a:moveTo>
                  <a:lnTo>
                    <a:pt x="1" y="3251"/>
                  </a:lnTo>
                  <a:lnTo>
                    <a:pt x="6811" y="4204"/>
                  </a:lnTo>
                  <a:lnTo>
                    <a:pt x="8811" y="1"/>
                  </a:lnTo>
                  <a:close/>
                </a:path>
              </a:pathLst>
            </a:custGeom>
            <a:solidFill>
              <a:srgbClr val="2C451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6" name="Google Shape;166;p20">
              <a:extLst>
                <a:ext uri="{FF2B5EF4-FFF2-40B4-BE49-F238E27FC236}">
                  <a16:creationId xmlns:a16="http://schemas.microsoft.com/office/drawing/2014/main" id="{1EA796E2-E8B3-4AC9-95C7-58670FDCF52A}"/>
                </a:ext>
              </a:extLst>
            </p:cNvPr>
            <p:cNvSpPr/>
            <p:nvPr/>
          </p:nvSpPr>
          <p:spPr>
            <a:xfrm>
              <a:off x="4260350" y="3799400"/>
              <a:ext cx="716175" cy="452175"/>
            </a:xfrm>
            <a:custGeom>
              <a:avLst/>
              <a:gdLst/>
              <a:ahLst/>
              <a:cxnLst/>
              <a:rect l="l" t="t" r="r" b="b"/>
              <a:pathLst>
                <a:path w="28647" h="18087" extrusionOk="0">
                  <a:moveTo>
                    <a:pt x="2000" y="1"/>
                  </a:moveTo>
                  <a:lnTo>
                    <a:pt x="0" y="4204"/>
                  </a:lnTo>
                  <a:lnTo>
                    <a:pt x="2989" y="18086"/>
                  </a:lnTo>
                  <a:lnTo>
                    <a:pt x="25658" y="18086"/>
                  </a:lnTo>
                  <a:lnTo>
                    <a:pt x="28647" y="4204"/>
                  </a:lnTo>
                  <a:lnTo>
                    <a:pt x="26634" y="1"/>
                  </a:lnTo>
                  <a:close/>
                </a:path>
              </a:pathLst>
            </a:custGeom>
            <a:solidFill>
              <a:srgbClr val="2F501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84"/>
                                        </p:tgtEl>
                                        <p:attrNameLst>
                                          <p:attrName>style.visibility</p:attrName>
                                        </p:attrNameLst>
                                      </p:cBhvr>
                                      <p:to>
                                        <p:strVal val="visible"/>
                                      </p:to>
                                    </p:set>
                                    <p:animEffect transition="in" filter="fade">
                                      <p:cBhvr>
                                        <p:cTn id="7" dur="500"/>
                                        <p:tgtEl>
                                          <p:spTgt spid="88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902"/>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grpId="0" nodeType="clickEffect">
                                  <p:stCondLst>
                                    <p:cond delay="0"/>
                                  </p:stCondLst>
                                  <p:childTnLst>
                                    <p:set>
                                      <p:cBhvr>
                                        <p:cTn id="15" dur="1" fill="hold">
                                          <p:stCondLst>
                                            <p:cond delay="0"/>
                                          </p:stCondLst>
                                        </p:cTn>
                                        <p:tgtEl>
                                          <p:spTgt spid="914"/>
                                        </p:tgtEl>
                                        <p:attrNameLst>
                                          <p:attrName>style.visibility</p:attrName>
                                        </p:attrNameLst>
                                      </p:cBhvr>
                                      <p:to>
                                        <p:strVal val="visible"/>
                                      </p:to>
                                    </p:set>
                                    <p:animEffect transition="in" filter="randombar(horizontal)">
                                      <p:cBhvr>
                                        <p:cTn id="16" dur="500"/>
                                        <p:tgtEl>
                                          <p:spTgt spid="914"/>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932"/>
                                        </p:tgtEl>
                                        <p:attrNameLst>
                                          <p:attrName>style.visibility</p:attrName>
                                        </p:attrNameLst>
                                      </p:cBhvr>
                                      <p:to>
                                        <p:strVal val="visible"/>
                                      </p:to>
                                    </p:set>
                                    <p:animEffect transition="in" filter="fade">
                                      <p:cBhvr>
                                        <p:cTn id="21" dur="1000"/>
                                        <p:tgtEl>
                                          <p:spTgt spid="932"/>
                                        </p:tgtEl>
                                      </p:cBhvr>
                                    </p:animEffect>
                                    <p:anim calcmode="lin" valueType="num">
                                      <p:cBhvr>
                                        <p:cTn id="22" dur="1000" fill="hold"/>
                                        <p:tgtEl>
                                          <p:spTgt spid="932"/>
                                        </p:tgtEl>
                                        <p:attrNameLst>
                                          <p:attrName>ppt_x</p:attrName>
                                        </p:attrNameLst>
                                      </p:cBhvr>
                                      <p:tavLst>
                                        <p:tav tm="0">
                                          <p:val>
                                            <p:strVal val="#ppt_x"/>
                                          </p:val>
                                        </p:tav>
                                        <p:tav tm="100000">
                                          <p:val>
                                            <p:strVal val="#ppt_x"/>
                                          </p:val>
                                        </p:tav>
                                      </p:tavLst>
                                    </p:anim>
                                    <p:anim calcmode="lin" valueType="num">
                                      <p:cBhvr>
                                        <p:cTn id="23" dur="1000" fill="hold"/>
                                        <p:tgtEl>
                                          <p:spTgt spid="932"/>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950"/>
                                        </p:tgtEl>
                                        <p:attrNameLst>
                                          <p:attrName>style.visibility</p:attrName>
                                        </p:attrNameLst>
                                      </p:cBhvr>
                                      <p:to>
                                        <p:strVal val="visible"/>
                                      </p:to>
                                    </p:set>
                                    <p:animEffect transition="in" filter="wipe(down)">
                                      <p:cBhvr>
                                        <p:cTn id="28" dur="500"/>
                                        <p:tgtEl>
                                          <p:spTgt spid="9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4" grpId="0"/>
      <p:bldP spid="902" grpId="0"/>
      <p:bldP spid="914" grpId="0"/>
      <p:bldP spid="932" grpId="0"/>
      <p:bldP spid="950"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507"/>
        <p:cNvGrpSpPr/>
        <p:nvPr/>
      </p:nvGrpSpPr>
      <p:grpSpPr>
        <a:xfrm>
          <a:off x="0" y="0"/>
          <a:ext cx="0" cy="0"/>
          <a:chOff x="0" y="0"/>
          <a:chExt cx="0" cy="0"/>
        </a:xfrm>
      </p:grpSpPr>
      <p:pic>
        <p:nvPicPr>
          <p:cNvPr id="3" name="Picture 2">
            <a:extLst>
              <a:ext uri="{FF2B5EF4-FFF2-40B4-BE49-F238E27FC236}">
                <a16:creationId xmlns:a16="http://schemas.microsoft.com/office/drawing/2014/main" id="{3B363D07-43E8-191C-213B-60EE6A281052}"/>
              </a:ext>
            </a:extLst>
          </p:cNvPr>
          <p:cNvPicPr>
            <a:picLocks noChangeAspect="1"/>
          </p:cNvPicPr>
          <p:nvPr/>
        </p:nvPicPr>
        <p:blipFill>
          <a:blip r:embed="rId3"/>
          <a:stretch>
            <a:fillRect/>
          </a:stretch>
        </p:blipFill>
        <p:spPr>
          <a:xfrm>
            <a:off x="0" y="0"/>
            <a:ext cx="12192000" cy="6857999"/>
          </a:xfrm>
          <a:prstGeom prst="rect">
            <a:avLst/>
          </a:prstGeom>
        </p:spPr>
      </p:pic>
      <p:grpSp>
        <p:nvGrpSpPr>
          <p:cNvPr id="531" name="Google Shape;531;p26"/>
          <p:cNvGrpSpPr/>
          <p:nvPr/>
        </p:nvGrpSpPr>
        <p:grpSpPr>
          <a:xfrm rot="-5774984">
            <a:off x="7184374" y="4471301"/>
            <a:ext cx="1355252" cy="1590247"/>
            <a:chOff x="4082775" y="914425"/>
            <a:chExt cx="777050" cy="973675"/>
          </a:xfrm>
        </p:grpSpPr>
        <p:sp>
          <p:nvSpPr>
            <p:cNvPr id="532" name="Google Shape;532;p26"/>
            <p:cNvSpPr/>
            <p:nvPr/>
          </p:nvSpPr>
          <p:spPr>
            <a:xfrm>
              <a:off x="4082775" y="914425"/>
              <a:ext cx="665375" cy="778900"/>
            </a:xfrm>
            <a:custGeom>
              <a:avLst/>
              <a:gdLst/>
              <a:ahLst/>
              <a:cxnLst/>
              <a:rect l="l" t="t" r="r" b="b"/>
              <a:pathLst>
                <a:path w="26615" h="31156" extrusionOk="0">
                  <a:moveTo>
                    <a:pt x="24598" y="27170"/>
                  </a:moveTo>
                  <a:lnTo>
                    <a:pt x="24598" y="27170"/>
                  </a:lnTo>
                  <a:cubicBezTo>
                    <a:pt x="24594" y="27175"/>
                    <a:pt x="24589" y="27181"/>
                    <a:pt x="24585" y="27187"/>
                  </a:cubicBezTo>
                  <a:lnTo>
                    <a:pt x="24585" y="27187"/>
                  </a:lnTo>
                  <a:cubicBezTo>
                    <a:pt x="24590" y="27181"/>
                    <a:pt x="24594" y="27175"/>
                    <a:pt x="24598" y="27170"/>
                  </a:cubicBezTo>
                  <a:close/>
                  <a:moveTo>
                    <a:pt x="9983" y="1"/>
                  </a:moveTo>
                  <a:cubicBezTo>
                    <a:pt x="9865" y="1"/>
                    <a:pt x="9748" y="4"/>
                    <a:pt x="9631" y="12"/>
                  </a:cubicBezTo>
                  <a:cubicBezTo>
                    <a:pt x="9190" y="517"/>
                    <a:pt x="8635" y="807"/>
                    <a:pt x="8057" y="807"/>
                  </a:cubicBezTo>
                  <a:cubicBezTo>
                    <a:pt x="7782" y="807"/>
                    <a:pt x="7503" y="742"/>
                    <a:pt x="7227" y="602"/>
                  </a:cubicBezTo>
                  <a:lnTo>
                    <a:pt x="7227" y="602"/>
                  </a:lnTo>
                  <a:cubicBezTo>
                    <a:pt x="7440" y="1226"/>
                    <a:pt x="6821" y="1783"/>
                    <a:pt x="6162" y="1783"/>
                  </a:cubicBezTo>
                  <a:cubicBezTo>
                    <a:pt x="6052" y="1783"/>
                    <a:pt x="5940" y="1767"/>
                    <a:pt x="5832" y="1734"/>
                  </a:cubicBezTo>
                  <a:lnTo>
                    <a:pt x="5832" y="1734"/>
                  </a:lnTo>
                  <a:lnTo>
                    <a:pt x="6018" y="2494"/>
                  </a:lnTo>
                  <a:cubicBezTo>
                    <a:pt x="5915" y="2464"/>
                    <a:pt x="5824" y="2450"/>
                    <a:pt x="5742" y="2450"/>
                  </a:cubicBezTo>
                  <a:cubicBezTo>
                    <a:pt x="4963" y="2450"/>
                    <a:pt x="5030" y="3678"/>
                    <a:pt x="4039" y="3678"/>
                  </a:cubicBezTo>
                  <a:cubicBezTo>
                    <a:pt x="4002" y="3678"/>
                    <a:pt x="3964" y="3676"/>
                    <a:pt x="3924" y="3672"/>
                  </a:cubicBezTo>
                  <a:lnTo>
                    <a:pt x="3924" y="3672"/>
                  </a:lnTo>
                  <a:cubicBezTo>
                    <a:pt x="3955" y="4262"/>
                    <a:pt x="4451" y="3890"/>
                    <a:pt x="4467" y="4448"/>
                  </a:cubicBezTo>
                  <a:cubicBezTo>
                    <a:pt x="3257" y="5223"/>
                    <a:pt x="3350" y="6356"/>
                    <a:pt x="1861" y="6805"/>
                  </a:cubicBezTo>
                  <a:lnTo>
                    <a:pt x="2823" y="7581"/>
                  </a:lnTo>
                  <a:cubicBezTo>
                    <a:pt x="1861" y="9597"/>
                    <a:pt x="1396" y="12079"/>
                    <a:pt x="0" y="13583"/>
                  </a:cubicBezTo>
                  <a:cubicBezTo>
                    <a:pt x="529" y="13541"/>
                    <a:pt x="921" y="13231"/>
                    <a:pt x="1324" y="13231"/>
                  </a:cubicBezTo>
                  <a:cubicBezTo>
                    <a:pt x="1511" y="13231"/>
                    <a:pt x="1701" y="13298"/>
                    <a:pt x="1908" y="13490"/>
                  </a:cubicBezTo>
                  <a:cubicBezTo>
                    <a:pt x="2094" y="14607"/>
                    <a:pt x="1117" y="15677"/>
                    <a:pt x="1644" y="16747"/>
                  </a:cubicBezTo>
                  <a:cubicBezTo>
                    <a:pt x="962" y="17352"/>
                    <a:pt x="0" y="18515"/>
                    <a:pt x="16" y="19074"/>
                  </a:cubicBezTo>
                  <a:cubicBezTo>
                    <a:pt x="744" y="18314"/>
                    <a:pt x="2140" y="18158"/>
                    <a:pt x="2482" y="17042"/>
                  </a:cubicBezTo>
                  <a:cubicBezTo>
                    <a:pt x="2517" y="16912"/>
                    <a:pt x="2586" y="16860"/>
                    <a:pt x="2666" y="16860"/>
                  </a:cubicBezTo>
                  <a:cubicBezTo>
                    <a:pt x="2864" y="16860"/>
                    <a:pt x="3135" y="17176"/>
                    <a:pt x="3179" y="17429"/>
                  </a:cubicBezTo>
                  <a:cubicBezTo>
                    <a:pt x="4668" y="18251"/>
                    <a:pt x="2575" y="19446"/>
                    <a:pt x="2714" y="20345"/>
                  </a:cubicBezTo>
                  <a:cubicBezTo>
                    <a:pt x="2816" y="20414"/>
                    <a:pt x="2923" y="20445"/>
                    <a:pt x="3029" y="20445"/>
                  </a:cubicBezTo>
                  <a:cubicBezTo>
                    <a:pt x="3568" y="20445"/>
                    <a:pt x="4102" y="19656"/>
                    <a:pt x="4064" y="19074"/>
                  </a:cubicBezTo>
                  <a:cubicBezTo>
                    <a:pt x="4220" y="18997"/>
                    <a:pt x="4357" y="18964"/>
                    <a:pt x="4479" y="18964"/>
                  </a:cubicBezTo>
                  <a:cubicBezTo>
                    <a:pt x="5179" y="18964"/>
                    <a:pt x="5424" y="20022"/>
                    <a:pt x="6153" y="20022"/>
                  </a:cubicBezTo>
                  <a:cubicBezTo>
                    <a:pt x="6175" y="20022"/>
                    <a:pt x="6197" y="20021"/>
                    <a:pt x="6219" y="20020"/>
                  </a:cubicBezTo>
                  <a:lnTo>
                    <a:pt x="6219" y="20020"/>
                  </a:lnTo>
                  <a:cubicBezTo>
                    <a:pt x="6235" y="20655"/>
                    <a:pt x="6049" y="21183"/>
                    <a:pt x="5770" y="21726"/>
                  </a:cubicBezTo>
                  <a:cubicBezTo>
                    <a:pt x="5886" y="21775"/>
                    <a:pt x="5986" y="21797"/>
                    <a:pt x="6073" y="21797"/>
                  </a:cubicBezTo>
                  <a:cubicBezTo>
                    <a:pt x="6613" y="21797"/>
                    <a:pt x="6661" y="20952"/>
                    <a:pt x="7088" y="20578"/>
                  </a:cubicBezTo>
                  <a:cubicBezTo>
                    <a:pt x="7383" y="20687"/>
                    <a:pt x="7848" y="20888"/>
                    <a:pt x="7801" y="21105"/>
                  </a:cubicBezTo>
                  <a:cubicBezTo>
                    <a:pt x="7290" y="21400"/>
                    <a:pt x="6917" y="21819"/>
                    <a:pt x="6933" y="22393"/>
                  </a:cubicBezTo>
                  <a:cubicBezTo>
                    <a:pt x="7094" y="22458"/>
                    <a:pt x="7228" y="22487"/>
                    <a:pt x="7340" y="22487"/>
                  </a:cubicBezTo>
                  <a:cubicBezTo>
                    <a:pt x="8190" y="22487"/>
                    <a:pt x="7809" y="20833"/>
                    <a:pt x="8685" y="20764"/>
                  </a:cubicBezTo>
                  <a:lnTo>
                    <a:pt x="8685" y="20764"/>
                  </a:lnTo>
                  <a:cubicBezTo>
                    <a:pt x="8096" y="22858"/>
                    <a:pt x="10717" y="21384"/>
                    <a:pt x="10360" y="23277"/>
                  </a:cubicBezTo>
                  <a:cubicBezTo>
                    <a:pt x="10640" y="22734"/>
                    <a:pt x="10360" y="22005"/>
                    <a:pt x="10857" y="21415"/>
                  </a:cubicBezTo>
                  <a:cubicBezTo>
                    <a:pt x="11927" y="21881"/>
                    <a:pt x="11880" y="24300"/>
                    <a:pt x="13648" y="24672"/>
                  </a:cubicBezTo>
                  <a:cubicBezTo>
                    <a:pt x="13681" y="24681"/>
                    <a:pt x="13712" y="24685"/>
                    <a:pt x="13742" y="24685"/>
                  </a:cubicBezTo>
                  <a:cubicBezTo>
                    <a:pt x="14046" y="24685"/>
                    <a:pt x="14255" y="24296"/>
                    <a:pt x="14579" y="24254"/>
                  </a:cubicBezTo>
                  <a:cubicBezTo>
                    <a:pt x="15417" y="24533"/>
                    <a:pt x="15618" y="25370"/>
                    <a:pt x="15587" y="26084"/>
                  </a:cubicBezTo>
                  <a:lnTo>
                    <a:pt x="16828" y="26316"/>
                  </a:lnTo>
                  <a:cubicBezTo>
                    <a:pt x="16626" y="26859"/>
                    <a:pt x="16363" y="27464"/>
                    <a:pt x="16595" y="28007"/>
                  </a:cubicBezTo>
                  <a:cubicBezTo>
                    <a:pt x="16799" y="28133"/>
                    <a:pt x="16998" y="28182"/>
                    <a:pt x="17193" y="28182"/>
                  </a:cubicBezTo>
                  <a:cubicBezTo>
                    <a:pt x="17894" y="28182"/>
                    <a:pt x="18556" y="27549"/>
                    <a:pt x="19254" y="27549"/>
                  </a:cubicBezTo>
                  <a:cubicBezTo>
                    <a:pt x="19415" y="27549"/>
                    <a:pt x="19578" y="27583"/>
                    <a:pt x="19744" y="27666"/>
                  </a:cubicBezTo>
                  <a:cubicBezTo>
                    <a:pt x="20162" y="27092"/>
                    <a:pt x="19046" y="27278"/>
                    <a:pt x="19247" y="26751"/>
                  </a:cubicBezTo>
                  <a:cubicBezTo>
                    <a:pt x="19201" y="26037"/>
                    <a:pt x="21574" y="25665"/>
                    <a:pt x="21651" y="24362"/>
                  </a:cubicBezTo>
                  <a:cubicBezTo>
                    <a:pt x="21822" y="24199"/>
                    <a:pt x="21972" y="24133"/>
                    <a:pt x="22108" y="24133"/>
                  </a:cubicBezTo>
                  <a:cubicBezTo>
                    <a:pt x="22551" y="24133"/>
                    <a:pt x="22849" y="24834"/>
                    <a:pt x="23264" y="25107"/>
                  </a:cubicBezTo>
                  <a:cubicBezTo>
                    <a:pt x="22908" y="25929"/>
                    <a:pt x="22039" y="25929"/>
                    <a:pt x="21496" y="26518"/>
                  </a:cubicBezTo>
                  <a:lnTo>
                    <a:pt x="22753" y="26316"/>
                  </a:lnTo>
                  <a:cubicBezTo>
                    <a:pt x="23812" y="26415"/>
                    <a:pt x="23405" y="27801"/>
                    <a:pt x="24203" y="27801"/>
                  </a:cubicBezTo>
                  <a:cubicBezTo>
                    <a:pt x="24281" y="27801"/>
                    <a:pt x="24370" y="27788"/>
                    <a:pt x="24474" y="27759"/>
                  </a:cubicBezTo>
                  <a:cubicBezTo>
                    <a:pt x="24519" y="27550"/>
                    <a:pt x="24477" y="27340"/>
                    <a:pt x="24585" y="27187"/>
                  </a:cubicBezTo>
                  <a:lnTo>
                    <a:pt x="24585" y="27187"/>
                  </a:lnTo>
                  <a:cubicBezTo>
                    <a:pt x="24485" y="27320"/>
                    <a:pt x="24368" y="27471"/>
                    <a:pt x="24225" y="27471"/>
                  </a:cubicBezTo>
                  <a:cubicBezTo>
                    <a:pt x="24172" y="27471"/>
                    <a:pt x="24116" y="27450"/>
                    <a:pt x="24055" y="27402"/>
                  </a:cubicBezTo>
                  <a:cubicBezTo>
                    <a:pt x="23931" y="26782"/>
                    <a:pt x="24614" y="26472"/>
                    <a:pt x="24660" y="26316"/>
                  </a:cubicBezTo>
                  <a:lnTo>
                    <a:pt x="24660" y="26316"/>
                  </a:lnTo>
                  <a:cubicBezTo>
                    <a:pt x="24970" y="26921"/>
                    <a:pt x="24428" y="27588"/>
                    <a:pt x="24831" y="27867"/>
                  </a:cubicBezTo>
                  <a:lnTo>
                    <a:pt x="25001" y="26766"/>
                  </a:lnTo>
                  <a:cubicBezTo>
                    <a:pt x="25157" y="28240"/>
                    <a:pt x="26056" y="30240"/>
                    <a:pt x="26614" y="31155"/>
                  </a:cubicBezTo>
                  <a:cubicBezTo>
                    <a:pt x="26242" y="29263"/>
                    <a:pt x="25684" y="27076"/>
                    <a:pt x="24350" y="25805"/>
                  </a:cubicBezTo>
                  <a:cubicBezTo>
                    <a:pt x="22427" y="25029"/>
                    <a:pt x="24273" y="23525"/>
                    <a:pt x="24288" y="22315"/>
                  </a:cubicBezTo>
                  <a:cubicBezTo>
                    <a:pt x="23497" y="22206"/>
                    <a:pt x="23233" y="21555"/>
                    <a:pt x="23342" y="20811"/>
                  </a:cubicBezTo>
                  <a:cubicBezTo>
                    <a:pt x="23504" y="20676"/>
                    <a:pt x="23638" y="20622"/>
                    <a:pt x="23753" y="20622"/>
                  </a:cubicBezTo>
                  <a:cubicBezTo>
                    <a:pt x="24186" y="20622"/>
                    <a:pt x="24356" y="21371"/>
                    <a:pt x="24736" y="21371"/>
                  </a:cubicBezTo>
                  <a:cubicBezTo>
                    <a:pt x="24838" y="21371"/>
                    <a:pt x="24954" y="21318"/>
                    <a:pt x="25095" y="21183"/>
                  </a:cubicBezTo>
                  <a:cubicBezTo>
                    <a:pt x="24521" y="20640"/>
                    <a:pt x="24040" y="20299"/>
                    <a:pt x="23388" y="19880"/>
                  </a:cubicBezTo>
                  <a:lnTo>
                    <a:pt x="22846" y="16049"/>
                  </a:lnTo>
                  <a:lnTo>
                    <a:pt x="22846" y="16049"/>
                  </a:lnTo>
                  <a:cubicBezTo>
                    <a:pt x="22886" y="16057"/>
                    <a:pt x="22926" y="16061"/>
                    <a:pt x="22965" y="16061"/>
                  </a:cubicBezTo>
                  <a:cubicBezTo>
                    <a:pt x="23441" y="16061"/>
                    <a:pt x="23832" y="15485"/>
                    <a:pt x="23761" y="15041"/>
                  </a:cubicBezTo>
                  <a:lnTo>
                    <a:pt x="23761" y="15041"/>
                  </a:lnTo>
                  <a:cubicBezTo>
                    <a:pt x="23480" y="15085"/>
                    <a:pt x="23223" y="15117"/>
                    <a:pt x="22977" y="15117"/>
                  </a:cubicBezTo>
                  <a:cubicBezTo>
                    <a:pt x="22446" y="15117"/>
                    <a:pt x="21964" y="14970"/>
                    <a:pt x="21403" y="14483"/>
                  </a:cubicBezTo>
                  <a:cubicBezTo>
                    <a:pt x="21372" y="13909"/>
                    <a:pt x="20659" y="13521"/>
                    <a:pt x="21326" y="13133"/>
                  </a:cubicBezTo>
                  <a:lnTo>
                    <a:pt x="21326" y="13133"/>
                  </a:lnTo>
                  <a:cubicBezTo>
                    <a:pt x="21580" y="13232"/>
                    <a:pt x="21834" y="13498"/>
                    <a:pt x="22135" y="13498"/>
                  </a:cubicBezTo>
                  <a:cubicBezTo>
                    <a:pt x="22165" y="13498"/>
                    <a:pt x="22195" y="13496"/>
                    <a:pt x="22225" y="13490"/>
                  </a:cubicBezTo>
                  <a:cubicBezTo>
                    <a:pt x="20659" y="11582"/>
                    <a:pt x="21062" y="8760"/>
                    <a:pt x="19465" y="6728"/>
                  </a:cubicBezTo>
                  <a:cubicBezTo>
                    <a:pt x="19728" y="6107"/>
                    <a:pt x="20969" y="6340"/>
                    <a:pt x="20705" y="5518"/>
                  </a:cubicBezTo>
                  <a:lnTo>
                    <a:pt x="20705" y="5518"/>
                  </a:lnTo>
                  <a:cubicBezTo>
                    <a:pt x="20508" y="5574"/>
                    <a:pt x="20319" y="5598"/>
                    <a:pt x="20138" y="5598"/>
                  </a:cubicBezTo>
                  <a:cubicBezTo>
                    <a:pt x="19763" y="5598"/>
                    <a:pt x="19422" y="5494"/>
                    <a:pt x="19108" y="5348"/>
                  </a:cubicBezTo>
                  <a:cubicBezTo>
                    <a:pt x="18643" y="4277"/>
                    <a:pt x="17262" y="3579"/>
                    <a:pt x="17092" y="2540"/>
                  </a:cubicBezTo>
                  <a:cubicBezTo>
                    <a:pt x="16975" y="2573"/>
                    <a:pt x="16869" y="2587"/>
                    <a:pt x="16770" y="2587"/>
                  </a:cubicBezTo>
                  <a:cubicBezTo>
                    <a:pt x="15945" y="2587"/>
                    <a:pt x="15682" y="1562"/>
                    <a:pt x="14731" y="1562"/>
                  </a:cubicBezTo>
                  <a:cubicBezTo>
                    <a:pt x="14663" y="1562"/>
                    <a:pt x="14592" y="1568"/>
                    <a:pt x="14517" y="1579"/>
                  </a:cubicBezTo>
                  <a:cubicBezTo>
                    <a:pt x="14207" y="1424"/>
                    <a:pt x="14595" y="1082"/>
                    <a:pt x="14269" y="850"/>
                  </a:cubicBezTo>
                  <a:cubicBezTo>
                    <a:pt x="13217" y="619"/>
                    <a:pt x="11524" y="1"/>
                    <a:pt x="9983"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3" name="Google Shape;533;p26"/>
            <p:cNvSpPr/>
            <p:nvPr/>
          </p:nvSpPr>
          <p:spPr>
            <a:xfrm>
              <a:off x="4676775" y="1262850"/>
              <a:ext cx="37250" cy="24350"/>
            </a:xfrm>
            <a:custGeom>
              <a:avLst/>
              <a:gdLst/>
              <a:ahLst/>
              <a:cxnLst/>
              <a:rect l="l" t="t" r="r" b="b"/>
              <a:pathLst>
                <a:path w="1490" h="974" extrusionOk="0">
                  <a:moveTo>
                    <a:pt x="422" y="0"/>
                  </a:moveTo>
                  <a:cubicBezTo>
                    <a:pt x="265" y="0"/>
                    <a:pt x="117" y="69"/>
                    <a:pt x="1" y="251"/>
                  </a:cubicBezTo>
                  <a:cubicBezTo>
                    <a:pt x="193" y="663"/>
                    <a:pt x="324" y="965"/>
                    <a:pt x="781" y="965"/>
                  </a:cubicBezTo>
                  <a:cubicBezTo>
                    <a:pt x="841" y="965"/>
                    <a:pt x="906" y="960"/>
                    <a:pt x="978" y="949"/>
                  </a:cubicBezTo>
                  <a:cubicBezTo>
                    <a:pt x="1002" y="966"/>
                    <a:pt x="1032" y="974"/>
                    <a:pt x="1064" y="974"/>
                  </a:cubicBezTo>
                  <a:cubicBezTo>
                    <a:pt x="1239" y="974"/>
                    <a:pt x="1489" y="743"/>
                    <a:pt x="1319" y="468"/>
                  </a:cubicBezTo>
                  <a:cubicBezTo>
                    <a:pt x="1110" y="291"/>
                    <a:pt x="746" y="0"/>
                    <a:pt x="422"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4" name="Google Shape;534;p26"/>
            <p:cNvSpPr/>
            <p:nvPr/>
          </p:nvSpPr>
          <p:spPr>
            <a:xfrm>
              <a:off x="4739600" y="1433900"/>
              <a:ext cx="120225" cy="116775"/>
            </a:xfrm>
            <a:custGeom>
              <a:avLst/>
              <a:gdLst/>
              <a:ahLst/>
              <a:cxnLst/>
              <a:rect l="l" t="t" r="r" b="b"/>
              <a:pathLst>
                <a:path w="4809" h="4671" extrusionOk="0">
                  <a:moveTo>
                    <a:pt x="1225" y="1"/>
                  </a:moveTo>
                  <a:cubicBezTo>
                    <a:pt x="0" y="2032"/>
                    <a:pt x="2420" y="3366"/>
                    <a:pt x="3738" y="4514"/>
                  </a:cubicBezTo>
                  <a:cubicBezTo>
                    <a:pt x="3811" y="4623"/>
                    <a:pt x="3961" y="4670"/>
                    <a:pt x="4119" y="4670"/>
                  </a:cubicBezTo>
                  <a:cubicBezTo>
                    <a:pt x="4367" y="4670"/>
                    <a:pt x="4634" y="4554"/>
                    <a:pt x="4653" y="4374"/>
                  </a:cubicBezTo>
                  <a:cubicBezTo>
                    <a:pt x="4808" y="3087"/>
                    <a:pt x="3149" y="2978"/>
                    <a:pt x="2435" y="2094"/>
                  </a:cubicBezTo>
                  <a:cubicBezTo>
                    <a:pt x="2327" y="1334"/>
                    <a:pt x="1939" y="249"/>
                    <a:pt x="1225"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5" name="Google Shape;535;p26"/>
            <p:cNvSpPr/>
            <p:nvPr/>
          </p:nvSpPr>
          <p:spPr>
            <a:xfrm>
              <a:off x="4200500" y="1612050"/>
              <a:ext cx="21175" cy="13800"/>
            </a:xfrm>
            <a:custGeom>
              <a:avLst/>
              <a:gdLst/>
              <a:ahLst/>
              <a:cxnLst/>
              <a:rect l="l" t="t" r="r" b="b"/>
              <a:pathLst>
                <a:path w="847" h="552" extrusionOk="0">
                  <a:moveTo>
                    <a:pt x="541" y="0"/>
                  </a:moveTo>
                  <a:cubicBezTo>
                    <a:pt x="1" y="0"/>
                    <a:pt x="846" y="407"/>
                    <a:pt x="130" y="536"/>
                  </a:cubicBezTo>
                  <a:cubicBezTo>
                    <a:pt x="156" y="547"/>
                    <a:pt x="184" y="551"/>
                    <a:pt x="214" y="551"/>
                  </a:cubicBezTo>
                  <a:cubicBezTo>
                    <a:pt x="456" y="551"/>
                    <a:pt x="800" y="243"/>
                    <a:pt x="704" y="9"/>
                  </a:cubicBezTo>
                  <a:cubicBezTo>
                    <a:pt x="639" y="3"/>
                    <a:pt x="585" y="0"/>
                    <a:pt x="541"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6" name="Google Shape;536;p26"/>
            <p:cNvSpPr/>
            <p:nvPr/>
          </p:nvSpPr>
          <p:spPr>
            <a:xfrm>
              <a:off x="4439375" y="1679950"/>
              <a:ext cx="22900" cy="20350"/>
            </a:xfrm>
            <a:custGeom>
              <a:avLst/>
              <a:gdLst/>
              <a:ahLst/>
              <a:cxnLst/>
              <a:rect l="l" t="t" r="r" b="b"/>
              <a:pathLst>
                <a:path w="916" h="814" extrusionOk="0">
                  <a:moveTo>
                    <a:pt x="201" y="1"/>
                  </a:moveTo>
                  <a:cubicBezTo>
                    <a:pt x="171" y="1"/>
                    <a:pt x="141" y="3"/>
                    <a:pt x="113" y="7"/>
                  </a:cubicBezTo>
                  <a:cubicBezTo>
                    <a:pt x="153" y="179"/>
                    <a:pt x="1" y="589"/>
                    <a:pt x="158" y="589"/>
                  </a:cubicBezTo>
                  <a:cubicBezTo>
                    <a:pt x="185" y="589"/>
                    <a:pt x="221" y="577"/>
                    <a:pt x="268" y="550"/>
                  </a:cubicBezTo>
                  <a:lnTo>
                    <a:pt x="439" y="317"/>
                  </a:lnTo>
                  <a:lnTo>
                    <a:pt x="439" y="317"/>
                  </a:lnTo>
                  <a:cubicBezTo>
                    <a:pt x="529" y="362"/>
                    <a:pt x="575" y="697"/>
                    <a:pt x="411" y="803"/>
                  </a:cubicBezTo>
                  <a:lnTo>
                    <a:pt x="411" y="803"/>
                  </a:lnTo>
                  <a:lnTo>
                    <a:pt x="718" y="628"/>
                  </a:lnTo>
                  <a:cubicBezTo>
                    <a:pt x="915" y="206"/>
                    <a:pt x="500" y="1"/>
                    <a:pt x="201" y="1"/>
                  </a:cubicBezTo>
                  <a:close/>
                  <a:moveTo>
                    <a:pt x="411" y="803"/>
                  </a:moveTo>
                  <a:lnTo>
                    <a:pt x="393" y="814"/>
                  </a:lnTo>
                  <a:cubicBezTo>
                    <a:pt x="399" y="810"/>
                    <a:pt x="405" y="807"/>
                    <a:pt x="411" y="803"/>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7" name="Google Shape;537;p26"/>
            <p:cNvSpPr/>
            <p:nvPr/>
          </p:nvSpPr>
          <p:spPr>
            <a:xfrm>
              <a:off x="4422800" y="1712675"/>
              <a:ext cx="32600" cy="41900"/>
            </a:xfrm>
            <a:custGeom>
              <a:avLst/>
              <a:gdLst/>
              <a:ahLst/>
              <a:cxnLst/>
              <a:rect l="l" t="t" r="r" b="b"/>
              <a:pathLst>
                <a:path w="1304" h="1676" extrusionOk="0">
                  <a:moveTo>
                    <a:pt x="1211" y="1"/>
                  </a:moveTo>
                  <a:lnTo>
                    <a:pt x="621" y="1288"/>
                  </a:lnTo>
                  <a:lnTo>
                    <a:pt x="420" y="823"/>
                  </a:lnTo>
                  <a:cubicBezTo>
                    <a:pt x="420" y="1257"/>
                    <a:pt x="1" y="1319"/>
                    <a:pt x="420" y="1676"/>
                  </a:cubicBezTo>
                  <a:cubicBezTo>
                    <a:pt x="854" y="1335"/>
                    <a:pt x="1304" y="606"/>
                    <a:pt x="1211"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8" name="Google Shape;538;p26"/>
            <p:cNvSpPr/>
            <p:nvPr/>
          </p:nvSpPr>
          <p:spPr>
            <a:xfrm>
              <a:off x="4377825" y="1732850"/>
              <a:ext cx="6225" cy="17075"/>
            </a:xfrm>
            <a:custGeom>
              <a:avLst/>
              <a:gdLst/>
              <a:ahLst/>
              <a:cxnLst/>
              <a:rect l="l" t="t" r="r" b="b"/>
              <a:pathLst>
                <a:path w="249" h="683" extrusionOk="0">
                  <a:moveTo>
                    <a:pt x="78" y="0"/>
                  </a:moveTo>
                  <a:lnTo>
                    <a:pt x="1" y="435"/>
                  </a:lnTo>
                  <a:lnTo>
                    <a:pt x="63" y="357"/>
                  </a:lnTo>
                  <a:lnTo>
                    <a:pt x="249" y="683"/>
                  </a:lnTo>
                  <a:lnTo>
                    <a:pt x="78" y="0"/>
                  </a:ln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9" name="Google Shape;539;p26"/>
            <p:cNvSpPr/>
            <p:nvPr/>
          </p:nvSpPr>
          <p:spPr>
            <a:xfrm>
              <a:off x="4367450" y="1760225"/>
              <a:ext cx="14175" cy="20000"/>
            </a:xfrm>
            <a:custGeom>
              <a:avLst/>
              <a:gdLst/>
              <a:ahLst/>
              <a:cxnLst/>
              <a:rect l="l" t="t" r="r" b="b"/>
              <a:pathLst>
                <a:path w="567" h="800" extrusionOk="0">
                  <a:moveTo>
                    <a:pt x="382" y="1"/>
                  </a:moveTo>
                  <a:cubicBezTo>
                    <a:pt x="0" y="1"/>
                    <a:pt x="107" y="800"/>
                    <a:pt x="346" y="800"/>
                  </a:cubicBezTo>
                  <a:cubicBezTo>
                    <a:pt x="373" y="800"/>
                    <a:pt x="401" y="789"/>
                    <a:pt x="431" y="767"/>
                  </a:cubicBezTo>
                  <a:cubicBezTo>
                    <a:pt x="566" y="497"/>
                    <a:pt x="431" y="50"/>
                    <a:pt x="496" y="21"/>
                  </a:cubicBezTo>
                  <a:lnTo>
                    <a:pt x="496" y="21"/>
                  </a:lnTo>
                  <a:cubicBezTo>
                    <a:pt x="510" y="26"/>
                    <a:pt x="525" y="31"/>
                    <a:pt x="540" y="38"/>
                  </a:cubicBezTo>
                  <a:cubicBezTo>
                    <a:pt x="524" y="25"/>
                    <a:pt x="512" y="20"/>
                    <a:pt x="503" y="20"/>
                  </a:cubicBezTo>
                  <a:cubicBezTo>
                    <a:pt x="501" y="20"/>
                    <a:pt x="498" y="20"/>
                    <a:pt x="496" y="21"/>
                  </a:cubicBezTo>
                  <a:lnTo>
                    <a:pt x="496" y="21"/>
                  </a:lnTo>
                  <a:cubicBezTo>
                    <a:pt x="454" y="7"/>
                    <a:pt x="416" y="1"/>
                    <a:pt x="382"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0" name="Google Shape;540;p26"/>
            <p:cNvSpPr/>
            <p:nvPr/>
          </p:nvSpPr>
          <p:spPr>
            <a:xfrm>
              <a:off x="4598825" y="1811950"/>
              <a:ext cx="22525" cy="23875"/>
            </a:xfrm>
            <a:custGeom>
              <a:avLst/>
              <a:gdLst/>
              <a:ahLst/>
              <a:cxnLst/>
              <a:rect l="l" t="t" r="r" b="b"/>
              <a:pathLst>
                <a:path w="901" h="955" extrusionOk="0">
                  <a:moveTo>
                    <a:pt x="436" y="0"/>
                  </a:moveTo>
                  <a:cubicBezTo>
                    <a:pt x="451" y="202"/>
                    <a:pt x="668" y="590"/>
                    <a:pt x="311" y="652"/>
                  </a:cubicBezTo>
                  <a:lnTo>
                    <a:pt x="79" y="481"/>
                  </a:lnTo>
                  <a:lnTo>
                    <a:pt x="79" y="481"/>
                  </a:lnTo>
                  <a:cubicBezTo>
                    <a:pt x="1" y="625"/>
                    <a:pt x="273" y="954"/>
                    <a:pt x="482" y="954"/>
                  </a:cubicBezTo>
                  <a:cubicBezTo>
                    <a:pt x="521" y="954"/>
                    <a:pt x="559" y="943"/>
                    <a:pt x="591" y="915"/>
                  </a:cubicBezTo>
                  <a:cubicBezTo>
                    <a:pt x="544" y="636"/>
                    <a:pt x="901" y="156"/>
                    <a:pt x="436"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1" name="Google Shape;541;p26"/>
            <p:cNvSpPr/>
            <p:nvPr/>
          </p:nvSpPr>
          <p:spPr>
            <a:xfrm>
              <a:off x="4625250" y="1866250"/>
              <a:ext cx="20150" cy="21850"/>
            </a:xfrm>
            <a:custGeom>
              <a:avLst/>
              <a:gdLst/>
              <a:ahLst/>
              <a:cxnLst/>
              <a:rect l="l" t="t" r="r" b="b"/>
              <a:pathLst>
                <a:path w="806" h="874" extrusionOk="0">
                  <a:moveTo>
                    <a:pt x="334" y="0"/>
                  </a:moveTo>
                  <a:cubicBezTo>
                    <a:pt x="241" y="0"/>
                    <a:pt x="139" y="66"/>
                    <a:pt x="30" y="232"/>
                  </a:cubicBezTo>
                  <a:cubicBezTo>
                    <a:pt x="1" y="451"/>
                    <a:pt x="136" y="874"/>
                    <a:pt x="486" y="874"/>
                  </a:cubicBezTo>
                  <a:cubicBezTo>
                    <a:pt x="509" y="874"/>
                    <a:pt x="532" y="872"/>
                    <a:pt x="557" y="868"/>
                  </a:cubicBezTo>
                  <a:lnTo>
                    <a:pt x="805" y="620"/>
                  </a:lnTo>
                  <a:cubicBezTo>
                    <a:pt x="709" y="340"/>
                    <a:pt x="544" y="0"/>
                    <a:pt x="334"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542" name="Google Shape;542;p26"/>
          <p:cNvGrpSpPr/>
          <p:nvPr/>
        </p:nvGrpSpPr>
        <p:grpSpPr>
          <a:xfrm rot="-6820373" flipH="1">
            <a:off x="6601536" y="3036545"/>
            <a:ext cx="1476129" cy="1219721"/>
            <a:chOff x="3212275" y="349350"/>
            <a:chExt cx="440900" cy="503850"/>
          </a:xfrm>
        </p:grpSpPr>
        <p:sp>
          <p:nvSpPr>
            <p:cNvPr id="543" name="Google Shape;543;p26"/>
            <p:cNvSpPr/>
            <p:nvPr/>
          </p:nvSpPr>
          <p:spPr>
            <a:xfrm>
              <a:off x="3212275" y="349350"/>
              <a:ext cx="392050" cy="503850"/>
            </a:xfrm>
            <a:custGeom>
              <a:avLst/>
              <a:gdLst/>
              <a:ahLst/>
              <a:cxnLst/>
              <a:rect l="l" t="t" r="r" b="b"/>
              <a:pathLst>
                <a:path w="15682" h="20154" extrusionOk="0">
                  <a:moveTo>
                    <a:pt x="11106" y="7695"/>
                  </a:moveTo>
                  <a:cubicBezTo>
                    <a:pt x="11152" y="7726"/>
                    <a:pt x="11183" y="7788"/>
                    <a:pt x="11230" y="7819"/>
                  </a:cubicBezTo>
                  <a:cubicBezTo>
                    <a:pt x="11168" y="7788"/>
                    <a:pt x="11090" y="7742"/>
                    <a:pt x="11013" y="7711"/>
                  </a:cubicBezTo>
                  <a:cubicBezTo>
                    <a:pt x="11044" y="7711"/>
                    <a:pt x="11075" y="7695"/>
                    <a:pt x="11106" y="7695"/>
                  </a:cubicBezTo>
                  <a:close/>
                  <a:moveTo>
                    <a:pt x="4995" y="7897"/>
                  </a:moveTo>
                  <a:cubicBezTo>
                    <a:pt x="5026" y="7928"/>
                    <a:pt x="5042" y="7928"/>
                    <a:pt x="5057" y="7943"/>
                  </a:cubicBezTo>
                  <a:lnTo>
                    <a:pt x="4995" y="7943"/>
                  </a:lnTo>
                  <a:lnTo>
                    <a:pt x="4995" y="7897"/>
                  </a:lnTo>
                  <a:close/>
                  <a:moveTo>
                    <a:pt x="7701" y="0"/>
                  </a:moveTo>
                  <a:cubicBezTo>
                    <a:pt x="7430" y="0"/>
                    <a:pt x="7263" y="300"/>
                    <a:pt x="7011" y="359"/>
                  </a:cubicBezTo>
                  <a:cubicBezTo>
                    <a:pt x="6983" y="353"/>
                    <a:pt x="6954" y="350"/>
                    <a:pt x="6924" y="350"/>
                  </a:cubicBezTo>
                  <a:cubicBezTo>
                    <a:pt x="6730" y="350"/>
                    <a:pt x="6518" y="472"/>
                    <a:pt x="6358" y="472"/>
                  </a:cubicBezTo>
                  <a:cubicBezTo>
                    <a:pt x="6251" y="472"/>
                    <a:pt x="6167" y="417"/>
                    <a:pt x="6127" y="235"/>
                  </a:cubicBezTo>
                  <a:cubicBezTo>
                    <a:pt x="5135" y="623"/>
                    <a:pt x="3971" y="452"/>
                    <a:pt x="3274" y="1522"/>
                  </a:cubicBezTo>
                  <a:cubicBezTo>
                    <a:pt x="2591" y="1538"/>
                    <a:pt x="2545" y="2453"/>
                    <a:pt x="2281" y="2778"/>
                  </a:cubicBezTo>
                  <a:cubicBezTo>
                    <a:pt x="2002" y="3414"/>
                    <a:pt x="2048" y="4081"/>
                    <a:pt x="2250" y="4717"/>
                  </a:cubicBezTo>
                  <a:cubicBezTo>
                    <a:pt x="1661" y="5043"/>
                    <a:pt x="1071" y="5307"/>
                    <a:pt x="699" y="5865"/>
                  </a:cubicBezTo>
                  <a:cubicBezTo>
                    <a:pt x="141" y="6982"/>
                    <a:pt x="1" y="8098"/>
                    <a:pt x="730" y="9060"/>
                  </a:cubicBezTo>
                  <a:cubicBezTo>
                    <a:pt x="789" y="9298"/>
                    <a:pt x="922" y="9364"/>
                    <a:pt x="1080" y="9364"/>
                  </a:cubicBezTo>
                  <a:cubicBezTo>
                    <a:pt x="1278" y="9364"/>
                    <a:pt x="1516" y="9260"/>
                    <a:pt x="1698" y="9260"/>
                  </a:cubicBezTo>
                  <a:cubicBezTo>
                    <a:pt x="1712" y="9260"/>
                    <a:pt x="1725" y="9260"/>
                    <a:pt x="1738" y="9261"/>
                  </a:cubicBezTo>
                  <a:cubicBezTo>
                    <a:pt x="1793" y="9254"/>
                    <a:pt x="1844" y="9250"/>
                    <a:pt x="1891" y="9250"/>
                  </a:cubicBezTo>
                  <a:cubicBezTo>
                    <a:pt x="2706" y="9250"/>
                    <a:pt x="2512" y="10331"/>
                    <a:pt x="2746" y="10859"/>
                  </a:cubicBezTo>
                  <a:cubicBezTo>
                    <a:pt x="2817" y="11028"/>
                    <a:pt x="2975" y="11115"/>
                    <a:pt x="3141" y="11115"/>
                  </a:cubicBezTo>
                  <a:cubicBezTo>
                    <a:pt x="3264" y="11115"/>
                    <a:pt x="3391" y="11067"/>
                    <a:pt x="3491" y="10968"/>
                  </a:cubicBezTo>
                  <a:cubicBezTo>
                    <a:pt x="4282" y="10223"/>
                    <a:pt x="2963" y="9044"/>
                    <a:pt x="3971" y="8672"/>
                  </a:cubicBezTo>
                  <a:lnTo>
                    <a:pt x="3971" y="8672"/>
                  </a:lnTo>
                  <a:cubicBezTo>
                    <a:pt x="3987" y="8688"/>
                    <a:pt x="4018" y="8734"/>
                    <a:pt x="4033" y="8750"/>
                  </a:cubicBezTo>
                  <a:cubicBezTo>
                    <a:pt x="4018" y="8843"/>
                    <a:pt x="3987" y="8951"/>
                    <a:pt x="4018" y="9044"/>
                  </a:cubicBezTo>
                  <a:cubicBezTo>
                    <a:pt x="4096" y="9324"/>
                    <a:pt x="3971" y="9649"/>
                    <a:pt x="4359" y="9758"/>
                  </a:cubicBezTo>
                  <a:cubicBezTo>
                    <a:pt x="4437" y="9897"/>
                    <a:pt x="4561" y="10006"/>
                    <a:pt x="4654" y="10099"/>
                  </a:cubicBezTo>
                  <a:cubicBezTo>
                    <a:pt x="4731" y="10347"/>
                    <a:pt x="4809" y="10595"/>
                    <a:pt x="4902" y="10843"/>
                  </a:cubicBezTo>
                  <a:cubicBezTo>
                    <a:pt x="4669" y="11619"/>
                    <a:pt x="5042" y="12472"/>
                    <a:pt x="4576" y="13294"/>
                  </a:cubicBezTo>
                  <a:cubicBezTo>
                    <a:pt x="4282" y="13837"/>
                    <a:pt x="3599" y="13930"/>
                    <a:pt x="3134" y="14178"/>
                  </a:cubicBezTo>
                  <a:cubicBezTo>
                    <a:pt x="3274" y="14860"/>
                    <a:pt x="2188" y="14922"/>
                    <a:pt x="2343" y="15527"/>
                  </a:cubicBezTo>
                  <a:cubicBezTo>
                    <a:pt x="2457" y="15413"/>
                    <a:pt x="2559" y="15376"/>
                    <a:pt x="2656" y="15376"/>
                  </a:cubicBezTo>
                  <a:cubicBezTo>
                    <a:pt x="2837" y="15376"/>
                    <a:pt x="3001" y="15506"/>
                    <a:pt x="3191" y="15506"/>
                  </a:cubicBezTo>
                  <a:cubicBezTo>
                    <a:pt x="3288" y="15506"/>
                    <a:pt x="3391" y="15472"/>
                    <a:pt x="3506" y="15372"/>
                  </a:cubicBezTo>
                  <a:cubicBezTo>
                    <a:pt x="3801" y="14860"/>
                    <a:pt x="4251" y="14519"/>
                    <a:pt x="4871" y="14287"/>
                  </a:cubicBezTo>
                  <a:cubicBezTo>
                    <a:pt x="4944" y="14259"/>
                    <a:pt x="5009" y="14247"/>
                    <a:pt x="5069" y="14247"/>
                  </a:cubicBezTo>
                  <a:cubicBezTo>
                    <a:pt x="5479" y="14247"/>
                    <a:pt x="5602" y="14832"/>
                    <a:pt x="5833" y="15062"/>
                  </a:cubicBezTo>
                  <a:cubicBezTo>
                    <a:pt x="5879" y="16318"/>
                    <a:pt x="6732" y="17388"/>
                    <a:pt x="7228" y="18474"/>
                  </a:cubicBezTo>
                  <a:cubicBezTo>
                    <a:pt x="7213" y="18474"/>
                    <a:pt x="7197" y="18490"/>
                    <a:pt x="7166" y="18490"/>
                  </a:cubicBezTo>
                  <a:cubicBezTo>
                    <a:pt x="6810" y="18831"/>
                    <a:pt x="6748" y="19715"/>
                    <a:pt x="7353" y="19994"/>
                  </a:cubicBezTo>
                  <a:cubicBezTo>
                    <a:pt x="7370" y="19992"/>
                    <a:pt x="7387" y="19990"/>
                    <a:pt x="7404" y="19990"/>
                  </a:cubicBezTo>
                  <a:cubicBezTo>
                    <a:pt x="7604" y="19990"/>
                    <a:pt x="7792" y="20153"/>
                    <a:pt x="7975" y="20153"/>
                  </a:cubicBezTo>
                  <a:cubicBezTo>
                    <a:pt x="8058" y="20153"/>
                    <a:pt x="8139" y="20120"/>
                    <a:pt x="8221" y="20025"/>
                  </a:cubicBezTo>
                  <a:cubicBezTo>
                    <a:pt x="8438" y="19715"/>
                    <a:pt x="8516" y="19203"/>
                    <a:pt x="8299" y="18800"/>
                  </a:cubicBezTo>
                  <a:cubicBezTo>
                    <a:pt x="8206" y="18645"/>
                    <a:pt x="8081" y="18552"/>
                    <a:pt x="7973" y="18490"/>
                  </a:cubicBezTo>
                  <a:cubicBezTo>
                    <a:pt x="8019" y="18335"/>
                    <a:pt x="8019" y="18179"/>
                    <a:pt x="7942" y="17978"/>
                  </a:cubicBezTo>
                  <a:cubicBezTo>
                    <a:pt x="7977" y="17970"/>
                    <a:pt x="8014" y="17966"/>
                    <a:pt x="8052" y="17966"/>
                  </a:cubicBezTo>
                  <a:cubicBezTo>
                    <a:pt x="8344" y="17966"/>
                    <a:pt x="8710" y="18176"/>
                    <a:pt x="9051" y="18176"/>
                  </a:cubicBezTo>
                  <a:cubicBezTo>
                    <a:pt x="9096" y="18176"/>
                    <a:pt x="9139" y="18172"/>
                    <a:pt x="9183" y="18164"/>
                  </a:cubicBezTo>
                  <a:cubicBezTo>
                    <a:pt x="9322" y="17730"/>
                    <a:pt x="9136" y="16939"/>
                    <a:pt x="9943" y="16799"/>
                  </a:cubicBezTo>
                  <a:cubicBezTo>
                    <a:pt x="10170" y="17001"/>
                    <a:pt x="10427" y="17058"/>
                    <a:pt x="10696" y="17058"/>
                  </a:cubicBezTo>
                  <a:cubicBezTo>
                    <a:pt x="11044" y="17058"/>
                    <a:pt x="11412" y="16962"/>
                    <a:pt x="11763" y="16962"/>
                  </a:cubicBezTo>
                  <a:cubicBezTo>
                    <a:pt x="11954" y="16962"/>
                    <a:pt x="12140" y="16991"/>
                    <a:pt x="12316" y="17078"/>
                  </a:cubicBezTo>
                  <a:cubicBezTo>
                    <a:pt x="13122" y="15651"/>
                    <a:pt x="11261" y="14473"/>
                    <a:pt x="12471" y="12968"/>
                  </a:cubicBezTo>
                  <a:cubicBezTo>
                    <a:pt x="12548" y="12865"/>
                    <a:pt x="12643" y="12841"/>
                    <a:pt x="12742" y="12841"/>
                  </a:cubicBezTo>
                  <a:cubicBezTo>
                    <a:pt x="12828" y="12841"/>
                    <a:pt x="12918" y="12859"/>
                    <a:pt x="13002" y="12859"/>
                  </a:cubicBezTo>
                  <a:cubicBezTo>
                    <a:pt x="13109" y="12859"/>
                    <a:pt x="13207" y="12829"/>
                    <a:pt x="13277" y="12689"/>
                  </a:cubicBezTo>
                  <a:lnTo>
                    <a:pt x="13277" y="12689"/>
                  </a:lnTo>
                  <a:cubicBezTo>
                    <a:pt x="13200" y="12716"/>
                    <a:pt x="13134" y="12728"/>
                    <a:pt x="13078" y="12728"/>
                  </a:cubicBezTo>
                  <a:cubicBezTo>
                    <a:pt x="12611" y="12728"/>
                    <a:pt x="12764" y="11912"/>
                    <a:pt x="12238" y="11898"/>
                  </a:cubicBezTo>
                  <a:cubicBezTo>
                    <a:pt x="12238" y="11650"/>
                    <a:pt x="12781" y="11681"/>
                    <a:pt x="12548" y="11309"/>
                  </a:cubicBezTo>
                  <a:lnTo>
                    <a:pt x="12548" y="11309"/>
                  </a:lnTo>
                  <a:cubicBezTo>
                    <a:pt x="12487" y="11325"/>
                    <a:pt x="12430" y="11332"/>
                    <a:pt x="12376" y="11332"/>
                  </a:cubicBezTo>
                  <a:cubicBezTo>
                    <a:pt x="11966" y="11332"/>
                    <a:pt x="11754" y="10904"/>
                    <a:pt x="11494" y="10657"/>
                  </a:cubicBezTo>
                  <a:lnTo>
                    <a:pt x="11494" y="10580"/>
                  </a:lnTo>
                  <a:cubicBezTo>
                    <a:pt x="11726" y="10394"/>
                    <a:pt x="11897" y="10208"/>
                    <a:pt x="11974" y="9975"/>
                  </a:cubicBezTo>
                  <a:cubicBezTo>
                    <a:pt x="12114" y="9618"/>
                    <a:pt x="11974" y="9277"/>
                    <a:pt x="11742" y="8951"/>
                  </a:cubicBezTo>
                  <a:cubicBezTo>
                    <a:pt x="11804" y="8750"/>
                    <a:pt x="11788" y="8564"/>
                    <a:pt x="11695" y="8362"/>
                  </a:cubicBezTo>
                  <a:lnTo>
                    <a:pt x="11695" y="8362"/>
                  </a:lnTo>
                  <a:cubicBezTo>
                    <a:pt x="11974" y="8672"/>
                    <a:pt x="12269" y="8951"/>
                    <a:pt x="12750" y="9261"/>
                  </a:cubicBezTo>
                  <a:cubicBezTo>
                    <a:pt x="12595" y="8905"/>
                    <a:pt x="12424" y="8036"/>
                    <a:pt x="11850" y="7742"/>
                  </a:cubicBezTo>
                  <a:lnTo>
                    <a:pt x="11850" y="7742"/>
                  </a:lnTo>
                  <a:cubicBezTo>
                    <a:pt x="12471" y="8052"/>
                    <a:pt x="13587" y="8315"/>
                    <a:pt x="14192" y="8951"/>
                  </a:cubicBezTo>
                  <a:cubicBezTo>
                    <a:pt x="13882" y="8052"/>
                    <a:pt x="12657" y="7711"/>
                    <a:pt x="12657" y="6671"/>
                  </a:cubicBezTo>
                  <a:cubicBezTo>
                    <a:pt x="12796" y="6485"/>
                    <a:pt x="13029" y="6423"/>
                    <a:pt x="13184" y="6361"/>
                  </a:cubicBezTo>
                  <a:cubicBezTo>
                    <a:pt x="13355" y="6191"/>
                    <a:pt x="13122" y="6051"/>
                    <a:pt x="13045" y="5927"/>
                  </a:cubicBezTo>
                  <a:cubicBezTo>
                    <a:pt x="13603" y="5105"/>
                    <a:pt x="14844" y="5570"/>
                    <a:pt x="15681" y="5167"/>
                  </a:cubicBezTo>
                  <a:cubicBezTo>
                    <a:pt x="15650" y="5074"/>
                    <a:pt x="15418" y="5012"/>
                    <a:pt x="15588" y="4857"/>
                  </a:cubicBezTo>
                  <a:lnTo>
                    <a:pt x="15588" y="4857"/>
                  </a:lnTo>
                  <a:cubicBezTo>
                    <a:pt x="15438" y="4903"/>
                    <a:pt x="15283" y="4910"/>
                    <a:pt x="15129" y="4910"/>
                  </a:cubicBezTo>
                  <a:cubicBezTo>
                    <a:pt x="15064" y="4910"/>
                    <a:pt x="14999" y="4909"/>
                    <a:pt x="14934" y="4909"/>
                  </a:cubicBezTo>
                  <a:cubicBezTo>
                    <a:pt x="14693" y="4909"/>
                    <a:pt x="14458" y="4926"/>
                    <a:pt x="14254" y="5089"/>
                  </a:cubicBezTo>
                  <a:cubicBezTo>
                    <a:pt x="14099" y="5012"/>
                    <a:pt x="13820" y="4965"/>
                    <a:pt x="13836" y="4764"/>
                  </a:cubicBezTo>
                  <a:cubicBezTo>
                    <a:pt x="14130" y="4035"/>
                    <a:pt x="14797" y="4562"/>
                    <a:pt x="15200" y="4081"/>
                  </a:cubicBezTo>
                  <a:cubicBezTo>
                    <a:pt x="15278" y="3926"/>
                    <a:pt x="15200" y="3740"/>
                    <a:pt x="15076" y="3600"/>
                  </a:cubicBezTo>
                  <a:cubicBezTo>
                    <a:pt x="15013" y="3587"/>
                    <a:pt x="14952" y="3581"/>
                    <a:pt x="14894" y="3581"/>
                  </a:cubicBezTo>
                  <a:cubicBezTo>
                    <a:pt x="14516" y="3581"/>
                    <a:pt x="14232" y="3835"/>
                    <a:pt x="13819" y="3835"/>
                  </a:cubicBezTo>
                  <a:cubicBezTo>
                    <a:pt x="13799" y="3835"/>
                    <a:pt x="13779" y="3834"/>
                    <a:pt x="13758" y="3833"/>
                  </a:cubicBezTo>
                  <a:cubicBezTo>
                    <a:pt x="13740" y="3834"/>
                    <a:pt x="13723" y="3835"/>
                    <a:pt x="13706" y="3835"/>
                  </a:cubicBezTo>
                  <a:cubicBezTo>
                    <a:pt x="13023" y="3835"/>
                    <a:pt x="12889" y="2949"/>
                    <a:pt x="12238" y="2934"/>
                  </a:cubicBezTo>
                  <a:cubicBezTo>
                    <a:pt x="12202" y="2926"/>
                    <a:pt x="12158" y="2922"/>
                    <a:pt x="12112" y="2922"/>
                  </a:cubicBezTo>
                  <a:cubicBezTo>
                    <a:pt x="11961" y="2922"/>
                    <a:pt x="11788" y="2972"/>
                    <a:pt x="11788" y="3151"/>
                  </a:cubicBezTo>
                  <a:cubicBezTo>
                    <a:pt x="11230" y="3104"/>
                    <a:pt x="10641" y="2996"/>
                    <a:pt x="10299" y="2530"/>
                  </a:cubicBezTo>
                  <a:cubicBezTo>
                    <a:pt x="10253" y="2220"/>
                    <a:pt x="10377" y="1894"/>
                    <a:pt x="10222" y="1507"/>
                  </a:cubicBezTo>
                  <a:cubicBezTo>
                    <a:pt x="10198" y="1385"/>
                    <a:pt x="10088" y="1235"/>
                    <a:pt x="9959" y="1235"/>
                  </a:cubicBezTo>
                  <a:cubicBezTo>
                    <a:pt x="9924" y="1235"/>
                    <a:pt x="9887" y="1247"/>
                    <a:pt x="9850" y="1274"/>
                  </a:cubicBezTo>
                  <a:cubicBezTo>
                    <a:pt x="9694" y="1507"/>
                    <a:pt x="9850" y="1863"/>
                    <a:pt x="10005" y="2096"/>
                  </a:cubicBezTo>
                  <a:cubicBezTo>
                    <a:pt x="9988" y="2097"/>
                    <a:pt x="9970" y="2098"/>
                    <a:pt x="9953" y="2098"/>
                  </a:cubicBezTo>
                  <a:cubicBezTo>
                    <a:pt x="9525" y="2098"/>
                    <a:pt x="8979" y="1743"/>
                    <a:pt x="8562" y="1445"/>
                  </a:cubicBezTo>
                  <a:cubicBezTo>
                    <a:pt x="8485" y="762"/>
                    <a:pt x="9400" y="855"/>
                    <a:pt x="9679" y="359"/>
                  </a:cubicBezTo>
                  <a:cubicBezTo>
                    <a:pt x="9633" y="350"/>
                    <a:pt x="9587" y="346"/>
                    <a:pt x="9541" y="346"/>
                  </a:cubicBezTo>
                  <a:cubicBezTo>
                    <a:pt x="9047" y="346"/>
                    <a:pt x="8573" y="839"/>
                    <a:pt x="8080" y="839"/>
                  </a:cubicBezTo>
                  <a:cubicBezTo>
                    <a:pt x="7927" y="839"/>
                    <a:pt x="7773" y="792"/>
                    <a:pt x="7616" y="669"/>
                  </a:cubicBezTo>
                  <a:cubicBezTo>
                    <a:pt x="7213" y="374"/>
                    <a:pt x="7926" y="297"/>
                    <a:pt x="7740" y="2"/>
                  </a:cubicBezTo>
                  <a:cubicBezTo>
                    <a:pt x="7727" y="1"/>
                    <a:pt x="7714" y="0"/>
                    <a:pt x="7701"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4" name="Google Shape;544;p26"/>
            <p:cNvSpPr/>
            <p:nvPr/>
          </p:nvSpPr>
          <p:spPr>
            <a:xfrm>
              <a:off x="3557775" y="806900"/>
              <a:ext cx="32200" cy="24375"/>
            </a:xfrm>
            <a:custGeom>
              <a:avLst/>
              <a:gdLst/>
              <a:ahLst/>
              <a:cxnLst/>
              <a:rect l="l" t="t" r="r" b="b"/>
              <a:pathLst>
                <a:path w="1288" h="975" extrusionOk="0">
                  <a:moveTo>
                    <a:pt x="415" y="0"/>
                  </a:moveTo>
                  <a:cubicBezTo>
                    <a:pt x="344" y="0"/>
                    <a:pt x="277" y="7"/>
                    <a:pt x="217" y="17"/>
                  </a:cubicBezTo>
                  <a:cubicBezTo>
                    <a:pt x="47" y="126"/>
                    <a:pt x="0" y="327"/>
                    <a:pt x="62" y="529"/>
                  </a:cubicBezTo>
                  <a:cubicBezTo>
                    <a:pt x="140" y="746"/>
                    <a:pt x="279" y="793"/>
                    <a:pt x="481" y="917"/>
                  </a:cubicBezTo>
                  <a:cubicBezTo>
                    <a:pt x="562" y="957"/>
                    <a:pt x="646" y="974"/>
                    <a:pt x="731" y="974"/>
                  </a:cubicBezTo>
                  <a:cubicBezTo>
                    <a:pt x="938" y="974"/>
                    <a:pt x="1144" y="872"/>
                    <a:pt x="1287" y="762"/>
                  </a:cubicBezTo>
                  <a:cubicBezTo>
                    <a:pt x="1256" y="498"/>
                    <a:pt x="1070" y="327"/>
                    <a:pt x="853" y="126"/>
                  </a:cubicBezTo>
                  <a:cubicBezTo>
                    <a:pt x="727" y="31"/>
                    <a:pt x="564" y="0"/>
                    <a:pt x="415"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5" name="Google Shape;545;p26"/>
            <p:cNvSpPr/>
            <p:nvPr/>
          </p:nvSpPr>
          <p:spPr>
            <a:xfrm>
              <a:off x="3598875" y="678150"/>
              <a:ext cx="54300" cy="43100"/>
            </a:xfrm>
            <a:custGeom>
              <a:avLst/>
              <a:gdLst/>
              <a:ahLst/>
              <a:cxnLst/>
              <a:rect l="l" t="t" r="r" b="b"/>
              <a:pathLst>
                <a:path w="2172" h="1724" extrusionOk="0">
                  <a:moveTo>
                    <a:pt x="721" y="0"/>
                  </a:moveTo>
                  <a:cubicBezTo>
                    <a:pt x="653" y="0"/>
                    <a:pt x="583" y="6"/>
                    <a:pt x="512" y="18"/>
                  </a:cubicBezTo>
                  <a:cubicBezTo>
                    <a:pt x="0" y="173"/>
                    <a:pt x="124" y="669"/>
                    <a:pt x="155" y="1135"/>
                  </a:cubicBezTo>
                  <a:cubicBezTo>
                    <a:pt x="279" y="1367"/>
                    <a:pt x="574" y="1677"/>
                    <a:pt x="853" y="1724"/>
                  </a:cubicBezTo>
                  <a:cubicBezTo>
                    <a:pt x="1303" y="1615"/>
                    <a:pt x="1892" y="1445"/>
                    <a:pt x="2171" y="995"/>
                  </a:cubicBezTo>
                  <a:cubicBezTo>
                    <a:pt x="1864" y="491"/>
                    <a:pt x="1354" y="0"/>
                    <a:pt x="721"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6" name="Google Shape;546;p26"/>
            <p:cNvSpPr/>
            <p:nvPr/>
          </p:nvSpPr>
          <p:spPr>
            <a:xfrm>
              <a:off x="3228875" y="645950"/>
              <a:ext cx="26475" cy="21800"/>
            </a:xfrm>
            <a:custGeom>
              <a:avLst/>
              <a:gdLst/>
              <a:ahLst/>
              <a:cxnLst/>
              <a:rect l="l" t="t" r="r" b="b"/>
              <a:pathLst>
                <a:path w="1059" h="872" extrusionOk="0">
                  <a:moveTo>
                    <a:pt x="757" y="1"/>
                  </a:moveTo>
                  <a:cubicBezTo>
                    <a:pt x="644" y="1"/>
                    <a:pt x="516" y="64"/>
                    <a:pt x="345" y="251"/>
                  </a:cubicBezTo>
                  <a:cubicBezTo>
                    <a:pt x="330" y="213"/>
                    <a:pt x="300" y="139"/>
                    <a:pt x="255" y="139"/>
                  </a:cubicBezTo>
                  <a:cubicBezTo>
                    <a:pt x="209" y="139"/>
                    <a:pt x="145" y="221"/>
                    <a:pt x="66" y="515"/>
                  </a:cubicBezTo>
                  <a:cubicBezTo>
                    <a:pt x="1" y="794"/>
                    <a:pt x="25" y="850"/>
                    <a:pt x="65" y="850"/>
                  </a:cubicBezTo>
                  <a:cubicBezTo>
                    <a:pt x="91" y="850"/>
                    <a:pt x="125" y="825"/>
                    <a:pt x="143" y="825"/>
                  </a:cubicBezTo>
                  <a:cubicBezTo>
                    <a:pt x="209" y="777"/>
                    <a:pt x="271" y="760"/>
                    <a:pt x="330" y="760"/>
                  </a:cubicBezTo>
                  <a:cubicBezTo>
                    <a:pt x="481" y="760"/>
                    <a:pt x="615" y="872"/>
                    <a:pt x="748" y="872"/>
                  </a:cubicBezTo>
                  <a:cubicBezTo>
                    <a:pt x="810" y="763"/>
                    <a:pt x="841" y="841"/>
                    <a:pt x="950" y="592"/>
                  </a:cubicBezTo>
                  <a:cubicBezTo>
                    <a:pt x="1059" y="344"/>
                    <a:pt x="997" y="344"/>
                    <a:pt x="1043" y="112"/>
                  </a:cubicBezTo>
                  <a:cubicBezTo>
                    <a:pt x="947" y="53"/>
                    <a:pt x="858" y="1"/>
                    <a:pt x="757"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547" name="Google Shape;547;p26"/>
          <p:cNvGrpSpPr/>
          <p:nvPr/>
        </p:nvGrpSpPr>
        <p:grpSpPr>
          <a:xfrm rot="-10647692">
            <a:off x="5735565" y="1109993"/>
            <a:ext cx="1644504" cy="1276532"/>
            <a:chOff x="4082775" y="914425"/>
            <a:chExt cx="777050" cy="973675"/>
          </a:xfrm>
        </p:grpSpPr>
        <p:sp>
          <p:nvSpPr>
            <p:cNvPr id="548" name="Google Shape;548;p26"/>
            <p:cNvSpPr/>
            <p:nvPr/>
          </p:nvSpPr>
          <p:spPr>
            <a:xfrm>
              <a:off x="4082775" y="914425"/>
              <a:ext cx="665375" cy="778900"/>
            </a:xfrm>
            <a:custGeom>
              <a:avLst/>
              <a:gdLst/>
              <a:ahLst/>
              <a:cxnLst/>
              <a:rect l="l" t="t" r="r" b="b"/>
              <a:pathLst>
                <a:path w="26615" h="31156" extrusionOk="0">
                  <a:moveTo>
                    <a:pt x="24598" y="27170"/>
                  </a:moveTo>
                  <a:lnTo>
                    <a:pt x="24598" y="27170"/>
                  </a:lnTo>
                  <a:cubicBezTo>
                    <a:pt x="24594" y="27175"/>
                    <a:pt x="24589" y="27181"/>
                    <a:pt x="24585" y="27187"/>
                  </a:cubicBezTo>
                  <a:lnTo>
                    <a:pt x="24585" y="27187"/>
                  </a:lnTo>
                  <a:cubicBezTo>
                    <a:pt x="24590" y="27181"/>
                    <a:pt x="24594" y="27175"/>
                    <a:pt x="24598" y="27170"/>
                  </a:cubicBezTo>
                  <a:close/>
                  <a:moveTo>
                    <a:pt x="9983" y="1"/>
                  </a:moveTo>
                  <a:cubicBezTo>
                    <a:pt x="9865" y="1"/>
                    <a:pt x="9748" y="4"/>
                    <a:pt x="9631" y="12"/>
                  </a:cubicBezTo>
                  <a:cubicBezTo>
                    <a:pt x="9190" y="517"/>
                    <a:pt x="8635" y="807"/>
                    <a:pt x="8057" y="807"/>
                  </a:cubicBezTo>
                  <a:cubicBezTo>
                    <a:pt x="7782" y="807"/>
                    <a:pt x="7503" y="742"/>
                    <a:pt x="7227" y="602"/>
                  </a:cubicBezTo>
                  <a:lnTo>
                    <a:pt x="7227" y="602"/>
                  </a:lnTo>
                  <a:cubicBezTo>
                    <a:pt x="7440" y="1226"/>
                    <a:pt x="6821" y="1783"/>
                    <a:pt x="6162" y="1783"/>
                  </a:cubicBezTo>
                  <a:cubicBezTo>
                    <a:pt x="6052" y="1783"/>
                    <a:pt x="5940" y="1767"/>
                    <a:pt x="5832" y="1734"/>
                  </a:cubicBezTo>
                  <a:lnTo>
                    <a:pt x="5832" y="1734"/>
                  </a:lnTo>
                  <a:lnTo>
                    <a:pt x="6018" y="2494"/>
                  </a:lnTo>
                  <a:cubicBezTo>
                    <a:pt x="5915" y="2464"/>
                    <a:pt x="5824" y="2450"/>
                    <a:pt x="5742" y="2450"/>
                  </a:cubicBezTo>
                  <a:cubicBezTo>
                    <a:pt x="4963" y="2450"/>
                    <a:pt x="5030" y="3678"/>
                    <a:pt x="4039" y="3678"/>
                  </a:cubicBezTo>
                  <a:cubicBezTo>
                    <a:pt x="4002" y="3678"/>
                    <a:pt x="3964" y="3676"/>
                    <a:pt x="3924" y="3672"/>
                  </a:cubicBezTo>
                  <a:lnTo>
                    <a:pt x="3924" y="3672"/>
                  </a:lnTo>
                  <a:cubicBezTo>
                    <a:pt x="3955" y="4262"/>
                    <a:pt x="4451" y="3890"/>
                    <a:pt x="4467" y="4448"/>
                  </a:cubicBezTo>
                  <a:cubicBezTo>
                    <a:pt x="3257" y="5223"/>
                    <a:pt x="3350" y="6356"/>
                    <a:pt x="1861" y="6805"/>
                  </a:cubicBezTo>
                  <a:lnTo>
                    <a:pt x="2823" y="7581"/>
                  </a:lnTo>
                  <a:cubicBezTo>
                    <a:pt x="1861" y="9597"/>
                    <a:pt x="1396" y="12079"/>
                    <a:pt x="0" y="13583"/>
                  </a:cubicBezTo>
                  <a:cubicBezTo>
                    <a:pt x="529" y="13541"/>
                    <a:pt x="921" y="13231"/>
                    <a:pt x="1324" y="13231"/>
                  </a:cubicBezTo>
                  <a:cubicBezTo>
                    <a:pt x="1511" y="13231"/>
                    <a:pt x="1701" y="13298"/>
                    <a:pt x="1908" y="13490"/>
                  </a:cubicBezTo>
                  <a:cubicBezTo>
                    <a:pt x="2094" y="14607"/>
                    <a:pt x="1117" y="15677"/>
                    <a:pt x="1644" y="16747"/>
                  </a:cubicBezTo>
                  <a:cubicBezTo>
                    <a:pt x="962" y="17352"/>
                    <a:pt x="0" y="18515"/>
                    <a:pt x="16" y="19074"/>
                  </a:cubicBezTo>
                  <a:cubicBezTo>
                    <a:pt x="744" y="18314"/>
                    <a:pt x="2140" y="18158"/>
                    <a:pt x="2482" y="17042"/>
                  </a:cubicBezTo>
                  <a:cubicBezTo>
                    <a:pt x="2517" y="16912"/>
                    <a:pt x="2586" y="16860"/>
                    <a:pt x="2666" y="16860"/>
                  </a:cubicBezTo>
                  <a:cubicBezTo>
                    <a:pt x="2864" y="16860"/>
                    <a:pt x="3135" y="17176"/>
                    <a:pt x="3179" y="17429"/>
                  </a:cubicBezTo>
                  <a:cubicBezTo>
                    <a:pt x="4668" y="18251"/>
                    <a:pt x="2575" y="19446"/>
                    <a:pt x="2714" y="20345"/>
                  </a:cubicBezTo>
                  <a:cubicBezTo>
                    <a:pt x="2816" y="20414"/>
                    <a:pt x="2923" y="20445"/>
                    <a:pt x="3029" y="20445"/>
                  </a:cubicBezTo>
                  <a:cubicBezTo>
                    <a:pt x="3568" y="20445"/>
                    <a:pt x="4102" y="19656"/>
                    <a:pt x="4064" y="19074"/>
                  </a:cubicBezTo>
                  <a:cubicBezTo>
                    <a:pt x="4220" y="18997"/>
                    <a:pt x="4357" y="18964"/>
                    <a:pt x="4479" y="18964"/>
                  </a:cubicBezTo>
                  <a:cubicBezTo>
                    <a:pt x="5179" y="18964"/>
                    <a:pt x="5424" y="20022"/>
                    <a:pt x="6153" y="20022"/>
                  </a:cubicBezTo>
                  <a:cubicBezTo>
                    <a:pt x="6175" y="20022"/>
                    <a:pt x="6197" y="20021"/>
                    <a:pt x="6219" y="20020"/>
                  </a:cubicBezTo>
                  <a:lnTo>
                    <a:pt x="6219" y="20020"/>
                  </a:lnTo>
                  <a:cubicBezTo>
                    <a:pt x="6235" y="20655"/>
                    <a:pt x="6049" y="21183"/>
                    <a:pt x="5770" y="21726"/>
                  </a:cubicBezTo>
                  <a:cubicBezTo>
                    <a:pt x="5886" y="21775"/>
                    <a:pt x="5986" y="21797"/>
                    <a:pt x="6073" y="21797"/>
                  </a:cubicBezTo>
                  <a:cubicBezTo>
                    <a:pt x="6613" y="21797"/>
                    <a:pt x="6661" y="20952"/>
                    <a:pt x="7088" y="20578"/>
                  </a:cubicBezTo>
                  <a:cubicBezTo>
                    <a:pt x="7383" y="20687"/>
                    <a:pt x="7848" y="20888"/>
                    <a:pt x="7801" y="21105"/>
                  </a:cubicBezTo>
                  <a:cubicBezTo>
                    <a:pt x="7290" y="21400"/>
                    <a:pt x="6917" y="21819"/>
                    <a:pt x="6933" y="22393"/>
                  </a:cubicBezTo>
                  <a:cubicBezTo>
                    <a:pt x="7094" y="22458"/>
                    <a:pt x="7228" y="22487"/>
                    <a:pt x="7340" y="22487"/>
                  </a:cubicBezTo>
                  <a:cubicBezTo>
                    <a:pt x="8190" y="22487"/>
                    <a:pt x="7809" y="20833"/>
                    <a:pt x="8685" y="20764"/>
                  </a:cubicBezTo>
                  <a:lnTo>
                    <a:pt x="8685" y="20764"/>
                  </a:lnTo>
                  <a:cubicBezTo>
                    <a:pt x="8096" y="22858"/>
                    <a:pt x="10717" y="21384"/>
                    <a:pt x="10360" y="23277"/>
                  </a:cubicBezTo>
                  <a:cubicBezTo>
                    <a:pt x="10640" y="22734"/>
                    <a:pt x="10360" y="22005"/>
                    <a:pt x="10857" y="21415"/>
                  </a:cubicBezTo>
                  <a:cubicBezTo>
                    <a:pt x="11927" y="21881"/>
                    <a:pt x="11880" y="24300"/>
                    <a:pt x="13648" y="24672"/>
                  </a:cubicBezTo>
                  <a:cubicBezTo>
                    <a:pt x="13681" y="24681"/>
                    <a:pt x="13712" y="24685"/>
                    <a:pt x="13742" y="24685"/>
                  </a:cubicBezTo>
                  <a:cubicBezTo>
                    <a:pt x="14046" y="24685"/>
                    <a:pt x="14255" y="24296"/>
                    <a:pt x="14579" y="24254"/>
                  </a:cubicBezTo>
                  <a:cubicBezTo>
                    <a:pt x="15417" y="24533"/>
                    <a:pt x="15618" y="25370"/>
                    <a:pt x="15587" y="26084"/>
                  </a:cubicBezTo>
                  <a:lnTo>
                    <a:pt x="16828" y="26316"/>
                  </a:lnTo>
                  <a:cubicBezTo>
                    <a:pt x="16626" y="26859"/>
                    <a:pt x="16363" y="27464"/>
                    <a:pt x="16595" y="28007"/>
                  </a:cubicBezTo>
                  <a:cubicBezTo>
                    <a:pt x="16799" y="28133"/>
                    <a:pt x="16998" y="28182"/>
                    <a:pt x="17193" y="28182"/>
                  </a:cubicBezTo>
                  <a:cubicBezTo>
                    <a:pt x="17894" y="28182"/>
                    <a:pt x="18556" y="27549"/>
                    <a:pt x="19254" y="27549"/>
                  </a:cubicBezTo>
                  <a:cubicBezTo>
                    <a:pt x="19415" y="27549"/>
                    <a:pt x="19578" y="27583"/>
                    <a:pt x="19744" y="27666"/>
                  </a:cubicBezTo>
                  <a:cubicBezTo>
                    <a:pt x="20162" y="27092"/>
                    <a:pt x="19046" y="27278"/>
                    <a:pt x="19247" y="26751"/>
                  </a:cubicBezTo>
                  <a:cubicBezTo>
                    <a:pt x="19201" y="26037"/>
                    <a:pt x="21574" y="25665"/>
                    <a:pt x="21651" y="24362"/>
                  </a:cubicBezTo>
                  <a:cubicBezTo>
                    <a:pt x="21822" y="24199"/>
                    <a:pt x="21972" y="24133"/>
                    <a:pt x="22108" y="24133"/>
                  </a:cubicBezTo>
                  <a:cubicBezTo>
                    <a:pt x="22551" y="24133"/>
                    <a:pt x="22849" y="24834"/>
                    <a:pt x="23264" y="25107"/>
                  </a:cubicBezTo>
                  <a:cubicBezTo>
                    <a:pt x="22908" y="25929"/>
                    <a:pt x="22039" y="25929"/>
                    <a:pt x="21496" y="26518"/>
                  </a:cubicBezTo>
                  <a:lnTo>
                    <a:pt x="22753" y="26316"/>
                  </a:lnTo>
                  <a:cubicBezTo>
                    <a:pt x="23812" y="26415"/>
                    <a:pt x="23405" y="27801"/>
                    <a:pt x="24203" y="27801"/>
                  </a:cubicBezTo>
                  <a:cubicBezTo>
                    <a:pt x="24281" y="27801"/>
                    <a:pt x="24370" y="27788"/>
                    <a:pt x="24474" y="27759"/>
                  </a:cubicBezTo>
                  <a:cubicBezTo>
                    <a:pt x="24519" y="27550"/>
                    <a:pt x="24477" y="27340"/>
                    <a:pt x="24585" y="27187"/>
                  </a:cubicBezTo>
                  <a:lnTo>
                    <a:pt x="24585" y="27187"/>
                  </a:lnTo>
                  <a:cubicBezTo>
                    <a:pt x="24485" y="27320"/>
                    <a:pt x="24368" y="27471"/>
                    <a:pt x="24225" y="27471"/>
                  </a:cubicBezTo>
                  <a:cubicBezTo>
                    <a:pt x="24172" y="27471"/>
                    <a:pt x="24116" y="27450"/>
                    <a:pt x="24055" y="27402"/>
                  </a:cubicBezTo>
                  <a:cubicBezTo>
                    <a:pt x="23931" y="26782"/>
                    <a:pt x="24614" y="26472"/>
                    <a:pt x="24660" y="26316"/>
                  </a:cubicBezTo>
                  <a:lnTo>
                    <a:pt x="24660" y="26316"/>
                  </a:lnTo>
                  <a:cubicBezTo>
                    <a:pt x="24970" y="26921"/>
                    <a:pt x="24428" y="27588"/>
                    <a:pt x="24831" y="27867"/>
                  </a:cubicBezTo>
                  <a:lnTo>
                    <a:pt x="25001" y="26766"/>
                  </a:lnTo>
                  <a:cubicBezTo>
                    <a:pt x="25157" y="28240"/>
                    <a:pt x="26056" y="30240"/>
                    <a:pt x="26614" y="31155"/>
                  </a:cubicBezTo>
                  <a:cubicBezTo>
                    <a:pt x="26242" y="29263"/>
                    <a:pt x="25684" y="27076"/>
                    <a:pt x="24350" y="25805"/>
                  </a:cubicBezTo>
                  <a:cubicBezTo>
                    <a:pt x="22427" y="25029"/>
                    <a:pt x="24273" y="23525"/>
                    <a:pt x="24288" y="22315"/>
                  </a:cubicBezTo>
                  <a:cubicBezTo>
                    <a:pt x="23497" y="22206"/>
                    <a:pt x="23233" y="21555"/>
                    <a:pt x="23342" y="20811"/>
                  </a:cubicBezTo>
                  <a:cubicBezTo>
                    <a:pt x="23504" y="20676"/>
                    <a:pt x="23638" y="20622"/>
                    <a:pt x="23753" y="20622"/>
                  </a:cubicBezTo>
                  <a:cubicBezTo>
                    <a:pt x="24186" y="20622"/>
                    <a:pt x="24356" y="21371"/>
                    <a:pt x="24736" y="21371"/>
                  </a:cubicBezTo>
                  <a:cubicBezTo>
                    <a:pt x="24838" y="21371"/>
                    <a:pt x="24954" y="21318"/>
                    <a:pt x="25095" y="21183"/>
                  </a:cubicBezTo>
                  <a:cubicBezTo>
                    <a:pt x="24521" y="20640"/>
                    <a:pt x="24040" y="20299"/>
                    <a:pt x="23388" y="19880"/>
                  </a:cubicBezTo>
                  <a:lnTo>
                    <a:pt x="22846" y="16049"/>
                  </a:lnTo>
                  <a:lnTo>
                    <a:pt x="22846" y="16049"/>
                  </a:lnTo>
                  <a:cubicBezTo>
                    <a:pt x="22886" y="16057"/>
                    <a:pt x="22926" y="16061"/>
                    <a:pt x="22965" y="16061"/>
                  </a:cubicBezTo>
                  <a:cubicBezTo>
                    <a:pt x="23441" y="16061"/>
                    <a:pt x="23832" y="15485"/>
                    <a:pt x="23761" y="15041"/>
                  </a:cubicBezTo>
                  <a:lnTo>
                    <a:pt x="23761" y="15041"/>
                  </a:lnTo>
                  <a:cubicBezTo>
                    <a:pt x="23480" y="15085"/>
                    <a:pt x="23223" y="15117"/>
                    <a:pt x="22977" y="15117"/>
                  </a:cubicBezTo>
                  <a:cubicBezTo>
                    <a:pt x="22446" y="15117"/>
                    <a:pt x="21964" y="14970"/>
                    <a:pt x="21403" y="14483"/>
                  </a:cubicBezTo>
                  <a:cubicBezTo>
                    <a:pt x="21372" y="13909"/>
                    <a:pt x="20659" y="13521"/>
                    <a:pt x="21326" y="13133"/>
                  </a:cubicBezTo>
                  <a:lnTo>
                    <a:pt x="21326" y="13133"/>
                  </a:lnTo>
                  <a:cubicBezTo>
                    <a:pt x="21580" y="13232"/>
                    <a:pt x="21834" y="13498"/>
                    <a:pt x="22135" y="13498"/>
                  </a:cubicBezTo>
                  <a:cubicBezTo>
                    <a:pt x="22165" y="13498"/>
                    <a:pt x="22195" y="13496"/>
                    <a:pt x="22225" y="13490"/>
                  </a:cubicBezTo>
                  <a:cubicBezTo>
                    <a:pt x="20659" y="11582"/>
                    <a:pt x="21062" y="8760"/>
                    <a:pt x="19465" y="6728"/>
                  </a:cubicBezTo>
                  <a:cubicBezTo>
                    <a:pt x="19728" y="6107"/>
                    <a:pt x="20969" y="6340"/>
                    <a:pt x="20705" y="5518"/>
                  </a:cubicBezTo>
                  <a:lnTo>
                    <a:pt x="20705" y="5518"/>
                  </a:lnTo>
                  <a:cubicBezTo>
                    <a:pt x="20508" y="5574"/>
                    <a:pt x="20319" y="5598"/>
                    <a:pt x="20138" y="5598"/>
                  </a:cubicBezTo>
                  <a:cubicBezTo>
                    <a:pt x="19763" y="5598"/>
                    <a:pt x="19422" y="5494"/>
                    <a:pt x="19108" y="5348"/>
                  </a:cubicBezTo>
                  <a:cubicBezTo>
                    <a:pt x="18643" y="4277"/>
                    <a:pt x="17262" y="3579"/>
                    <a:pt x="17092" y="2540"/>
                  </a:cubicBezTo>
                  <a:cubicBezTo>
                    <a:pt x="16975" y="2573"/>
                    <a:pt x="16869" y="2587"/>
                    <a:pt x="16770" y="2587"/>
                  </a:cubicBezTo>
                  <a:cubicBezTo>
                    <a:pt x="15945" y="2587"/>
                    <a:pt x="15682" y="1562"/>
                    <a:pt x="14731" y="1562"/>
                  </a:cubicBezTo>
                  <a:cubicBezTo>
                    <a:pt x="14663" y="1562"/>
                    <a:pt x="14592" y="1568"/>
                    <a:pt x="14517" y="1579"/>
                  </a:cubicBezTo>
                  <a:cubicBezTo>
                    <a:pt x="14207" y="1424"/>
                    <a:pt x="14595" y="1082"/>
                    <a:pt x="14269" y="850"/>
                  </a:cubicBezTo>
                  <a:cubicBezTo>
                    <a:pt x="13217" y="619"/>
                    <a:pt x="11524" y="1"/>
                    <a:pt x="9983"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9" name="Google Shape;549;p26"/>
            <p:cNvSpPr/>
            <p:nvPr/>
          </p:nvSpPr>
          <p:spPr>
            <a:xfrm>
              <a:off x="4676775" y="1262850"/>
              <a:ext cx="37250" cy="24350"/>
            </a:xfrm>
            <a:custGeom>
              <a:avLst/>
              <a:gdLst/>
              <a:ahLst/>
              <a:cxnLst/>
              <a:rect l="l" t="t" r="r" b="b"/>
              <a:pathLst>
                <a:path w="1490" h="974" extrusionOk="0">
                  <a:moveTo>
                    <a:pt x="422" y="0"/>
                  </a:moveTo>
                  <a:cubicBezTo>
                    <a:pt x="265" y="0"/>
                    <a:pt x="117" y="69"/>
                    <a:pt x="1" y="251"/>
                  </a:cubicBezTo>
                  <a:cubicBezTo>
                    <a:pt x="193" y="663"/>
                    <a:pt x="324" y="965"/>
                    <a:pt x="781" y="965"/>
                  </a:cubicBezTo>
                  <a:cubicBezTo>
                    <a:pt x="841" y="965"/>
                    <a:pt x="906" y="960"/>
                    <a:pt x="978" y="949"/>
                  </a:cubicBezTo>
                  <a:cubicBezTo>
                    <a:pt x="1002" y="966"/>
                    <a:pt x="1032" y="974"/>
                    <a:pt x="1064" y="974"/>
                  </a:cubicBezTo>
                  <a:cubicBezTo>
                    <a:pt x="1239" y="974"/>
                    <a:pt x="1489" y="743"/>
                    <a:pt x="1319" y="468"/>
                  </a:cubicBezTo>
                  <a:cubicBezTo>
                    <a:pt x="1110" y="291"/>
                    <a:pt x="746" y="0"/>
                    <a:pt x="422"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0" name="Google Shape;550;p26"/>
            <p:cNvSpPr/>
            <p:nvPr/>
          </p:nvSpPr>
          <p:spPr>
            <a:xfrm>
              <a:off x="4739600" y="1433900"/>
              <a:ext cx="120225" cy="116775"/>
            </a:xfrm>
            <a:custGeom>
              <a:avLst/>
              <a:gdLst/>
              <a:ahLst/>
              <a:cxnLst/>
              <a:rect l="l" t="t" r="r" b="b"/>
              <a:pathLst>
                <a:path w="4809" h="4671" extrusionOk="0">
                  <a:moveTo>
                    <a:pt x="1225" y="1"/>
                  </a:moveTo>
                  <a:cubicBezTo>
                    <a:pt x="0" y="2032"/>
                    <a:pt x="2420" y="3366"/>
                    <a:pt x="3738" y="4514"/>
                  </a:cubicBezTo>
                  <a:cubicBezTo>
                    <a:pt x="3811" y="4623"/>
                    <a:pt x="3961" y="4670"/>
                    <a:pt x="4119" y="4670"/>
                  </a:cubicBezTo>
                  <a:cubicBezTo>
                    <a:pt x="4367" y="4670"/>
                    <a:pt x="4634" y="4554"/>
                    <a:pt x="4653" y="4374"/>
                  </a:cubicBezTo>
                  <a:cubicBezTo>
                    <a:pt x="4808" y="3087"/>
                    <a:pt x="3149" y="2978"/>
                    <a:pt x="2435" y="2094"/>
                  </a:cubicBezTo>
                  <a:cubicBezTo>
                    <a:pt x="2327" y="1334"/>
                    <a:pt x="1939" y="249"/>
                    <a:pt x="1225"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1" name="Google Shape;551;p26"/>
            <p:cNvSpPr/>
            <p:nvPr/>
          </p:nvSpPr>
          <p:spPr>
            <a:xfrm>
              <a:off x="4200500" y="1612050"/>
              <a:ext cx="21175" cy="13800"/>
            </a:xfrm>
            <a:custGeom>
              <a:avLst/>
              <a:gdLst/>
              <a:ahLst/>
              <a:cxnLst/>
              <a:rect l="l" t="t" r="r" b="b"/>
              <a:pathLst>
                <a:path w="847" h="552" extrusionOk="0">
                  <a:moveTo>
                    <a:pt x="541" y="0"/>
                  </a:moveTo>
                  <a:cubicBezTo>
                    <a:pt x="1" y="0"/>
                    <a:pt x="846" y="407"/>
                    <a:pt x="130" y="536"/>
                  </a:cubicBezTo>
                  <a:cubicBezTo>
                    <a:pt x="156" y="547"/>
                    <a:pt x="184" y="551"/>
                    <a:pt x="214" y="551"/>
                  </a:cubicBezTo>
                  <a:cubicBezTo>
                    <a:pt x="456" y="551"/>
                    <a:pt x="800" y="243"/>
                    <a:pt x="704" y="9"/>
                  </a:cubicBezTo>
                  <a:cubicBezTo>
                    <a:pt x="639" y="3"/>
                    <a:pt x="585" y="0"/>
                    <a:pt x="541"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2" name="Google Shape;552;p26"/>
            <p:cNvSpPr/>
            <p:nvPr/>
          </p:nvSpPr>
          <p:spPr>
            <a:xfrm>
              <a:off x="4439375" y="1679950"/>
              <a:ext cx="22900" cy="20350"/>
            </a:xfrm>
            <a:custGeom>
              <a:avLst/>
              <a:gdLst/>
              <a:ahLst/>
              <a:cxnLst/>
              <a:rect l="l" t="t" r="r" b="b"/>
              <a:pathLst>
                <a:path w="916" h="814" extrusionOk="0">
                  <a:moveTo>
                    <a:pt x="201" y="1"/>
                  </a:moveTo>
                  <a:cubicBezTo>
                    <a:pt x="171" y="1"/>
                    <a:pt x="141" y="3"/>
                    <a:pt x="113" y="7"/>
                  </a:cubicBezTo>
                  <a:cubicBezTo>
                    <a:pt x="153" y="179"/>
                    <a:pt x="1" y="589"/>
                    <a:pt x="158" y="589"/>
                  </a:cubicBezTo>
                  <a:cubicBezTo>
                    <a:pt x="185" y="589"/>
                    <a:pt x="221" y="577"/>
                    <a:pt x="268" y="550"/>
                  </a:cubicBezTo>
                  <a:lnTo>
                    <a:pt x="439" y="317"/>
                  </a:lnTo>
                  <a:lnTo>
                    <a:pt x="439" y="317"/>
                  </a:lnTo>
                  <a:cubicBezTo>
                    <a:pt x="529" y="362"/>
                    <a:pt x="575" y="697"/>
                    <a:pt x="411" y="803"/>
                  </a:cubicBezTo>
                  <a:lnTo>
                    <a:pt x="411" y="803"/>
                  </a:lnTo>
                  <a:lnTo>
                    <a:pt x="718" y="628"/>
                  </a:lnTo>
                  <a:cubicBezTo>
                    <a:pt x="915" y="206"/>
                    <a:pt x="500" y="1"/>
                    <a:pt x="201" y="1"/>
                  </a:cubicBezTo>
                  <a:close/>
                  <a:moveTo>
                    <a:pt x="411" y="803"/>
                  </a:moveTo>
                  <a:lnTo>
                    <a:pt x="393" y="814"/>
                  </a:lnTo>
                  <a:cubicBezTo>
                    <a:pt x="399" y="810"/>
                    <a:pt x="405" y="807"/>
                    <a:pt x="411" y="803"/>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3" name="Google Shape;553;p26"/>
            <p:cNvSpPr/>
            <p:nvPr/>
          </p:nvSpPr>
          <p:spPr>
            <a:xfrm>
              <a:off x="4422800" y="1712675"/>
              <a:ext cx="32600" cy="41900"/>
            </a:xfrm>
            <a:custGeom>
              <a:avLst/>
              <a:gdLst/>
              <a:ahLst/>
              <a:cxnLst/>
              <a:rect l="l" t="t" r="r" b="b"/>
              <a:pathLst>
                <a:path w="1304" h="1676" extrusionOk="0">
                  <a:moveTo>
                    <a:pt x="1211" y="1"/>
                  </a:moveTo>
                  <a:lnTo>
                    <a:pt x="621" y="1288"/>
                  </a:lnTo>
                  <a:lnTo>
                    <a:pt x="420" y="823"/>
                  </a:lnTo>
                  <a:cubicBezTo>
                    <a:pt x="420" y="1257"/>
                    <a:pt x="1" y="1319"/>
                    <a:pt x="420" y="1676"/>
                  </a:cubicBezTo>
                  <a:cubicBezTo>
                    <a:pt x="854" y="1335"/>
                    <a:pt x="1304" y="606"/>
                    <a:pt x="1211"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4" name="Google Shape;554;p26"/>
            <p:cNvSpPr/>
            <p:nvPr/>
          </p:nvSpPr>
          <p:spPr>
            <a:xfrm>
              <a:off x="4377825" y="1732850"/>
              <a:ext cx="6225" cy="17075"/>
            </a:xfrm>
            <a:custGeom>
              <a:avLst/>
              <a:gdLst/>
              <a:ahLst/>
              <a:cxnLst/>
              <a:rect l="l" t="t" r="r" b="b"/>
              <a:pathLst>
                <a:path w="249" h="683" extrusionOk="0">
                  <a:moveTo>
                    <a:pt x="78" y="0"/>
                  </a:moveTo>
                  <a:lnTo>
                    <a:pt x="1" y="435"/>
                  </a:lnTo>
                  <a:lnTo>
                    <a:pt x="63" y="357"/>
                  </a:lnTo>
                  <a:lnTo>
                    <a:pt x="249" y="683"/>
                  </a:lnTo>
                  <a:lnTo>
                    <a:pt x="78" y="0"/>
                  </a:ln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5" name="Google Shape;555;p26"/>
            <p:cNvSpPr/>
            <p:nvPr/>
          </p:nvSpPr>
          <p:spPr>
            <a:xfrm>
              <a:off x="4367450" y="1760225"/>
              <a:ext cx="14175" cy="20000"/>
            </a:xfrm>
            <a:custGeom>
              <a:avLst/>
              <a:gdLst/>
              <a:ahLst/>
              <a:cxnLst/>
              <a:rect l="l" t="t" r="r" b="b"/>
              <a:pathLst>
                <a:path w="567" h="800" extrusionOk="0">
                  <a:moveTo>
                    <a:pt x="382" y="1"/>
                  </a:moveTo>
                  <a:cubicBezTo>
                    <a:pt x="0" y="1"/>
                    <a:pt x="107" y="800"/>
                    <a:pt x="346" y="800"/>
                  </a:cubicBezTo>
                  <a:cubicBezTo>
                    <a:pt x="373" y="800"/>
                    <a:pt x="401" y="789"/>
                    <a:pt x="431" y="767"/>
                  </a:cubicBezTo>
                  <a:cubicBezTo>
                    <a:pt x="566" y="497"/>
                    <a:pt x="431" y="50"/>
                    <a:pt x="496" y="21"/>
                  </a:cubicBezTo>
                  <a:lnTo>
                    <a:pt x="496" y="21"/>
                  </a:lnTo>
                  <a:cubicBezTo>
                    <a:pt x="510" y="26"/>
                    <a:pt x="525" y="31"/>
                    <a:pt x="540" y="38"/>
                  </a:cubicBezTo>
                  <a:cubicBezTo>
                    <a:pt x="524" y="25"/>
                    <a:pt x="512" y="20"/>
                    <a:pt x="503" y="20"/>
                  </a:cubicBezTo>
                  <a:cubicBezTo>
                    <a:pt x="501" y="20"/>
                    <a:pt x="498" y="20"/>
                    <a:pt x="496" y="21"/>
                  </a:cubicBezTo>
                  <a:lnTo>
                    <a:pt x="496" y="21"/>
                  </a:lnTo>
                  <a:cubicBezTo>
                    <a:pt x="454" y="7"/>
                    <a:pt x="416" y="1"/>
                    <a:pt x="382"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6" name="Google Shape;556;p26"/>
            <p:cNvSpPr/>
            <p:nvPr/>
          </p:nvSpPr>
          <p:spPr>
            <a:xfrm>
              <a:off x="4598825" y="1811950"/>
              <a:ext cx="22525" cy="23875"/>
            </a:xfrm>
            <a:custGeom>
              <a:avLst/>
              <a:gdLst/>
              <a:ahLst/>
              <a:cxnLst/>
              <a:rect l="l" t="t" r="r" b="b"/>
              <a:pathLst>
                <a:path w="901" h="955" extrusionOk="0">
                  <a:moveTo>
                    <a:pt x="436" y="0"/>
                  </a:moveTo>
                  <a:cubicBezTo>
                    <a:pt x="451" y="202"/>
                    <a:pt x="668" y="590"/>
                    <a:pt x="311" y="652"/>
                  </a:cubicBezTo>
                  <a:lnTo>
                    <a:pt x="79" y="481"/>
                  </a:lnTo>
                  <a:lnTo>
                    <a:pt x="79" y="481"/>
                  </a:lnTo>
                  <a:cubicBezTo>
                    <a:pt x="1" y="625"/>
                    <a:pt x="273" y="954"/>
                    <a:pt x="482" y="954"/>
                  </a:cubicBezTo>
                  <a:cubicBezTo>
                    <a:pt x="521" y="954"/>
                    <a:pt x="559" y="943"/>
                    <a:pt x="591" y="915"/>
                  </a:cubicBezTo>
                  <a:cubicBezTo>
                    <a:pt x="544" y="636"/>
                    <a:pt x="901" y="156"/>
                    <a:pt x="436"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7" name="Google Shape;557;p26"/>
            <p:cNvSpPr/>
            <p:nvPr/>
          </p:nvSpPr>
          <p:spPr>
            <a:xfrm>
              <a:off x="4625250" y="1866250"/>
              <a:ext cx="20150" cy="21850"/>
            </a:xfrm>
            <a:custGeom>
              <a:avLst/>
              <a:gdLst/>
              <a:ahLst/>
              <a:cxnLst/>
              <a:rect l="l" t="t" r="r" b="b"/>
              <a:pathLst>
                <a:path w="806" h="874" extrusionOk="0">
                  <a:moveTo>
                    <a:pt x="334" y="0"/>
                  </a:moveTo>
                  <a:cubicBezTo>
                    <a:pt x="241" y="0"/>
                    <a:pt x="139" y="66"/>
                    <a:pt x="30" y="232"/>
                  </a:cubicBezTo>
                  <a:cubicBezTo>
                    <a:pt x="1" y="451"/>
                    <a:pt x="136" y="874"/>
                    <a:pt x="486" y="874"/>
                  </a:cubicBezTo>
                  <a:cubicBezTo>
                    <a:pt x="509" y="874"/>
                    <a:pt x="532" y="872"/>
                    <a:pt x="557" y="868"/>
                  </a:cubicBezTo>
                  <a:lnTo>
                    <a:pt x="805" y="620"/>
                  </a:lnTo>
                  <a:cubicBezTo>
                    <a:pt x="709" y="340"/>
                    <a:pt x="544" y="0"/>
                    <a:pt x="334"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558" name="Google Shape;558;p26"/>
          <p:cNvSpPr txBox="1">
            <a:spLocks noGrp="1"/>
          </p:cNvSpPr>
          <p:nvPr>
            <p:ph type="title"/>
          </p:nvPr>
        </p:nvSpPr>
        <p:spPr>
          <a:xfrm>
            <a:off x="3568588" y="469091"/>
            <a:ext cx="5096356" cy="386800"/>
          </a:xfrm>
          <a:prstGeom prst="rect">
            <a:avLst/>
          </a:prstGeom>
        </p:spPr>
        <p:txBody>
          <a:bodyPr spcFirstLastPara="1" wrap="square" lIns="121900" tIns="121900" rIns="121900" bIns="121900" anchor="ctr" anchorCtr="0">
            <a:noAutofit/>
          </a:bodyPr>
          <a:lstStyle/>
          <a:p>
            <a:r>
              <a:rPr lang="en" dirty="0"/>
              <a:t>b. </a:t>
            </a:r>
            <a:r>
              <a:rPr lang="en-US" dirty="0" err="1"/>
              <a:t>Tác</a:t>
            </a:r>
            <a:r>
              <a:rPr lang="en-US" dirty="0"/>
              <a:t> </a:t>
            </a:r>
            <a:r>
              <a:rPr lang="en-US" dirty="0" err="1"/>
              <a:t>phẩm</a:t>
            </a:r>
            <a:endParaRPr dirty="0"/>
          </a:p>
        </p:txBody>
      </p:sp>
      <p:sp>
        <p:nvSpPr>
          <p:cNvPr id="559" name="Google Shape;559;p26"/>
          <p:cNvSpPr/>
          <p:nvPr/>
        </p:nvSpPr>
        <p:spPr>
          <a:xfrm>
            <a:off x="6240633" y="1591576"/>
            <a:ext cx="757200" cy="757200"/>
          </a:xfrm>
          <a:prstGeom prst="ellipse">
            <a:avLst/>
          </a:prstGeom>
          <a:noFill/>
          <a:ln>
            <a:noFill/>
          </a:ln>
        </p:spPr>
        <p:txBody>
          <a:bodyPr spcFirstLastPara="1" wrap="square" lIns="0" tIns="121900" rIns="0" bIns="121900" anchor="ctr" anchorCtr="0">
            <a:noAutofit/>
          </a:bodyPr>
          <a:lstStyle/>
          <a:p>
            <a:pPr algn="ctr" defTabSz="1219170">
              <a:buClr>
                <a:srgbClr val="080808"/>
              </a:buClr>
              <a:buSzPts val="1100"/>
            </a:pPr>
            <a:r>
              <a:rPr lang="en" sz="3333" kern="0">
                <a:solidFill>
                  <a:srgbClr val="233C4F"/>
                </a:solidFill>
                <a:latin typeface="Lobster"/>
                <a:ea typeface="Lobster"/>
                <a:cs typeface="Lobster"/>
                <a:sym typeface="Lobster"/>
              </a:rPr>
              <a:t>01</a:t>
            </a:r>
            <a:endParaRPr sz="3333" kern="0">
              <a:solidFill>
                <a:srgbClr val="233C4F"/>
              </a:solidFill>
              <a:latin typeface="Lobster"/>
              <a:ea typeface="Lobster"/>
              <a:cs typeface="Lobster"/>
              <a:sym typeface="Lobster"/>
            </a:endParaRPr>
          </a:p>
        </p:txBody>
      </p:sp>
      <p:cxnSp>
        <p:nvCxnSpPr>
          <p:cNvPr id="560" name="Google Shape;560;p26"/>
          <p:cNvCxnSpPr>
            <a:cxnSpLocks/>
          </p:cNvCxnSpPr>
          <p:nvPr/>
        </p:nvCxnSpPr>
        <p:spPr>
          <a:xfrm rot="10800000" flipV="1">
            <a:off x="3916219" y="1976579"/>
            <a:ext cx="2179783" cy="386799"/>
          </a:xfrm>
          <a:prstGeom prst="bentConnector3">
            <a:avLst>
              <a:gd name="adj1" fmla="val 50000"/>
            </a:avLst>
          </a:prstGeom>
          <a:noFill/>
          <a:ln w="19050" cap="flat" cmpd="sng">
            <a:solidFill>
              <a:schemeClr val="dk1"/>
            </a:solidFill>
            <a:prstDash val="solid"/>
            <a:round/>
            <a:headEnd type="none" w="med" len="med"/>
            <a:tailEnd type="oval" w="med" len="med"/>
          </a:ln>
        </p:spPr>
      </p:cxnSp>
      <p:sp>
        <p:nvSpPr>
          <p:cNvPr id="561" name="Google Shape;561;p26"/>
          <p:cNvSpPr/>
          <p:nvPr/>
        </p:nvSpPr>
        <p:spPr>
          <a:xfrm>
            <a:off x="6892375" y="3226000"/>
            <a:ext cx="757200" cy="757200"/>
          </a:xfrm>
          <a:prstGeom prst="ellipse">
            <a:avLst/>
          </a:prstGeom>
          <a:noFill/>
          <a:ln>
            <a:noFill/>
          </a:ln>
        </p:spPr>
        <p:txBody>
          <a:bodyPr spcFirstLastPara="1" wrap="square" lIns="0" tIns="121900" rIns="0" bIns="121900" anchor="ctr" anchorCtr="0">
            <a:noAutofit/>
          </a:bodyPr>
          <a:lstStyle/>
          <a:p>
            <a:pPr algn="ctr" defTabSz="1219170">
              <a:buClr>
                <a:srgbClr val="080808"/>
              </a:buClr>
              <a:buSzPts val="1100"/>
            </a:pPr>
            <a:r>
              <a:rPr lang="en" sz="3333" kern="0">
                <a:solidFill>
                  <a:srgbClr val="233C4F"/>
                </a:solidFill>
                <a:latin typeface="Lobster"/>
                <a:ea typeface="Lobster"/>
                <a:cs typeface="Lobster"/>
                <a:sym typeface="Lobster"/>
              </a:rPr>
              <a:t>02</a:t>
            </a:r>
            <a:endParaRPr sz="3333" kern="0">
              <a:solidFill>
                <a:srgbClr val="233C4F"/>
              </a:solidFill>
              <a:latin typeface="Lobster"/>
              <a:ea typeface="Lobster"/>
              <a:cs typeface="Lobster"/>
              <a:sym typeface="Lobster"/>
            </a:endParaRPr>
          </a:p>
        </p:txBody>
      </p:sp>
      <p:cxnSp>
        <p:nvCxnSpPr>
          <p:cNvPr id="562" name="Google Shape;562;p26"/>
          <p:cNvCxnSpPr>
            <a:cxnSpLocks/>
          </p:cNvCxnSpPr>
          <p:nvPr/>
        </p:nvCxnSpPr>
        <p:spPr>
          <a:xfrm rot="10800000" flipV="1">
            <a:off x="3916220" y="3655704"/>
            <a:ext cx="2641601" cy="428409"/>
          </a:xfrm>
          <a:prstGeom prst="bentConnector3">
            <a:avLst>
              <a:gd name="adj1" fmla="val 50000"/>
            </a:avLst>
          </a:prstGeom>
          <a:noFill/>
          <a:ln w="19050" cap="flat" cmpd="sng">
            <a:solidFill>
              <a:schemeClr val="accent5"/>
            </a:solidFill>
            <a:prstDash val="solid"/>
            <a:round/>
            <a:headEnd type="none" w="med" len="med"/>
            <a:tailEnd type="oval" w="med" len="med"/>
          </a:ln>
        </p:spPr>
      </p:cxnSp>
      <p:sp>
        <p:nvSpPr>
          <p:cNvPr id="563" name="Google Shape;563;p26"/>
          <p:cNvSpPr/>
          <p:nvPr/>
        </p:nvSpPr>
        <p:spPr>
          <a:xfrm>
            <a:off x="7248543" y="5047063"/>
            <a:ext cx="757200" cy="757200"/>
          </a:xfrm>
          <a:prstGeom prst="ellipse">
            <a:avLst/>
          </a:prstGeom>
          <a:noFill/>
          <a:ln>
            <a:noFill/>
          </a:ln>
        </p:spPr>
        <p:txBody>
          <a:bodyPr spcFirstLastPara="1" wrap="square" lIns="0" tIns="121900" rIns="0" bIns="121900" anchor="ctr" anchorCtr="0">
            <a:noAutofit/>
          </a:bodyPr>
          <a:lstStyle/>
          <a:p>
            <a:pPr algn="ctr" defTabSz="1219170">
              <a:buClr>
                <a:srgbClr val="080808"/>
              </a:buClr>
              <a:buSzPts val="1100"/>
            </a:pPr>
            <a:r>
              <a:rPr lang="en" sz="3333" kern="0">
                <a:solidFill>
                  <a:srgbClr val="233C4F"/>
                </a:solidFill>
                <a:latin typeface="Lobster"/>
                <a:ea typeface="Lobster"/>
                <a:cs typeface="Lobster"/>
                <a:sym typeface="Lobster"/>
              </a:rPr>
              <a:t>03</a:t>
            </a:r>
            <a:endParaRPr sz="3333" kern="0">
              <a:solidFill>
                <a:srgbClr val="233C4F"/>
              </a:solidFill>
              <a:latin typeface="Lobster"/>
              <a:ea typeface="Lobster"/>
              <a:cs typeface="Lobster"/>
              <a:sym typeface="Lobster"/>
            </a:endParaRPr>
          </a:p>
        </p:txBody>
      </p:sp>
      <p:cxnSp>
        <p:nvCxnSpPr>
          <p:cNvPr id="564" name="Google Shape;564;p26"/>
          <p:cNvCxnSpPr>
            <a:cxnSpLocks/>
          </p:cNvCxnSpPr>
          <p:nvPr/>
        </p:nvCxnSpPr>
        <p:spPr>
          <a:xfrm rot="10800000">
            <a:off x="3916220" y="5047063"/>
            <a:ext cx="3067937" cy="378600"/>
          </a:xfrm>
          <a:prstGeom prst="bentConnector3">
            <a:avLst>
              <a:gd name="adj1" fmla="val 50000"/>
            </a:avLst>
          </a:prstGeom>
          <a:noFill/>
          <a:ln w="19050" cap="flat" cmpd="sng">
            <a:solidFill>
              <a:schemeClr val="accent5"/>
            </a:solidFill>
            <a:prstDash val="solid"/>
            <a:round/>
            <a:headEnd type="none" w="med" len="med"/>
            <a:tailEnd type="oval" w="med" len="med"/>
          </a:ln>
        </p:spPr>
      </p:cxnSp>
      <p:sp>
        <p:nvSpPr>
          <p:cNvPr id="567" name="Google Shape;567;p26"/>
          <p:cNvSpPr txBox="1"/>
          <p:nvPr/>
        </p:nvSpPr>
        <p:spPr>
          <a:xfrm>
            <a:off x="7488603" y="1631408"/>
            <a:ext cx="4005061" cy="487600"/>
          </a:xfrm>
          <a:prstGeom prst="rect">
            <a:avLst/>
          </a:prstGeom>
          <a:noFill/>
          <a:ln>
            <a:noFill/>
          </a:ln>
        </p:spPr>
        <p:txBody>
          <a:bodyPr spcFirstLastPara="1" wrap="square" lIns="121900" tIns="121900" rIns="121900" bIns="121900" anchor="ctr" anchorCtr="0">
            <a:noAutofit/>
          </a:bodyPr>
          <a:lstStyle/>
          <a:p>
            <a:pPr defTabSz="1219170">
              <a:buClr>
                <a:srgbClr val="000000"/>
              </a:buClr>
            </a:pPr>
            <a:r>
              <a:rPr lang="vi-VN" sz="3200" b="1" kern="0" dirty="0">
                <a:solidFill>
                  <a:srgbClr val="000000"/>
                </a:solidFill>
                <a:latin typeface="Times New Roman" panose="02020603050405020304" pitchFamily="18" charset="0"/>
                <a:cs typeface="Times New Roman" panose="02020603050405020304" pitchFamily="18" charset="0"/>
                <a:sym typeface="Arial"/>
              </a:rPr>
              <a:t>Xuất xứ: Trích Dấu chân qua tràng cỏ</a:t>
            </a:r>
            <a:endParaRPr sz="3200" b="1" kern="0" dirty="0">
              <a:solidFill>
                <a:srgbClr val="233C4F"/>
              </a:solidFill>
              <a:latin typeface="Times New Roman" panose="02020603050405020304" pitchFamily="18" charset="0"/>
              <a:ea typeface="Poppins"/>
              <a:cs typeface="Times New Roman" panose="02020603050405020304" pitchFamily="18" charset="0"/>
              <a:sym typeface="Poppins"/>
            </a:endParaRPr>
          </a:p>
        </p:txBody>
      </p:sp>
      <p:sp>
        <p:nvSpPr>
          <p:cNvPr id="569" name="Google Shape;569;p26"/>
          <p:cNvSpPr/>
          <p:nvPr/>
        </p:nvSpPr>
        <p:spPr>
          <a:xfrm>
            <a:off x="8370608" y="5019918"/>
            <a:ext cx="3392443" cy="669200"/>
          </a:xfrm>
          <a:prstGeom prst="rect">
            <a:avLst/>
          </a:prstGeom>
          <a:noFill/>
          <a:ln>
            <a:noFill/>
          </a:ln>
        </p:spPr>
        <p:txBody>
          <a:bodyPr spcFirstLastPara="1" wrap="square" lIns="120000" tIns="121900" rIns="365733" bIns="121900" anchor="ctr" anchorCtr="0">
            <a:noAutofit/>
          </a:bodyPr>
          <a:lstStyle/>
          <a:p>
            <a:pPr defTabSz="1219170">
              <a:buClr>
                <a:srgbClr val="000000"/>
              </a:buClr>
              <a:buSzPts val="1100"/>
            </a:pPr>
            <a:r>
              <a:rPr lang="vi-VN" sz="3200" b="1" kern="0" dirty="0">
                <a:solidFill>
                  <a:srgbClr val="000000"/>
                </a:solidFill>
                <a:latin typeface="Times New Roman" panose="02020603050405020304" pitchFamily="18" charset="0"/>
                <a:cs typeface="Times New Roman" panose="02020603050405020304" pitchFamily="18" charset="0"/>
                <a:sym typeface="Arial"/>
              </a:rPr>
              <a:t>Phương thức biểu đạt: biểu cảm</a:t>
            </a:r>
            <a:endParaRPr sz="3200" b="1" kern="0" dirty="0">
              <a:solidFill>
                <a:srgbClr val="5A3015"/>
              </a:solidFill>
              <a:latin typeface="Times New Roman" panose="02020603050405020304" pitchFamily="18" charset="0"/>
              <a:ea typeface="Poppins"/>
              <a:cs typeface="Times New Roman" panose="02020603050405020304" pitchFamily="18" charset="0"/>
              <a:sym typeface="Poppins"/>
            </a:endParaRPr>
          </a:p>
        </p:txBody>
      </p:sp>
      <p:sp>
        <p:nvSpPr>
          <p:cNvPr id="572" name="Google Shape;572;p26"/>
          <p:cNvSpPr/>
          <p:nvPr/>
        </p:nvSpPr>
        <p:spPr>
          <a:xfrm>
            <a:off x="8122049" y="3338059"/>
            <a:ext cx="3591723" cy="669200"/>
          </a:xfrm>
          <a:prstGeom prst="rect">
            <a:avLst/>
          </a:prstGeom>
          <a:noFill/>
          <a:ln>
            <a:noFill/>
          </a:ln>
        </p:spPr>
        <p:txBody>
          <a:bodyPr spcFirstLastPara="1" wrap="square" lIns="120000" tIns="121900" rIns="365733" bIns="121900" anchor="ctr" anchorCtr="0">
            <a:noAutofit/>
          </a:bodyPr>
          <a:lstStyle/>
          <a:p>
            <a:pPr algn="just" defTabSz="1219170">
              <a:buClr>
                <a:srgbClr val="000000"/>
              </a:buClr>
            </a:pPr>
            <a:r>
              <a:rPr lang="vi-VN" sz="3200" b="1" kern="0" dirty="0">
                <a:solidFill>
                  <a:srgbClr val="000000"/>
                </a:solidFill>
                <a:latin typeface="Times New Roman" panose="02020603050405020304" pitchFamily="18" charset="0"/>
                <a:cs typeface="Times New Roman" panose="02020603050405020304" pitchFamily="18" charset="0"/>
                <a:sym typeface="Arial"/>
              </a:rPr>
              <a:t>Thể loại: thơ năm chữ</a:t>
            </a:r>
            <a:endParaRPr lang="en-US" sz="3200" b="1" kern="0" dirty="0">
              <a:solidFill>
                <a:srgbClr val="000000"/>
              </a:solidFill>
              <a:latin typeface="Times New Roman" panose="02020603050405020304" pitchFamily="18" charset="0"/>
              <a:cs typeface="Times New Roman" panose="02020603050405020304" pitchFamily="18" charset="0"/>
              <a:sym typeface="Arial"/>
            </a:endParaRPr>
          </a:p>
        </p:txBody>
      </p:sp>
      <p:pic>
        <p:nvPicPr>
          <p:cNvPr id="2" name="Picture 1">
            <a:extLst>
              <a:ext uri="{FF2B5EF4-FFF2-40B4-BE49-F238E27FC236}">
                <a16:creationId xmlns:a16="http://schemas.microsoft.com/office/drawing/2014/main" id="{096BD035-A534-A42E-B434-0E79086F775E}"/>
              </a:ext>
            </a:extLst>
          </p:cNvPr>
          <p:cNvPicPr>
            <a:picLocks noChangeAspect="1"/>
          </p:cNvPicPr>
          <p:nvPr/>
        </p:nvPicPr>
        <p:blipFill>
          <a:blip r:embed="rId4"/>
          <a:stretch>
            <a:fillRect/>
          </a:stretch>
        </p:blipFill>
        <p:spPr>
          <a:xfrm>
            <a:off x="1155782" y="1478013"/>
            <a:ext cx="3539841" cy="42883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Tree>
    <p:extLst>
      <p:ext uri="{BB962C8B-B14F-4D97-AF65-F5344CB8AC3E}">
        <p14:creationId xmlns:p14="http://schemas.microsoft.com/office/powerpoint/2010/main" val="157935840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4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5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6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4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6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7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3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6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6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9" grpId="0"/>
      <p:bldP spid="561" grpId="0"/>
      <p:bldP spid="563" grpId="0"/>
      <p:bldP spid="567" grpId="0"/>
      <p:bldP spid="569" grpId="0"/>
      <p:bldP spid="57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C3F83E9-98B9-7095-5B89-E0E76BD96341}"/>
              </a:ext>
            </a:extLst>
          </p:cNvPr>
          <p:cNvPicPr>
            <a:picLocks noChangeAspect="1"/>
          </p:cNvPicPr>
          <p:nvPr/>
        </p:nvPicPr>
        <p:blipFill>
          <a:blip r:embed="rId2"/>
          <a:stretch>
            <a:fillRect/>
          </a:stretch>
        </p:blipFill>
        <p:spPr>
          <a:xfrm>
            <a:off x="0" y="-9887"/>
            <a:ext cx="12192000" cy="6858000"/>
          </a:xfrm>
          <a:prstGeom prst="rect">
            <a:avLst/>
          </a:prstGeom>
        </p:spPr>
      </p:pic>
      <p:sp>
        <p:nvSpPr>
          <p:cNvPr id="5" name="TextBox 4">
            <a:extLst>
              <a:ext uri="{FF2B5EF4-FFF2-40B4-BE49-F238E27FC236}">
                <a16:creationId xmlns:a16="http://schemas.microsoft.com/office/drawing/2014/main" id="{27E39DF3-7B8B-F43E-40EE-B788C0355C00}"/>
              </a:ext>
            </a:extLst>
          </p:cNvPr>
          <p:cNvSpPr txBox="1"/>
          <p:nvPr/>
        </p:nvSpPr>
        <p:spPr>
          <a:xfrm>
            <a:off x="743505" y="923848"/>
            <a:ext cx="4361156" cy="440120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Xa nhà đã mấy năm</a:t>
            </a:r>
            <a:b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br>
            <a:r>
              <a:rPr kumimoji="0" lang="vi-VN"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Thèm bát xôi mùa gặt</a:t>
            </a:r>
            <a:b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br>
            <a:r>
              <a:rPr kumimoji="0" lang="vi-VN"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Khói bay ngang tầm mắt</a:t>
            </a:r>
            <a:b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br>
            <a:r>
              <a:rPr kumimoji="0" lang="vi-VN"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Mùi xôi sao lạ lùng.</a:t>
            </a:r>
            <a:b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br>
            <a:b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br>
            <a:r>
              <a:rPr kumimoji="0" lang="vi-VN"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Mẹ ở đâu chiều nay</a:t>
            </a:r>
            <a:b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br>
            <a:r>
              <a:rPr kumimoji="0" lang="vi-VN"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Nhặt lá về đun bếp</a:t>
            </a:r>
            <a:b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br>
            <a:r>
              <a:rPr kumimoji="0" lang="vi-VN"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Phải mẹ thổi cơm nếp</a:t>
            </a:r>
            <a:b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br>
            <a:r>
              <a:rPr kumimoji="0" lang="vi-VN"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Mà thơm suốt đường con.</a:t>
            </a:r>
            <a:b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br>
            <a:endParaRPr kumimoji="0" lang="en-US" sz="2800" b="1"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sp>
        <p:nvSpPr>
          <p:cNvPr id="7" name="TextBox 6">
            <a:extLst>
              <a:ext uri="{FF2B5EF4-FFF2-40B4-BE49-F238E27FC236}">
                <a16:creationId xmlns:a16="http://schemas.microsoft.com/office/drawing/2014/main" id="{F4AD9773-D36A-7BD8-4374-5C4386738F43}"/>
              </a:ext>
            </a:extLst>
          </p:cNvPr>
          <p:cNvSpPr txBox="1"/>
          <p:nvPr/>
        </p:nvSpPr>
        <p:spPr>
          <a:xfrm>
            <a:off x="5848166" y="2893111"/>
            <a:ext cx="4444754" cy="310854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Ôi mùi vị quê hương</a:t>
            </a:r>
            <a:b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br>
            <a:r>
              <a:rPr kumimoji="0" lang="vi-VN"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Con quên làm sao được</a:t>
            </a:r>
            <a:b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br>
            <a:r>
              <a:rPr kumimoji="0" lang="vi-VN"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Mẹ già và đất nước</a:t>
            </a:r>
            <a:b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br>
            <a:r>
              <a:rPr kumimoji="0" lang="vi-VN"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Chia đều nỗi nhớ thương.</a:t>
            </a:r>
            <a:b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br>
            <a:b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br>
            <a:r>
              <a:rPr kumimoji="0" lang="vi-VN"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Cây nhỏ lòng Trường Sơn</a:t>
            </a:r>
            <a:b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br>
            <a:r>
              <a:rPr kumimoji="0" lang="vi-VN"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Hiểu lòng nên thơm mãi...</a:t>
            </a:r>
            <a:endParaRPr kumimoji="0" lang="en-US" sz="2800" b="1"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sp>
        <p:nvSpPr>
          <p:cNvPr id="8" name="TextBox 7">
            <a:extLst>
              <a:ext uri="{FF2B5EF4-FFF2-40B4-BE49-F238E27FC236}">
                <a16:creationId xmlns:a16="http://schemas.microsoft.com/office/drawing/2014/main" id="{EFF9BF4F-E794-0C42-82C0-63DBCA1B4B4F}"/>
              </a:ext>
            </a:extLst>
          </p:cNvPr>
          <p:cNvSpPr txBox="1"/>
          <p:nvPr/>
        </p:nvSpPr>
        <p:spPr>
          <a:xfrm>
            <a:off x="4380377" y="0"/>
            <a:ext cx="2047056" cy="824136"/>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Bố</a:t>
            </a:r>
            <a:r>
              <a:rPr kumimoji="0" lang="en-US" sz="3600" b="1"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600" b="1"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cục</a:t>
            </a:r>
            <a:endParaRPr kumimoji="0" lang="en-US" sz="3600" b="0"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sp>
        <p:nvSpPr>
          <p:cNvPr id="2" name="Right Brace 1">
            <a:extLst>
              <a:ext uri="{FF2B5EF4-FFF2-40B4-BE49-F238E27FC236}">
                <a16:creationId xmlns:a16="http://schemas.microsoft.com/office/drawing/2014/main" id="{E81BC5CA-F05A-150E-69F8-4A83538F791F}"/>
              </a:ext>
            </a:extLst>
          </p:cNvPr>
          <p:cNvSpPr/>
          <p:nvPr/>
        </p:nvSpPr>
        <p:spPr>
          <a:xfrm>
            <a:off x="4918229" y="1260628"/>
            <a:ext cx="594804" cy="3462291"/>
          </a:xfrm>
          <a:prstGeom prst="rightBrace">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TextBox 8">
            <a:extLst>
              <a:ext uri="{FF2B5EF4-FFF2-40B4-BE49-F238E27FC236}">
                <a16:creationId xmlns:a16="http://schemas.microsoft.com/office/drawing/2014/main" id="{38277015-F273-198B-F394-C848AC19C963}"/>
              </a:ext>
            </a:extLst>
          </p:cNvPr>
          <p:cNvSpPr txBox="1"/>
          <p:nvPr/>
        </p:nvSpPr>
        <p:spPr>
          <a:xfrm>
            <a:off x="5513033" y="2219987"/>
            <a:ext cx="1513273"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Phần</a:t>
            </a:r>
            <a:r>
              <a:rPr kumimoji="0" lang="en-US" sz="2800" b="1" i="0" u="none" strike="noStrike" kern="1200" cap="none" spc="0" normalizeH="0" noProof="0" dirty="0">
                <a:ln>
                  <a:noFill/>
                </a:ln>
                <a:solidFill>
                  <a:srgbClr val="000000"/>
                </a:solidFill>
                <a:effectLst/>
                <a:uLnTx/>
                <a:uFillTx/>
                <a:latin typeface="Times New Roman" panose="02020603050405020304" pitchFamily="18" charset="0"/>
                <a:ea typeface="+mn-ea"/>
                <a:cs typeface="+mn-cs"/>
              </a:rPr>
              <a:t> 1</a:t>
            </a:r>
            <a:endParaRPr kumimoji="0" lang="en-US" sz="2800" b="1"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sp>
        <p:nvSpPr>
          <p:cNvPr id="11" name="Right Brace 10">
            <a:extLst>
              <a:ext uri="{FF2B5EF4-FFF2-40B4-BE49-F238E27FC236}">
                <a16:creationId xmlns:a16="http://schemas.microsoft.com/office/drawing/2014/main" id="{6598E541-415A-E701-5AE5-5A8F182EDA95}"/>
              </a:ext>
            </a:extLst>
          </p:cNvPr>
          <p:cNvSpPr/>
          <p:nvPr/>
        </p:nvSpPr>
        <p:spPr>
          <a:xfrm>
            <a:off x="9818703" y="2743207"/>
            <a:ext cx="594804" cy="3462291"/>
          </a:xfrm>
          <a:prstGeom prst="rightBrace">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TextBox 11">
            <a:extLst>
              <a:ext uri="{FF2B5EF4-FFF2-40B4-BE49-F238E27FC236}">
                <a16:creationId xmlns:a16="http://schemas.microsoft.com/office/drawing/2014/main" id="{38F14921-E09B-F646-4892-DC3B3DB428D5}"/>
              </a:ext>
            </a:extLst>
          </p:cNvPr>
          <p:cNvSpPr txBox="1"/>
          <p:nvPr/>
        </p:nvSpPr>
        <p:spPr>
          <a:xfrm>
            <a:off x="10413507" y="4474352"/>
            <a:ext cx="1513273"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Phần</a:t>
            </a:r>
            <a:r>
              <a:rPr kumimoji="0" lang="en-US" sz="2800" b="1" i="0" u="none" strike="noStrike" kern="1200" cap="none" spc="0" normalizeH="0" noProof="0" dirty="0">
                <a:ln>
                  <a:noFill/>
                </a:ln>
                <a:solidFill>
                  <a:srgbClr val="000000"/>
                </a:solidFill>
                <a:effectLst/>
                <a:uLnTx/>
                <a:uFillTx/>
                <a:latin typeface="Times New Roman" panose="02020603050405020304" pitchFamily="18" charset="0"/>
                <a:ea typeface="+mn-ea"/>
                <a:cs typeface="+mn-cs"/>
              </a:rPr>
              <a:t> 2</a:t>
            </a:r>
            <a:endParaRPr kumimoji="0" lang="en-US" sz="2800" b="1"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spTree>
    <p:extLst>
      <p:ext uri="{BB962C8B-B14F-4D97-AF65-F5344CB8AC3E}">
        <p14:creationId xmlns:p14="http://schemas.microsoft.com/office/powerpoint/2010/main" val="14208593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arn(inVertical)">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barn(inVertical)">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barn(inVertical)">
                                      <p:cBhvr>
                                        <p:cTn id="3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P spid="2" grpId="0" animBg="1"/>
      <p:bldP spid="9" grpId="0"/>
      <p:bldP spid="11" grpId="0" animBg="1"/>
      <p:bldP spid="12"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lassic English Novels Infographics by Slidesgo">
  <a:themeElements>
    <a:clrScheme name="Simple Light">
      <a:dk1>
        <a:srgbClr val="233C4F"/>
      </a:dk1>
      <a:lt1>
        <a:srgbClr val="5A3015"/>
      </a:lt1>
      <a:dk2>
        <a:srgbClr val="B28E69"/>
      </a:dk2>
      <a:lt2>
        <a:srgbClr val="F2DAB8"/>
      </a:lt2>
      <a:accent1>
        <a:srgbClr val="F2DAB8"/>
      </a:accent1>
      <a:accent2>
        <a:srgbClr val="B50808"/>
      </a:accent2>
      <a:accent3>
        <a:srgbClr val="D4B07F"/>
      </a:accent3>
      <a:accent4>
        <a:srgbClr val="874E2A"/>
      </a:accent4>
      <a:accent5>
        <a:srgbClr val="233C4F"/>
      </a:accent5>
      <a:accent6>
        <a:srgbClr val="5A3015"/>
      </a:accent6>
      <a:hlink>
        <a:srgbClr val="541C1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180</TotalTime>
  <Words>1258</Words>
  <Application>Microsoft Office PowerPoint</Application>
  <PresentationFormat>Widescreen</PresentationFormat>
  <Paragraphs>154</Paragraphs>
  <Slides>29</Slides>
  <Notes>6</Notes>
  <HiddenSlides>0</HiddenSlides>
  <MMClips>1</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29</vt:i4>
      </vt:variant>
    </vt:vector>
  </HeadingPairs>
  <TitlesOfParts>
    <vt:vector size="41" baseType="lpstr">
      <vt:lpstr>.VnTime</vt:lpstr>
      <vt:lpstr>Arial</vt:lpstr>
      <vt:lpstr>Barlow</vt:lpstr>
      <vt:lpstr>Calibri</vt:lpstr>
      <vt:lpstr>Calibri Light</vt:lpstr>
      <vt:lpstr>Lobster</vt:lpstr>
      <vt:lpstr>Passion One</vt:lpstr>
      <vt:lpstr>Poppins</vt:lpstr>
      <vt:lpstr>Sriracha</vt:lpstr>
      <vt:lpstr>Times New Roman</vt:lpstr>
      <vt:lpstr>Office Theme</vt:lpstr>
      <vt:lpstr>Classic English Novels Infographics by Slidesgo</vt:lpstr>
      <vt:lpstr>PowerPoint Presentation</vt:lpstr>
      <vt:lpstr>PowerPoint Presentation</vt:lpstr>
      <vt:lpstr>PowerPoint Presentation</vt:lpstr>
      <vt:lpstr>PowerPoint Presentation</vt:lpstr>
      <vt:lpstr>PowerPoint Presentation</vt:lpstr>
      <vt:lpstr>PowerPoint Presentation</vt:lpstr>
      <vt:lpstr>Một số tác phẩm tiêu biểu</vt:lpstr>
      <vt:lpstr>b. Tác phẩm</vt:lpstr>
      <vt:lpstr>PowerPoint Presentation</vt:lpstr>
      <vt:lpstr>Bố cục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Administrator</cp:lastModifiedBy>
  <cp:revision>38</cp:revision>
  <dcterms:created xsi:type="dcterms:W3CDTF">2022-07-13T15:40:44Z</dcterms:created>
  <dcterms:modified xsi:type="dcterms:W3CDTF">2024-01-16T10:38:48Z</dcterms:modified>
</cp:coreProperties>
</file>