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65" r:id="rId3"/>
    <p:sldId id="256" r:id="rId4"/>
    <p:sldId id="267" r:id="rId5"/>
    <p:sldId id="268" r:id="rId6"/>
    <p:sldId id="319" r:id="rId7"/>
    <p:sldId id="320" r:id="rId8"/>
    <p:sldId id="321" r:id="rId9"/>
    <p:sldId id="324" r:id="rId10"/>
    <p:sldId id="297" r:id="rId11"/>
    <p:sldId id="325" r:id="rId12"/>
    <p:sldId id="327" r:id="rId13"/>
    <p:sldId id="329" r:id="rId14"/>
    <p:sldId id="328" r:id="rId15"/>
    <p:sldId id="330" r:id="rId16"/>
    <p:sldId id="284" r:id="rId17"/>
    <p:sldId id="331" r:id="rId18"/>
    <p:sldId id="332" r:id="rId19"/>
    <p:sldId id="333" r:id="rId20"/>
    <p:sldId id="334" r:id="rId21"/>
    <p:sldId id="336" r:id="rId22"/>
    <p:sldId id="337" r:id="rId23"/>
    <p:sldId id="338" r:id="rId24"/>
    <p:sldId id="339" r:id="rId25"/>
  </p:sldIdLst>
  <p:sldSz cx="18288000" cy="10287000"/>
  <p:notesSz cx="6858000" cy="9144000"/>
  <p:embeddedFontLst>
    <p:embeddedFont>
      <p:font typeface="Abril Fatface" panose="020B0604020202020204" charset="0"/>
      <p:regular r:id="rId27"/>
    </p:embeddedFont>
    <p:embeddedFont>
      <p:font typeface="Chelsea Market" panose="020B0604020202020204" charset="0"/>
      <p:regular r:id="rId28"/>
    </p:embeddedFont>
    <p:embeddedFont>
      <p:font typeface="Cambria" panose="02040503050406030204" pitchFamily="18" charset="0"/>
      <p:regular r:id="rId29"/>
      <p:bold r:id="rId30"/>
      <p:italic r:id="rId31"/>
      <p:boldItalic r:id="rId32"/>
    </p:embeddedFont>
    <p:embeddedFont>
      <p:font typeface="Baloo 2" panose="020B0604020202020204" charset="0"/>
      <p:regular r:id="rId33"/>
      <p:bold r:id="rId34"/>
    </p:embeddedFont>
    <p:embeddedFont>
      <p:font typeface="#9Slide07 SVNAppleberry" panose="02040603050506020204" charset="0"/>
      <p:regular r:id="rId35"/>
    </p:embeddedFont>
    <p:embeddedFont>
      <p:font typeface="宋体" panose="02010600030101010101" pitchFamily="2" charset="-122"/>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8" d="100"/>
          <a:sy n="78" d="100"/>
        </p:scale>
        <p:origin x="-2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3EBC5-DA48-4734-B9CF-457A578940AE}"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AA10-E23A-478E-9805-C27AD4A5BDBE}" type="slidenum">
              <a:rPr lang="en-US" smtClean="0"/>
              <a:t>‹#›</a:t>
            </a:fld>
            <a:endParaRPr lang="en-US"/>
          </a:p>
        </p:txBody>
      </p:sp>
    </p:spTree>
    <p:extLst>
      <p:ext uri="{BB962C8B-B14F-4D97-AF65-F5344CB8AC3E}">
        <p14:creationId xmlns:p14="http://schemas.microsoft.com/office/powerpoint/2010/main" val="187802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endParaRPr lang="en-US" dirty="0"/>
          </a:p>
          <a:p>
            <a:endParaRPr lang="en-US" dirty="0"/>
          </a:p>
        </p:txBody>
      </p:sp>
      <p:sp>
        <p:nvSpPr>
          <p:cNvPr id="4" name="Slide Number Placeholder 3"/>
          <p:cNvSpPr>
            <a:spLocks noGrp="1"/>
          </p:cNvSpPr>
          <p:nvPr>
            <p:ph type="sldNum" sz="quarter" idx="5"/>
          </p:nvPr>
        </p:nvSpPr>
        <p:spPr/>
        <p:txBody>
          <a:bodyPr/>
          <a:lstStyle/>
          <a:p>
            <a:fld id="{CC87AA10-E23A-478E-9805-C27AD4A5BDBE}" type="slidenum">
              <a:rPr lang="en-US" smtClean="0"/>
              <a:t>1</a:t>
            </a:fld>
            <a:endParaRPr lang="en-US"/>
          </a:p>
        </p:txBody>
      </p:sp>
    </p:spTree>
    <p:extLst>
      <p:ext uri="{BB962C8B-B14F-4D97-AF65-F5344CB8AC3E}">
        <p14:creationId xmlns:p14="http://schemas.microsoft.com/office/powerpoint/2010/main" val="178656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10</a:t>
            </a:fld>
            <a:endParaRPr lang="en-US"/>
          </a:p>
        </p:txBody>
      </p:sp>
    </p:spTree>
    <p:extLst>
      <p:ext uri="{BB962C8B-B14F-4D97-AF65-F5344CB8AC3E}">
        <p14:creationId xmlns:p14="http://schemas.microsoft.com/office/powerpoint/2010/main" val="341036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B0758-1C98-435D-A4A1-63EDB1D5135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345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B0758-1C98-435D-A4A1-63EDB1D5135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6292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0315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14</a:t>
            </a:fld>
            <a:endParaRPr lang="en-US"/>
          </a:p>
        </p:txBody>
      </p:sp>
    </p:spTree>
    <p:extLst>
      <p:ext uri="{BB962C8B-B14F-4D97-AF65-F5344CB8AC3E}">
        <p14:creationId xmlns:p14="http://schemas.microsoft.com/office/powerpoint/2010/main" val="294458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6F58A7-BA7E-4F53-91BE-8C849B71116F}" type="slidenum">
              <a:rPr lang="en-US" smtClean="0"/>
              <a:t>15</a:t>
            </a:fld>
            <a:endParaRPr lang="en-US"/>
          </a:p>
        </p:txBody>
      </p:sp>
    </p:spTree>
    <p:extLst>
      <p:ext uri="{BB962C8B-B14F-4D97-AF65-F5344CB8AC3E}">
        <p14:creationId xmlns:p14="http://schemas.microsoft.com/office/powerpoint/2010/main" val="282352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6F58A7-BA7E-4F53-91BE-8C849B7111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171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1c8cbc5e8d9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1c8cbc5e8d9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519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1c8cbc5e8d9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1c8cbc5e8d9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091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c8cbc5e8d9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c8cbc5e8d9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654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87AA10-E23A-478E-9805-C27AD4A5BDBE}" type="slidenum">
              <a:rPr lang="en-US" smtClean="0"/>
              <a:t>2</a:t>
            </a:fld>
            <a:endParaRPr lang="en-US"/>
          </a:p>
        </p:txBody>
      </p:sp>
    </p:spTree>
    <p:extLst>
      <p:ext uri="{BB962C8B-B14F-4D97-AF65-F5344CB8AC3E}">
        <p14:creationId xmlns:p14="http://schemas.microsoft.com/office/powerpoint/2010/main" val="400432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c8cbc5e8d9_0_2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c8cbc5e8d9_0_2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0699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c8cbc5e8d9_0_2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c8cbc5e8d9_0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223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1c8cbc5e8d9_0_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1c8cbc5e8d9_0_2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2880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1c8cbc5e8d9_0_2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1c8cbc5e8d9_0_2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9603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3</a:t>
            </a:fld>
            <a:endParaRPr lang="en-US"/>
          </a:p>
        </p:txBody>
      </p:sp>
    </p:spTree>
    <p:extLst>
      <p:ext uri="{BB962C8B-B14F-4D97-AF65-F5344CB8AC3E}">
        <p14:creationId xmlns:p14="http://schemas.microsoft.com/office/powerpoint/2010/main" val="159027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4</a:t>
            </a:fld>
            <a:endParaRPr lang="en-US"/>
          </a:p>
        </p:txBody>
      </p:sp>
    </p:spTree>
    <p:extLst>
      <p:ext uri="{BB962C8B-B14F-4D97-AF65-F5344CB8AC3E}">
        <p14:creationId xmlns:p14="http://schemas.microsoft.com/office/powerpoint/2010/main" val="104641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8596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2842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8510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4889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9</a:t>
            </a:fld>
            <a:endParaRPr lang="en-US"/>
          </a:p>
        </p:txBody>
      </p:sp>
    </p:spTree>
    <p:extLst>
      <p:ext uri="{BB962C8B-B14F-4D97-AF65-F5344CB8AC3E}">
        <p14:creationId xmlns:p14="http://schemas.microsoft.com/office/powerpoint/2010/main" val="129190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8.xml"/><Relationship Id="rId11" Type="http://schemas.openxmlformats.org/officeDocument/2006/relationships/slide" Target="../slides/slide15.xml"/><Relationship Id="rId5" Type="http://schemas.openxmlformats.org/officeDocument/2006/relationships/slide" Target="../slides/slide7.xml"/><Relationship Id="rId10" Type="http://schemas.openxmlformats.org/officeDocument/2006/relationships/slide" Target="../slides/slide13.xml"/><Relationship Id="rId4" Type="http://schemas.openxmlformats.org/officeDocument/2006/relationships/slide" Target="../slides/slide6.xml"/><Relationship Id="rId9" Type="http://schemas.openxmlformats.org/officeDocument/2006/relationships/slide" Target="../slides/slide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grpSp>
        <p:nvGrpSpPr>
          <p:cNvPr id="11" name="Google Shape;11;p2"/>
          <p:cNvGrpSpPr/>
          <p:nvPr/>
        </p:nvGrpSpPr>
        <p:grpSpPr>
          <a:xfrm>
            <a:off x="0" y="0"/>
            <a:ext cx="14868591" cy="10287000"/>
            <a:chOff x="0" y="0"/>
            <a:chExt cx="9912394" cy="6858000"/>
          </a:xfrm>
        </p:grpSpPr>
        <p:sp>
          <p:nvSpPr>
            <p:cNvPr id="12" name="Google Shape;12;p2"/>
            <p:cNvSpPr/>
            <p:nvPr/>
          </p:nvSpPr>
          <p:spPr>
            <a:xfrm>
              <a:off x="57022" y="0"/>
              <a:ext cx="9243631" cy="749551"/>
            </a:xfrm>
            <a:custGeom>
              <a:avLst/>
              <a:gdLst/>
              <a:ahLst/>
              <a:cxnLst/>
              <a:rect l="l" t="t" r="r" b="b"/>
              <a:pathLst>
                <a:path w="9243631" h="749551" extrusionOk="0">
                  <a:moveTo>
                    <a:pt x="8262149" y="0"/>
                  </a:moveTo>
                  <a:lnTo>
                    <a:pt x="9243631" y="0"/>
                  </a:lnTo>
                  <a:lnTo>
                    <a:pt x="9243631" y="440865"/>
                  </a:lnTo>
                  <a:cubicBezTo>
                    <a:pt x="9243631" y="462870"/>
                    <a:pt x="9231406" y="483128"/>
                    <a:pt x="9212196" y="493956"/>
                  </a:cubicBezTo>
                  <a:lnTo>
                    <a:pt x="8763718" y="741946"/>
                  </a:lnTo>
                  <a:cubicBezTo>
                    <a:pt x="8744857" y="752424"/>
                    <a:pt x="8721455" y="752075"/>
                    <a:pt x="8702943" y="740898"/>
                  </a:cubicBezTo>
                  <a:lnTo>
                    <a:pt x="8291838" y="493956"/>
                  </a:lnTo>
                  <a:cubicBezTo>
                    <a:pt x="8273326" y="483128"/>
                    <a:pt x="8262149" y="463219"/>
                    <a:pt x="8262149" y="441913"/>
                  </a:cubicBezTo>
                  <a:close/>
                  <a:moveTo>
                    <a:pt x="7081842" y="0"/>
                  </a:moveTo>
                  <a:lnTo>
                    <a:pt x="8063324" y="0"/>
                  </a:lnTo>
                  <a:lnTo>
                    <a:pt x="8063324" y="440865"/>
                  </a:lnTo>
                  <a:cubicBezTo>
                    <a:pt x="8063324" y="462870"/>
                    <a:pt x="8051099" y="483128"/>
                    <a:pt x="8031888" y="493956"/>
                  </a:cubicBezTo>
                  <a:lnTo>
                    <a:pt x="7583411" y="741946"/>
                  </a:lnTo>
                  <a:cubicBezTo>
                    <a:pt x="7564549" y="752424"/>
                    <a:pt x="7541148" y="752075"/>
                    <a:pt x="7522635" y="740898"/>
                  </a:cubicBezTo>
                  <a:lnTo>
                    <a:pt x="7111531" y="493956"/>
                  </a:lnTo>
                  <a:cubicBezTo>
                    <a:pt x="7093019" y="483128"/>
                    <a:pt x="7081842" y="463219"/>
                    <a:pt x="7081842" y="441913"/>
                  </a:cubicBezTo>
                  <a:close/>
                  <a:moveTo>
                    <a:pt x="5901536" y="0"/>
                  </a:moveTo>
                  <a:lnTo>
                    <a:pt x="6883017" y="0"/>
                  </a:lnTo>
                  <a:lnTo>
                    <a:pt x="6883017" y="440865"/>
                  </a:lnTo>
                  <a:cubicBezTo>
                    <a:pt x="6883017" y="462870"/>
                    <a:pt x="6870792" y="483128"/>
                    <a:pt x="6851581" y="493956"/>
                  </a:cubicBezTo>
                  <a:lnTo>
                    <a:pt x="6403104" y="741946"/>
                  </a:lnTo>
                  <a:cubicBezTo>
                    <a:pt x="6384242" y="752424"/>
                    <a:pt x="6360841" y="752075"/>
                    <a:pt x="6342328" y="740898"/>
                  </a:cubicBezTo>
                  <a:lnTo>
                    <a:pt x="5931224" y="493956"/>
                  </a:lnTo>
                  <a:cubicBezTo>
                    <a:pt x="5912713" y="483128"/>
                    <a:pt x="5901536" y="463219"/>
                    <a:pt x="5901536" y="441913"/>
                  </a:cubicBezTo>
                  <a:close/>
                  <a:moveTo>
                    <a:pt x="4721228" y="0"/>
                  </a:moveTo>
                  <a:lnTo>
                    <a:pt x="5702710" y="0"/>
                  </a:lnTo>
                  <a:lnTo>
                    <a:pt x="5702710" y="440865"/>
                  </a:lnTo>
                  <a:cubicBezTo>
                    <a:pt x="5702710" y="462870"/>
                    <a:pt x="5690485" y="483128"/>
                    <a:pt x="5671274" y="493956"/>
                  </a:cubicBezTo>
                  <a:lnTo>
                    <a:pt x="5222798" y="741946"/>
                  </a:lnTo>
                  <a:cubicBezTo>
                    <a:pt x="5203935" y="752424"/>
                    <a:pt x="5180534" y="752075"/>
                    <a:pt x="5162021" y="740898"/>
                  </a:cubicBezTo>
                  <a:lnTo>
                    <a:pt x="4750918" y="493956"/>
                  </a:lnTo>
                  <a:cubicBezTo>
                    <a:pt x="4732405" y="483128"/>
                    <a:pt x="4721228" y="463219"/>
                    <a:pt x="4721228" y="441913"/>
                  </a:cubicBezTo>
                  <a:close/>
                  <a:moveTo>
                    <a:pt x="3540921" y="0"/>
                  </a:moveTo>
                  <a:lnTo>
                    <a:pt x="4522403" y="0"/>
                  </a:lnTo>
                  <a:lnTo>
                    <a:pt x="4522403" y="440865"/>
                  </a:lnTo>
                  <a:cubicBezTo>
                    <a:pt x="4522403" y="462870"/>
                    <a:pt x="4510178" y="483128"/>
                    <a:pt x="4490967" y="493956"/>
                  </a:cubicBezTo>
                  <a:lnTo>
                    <a:pt x="4042490" y="741946"/>
                  </a:lnTo>
                  <a:cubicBezTo>
                    <a:pt x="4023628" y="752424"/>
                    <a:pt x="4000227" y="752075"/>
                    <a:pt x="3981715" y="740898"/>
                  </a:cubicBezTo>
                  <a:lnTo>
                    <a:pt x="3570610" y="493956"/>
                  </a:lnTo>
                  <a:cubicBezTo>
                    <a:pt x="3552098" y="483128"/>
                    <a:pt x="3540921" y="463219"/>
                    <a:pt x="3540921" y="441913"/>
                  </a:cubicBezTo>
                  <a:close/>
                  <a:moveTo>
                    <a:pt x="2360615" y="0"/>
                  </a:moveTo>
                  <a:lnTo>
                    <a:pt x="3342097" y="0"/>
                  </a:lnTo>
                  <a:lnTo>
                    <a:pt x="3342097" y="440865"/>
                  </a:lnTo>
                  <a:cubicBezTo>
                    <a:pt x="3342097" y="462870"/>
                    <a:pt x="3329872" y="483128"/>
                    <a:pt x="3310661" y="493956"/>
                  </a:cubicBezTo>
                  <a:lnTo>
                    <a:pt x="2862184" y="741946"/>
                  </a:lnTo>
                  <a:cubicBezTo>
                    <a:pt x="2843322" y="752424"/>
                    <a:pt x="2819920" y="752075"/>
                    <a:pt x="2801408" y="740898"/>
                  </a:cubicBezTo>
                  <a:lnTo>
                    <a:pt x="2390304" y="493956"/>
                  </a:lnTo>
                  <a:cubicBezTo>
                    <a:pt x="2371792" y="483128"/>
                    <a:pt x="2360615" y="463219"/>
                    <a:pt x="2360615" y="441913"/>
                  </a:cubicBezTo>
                  <a:close/>
                  <a:moveTo>
                    <a:pt x="1180307" y="0"/>
                  </a:moveTo>
                  <a:lnTo>
                    <a:pt x="2161789" y="0"/>
                  </a:lnTo>
                  <a:lnTo>
                    <a:pt x="2161789" y="440865"/>
                  </a:lnTo>
                  <a:cubicBezTo>
                    <a:pt x="2161789" y="462870"/>
                    <a:pt x="2149564" y="483128"/>
                    <a:pt x="2130354" y="493956"/>
                  </a:cubicBezTo>
                  <a:lnTo>
                    <a:pt x="1681876" y="741946"/>
                  </a:lnTo>
                  <a:cubicBezTo>
                    <a:pt x="1663014" y="752424"/>
                    <a:pt x="1639612" y="752075"/>
                    <a:pt x="1621101" y="740898"/>
                  </a:cubicBezTo>
                  <a:lnTo>
                    <a:pt x="1209996" y="493956"/>
                  </a:lnTo>
                  <a:cubicBezTo>
                    <a:pt x="1191484" y="483128"/>
                    <a:pt x="1180307" y="463219"/>
                    <a:pt x="1180307" y="441913"/>
                  </a:cubicBezTo>
                  <a:close/>
                  <a:moveTo>
                    <a:pt x="0" y="0"/>
                  </a:moveTo>
                  <a:lnTo>
                    <a:pt x="981482" y="0"/>
                  </a:lnTo>
                  <a:lnTo>
                    <a:pt x="981482" y="440865"/>
                  </a:lnTo>
                  <a:cubicBezTo>
                    <a:pt x="981482" y="462870"/>
                    <a:pt x="969257" y="483128"/>
                    <a:pt x="950046" y="493956"/>
                  </a:cubicBezTo>
                  <a:lnTo>
                    <a:pt x="501569" y="741946"/>
                  </a:lnTo>
                  <a:cubicBezTo>
                    <a:pt x="482707" y="752424"/>
                    <a:pt x="459306" y="752075"/>
                    <a:pt x="440794" y="740898"/>
                  </a:cubicBezTo>
                  <a:lnTo>
                    <a:pt x="29689" y="493956"/>
                  </a:lnTo>
                  <a:cubicBezTo>
                    <a:pt x="11177" y="483128"/>
                    <a:pt x="0" y="463219"/>
                    <a:pt x="0" y="441913"/>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 name="Google Shape;13;p2"/>
            <p:cNvSpPr/>
            <p:nvPr/>
          </p:nvSpPr>
          <p:spPr>
            <a:xfrm>
              <a:off x="170528"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4" name="Google Shape;14;p2"/>
            <p:cNvSpPr/>
            <p:nvPr/>
          </p:nvSpPr>
          <p:spPr>
            <a:xfrm>
              <a:off x="1350836"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 name="Google Shape;15;p2"/>
            <p:cNvSpPr/>
            <p:nvPr/>
          </p:nvSpPr>
          <p:spPr>
            <a:xfrm>
              <a:off x="2531143"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 name="Google Shape;16;p2"/>
            <p:cNvSpPr/>
            <p:nvPr/>
          </p:nvSpPr>
          <p:spPr>
            <a:xfrm>
              <a:off x="3711450"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 name="Google Shape;17;p2"/>
            <p:cNvSpPr/>
            <p:nvPr/>
          </p:nvSpPr>
          <p:spPr>
            <a:xfrm>
              <a:off x="4891757"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 name="Google Shape;18;p2"/>
            <p:cNvSpPr/>
            <p:nvPr/>
          </p:nvSpPr>
          <p:spPr>
            <a:xfrm>
              <a:off x="6072064"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 name="Google Shape;19;p2"/>
            <p:cNvSpPr/>
            <p:nvPr/>
          </p:nvSpPr>
          <p:spPr>
            <a:xfrm>
              <a:off x="7252371"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 name="Google Shape;20;p2"/>
            <p:cNvSpPr/>
            <p:nvPr/>
          </p:nvSpPr>
          <p:spPr>
            <a:xfrm>
              <a:off x="0" y="6609786"/>
              <a:ext cx="8787752" cy="248214"/>
            </a:xfrm>
            <a:custGeom>
              <a:avLst/>
              <a:gdLst/>
              <a:ahLst/>
              <a:cxnLst/>
              <a:rect l="l" t="t" r="r" b="b"/>
              <a:pathLst>
                <a:path w="8787752" h="248214" extrusionOk="0">
                  <a:moveTo>
                    <a:pt x="8332803" y="2"/>
                  </a:moveTo>
                  <a:cubicBezTo>
                    <a:pt x="8343020" y="90"/>
                    <a:pt x="8353236" y="2797"/>
                    <a:pt x="8362492" y="8036"/>
                  </a:cubicBezTo>
                  <a:lnTo>
                    <a:pt x="8787752" y="248214"/>
                  </a:lnTo>
                  <a:lnTo>
                    <a:pt x="7881815" y="248214"/>
                  </a:lnTo>
                  <a:lnTo>
                    <a:pt x="7893058" y="237165"/>
                  </a:lnTo>
                  <a:lnTo>
                    <a:pt x="8303114" y="7687"/>
                  </a:lnTo>
                  <a:cubicBezTo>
                    <a:pt x="8312370" y="2448"/>
                    <a:pt x="8322587" y="-85"/>
                    <a:pt x="8332803" y="2"/>
                  </a:cubicBezTo>
                  <a:close/>
                  <a:moveTo>
                    <a:pt x="7152496" y="2"/>
                  </a:moveTo>
                  <a:cubicBezTo>
                    <a:pt x="7162713" y="90"/>
                    <a:pt x="7172929" y="2797"/>
                    <a:pt x="7182185" y="8036"/>
                  </a:cubicBezTo>
                  <a:lnTo>
                    <a:pt x="7607446" y="248214"/>
                  </a:lnTo>
                  <a:lnTo>
                    <a:pt x="6701508" y="248214"/>
                  </a:lnTo>
                  <a:lnTo>
                    <a:pt x="6712751" y="237165"/>
                  </a:lnTo>
                  <a:lnTo>
                    <a:pt x="7122807" y="7687"/>
                  </a:lnTo>
                  <a:cubicBezTo>
                    <a:pt x="7132063" y="2448"/>
                    <a:pt x="7142280" y="-85"/>
                    <a:pt x="7152496" y="2"/>
                  </a:cubicBezTo>
                  <a:close/>
                  <a:moveTo>
                    <a:pt x="5972189" y="2"/>
                  </a:moveTo>
                  <a:cubicBezTo>
                    <a:pt x="5982406" y="90"/>
                    <a:pt x="5992622" y="2797"/>
                    <a:pt x="6001878" y="8036"/>
                  </a:cubicBezTo>
                  <a:lnTo>
                    <a:pt x="6427139" y="248214"/>
                  </a:lnTo>
                  <a:lnTo>
                    <a:pt x="5521201" y="248214"/>
                  </a:lnTo>
                  <a:lnTo>
                    <a:pt x="5532445" y="237165"/>
                  </a:lnTo>
                  <a:lnTo>
                    <a:pt x="5942500" y="7687"/>
                  </a:lnTo>
                  <a:cubicBezTo>
                    <a:pt x="5951756" y="2448"/>
                    <a:pt x="5961973" y="-85"/>
                    <a:pt x="5972189" y="2"/>
                  </a:cubicBezTo>
                  <a:close/>
                  <a:moveTo>
                    <a:pt x="4791882" y="2"/>
                  </a:moveTo>
                  <a:cubicBezTo>
                    <a:pt x="4802100" y="90"/>
                    <a:pt x="4812315" y="2797"/>
                    <a:pt x="4821571" y="8036"/>
                  </a:cubicBezTo>
                  <a:lnTo>
                    <a:pt x="5246832" y="248214"/>
                  </a:lnTo>
                  <a:lnTo>
                    <a:pt x="4340894" y="248214"/>
                  </a:lnTo>
                  <a:lnTo>
                    <a:pt x="4352137" y="237165"/>
                  </a:lnTo>
                  <a:lnTo>
                    <a:pt x="4762193" y="7687"/>
                  </a:lnTo>
                  <a:cubicBezTo>
                    <a:pt x="4771449" y="2448"/>
                    <a:pt x="4781666" y="-85"/>
                    <a:pt x="4791882" y="2"/>
                  </a:cubicBezTo>
                  <a:close/>
                  <a:moveTo>
                    <a:pt x="3611576" y="2"/>
                  </a:moveTo>
                  <a:cubicBezTo>
                    <a:pt x="3621792" y="90"/>
                    <a:pt x="3632008" y="2797"/>
                    <a:pt x="3641264" y="8036"/>
                  </a:cubicBezTo>
                  <a:lnTo>
                    <a:pt x="4066525" y="248214"/>
                  </a:lnTo>
                  <a:lnTo>
                    <a:pt x="3160586" y="248214"/>
                  </a:lnTo>
                  <a:lnTo>
                    <a:pt x="3171829" y="237165"/>
                  </a:lnTo>
                  <a:lnTo>
                    <a:pt x="3581886" y="7687"/>
                  </a:lnTo>
                  <a:cubicBezTo>
                    <a:pt x="3591143" y="2448"/>
                    <a:pt x="3601359" y="-85"/>
                    <a:pt x="3611576" y="2"/>
                  </a:cubicBezTo>
                  <a:close/>
                  <a:moveTo>
                    <a:pt x="2431268" y="2"/>
                  </a:moveTo>
                  <a:cubicBezTo>
                    <a:pt x="2441485" y="90"/>
                    <a:pt x="2451701" y="2797"/>
                    <a:pt x="2460958" y="8036"/>
                  </a:cubicBezTo>
                  <a:lnTo>
                    <a:pt x="2886219" y="248214"/>
                  </a:lnTo>
                  <a:lnTo>
                    <a:pt x="1980280" y="248214"/>
                  </a:lnTo>
                  <a:lnTo>
                    <a:pt x="1991523" y="237165"/>
                  </a:lnTo>
                  <a:lnTo>
                    <a:pt x="2401580" y="7687"/>
                  </a:lnTo>
                  <a:cubicBezTo>
                    <a:pt x="2410836" y="2448"/>
                    <a:pt x="2421052" y="-85"/>
                    <a:pt x="2431268" y="2"/>
                  </a:cubicBezTo>
                  <a:close/>
                  <a:moveTo>
                    <a:pt x="1250961" y="2"/>
                  </a:moveTo>
                  <a:cubicBezTo>
                    <a:pt x="1261177" y="90"/>
                    <a:pt x="1271394" y="2797"/>
                    <a:pt x="1280650" y="8036"/>
                  </a:cubicBezTo>
                  <a:lnTo>
                    <a:pt x="1705911" y="248214"/>
                  </a:lnTo>
                  <a:lnTo>
                    <a:pt x="799972" y="248214"/>
                  </a:lnTo>
                  <a:lnTo>
                    <a:pt x="811215" y="237165"/>
                  </a:lnTo>
                  <a:lnTo>
                    <a:pt x="1221272" y="7687"/>
                  </a:lnTo>
                  <a:cubicBezTo>
                    <a:pt x="1230527" y="2448"/>
                    <a:pt x="1240744" y="-85"/>
                    <a:pt x="1250961" y="2"/>
                  </a:cubicBezTo>
                  <a:close/>
                  <a:moveTo>
                    <a:pt x="70653" y="2"/>
                  </a:moveTo>
                  <a:cubicBezTo>
                    <a:pt x="80870" y="90"/>
                    <a:pt x="91087" y="2797"/>
                    <a:pt x="100343" y="8036"/>
                  </a:cubicBezTo>
                  <a:lnTo>
                    <a:pt x="525604" y="248214"/>
                  </a:lnTo>
                  <a:lnTo>
                    <a:pt x="0" y="248214"/>
                  </a:lnTo>
                  <a:lnTo>
                    <a:pt x="0" y="30612"/>
                  </a:lnTo>
                  <a:lnTo>
                    <a:pt x="40965" y="7687"/>
                  </a:lnTo>
                  <a:cubicBezTo>
                    <a:pt x="50221" y="2448"/>
                    <a:pt x="60437" y="-85"/>
                    <a:pt x="70653" y="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1" name="Google Shape;21;p2"/>
            <p:cNvSpPr/>
            <p:nvPr/>
          </p:nvSpPr>
          <p:spPr>
            <a:xfrm>
              <a:off x="1" y="667689"/>
              <a:ext cx="505103" cy="1071127"/>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2" name="Google Shape;22;p2"/>
            <p:cNvSpPr/>
            <p:nvPr/>
          </p:nvSpPr>
          <p:spPr>
            <a:xfrm>
              <a:off x="703928"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3" name="Google Shape;23;p2"/>
            <p:cNvSpPr/>
            <p:nvPr/>
          </p:nvSpPr>
          <p:spPr>
            <a:xfrm>
              <a:off x="1884236"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4" name="Google Shape;24;p2"/>
            <p:cNvSpPr/>
            <p:nvPr/>
          </p:nvSpPr>
          <p:spPr>
            <a:xfrm>
              <a:off x="3064543"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5" name="Google Shape;25;p2"/>
            <p:cNvSpPr/>
            <p:nvPr/>
          </p:nvSpPr>
          <p:spPr>
            <a:xfrm>
              <a:off x="4244850"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6" name="Google Shape;26;p2"/>
            <p:cNvSpPr/>
            <p:nvPr/>
          </p:nvSpPr>
          <p:spPr>
            <a:xfrm>
              <a:off x="5425157"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7" name="Google Shape;27;p2"/>
            <p:cNvSpPr/>
            <p:nvPr/>
          </p:nvSpPr>
          <p:spPr>
            <a:xfrm>
              <a:off x="6605464"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8" name="Google Shape;28;p2"/>
            <p:cNvSpPr/>
            <p:nvPr/>
          </p:nvSpPr>
          <p:spPr>
            <a:xfrm>
              <a:off x="7785771"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9" name="Google Shape;29;p2"/>
            <p:cNvSpPr/>
            <p:nvPr/>
          </p:nvSpPr>
          <p:spPr>
            <a:xfrm>
              <a:off x="94328"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0" name="Google Shape;30;p2"/>
            <p:cNvSpPr/>
            <p:nvPr/>
          </p:nvSpPr>
          <p:spPr>
            <a:xfrm>
              <a:off x="1274636"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1" name="Google Shape;31;p2"/>
            <p:cNvSpPr/>
            <p:nvPr/>
          </p:nvSpPr>
          <p:spPr>
            <a:xfrm>
              <a:off x="2454943"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2" name="Google Shape;32;p2"/>
            <p:cNvSpPr/>
            <p:nvPr/>
          </p:nvSpPr>
          <p:spPr>
            <a:xfrm>
              <a:off x="3635250"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3" name="Google Shape;33;p2"/>
            <p:cNvSpPr/>
            <p:nvPr/>
          </p:nvSpPr>
          <p:spPr>
            <a:xfrm>
              <a:off x="4815557"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4" name="Google Shape;34;p2"/>
            <p:cNvSpPr/>
            <p:nvPr/>
          </p:nvSpPr>
          <p:spPr>
            <a:xfrm>
              <a:off x="5995864"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5" name="Google Shape;35;p2"/>
            <p:cNvSpPr/>
            <p:nvPr/>
          </p:nvSpPr>
          <p:spPr>
            <a:xfrm>
              <a:off x="7176171"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6" name="Google Shape;36;p2"/>
            <p:cNvSpPr/>
            <p:nvPr/>
          </p:nvSpPr>
          <p:spPr>
            <a:xfrm>
              <a:off x="0" y="26473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7" name="Google Shape;37;p2"/>
            <p:cNvSpPr/>
            <p:nvPr/>
          </p:nvSpPr>
          <p:spPr>
            <a:xfrm>
              <a:off x="741236"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8" name="Google Shape;38;p2"/>
            <p:cNvSpPr/>
            <p:nvPr/>
          </p:nvSpPr>
          <p:spPr>
            <a:xfrm>
              <a:off x="1921543"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9" name="Google Shape;39;p2"/>
            <p:cNvSpPr/>
            <p:nvPr/>
          </p:nvSpPr>
          <p:spPr>
            <a:xfrm>
              <a:off x="3101850"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0" name="Google Shape;40;p2"/>
            <p:cNvSpPr/>
            <p:nvPr/>
          </p:nvSpPr>
          <p:spPr>
            <a:xfrm>
              <a:off x="4282157"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1" name="Google Shape;41;p2"/>
            <p:cNvSpPr/>
            <p:nvPr/>
          </p:nvSpPr>
          <p:spPr>
            <a:xfrm>
              <a:off x="5462464"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2" name="Google Shape;42;p2"/>
            <p:cNvSpPr/>
            <p:nvPr/>
          </p:nvSpPr>
          <p:spPr>
            <a:xfrm>
              <a:off x="6642771"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3" name="Google Shape;43;p2"/>
            <p:cNvSpPr/>
            <p:nvPr/>
          </p:nvSpPr>
          <p:spPr>
            <a:xfrm>
              <a:off x="170528"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4" name="Google Shape;44;p2"/>
            <p:cNvSpPr/>
            <p:nvPr/>
          </p:nvSpPr>
          <p:spPr>
            <a:xfrm>
              <a:off x="1350836"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5" name="Google Shape;45;p2"/>
            <p:cNvSpPr/>
            <p:nvPr/>
          </p:nvSpPr>
          <p:spPr>
            <a:xfrm>
              <a:off x="2531143"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6" name="Google Shape;46;p2"/>
            <p:cNvSpPr/>
            <p:nvPr/>
          </p:nvSpPr>
          <p:spPr>
            <a:xfrm>
              <a:off x="3711450"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7" name="Google Shape;47;p2"/>
            <p:cNvSpPr/>
            <p:nvPr/>
          </p:nvSpPr>
          <p:spPr>
            <a:xfrm>
              <a:off x="4891757"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8" name="Google Shape;48;p2"/>
            <p:cNvSpPr/>
            <p:nvPr/>
          </p:nvSpPr>
          <p:spPr>
            <a:xfrm>
              <a:off x="6072064"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9" name="Google Shape;49;p2"/>
            <p:cNvSpPr/>
            <p:nvPr/>
          </p:nvSpPr>
          <p:spPr>
            <a:xfrm>
              <a:off x="7252371"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0" name="Google Shape;50;p2"/>
            <p:cNvSpPr/>
            <p:nvPr/>
          </p:nvSpPr>
          <p:spPr>
            <a:xfrm>
              <a:off x="74282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1" name="Google Shape;51;p2"/>
            <p:cNvSpPr/>
            <p:nvPr/>
          </p:nvSpPr>
          <p:spPr>
            <a:xfrm>
              <a:off x="1923128"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2" name="Google Shape;52;p2"/>
            <p:cNvSpPr/>
            <p:nvPr/>
          </p:nvSpPr>
          <p:spPr>
            <a:xfrm>
              <a:off x="3103436"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3" name="Google Shape;53;p2"/>
            <p:cNvSpPr/>
            <p:nvPr/>
          </p:nvSpPr>
          <p:spPr>
            <a:xfrm>
              <a:off x="4283743"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4" name="Google Shape;54;p2"/>
            <p:cNvSpPr/>
            <p:nvPr/>
          </p:nvSpPr>
          <p:spPr>
            <a:xfrm>
              <a:off x="5464050"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5" name="Google Shape;55;p2"/>
            <p:cNvSpPr/>
            <p:nvPr/>
          </p:nvSpPr>
          <p:spPr>
            <a:xfrm>
              <a:off x="6644357"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6" name="Google Shape;56;p2"/>
            <p:cNvSpPr/>
            <p:nvPr/>
          </p:nvSpPr>
          <p:spPr>
            <a:xfrm>
              <a:off x="7824664"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7" name="Google Shape;57;p2"/>
            <p:cNvSpPr/>
            <p:nvPr/>
          </p:nvSpPr>
          <p:spPr>
            <a:xfrm>
              <a:off x="892877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8" name="Google Shape;58;p2"/>
            <p:cNvSpPr/>
            <p:nvPr/>
          </p:nvSpPr>
          <p:spPr>
            <a:xfrm>
              <a:off x="1600" y="46285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59" name="Google Shape;59;p2"/>
          <p:cNvGrpSpPr/>
          <p:nvPr/>
        </p:nvGrpSpPr>
        <p:grpSpPr>
          <a:xfrm>
            <a:off x="194441" y="555928"/>
            <a:ext cx="13949555" cy="9349529"/>
            <a:chOff x="129627" y="370618"/>
            <a:chExt cx="9299703" cy="6233019"/>
          </a:xfrm>
        </p:grpSpPr>
        <p:sp>
          <p:nvSpPr>
            <p:cNvPr id="60" name="Google Shape;60;p2"/>
            <p:cNvSpPr/>
            <p:nvPr/>
          </p:nvSpPr>
          <p:spPr>
            <a:xfrm>
              <a:off x="243133"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1" name="Google Shape;61;p2"/>
            <p:cNvSpPr/>
            <p:nvPr/>
          </p:nvSpPr>
          <p:spPr>
            <a:xfrm>
              <a:off x="1423441"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2" name="Google Shape;62;p2"/>
            <p:cNvSpPr/>
            <p:nvPr/>
          </p:nvSpPr>
          <p:spPr>
            <a:xfrm>
              <a:off x="2603748"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3" name="Google Shape;63;p2"/>
            <p:cNvSpPr/>
            <p:nvPr/>
          </p:nvSpPr>
          <p:spPr>
            <a:xfrm>
              <a:off x="3784055"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4" name="Google Shape;64;p2"/>
            <p:cNvSpPr/>
            <p:nvPr/>
          </p:nvSpPr>
          <p:spPr>
            <a:xfrm>
              <a:off x="4964362"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5" name="Google Shape;65;p2"/>
            <p:cNvSpPr/>
            <p:nvPr/>
          </p:nvSpPr>
          <p:spPr>
            <a:xfrm>
              <a:off x="6144669"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6" name="Google Shape;66;p2"/>
            <p:cNvSpPr/>
            <p:nvPr/>
          </p:nvSpPr>
          <p:spPr>
            <a:xfrm>
              <a:off x="7324976"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7" name="Google Shape;67;p2"/>
            <p:cNvSpPr/>
            <p:nvPr/>
          </p:nvSpPr>
          <p:spPr>
            <a:xfrm>
              <a:off x="12962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8" name="Google Shape;68;p2"/>
            <p:cNvSpPr/>
            <p:nvPr/>
          </p:nvSpPr>
          <p:spPr>
            <a:xfrm>
              <a:off x="1309934"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9" name="Google Shape;69;p2"/>
            <p:cNvSpPr/>
            <p:nvPr/>
          </p:nvSpPr>
          <p:spPr>
            <a:xfrm>
              <a:off x="2490242"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0" name="Google Shape;70;p2"/>
            <p:cNvSpPr/>
            <p:nvPr/>
          </p:nvSpPr>
          <p:spPr>
            <a:xfrm>
              <a:off x="3670549"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1" name="Google Shape;71;p2"/>
            <p:cNvSpPr/>
            <p:nvPr/>
          </p:nvSpPr>
          <p:spPr>
            <a:xfrm>
              <a:off x="4850856"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2" name="Google Shape;72;p2"/>
            <p:cNvSpPr/>
            <p:nvPr/>
          </p:nvSpPr>
          <p:spPr>
            <a:xfrm>
              <a:off x="6031163"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3" name="Google Shape;73;p2"/>
            <p:cNvSpPr/>
            <p:nvPr/>
          </p:nvSpPr>
          <p:spPr>
            <a:xfrm>
              <a:off x="7211470"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4" name="Google Shape;74;p2"/>
            <p:cNvSpPr/>
            <p:nvPr/>
          </p:nvSpPr>
          <p:spPr>
            <a:xfrm>
              <a:off x="839177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5" name="Google Shape;75;p2"/>
            <p:cNvSpPr/>
            <p:nvPr/>
          </p:nvSpPr>
          <p:spPr>
            <a:xfrm>
              <a:off x="776533"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6" name="Google Shape;76;p2"/>
            <p:cNvSpPr/>
            <p:nvPr/>
          </p:nvSpPr>
          <p:spPr>
            <a:xfrm>
              <a:off x="1956841"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7" name="Google Shape;77;p2"/>
            <p:cNvSpPr/>
            <p:nvPr/>
          </p:nvSpPr>
          <p:spPr>
            <a:xfrm>
              <a:off x="3137148"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8" name="Google Shape;78;p2"/>
            <p:cNvSpPr/>
            <p:nvPr/>
          </p:nvSpPr>
          <p:spPr>
            <a:xfrm>
              <a:off x="4317455"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9" name="Google Shape;79;p2"/>
            <p:cNvSpPr/>
            <p:nvPr/>
          </p:nvSpPr>
          <p:spPr>
            <a:xfrm>
              <a:off x="5497762"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0" name="Google Shape;80;p2"/>
            <p:cNvSpPr/>
            <p:nvPr/>
          </p:nvSpPr>
          <p:spPr>
            <a:xfrm>
              <a:off x="6678069"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1" name="Google Shape;81;p2"/>
            <p:cNvSpPr/>
            <p:nvPr/>
          </p:nvSpPr>
          <p:spPr>
            <a:xfrm>
              <a:off x="7858376"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2" name="Google Shape;82;p2"/>
            <p:cNvSpPr/>
            <p:nvPr/>
          </p:nvSpPr>
          <p:spPr>
            <a:xfrm>
              <a:off x="166933"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3" name="Google Shape;83;p2"/>
            <p:cNvSpPr/>
            <p:nvPr/>
          </p:nvSpPr>
          <p:spPr>
            <a:xfrm>
              <a:off x="1347241"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4" name="Google Shape;84;p2"/>
            <p:cNvSpPr/>
            <p:nvPr/>
          </p:nvSpPr>
          <p:spPr>
            <a:xfrm>
              <a:off x="2527548"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5" name="Google Shape;85;p2"/>
            <p:cNvSpPr/>
            <p:nvPr/>
          </p:nvSpPr>
          <p:spPr>
            <a:xfrm>
              <a:off x="3707855"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6" name="Google Shape;86;p2"/>
            <p:cNvSpPr/>
            <p:nvPr/>
          </p:nvSpPr>
          <p:spPr>
            <a:xfrm>
              <a:off x="4888162"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7" name="Google Shape;87;p2"/>
            <p:cNvSpPr/>
            <p:nvPr/>
          </p:nvSpPr>
          <p:spPr>
            <a:xfrm>
              <a:off x="6068469"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8" name="Google Shape;88;p2"/>
            <p:cNvSpPr/>
            <p:nvPr/>
          </p:nvSpPr>
          <p:spPr>
            <a:xfrm>
              <a:off x="7248776"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 name="Google Shape;89;p2"/>
            <p:cNvSpPr/>
            <p:nvPr/>
          </p:nvSpPr>
          <p:spPr>
            <a:xfrm>
              <a:off x="813841"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 name="Google Shape;90;p2"/>
            <p:cNvSpPr/>
            <p:nvPr/>
          </p:nvSpPr>
          <p:spPr>
            <a:xfrm>
              <a:off x="1994148"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 name="Google Shape;91;p2"/>
            <p:cNvSpPr/>
            <p:nvPr/>
          </p:nvSpPr>
          <p:spPr>
            <a:xfrm>
              <a:off x="3174455"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2" name="Google Shape;92;p2"/>
            <p:cNvSpPr/>
            <p:nvPr/>
          </p:nvSpPr>
          <p:spPr>
            <a:xfrm>
              <a:off x="4354762"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 name="Google Shape;93;p2"/>
            <p:cNvSpPr/>
            <p:nvPr/>
          </p:nvSpPr>
          <p:spPr>
            <a:xfrm>
              <a:off x="5535069"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 name="Google Shape;94;p2"/>
            <p:cNvSpPr/>
            <p:nvPr/>
          </p:nvSpPr>
          <p:spPr>
            <a:xfrm>
              <a:off x="6715376"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 name="Google Shape;95;p2"/>
            <p:cNvSpPr/>
            <p:nvPr/>
          </p:nvSpPr>
          <p:spPr>
            <a:xfrm>
              <a:off x="243133"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6" name="Google Shape;96;p2"/>
            <p:cNvSpPr/>
            <p:nvPr/>
          </p:nvSpPr>
          <p:spPr>
            <a:xfrm>
              <a:off x="1423441"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 name="Google Shape;97;p2"/>
            <p:cNvSpPr/>
            <p:nvPr/>
          </p:nvSpPr>
          <p:spPr>
            <a:xfrm>
              <a:off x="2603748"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 name="Google Shape;98;p2"/>
            <p:cNvSpPr/>
            <p:nvPr/>
          </p:nvSpPr>
          <p:spPr>
            <a:xfrm>
              <a:off x="3784055"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 name="Google Shape;99;p2"/>
            <p:cNvSpPr/>
            <p:nvPr/>
          </p:nvSpPr>
          <p:spPr>
            <a:xfrm>
              <a:off x="4964362"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 name="Google Shape;100;p2"/>
            <p:cNvSpPr/>
            <p:nvPr/>
          </p:nvSpPr>
          <p:spPr>
            <a:xfrm>
              <a:off x="6144669"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1" name="Google Shape;101;p2"/>
            <p:cNvSpPr/>
            <p:nvPr/>
          </p:nvSpPr>
          <p:spPr>
            <a:xfrm>
              <a:off x="7324976"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 name="Google Shape;102;p2"/>
            <p:cNvSpPr/>
            <p:nvPr/>
          </p:nvSpPr>
          <p:spPr>
            <a:xfrm>
              <a:off x="81542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 name="Google Shape;103;p2"/>
            <p:cNvSpPr/>
            <p:nvPr/>
          </p:nvSpPr>
          <p:spPr>
            <a:xfrm>
              <a:off x="1995733"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4" name="Google Shape;104;p2"/>
            <p:cNvSpPr/>
            <p:nvPr/>
          </p:nvSpPr>
          <p:spPr>
            <a:xfrm>
              <a:off x="3176041"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 name="Google Shape;105;p2"/>
            <p:cNvSpPr/>
            <p:nvPr/>
          </p:nvSpPr>
          <p:spPr>
            <a:xfrm>
              <a:off x="4356348"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 name="Google Shape;106;p2"/>
            <p:cNvSpPr/>
            <p:nvPr/>
          </p:nvSpPr>
          <p:spPr>
            <a:xfrm>
              <a:off x="5536655"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 name="Google Shape;107;p2"/>
            <p:cNvSpPr/>
            <p:nvPr/>
          </p:nvSpPr>
          <p:spPr>
            <a:xfrm>
              <a:off x="6716962"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 name="Google Shape;108;p2"/>
            <p:cNvSpPr/>
            <p:nvPr/>
          </p:nvSpPr>
          <p:spPr>
            <a:xfrm>
              <a:off x="7897269"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 name="Google Shape;109;p2"/>
            <p:cNvSpPr/>
            <p:nvPr/>
          </p:nvSpPr>
          <p:spPr>
            <a:xfrm>
              <a:off x="900137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0" name="Google Shape;110;p2"/>
          <p:cNvSpPr/>
          <p:nvPr/>
        </p:nvSpPr>
        <p:spPr>
          <a:xfrm>
            <a:off x="2211300" y="1425150"/>
            <a:ext cx="13865400" cy="74367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111" name="Google Shape;111;p2"/>
          <p:cNvGrpSpPr/>
          <p:nvPr/>
        </p:nvGrpSpPr>
        <p:grpSpPr>
          <a:xfrm>
            <a:off x="496964" y="6669025"/>
            <a:ext cx="3467895" cy="2912900"/>
            <a:chOff x="2076453" y="1626619"/>
            <a:chExt cx="3249831" cy="2729734"/>
          </a:xfrm>
        </p:grpSpPr>
        <p:grpSp>
          <p:nvGrpSpPr>
            <p:cNvPr id="112" name="Google Shape;112;p2"/>
            <p:cNvGrpSpPr/>
            <p:nvPr/>
          </p:nvGrpSpPr>
          <p:grpSpPr>
            <a:xfrm>
              <a:off x="2076453" y="2309959"/>
              <a:ext cx="833410" cy="861198"/>
              <a:chOff x="2076453" y="2309959"/>
              <a:chExt cx="833410" cy="861198"/>
            </a:xfrm>
          </p:grpSpPr>
          <p:sp>
            <p:nvSpPr>
              <p:cNvPr id="113" name="Google Shape;113;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4" name="Google Shape;114;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15" name="Google Shape;115;p2"/>
            <p:cNvGrpSpPr/>
            <p:nvPr/>
          </p:nvGrpSpPr>
          <p:grpSpPr>
            <a:xfrm>
              <a:off x="2450412" y="1626619"/>
              <a:ext cx="1134652" cy="1350990"/>
              <a:chOff x="2450412" y="1626619"/>
              <a:chExt cx="1134652" cy="1350990"/>
            </a:xfrm>
          </p:grpSpPr>
          <p:sp>
            <p:nvSpPr>
              <p:cNvPr id="116" name="Google Shape;116;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7" name="Google Shape;117;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8" name="Google Shape;118;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9" name="Google Shape;119;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0" name="Google Shape;120;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1" name="Google Shape;121;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2" name="Google Shape;122;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3" name="Google Shape;123;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24" name="Google Shape;124;p2"/>
            <p:cNvGrpSpPr/>
            <p:nvPr/>
          </p:nvGrpSpPr>
          <p:grpSpPr>
            <a:xfrm>
              <a:off x="3468909" y="2291619"/>
              <a:ext cx="809625" cy="809625"/>
              <a:chOff x="3468909" y="2291619"/>
              <a:chExt cx="809625" cy="809625"/>
            </a:xfrm>
          </p:grpSpPr>
          <p:sp>
            <p:nvSpPr>
              <p:cNvPr id="125" name="Google Shape;125;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6" name="Google Shape;126;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27" name="Google Shape;127;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8" name="Google Shape;128;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9" name="Google Shape;129;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0" name="Google Shape;130;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1" name="Google Shape;131;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2" name="Google Shape;132;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3" name="Google Shape;133;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4" name="Google Shape;134;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35" name="Google Shape;135;p2"/>
            <p:cNvGrpSpPr/>
            <p:nvPr/>
          </p:nvGrpSpPr>
          <p:grpSpPr>
            <a:xfrm>
              <a:off x="4516659" y="2291619"/>
              <a:ext cx="809625" cy="809625"/>
              <a:chOff x="4516659" y="2291619"/>
              <a:chExt cx="809625" cy="809625"/>
            </a:xfrm>
          </p:grpSpPr>
          <p:sp>
            <p:nvSpPr>
              <p:cNvPr id="136" name="Google Shape;136;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7" name="Google Shape;137;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38" name="Google Shape;138;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9" name="Google Shape;139;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40" name="Google Shape;140;p2"/>
          <p:cNvGrpSpPr/>
          <p:nvPr/>
        </p:nvGrpSpPr>
        <p:grpSpPr>
          <a:xfrm>
            <a:off x="13804319" y="6120445"/>
            <a:ext cx="4483686" cy="3919284"/>
            <a:chOff x="5916127" y="1590589"/>
            <a:chExt cx="4201749" cy="3672836"/>
          </a:xfrm>
        </p:grpSpPr>
        <p:grpSp>
          <p:nvGrpSpPr>
            <p:cNvPr id="141" name="Google Shape;141;p2"/>
            <p:cNvGrpSpPr/>
            <p:nvPr/>
          </p:nvGrpSpPr>
          <p:grpSpPr>
            <a:xfrm>
              <a:off x="5916127" y="2814232"/>
              <a:ext cx="1535513" cy="2166104"/>
              <a:chOff x="5916127" y="2814232"/>
              <a:chExt cx="1535513" cy="2166104"/>
            </a:xfrm>
          </p:grpSpPr>
          <p:grpSp>
            <p:nvGrpSpPr>
              <p:cNvPr id="142" name="Google Shape;142;p2"/>
              <p:cNvGrpSpPr/>
              <p:nvPr/>
            </p:nvGrpSpPr>
            <p:grpSpPr>
              <a:xfrm>
                <a:off x="6331772" y="4075467"/>
                <a:ext cx="1082944" cy="904869"/>
                <a:chOff x="6331772" y="4075467"/>
                <a:chExt cx="1082944" cy="904869"/>
              </a:xfrm>
            </p:grpSpPr>
            <p:sp>
              <p:nvSpPr>
                <p:cNvPr id="143" name="Google Shape;143;p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44" name="Google Shape;144;p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45" name="Google Shape;145;p2"/>
              <p:cNvGrpSpPr/>
              <p:nvPr/>
            </p:nvGrpSpPr>
            <p:grpSpPr>
              <a:xfrm>
                <a:off x="5916127" y="2814232"/>
                <a:ext cx="1535513" cy="1411057"/>
                <a:chOff x="5916127" y="2814232"/>
                <a:chExt cx="1535513" cy="1411057"/>
              </a:xfrm>
            </p:grpSpPr>
            <p:sp>
              <p:nvSpPr>
                <p:cNvPr id="146" name="Google Shape;146;p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47" name="Google Shape;147;p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148" name="Google Shape;148;p2"/>
            <p:cNvGrpSpPr/>
            <p:nvPr/>
          </p:nvGrpSpPr>
          <p:grpSpPr>
            <a:xfrm>
              <a:off x="6040232" y="3501675"/>
              <a:ext cx="1171621" cy="1354244"/>
              <a:chOff x="6040232" y="3501675"/>
              <a:chExt cx="1171621" cy="1354244"/>
            </a:xfrm>
          </p:grpSpPr>
          <p:sp>
            <p:nvSpPr>
              <p:cNvPr id="149" name="Google Shape;149;p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0" name="Google Shape;150;p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51" name="Google Shape;151;p2"/>
            <p:cNvGrpSpPr/>
            <p:nvPr/>
          </p:nvGrpSpPr>
          <p:grpSpPr>
            <a:xfrm>
              <a:off x="8582268" y="2814463"/>
              <a:ext cx="1535608" cy="2165872"/>
              <a:chOff x="8582268" y="2814463"/>
              <a:chExt cx="1535608" cy="2165872"/>
            </a:xfrm>
          </p:grpSpPr>
          <p:grpSp>
            <p:nvGrpSpPr>
              <p:cNvPr id="152" name="Google Shape;152;p2"/>
              <p:cNvGrpSpPr/>
              <p:nvPr/>
            </p:nvGrpSpPr>
            <p:grpSpPr>
              <a:xfrm>
                <a:off x="8619191" y="4075403"/>
                <a:ext cx="1082950" cy="904932"/>
                <a:chOff x="8619191" y="4075403"/>
                <a:chExt cx="1082950" cy="904932"/>
              </a:xfrm>
            </p:grpSpPr>
            <p:sp>
              <p:nvSpPr>
                <p:cNvPr id="153" name="Google Shape;153;p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4" name="Google Shape;154;p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55" name="Google Shape;155;p2"/>
              <p:cNvGrpSpPr/>
              <p:nvPr/>
            </p:nvGrpSpPr>
            <p:grpSpPr>
              <a:xfrm>
                <a:off x="8582268" y="2814463"/>
                <a:ext cx="1535608" cy="1410826"/>
                <a:chOff x="8582268" y="2814463"/>
                <a:chExt cx="1535608" cy="1410826"/>
              </a:xfrm>
            </p:grpSpPr>
            <p:sp>
              <p:nvSpPr>
                <p:cNvPr id="156" name="Google Shape;156;p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7" name="Google Shape;157;p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158" name="Google Shape;158;p2"/>
            <p:cNvGrpSpPr/>
            <p:nvPr/>
          </p:nvGrpSpPr>
          <p:grpSpPr>
            <a:xfrm>
              <a:off x="8812053" y="3501675"/>
              <a:ext cx="1171620" cy="1354244"/>
              <a:chOff x="8812053" y="3501675"/>
              <a:chExt cx="1171620" cy="1354244"/>
            </a:xfrm>
          </p:grpSpPr>
          <p:sp>
            <p:nvSpPr>
              <p:cNvPr id="159" name="Google Shape;159;p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0" name="Google Shape;160;p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61" name="Google Shape;161;p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2" name="Google Shape;162;p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3" name="Google Shape;163;p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4" name="Google Shape;164;p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65" name="Google Shape;165;p2"/>
            <p:cNvGrpSpPr/>
            <p:nvPr/>
          </p:nvGrpSpPr>
          <p:grpSpPr>
            <a:xfrm>
              <a:off x="7116984" y="2129694"/>
              <a:ext cx="809625" cy="809624"/>
              <a:chOff x="7116984" y="2129694"/>
              <a:chExt cx="809625" cy="809624"/>
            </a:xfrm>
          </p:grpSpPr>
          <p:sp>
            <p:nvSpPr>
              <p:cNvPr id="166" name="Google Shape;166;p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7" name="Google Shape;167;p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68" name="Google Shape;168;p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9" name="Google Shape;169;p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0" name="Google Shape;170;p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1" name="Google Shape;171;p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2" name="Google Shape;172;p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3" name="Google Shape;173;p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4" name="Google Shape;174;p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75" name="Google Shape;175;p2"/>
            <p:cNvGrpSpPr/>
            <p:nvPr/>
          </p:nvGrpSpPr>
          <p:grpSpPr>
            <a:xfrm>
              <a:off x="8164734" y="2129694"/>
              <a:ext cx="809625" cy="809624"/>
              <a:chOff x="8164734" y="2129694"/>
              <a:chExt cx="809625" cy="809624"/>
            </a:xfrm>
          </p:grpSpPr>
          <p:sp>
            <p:nvSpPr>
              <p:cNvPr id="176" name="Google Shape;176;p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7" name="Google Shape;177;p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78" name="Google Shape;178;p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79" name="Google Shape;179;p2"/>
          <p:cNvGrpSpPr/>
          <p:nvPr/>
        </p:nvGrpSpPr>
        <p:grpSpPr>
          <a:xfrm flipH="1">
            <a:off x="14476326" y="201812"/>
            <a:ext cx="3467895" cy="2912900"/>
            <a:chOff x="2076453" y="1626619"/>
            <a:chExt cx="3249831" cy="2729734"/>
          </a:xfrm>
        </p:grpSpPr>
        <p:grpSp>
          <p:nvGrpSpPr>
            <p:cNvPr id="180" name="Google Shape;180;p2"/>
            <p:cNvGrpSpPr/>
            <p:nvPr/>
          </p:nvGrpSpPr>
          <p:grpSpPr>
            <a:xfrm>
              <a:off x="2076453" y="2309959"/>
              <a:ext cx="833410" cy="861198"/>
              <a:chOff x="2076453" y="2309959"/>
              <a:chExt cx="833410" cy="861198"/>
            </a:xfrm>
          </p:grpSpPr>
          <p:sp>
            <p:nvSpPr>
              <p:cNvPr id="181" name="Google Shape;181;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2" name="Google Shape;182;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83" name="Google Shape;183;p2"/>
            <p:cNvGrpSpPr/>
            <p:nvPr/>
          </p:nvGrpSpPr>
          <p:grpSpPr>
            <a:xfrm>
              <a:off x="2450412" y="1626619"/>
              <a:ext cx="1134652" cy="1350990"/>
              <a:chOff x="2450412" y="1626619"/>
              <a:chExt cx="1134652" cy="1350990"/>
            </a:xfrm>
          </p:grpSpPr>
          <p:sp>
            <p:nvSpPr>
              <p:cNvPr id="184" name="Google Shape;184;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5" name="Google Shape;185;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86" name="Google Shape;186;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7" name="Google Shape;187;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8" name="Google Shape;188;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9" name="Google Shape;189;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0" name="Google Shape;190;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1" name="Google Shape;191;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92" name="Google Shape;192;p2"/>
            <p:cNvGrpSpPr/>
            <p:nvPr/>
          </p:nvGrpSpPr>
          <p:grpSpPr>
            <a:xfrm>
              <a:off x="3468909" y="2291619"/>
              <a:ext cx="809625" cy="809625"/>
              <a:chOff x="3468909" y="2291619"/>
              <a:chExt cx="809625" cy="809625"/>
            </a:xfrm>
          </p:grpSpPr>
          <p:sp>
            <p:nvSpPr>
              <p:cNvPr id="193" name="Google Shape;193;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4" name="Google Shape;194;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95" name="Google Shape;195;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6" name="Google Shape;196;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7" name="Google Shape;197;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8" name="Google Shape;198;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9" name="Google Shape;199;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0" name="Google Shape;200;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1" name="Google Shape;201;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2" name="Google Shape;202;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203" name="Google Shape;203;p2"/>
            <p:cNvGrpSpPr/>
            <p:nvPr/>
          </p:nvGrpSpPr>
          <p:grpSpPr>
            <a:xfrm>
              <a:off x="4516659" y="2291619"/>
              <a:ext cx="809625" cy="809625"/>
              <a:chOff x="4516659" y="2291619"/>
              <a:chExt cx="809625" cy="809625"/>
            </a:xfrm>
          </p:grpSpPr>
          <p:sp>
            <p:nvSpPr>
              <p:cNvPr id="204" name="Google Shape;204;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5" name="Google Shape;205;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206" name="Google Shape;206;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7" name="Google Shape;207;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208" name="Google Shape;208;p2"/>
          <p:cNvSpPr txBox="1">
            <a:spLocks noGrp="1"/>
          </p:cNvSpPr>
          <p:nvPr>
            <p:ph type="title"/>
          </p:nvPr>
        </p:nvSpPr>
        <p:spPr>
          <a:xfrm>
            <a:off x="2650725" y="2915775"/>
            <a:ext cx="12986550" cy="3998250"/>
          </a:xfrm>
          <a:prstGeom prst="rect">
            <a:avLst/>
          </a:prstGeom>
        </p:spPr>
        <p:txBody>
          <a:bodyPr spcFirstLastPara="1" wrap="square" lIns="121900" tIns="121900" rIns="121900" bIns="121900" anchor="t" anchorCtr="0">
            <a:noAutofit/>
          </a:bodyPr>
          <a:lstStyle>
            <a:lvl1pPr lvl="0" algn="ctr">
              <a:spcBef>
                <a:spcPts val="0"/>
              </a:spcBef>
              <a:spcAft>
                <a:spcPts val="0"/>
              </a:spcAft>
              <a:buSzPts val="8500"/>
              <a:buNone/>
              <a:defRPr sz="12750"/>
            </a:lvl1pPr>
            <a:lvl2pPr lvl="1" algn="ctr">
              <a:spcBef>
                <a:spcPts val="0"/>
              </a:spcBef>
              <a:spcAft>
                <a:spcPts val="0"/>
              </a:spcAft>
              <a:buSzPts val="7000"/>
              <a:buNone/>
              <a:defRPr sz="10500"/>
            </a:lvl2pPr>
            <a:lvl3pPr lvl="2" algn="ctr">
              <a:spcBef>
                <a:spcPts val="0"/>
              </a:spcBef>
              <a:spcAft>
                <a:spcPts val="0"/>
              </a:spcAft>
              <a:buSzPts val="7000"/>
              <a:buNone/>
              <a:defRPr sz="10500"/>
            </a:lvl3pPr>
            <a:lvl4pPr lvl="3" algn="ctr">
              <a:spcBef>
                <a:spcPts val="0"/>
              </a:spcBef>
              <a:spcAft>
                <a:spcPts val="0"/>
              </a:spcAft>
              <a:buSzPts val="7000"/>
              <a:buNone/>
              <a:defRPr sz="10500"/>
            </a:lvl4pPr>
            <a:lvl5pPr lvl="4" algn="ctr">
              <a:spcBef>
                <a:spcPts val="0"/>
              </a:spcBef>
              <a:spcAft>
                <a:spcPts val="0"/>
              </a:spcAft>
              <a:buSzPts val="7000"/>
              <a:buNone/>
              <a:defRPr sz="10500"/>
            </a:lvl5pPr>
            <a:lvl6pPr lvl="5" algn="ctr">
              <a:spcBef>
                <a:spcPts val="0"/>
              </a:spcBef>
              <a:spcAft>
                <a:spcPts val="0"/>
              </a:spcAft>
              <a:buSzPts val="7000"/>
              <a:buNone/>
              <a:defRPr sz="10500"/>
            </a:lvl6pPr>
            <a:lvl7pPr lvl="6" algn="ctr">
              <a:spcBef>
                <a:spcPts val="0"/>
              </a:spcBef>
              <a:spcAft>
                <a:spcPts val="0"/>
              </a:spcAft>
              <a:buSzPts val="7000"/>
              <a:buNone/>
              <a:defRPr sz="10500"/>
            </a:lvl7pPr>
            <a:lvl8pPr lvl="7" algn="ctr">
              <a:spcBef>
                <a:spcPts val="0"/>
              </a:spcBef>
              <a:spcAft>
                <a:spcPts val="0"/>
              </a:spcAft>
              <a:buSzPts val="7000"/>
              <a:buNone/>
              <a:defRPr sz="10500"/>
            </a:lvl8pPr>
            <a:lvl9pPr lvl="8" algn="ctr">
              <a:spcBef>
                <a:spcPts val="0"/>
              </a:spcBef>
              <a:spcAft>
                <a:spcPts val="0"/>
              </a:spcAft>
              <a:buSzPts val="7000"/>
              <a:buNone/>
              <a:defRPr sz="10500"/>
            </a:lvl9pPr>
          </a:lstStyle>
          <a:p>
            <a:endParaRPr/>
          </a:p>
        </p:txBody>
      </p:sp>
      <p:sp>
        <p:nvSpPr>
          <p:cNvPr id="209" name="Google Shape;209;p2"/>
          <p:cNvSpPr txBox="1">
            <a:spLocks noGrp="1"/>
          </p:cNvSpPr>
          <p:nvPr>
            <p:ph type="subTitle" idx="1"/>
          </p:nvPr>
        </p:nvSpPr>
        <p:spPr>
          <a:xfrm>
            <a:off x="2247375" y="7201350"/>
            <a:ext cx="13762350" cy="79515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3150"/>
              </a:spcBef>
              <a:spcAft>
                <a:spcPts val="0"/>
              </a:spcAft>
              <a:buSzPts val="1900"/>
              <a:buNone/>
              <a:defRPr/>
            </a:lvl2pPr>
            <a:lvl3pPr lvl="2" algn="ctr">
              <a:spcBef>
                <a:spcPts val="3150"/>
              </a:spcBef>
              <a:spcAft>
                <a:spcPts val="0"/>
              </a:spcAft>
              <a:buSzPts val="1900"/>
              <a:buNone/>
              <a:defRPr/>
            </a:lvl3pPr>
            <a:lvl4pPr lvl="3" algn="ctr">
              <a:spcBef>
                <a:spcPts val="3150"/>
              </a:spcBef>
              <a:spcAft>
                <a:spcPts val="0"/>
              </a:spcAft>
              <a:buSzPts val="1900"/>
              <a:buNone/>
              <a:defRPr/>
            </a:lvl4pPr>
            <a:lvl5pPr lvl="4" algn="ctr">
              <a:spcBef>
                <a:spcPts val="3150"/>
              </a:spcBef>
              <a:spcAft>
                <a:spcPts val="0"/>
              </a:spcAft>
              <a:buSzPts val="1900"/>
              <a:buNone/>
              <a:defRPr/>
            </a:lvl5pPr>
            <a:lvl6pPr lvl="5" algn="ctr">
              <a:spcBef>
                <a:spcPts val="3150"/>
              </a:spcBef>
              <a:spcAft>
                <a:spcPts val="0"/>
              </a:spcAft>
              <a:buSzPts val="1900"/>
              <a:buNone/>
              <a:defRPr/>
            </a:lvl6pPr>
            <a:lvl7pPr lvl="6" algn="ctr">
              <a:spcBef>
                <a:spcPts val="3150"/>
              </a:spcBef>
              <a:spcAft>
                <a:spcPts val="0"/>
              </a:spcAft>
              <a:buSzPts val="1900"/>
              <a:buNone/>
              <a:defRPr/>
            </a:lvl7pPr>
            <a:lvl8pPr lvl="7" algn="ctr">
              <a:spcBef>
                <a:spcPts val="3150"/>
              </a:spcBef>
              <a:spcAft>
                <a:spcPts val="0"/>
              </a:spcAft>
              <a:buSzPts val="1900"/>
              <a:buNone/>
              <a:defRPr/>
            </a:lvl8pPr>
            <a:lvl9pPr lvl="8" algn="ctr">
              <a:spcBef>
                <a:spcPts val="3150"/>
              </a:spcBef>
              <a:spcAft>
                <a:spcPts val="3150"/>
              </a:spcAft>
              <a:buSzPts val="1900"/>
              <a:buNone/>
              <a:defRPr/>
            </a:lvl9pPr>
          </a:lstStyle>
          <a:p>
            <a:endParaRPr/>
          </a:p>
        </p:txBody>
      </p:sp>
      <p:sp>
        <p:nvSpPr>
          <p:cNvPr id="210" name="Google Shape;210;p2"/>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209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11"/>
        <p:cNvGrpSpPr/>
        <p:nvPr/>
      </p:nvGrpSpPr>
      <p:grpSpPr>
        <a:xfrm>
          <a:off x="0" y="0"/>
          <a:ext cx="0" cy="0"/>
          <a:chOff x="0" y="0"/>
          <a:chExt cx="0" cy="0"/>
        </a:xfrm>
      </p:grpSpPr>
      <p:sp>
        <p:nvSpPr>
          <p:cNvPr id="212" name="Google Shape;212;p3"/>
          <p:cNvSpPr txBox="1">
            <a:spLocks noGrp="1"/>
          </p:cNvSpPr>
          <p:nvPr>
            <p:ph type="title"/>
          </p:nvPr>
        </p:nvSpPr>
        <p:spPr>
          <a:xfrm>
            <a:off x="623475" y="631657"/>
            <a:ext cx="17041050" cy="1845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7500"/>
            </a:lvl1pPr>
            <a:lvl2pPr lvl="1" algn="ctr" rtl="0">
              <a:spcBef>
                <a:spcPts val="0"/>
              </a:spcBef>
              <a:spcAft>
                <a:spcPts val="0"/>
              </a:spcAft>
              <a:buSzPts val="7000"/>
              <a:buNone/>
              <a:defRPr sz="10500"/>
            </a:lvl2pPr>
            <a:lvl3pPr lvl="2" algn="ctr" rtl="0">
              <a:spcBef>
                <a:spcPts val="0"/>
              </a:spcBef>
              <a:spcAft>
                <a:spcPts val="0"/>
              </a:spcAft>
              <a:buSzPts val="7000"/>
              <a:buNone/>
              <a:defRPr sz="10500"/>
            </a:lvl3pPr>
            <a:lvl4pPr lvl="3" algn="ctr" rtl="0">
              <a:spcBef>
                <a:spcPts val="0"/>
              </a:spcBef>
              <a:spcAft>
                <a:spcPts val="0"/>
              </a:spcAft>
              <a:buSzPts val="7000"/>
              <a:buNone/>
              <a:defRPr sz="10500"/>
            </a:lvl4pPr>
            <a:lvl5pPr lvl="4" algn="ctr" rtl="0">
              <a:spcBef>
                <a:spcPts val="0"/>
              </a:spcBef>
              <a:spcAft>
                <a:spcPts val="0"/>
              </a:spcAft>
              <a:buSzPts val="7000"/>
              <a:buNone/>
              <a:defRPr sz="10500"/>
            </a:lvl5pPr>
            <a:lvl6pPr lvl="5" algn="ctr" rtl="0">
              <a:spcBef>
                <a:spcPts val="0"/>
              </a:spcBef>
              <a:spcAft>
                <a:spcPts val="0"/>
              </a:spcAft>
              <a:buSzPts val="7000"/>
              <a:buNone/>
              <a:defRPr sz="10500"/>
            </a:lvl6pPr>
            <a:lvl7pPr lvl="6" algn="ctr" rtl="0">
              <a:spcBef>
                <a:spcPts val="0"/>
              </a:spcBef>
              <a:spcAft>
                <a:spcPts val="0"/>
              </a:spcAft>
              <a:buSzPts val="7000"/>
              <a:buNone/>
              <a:defRPr sz="10500"/>
            </a:lvl7pPr>
            <a:lvl8pPr lvl="7" algn="ctr" rtl="0">
              <a:spcBef>
                <a:spcPts val="0"/>
              </a:spcBef>
              <a:spcAft>
                <a:spcPts val="0"/>
              </a:spcAft>
              <a:buSzPts val="7000"/>
              <a:buNone/>
              <a:defRPr sz="10500"/>
            </a:lvl8pPr>
            <a:lvl9pPr lvl="8" algn="ctr" rtl="0">
              <a:spcBef>
                <a:spcPts val="0"/>
              </a:spcBef>
              <a:spcAft>
                <a:spcPts val="0"/>
              </a:spcAft>
              <a:buSzPts val="7000"/>
              <a:buNone/>
              <a:defRPr sz="10500"/>
            </a:lvl9pPr>
          </a:lstStyle>
          <a:p>
            <a:endParaRPr/>
          </a:p>
        </p:txBody>
      </p:sp>
    </p:spTree>
    <p:extLst>
      <p:ext uri="{BB962C8B-B14F-4D97-AF65-F5344CB8AC3E}">
        <p14:creationId xmlns:p14="http://schemas.microsoft.com/office/powerpoint/2010/main" val="392699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884"/>
        <p:cNvGrpSpPr/>
        <p:nvPr/>
      </p:nvGrpSpPr>
      <p:grpSpPr>
        <a:xfrm>
          <a:off x="0" y="0"/>
          <a:ext cx="0" cy="0"/>
          <a:chOff x="0" y="0"/>
          <a:chExt cx="0" cy="0"/>
        </a:xfrm>
      </p:grpSpPr>
      <p:sp>
        <p:nvSpPr>
          <p:cNvPr id="885" name="Google Shape;885;p11"/>
          <p:cNvSpPr/>
          <p:nvPr/>
        </p:nvSpPr>
        <p:spPr>
          <a:xfrm flipH="1">
            <a:off x="0" y="0"/>
            <a:ext cx="18288000" cy="10287000"/>
          </a:xfrm>
          <a:custGeom>
            <a:avLst/>
            <a:gdLst/>
            <a:ahLst/>
            <a:cxnLst/>
            <a:rect l="l" t="t" r="r" b="b"/>
            <a:pathLst>
              <a:path w="12192000" h="6858000" extrusionOk="0">
                <a:moveTo>
                  <a:pt x="3918285" y="5943611"/>
                </a:moveTo>
                <a:cubicBezTo>
                  <a:pt x="3840702" y="5942948"/>
                  <a:pt x="3763119" y="5962178"/>
                  <a:pt x="3692830" y="6001964"/>
                </a:cubicBezTo>
                <a:lnTo>
                  <a:pt x="2163169" y="6858000"/>
                </a:lnTo>
                <a:lnTo>
                  <a:pt x="5654749" y="6858000"/>
                </a:lnTo>
                <a:lnTo>
                  <a:pt x="4143743" y="6004615"/>
                </a:lnTo>
                <a:cubicBezTo>
                  <a:pt x="4073453" y="5964829"/>
                  <a:pt x="3995869" y="5944273"/>
                  <a:pt x="3918285" y="5943611"/>
                </a:cubicBezTo>
                <a:close/>
                <a:moveTo>
                  <a:pt x="12071685" y="5943610"/>
                </a:moveTo>
                <a:cubicBezTo>
                  <a:pt x="11994101" y="5942948"/>
                  <a:pt x="11916518" y="5962178"/>
                  <a:pt x="11846229" y="6001964"/>
                </a:cubicBezTo>
                <a:lnTo>
                  <a:pt x="10316568" y="6858000"/>
                </a:lnTo>
                <a:lnTo>
                  <a:pt x="12192000" y="6858000"/>
                </a:lnTo>
                <a:lnTo>
                  <a:pt x="12192000" y="5961434"/>
                </a:lnTo>
                <a:lnTo>
                  <a:pt x="12187148" y="5959442"/>
                </a:lnTo>
                <a:cubicBezTo>
                  <a:pt x="12149268" y="5949246"/>
                  <a:pt x="12110476" y="5943942"/>
                  <a:pt x="12071685" y="5943610"/>
                </a:cubicBezTo>
                <a:close/>
                <a:moveTo>
                  <a:pt x="964314" y="0"/>
                </a:moveTo>
                <a:lnTo>
                  <a:pt x="0" y="0"/>
                </a:lnTo>
                <a:lnTo>
                  <a:pt x="0" y="6858000"/>
                </a:lnTo>
                <a:lnTo>
                  <a:pt x="1011653" y="6858000"/>
                </a:lnTo>
                <a:lnTo>
                  <a:pt x="3342792" y="5568976"/>
                </a:lnTo>
                <a:cubicBezTo>
                  <a:pt x="3488677" y="5486750"/>
                  <a:pt x="3581511" y="5332909"/>
                  <a:pt x="3581511" y="5165807"/>
                </a:cubicBezTo>
                <a:lnTo>
                  <a:pt x="3581511" y="1749482"/>
                </a:lnTo>
                <a:cubicBezTo>
                  <a:pt x="3581511" y="1582378"/>
                  <a:pt x="3491328" y="1428537"/>
                  <a:pt x="3348097" y="1346311"/>
                </a:cubicBezTo>
                <a:close/>
                <a:moveTo>
                  <a:pt x="5595194" y="0"/>
                </a:moveTo>
                <a:lnTo>
                  <a:pt x="2163864" y="0"/>
                </a:lnTo>
                <a:lnTo>
                  <a:pt x="3580448" y="850913"/>
                </a:lnTo>
                <a:cubicBezTo>
                  <a:pt x="3721028" y="935790"/>
                  <a:pt x="3898739" y="938441"/>
                  <a:pt x="4041970" y="858869"/>
                </a:cubicBezTo>
                <a:close/>
                <a:moveTo>
                  <a:pt x="9153163" y="0"/>
                </a:moveTo>
                <a:lnTo>
                  <a:pt x="6617567" y="0"/>
                </a:lnTo>
                <a:lnTo>
                  <a:pt x="4552738" y="1155530"/>
                </a:lnTo>
                <a:cubicBezTo>
                  <a:pt x="4406835" y="1237766"/>
                  <a:pt x="4316644" y="1391623"/>
                  <a:pt x="4316644" y="1558743"/>
                </a:cubicBezTo>
                <a:lnTo>
                  <a:pt x="4316644" y="5174390"/>
                </a:lnTo>
                <a:cubicBezTo>
                  <a:pt x="4316644" y="5336207"/>
                  <a:pt x="4401531" y="5487410"/>
                  <a:pt x="4542126" y="5569645"/>
                </a:cubicBezTo>
                <a:lnTo>
                  <a:pt x="6686954" y="6858000"/>
                </a:lnTo>
                <a:lnTo>
                  <a:pt x="9202090" y="6858000"/>
                </a:lnTo>
                <a:lnTo>
                  <a:pt x="11532021" y="5569645"/>
                </a:lnTo>
                <a:cubicBezTo>
                  <a:pt x="11677921" y="5487410"/>
                  <a:pt x="11770765" y="5333553"/>
                  <a:pt x="11770765" y="5166433"/>
                </a:cubicBezTo>
                <a:lnTo>
                  <a:pt x="11770765" y="1749740"/>
                </a:lnTo>
                <a:cubicBezTo>
                  <a:pt x="11770765" y="1582618"/>
                  <a:pt x="11680573" y="1428761"/>
                  <a:pt x="11537327" y="1346526"/>
                </a:cubicBezTo>
                <a:close/>
                <a:moveTo>
                  <a:pt x="12192000" y="0"/>
                </a:moveTo>
                <a:lnTo>
                  <a:pt x="10317262" y="0"/>
                </a:lnTo>
                <a:lnTo>
                  <a:pt x="11733847" y="850914"/>
                </a:lnTo>
                <a:cubicBezTo>
                  <a:pt x="11839282" y="914572"/>
                  <a:pt x="11965603" y="931978"/>
                  <a:pt x="12082600" y="903133"/>
                </a:cubicBezTo>
                <a:lnTo>
                  <a:pt x="12192000" y="860193"/>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86" name="Google Shape;886;p11"/>
          <p:cNvSpPr/>
          <p:nvPr/>
        </p:nvSpPr>
        <p:spPr>
          <a:xfrm>
            <a:off x="364463" y="1425150"/>
            <a:ext cx="11694150" cy="7436700"/>
          </a:xfrm>
          <a:prstGeom prst="roundRect">
            <a:avLst>
              <a:gd name="adj" fmla="val 4504"/>
            </a:avLst>
          </a:prstGeom>
          <a:solidFill>
            <a:srgbClr val="FFFFFF">
              <a:alpha val="58819"/>
            </a:srgbClr>
          </a:solidFill>
          <a:ln w="76200"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887" name="Google Shape;887;p11"/>
          <p:cNvGrpSpPr/>
          <p:nvPr/>
        </p:nvGrpSpPr>
        <p:grpSpPr>
          <a:xfrm flipH="1">
            <a:off x="11231451" y="2498351"/>
            <a:ext cx="6856818" cy="5759466"/>
            <a:chOff x="2076453" y="1626619"/>
            <a:chExt cx="3249831" cy="2729734"/>
          </a:xfrm>
        </p:grpSpPr>
        <p:grpSp>
          <p:nvGrpSpPr>
            <p:cNvPr id="888" name="Google Shape;888;p11"/>
            <p:cNvGrpSpPr/>
            <p:nvPr/>
          </p:nvGrpSpPr>
          <p:grpSpPr>
            <a:xfrm>
              <a:off x="2076453" y="2309959"/>
              <a:ext cx="833410" cy="861198"/>
              <a:chOff x="2076453" y="2309959"/>
              <a:chExt cx="833410" cy="861198"/>
            </a:xfrm>
          </p:grpSpPr>
          <p:sp>
            <p:nvSpPr>
              <p:cNvPr id="889" name="Google Shape;889;p11"/>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0" name="Google Shape;890;p11"/>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891" name="Google Shape;891;p11"/>
            <p:cNvGrpSpPr/>
            <p:nvPr/>
          </p:nvGrpSpPr>
          <p:grpSpPr>
            <a:xfrm>
              <a:off x="2450412" y="1626619"/>
              <a:ext cx="1134652" cy="1350990"/>
              <a:chOff x="2450412" y="1626619"/>
              <a:chExt cx="1134652" cy="1350990"/>
            </a:xfrm>
          </p:grpSpPr>
          <p:sp>
            <p:nvSpPr>
              <p:cNvPr id="892" name="Google Shape;892;p11"/>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3" name="Google Shape;893;p11"/>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894" name="Google Shape;894;p11"/>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5" name="Google Shape;895;p11"/>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6" name="Google Shape;896;p11"/>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7" name="Google Shape;897;p11"/>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8" name="Google Shape;898;p11"/>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9" name="Google Shape;899;p11"/>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00" name="Google Shape;900;p11"/>
            <p:cNvGrpSpPr/>
            <p:nvPr/>
          </p:nvGrpSpPr>
          <p:grpSpPr>
            <a:xfrm>
              <a:off x="3468909" y="2291619"/>
              <a:ext cx="809625" cy="809625"/>
              <a:chOff x="3468909" y="2291619"/>
              <a:chExt cx="809625" cy="809625"/>
            </a:xfrm>
          </p:grpSpPr>
          <p:sp>
            <p:nvSpPr>
              <p:cNvPr id="901" name="Google Shape;901;p11"/>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2" name="Google Shape;902;p11"/>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03" name="Google Shape;903;p11"/>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4" name="Google Shape;904;p11"/>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5" name="Google Shape;905;p11"/>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6" name="Google Shape;906;p11"/>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7" name="Google Shape;907;p11"/>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8" name="Google Shape;908;p11"/>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9" name="Google Shape;909;p11"/>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0" name="Google Shape;910;p11"/>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11" name="Google Shape;911;p11"/>
            <p:cNvGrpSpPr/>
            <p:nvPr/>
          </p:nvGrpSpPr>
          <p:grpSpPr>
            <a:xfrm>
              <a:off x="4516659" y="2291619"/>
              <a:ext cx="809625" cy="809625"/>
              <a:chOff x="4516659" y="2291619"/>
              <a:chExt cx="809625" cy="809625"/>
            </a:xfrm>
          </p:grpSpPr>
          <p:sp>
            <p:nvSpPr>
              <p:cNvPr id="912" name="Google Shape;912;p11"/>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3" name="Google Shape;913;p11"/>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14" name="Google Shape;914;p11"/>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5" name="Google Shape;915;p11"/>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16" name="Google Shape;916;p11"/>
          <p:cNvSpPr txBox="1">
            <a:spLocks noGrp="1"/>
          </p:cNvSpPr>
          <p:nvPr>
            <p:ph type="title"/>
          </p:nvPr>
        </p:nvSpPr>
        <p:spPr>
          <a:xfrm>
            <a:off x="1835438" y="2005613"/>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917" name="Google Shape;917;p11"/>
          <p:cNvSpPr txBox="1">
            <a:spLocks noGrp="1"/>
          </p:cNvSpPr>
          <p:nvPr>
            <p:ph type="body" idx="1"/>
          </p:nvPr>
        </p:nvSpPr>
        <p:spPr>
          <a:xfrm>
            <a:off x="1835588" y="3284138"/>
            <a:ext cx="8752050" cy="4997250"/>
          </a:xfrm>
          <a:prstGeom prst="rect">
            <a:avLst/>
          </a:prstGeom>
        </p:spPr>
        <p:txBody>
          <a:bodyPr spcFirstLastPara="1" wrap="square" lIns="121900" tIns="121900" rIns="121900" bIns="121900" anchor="ctr" anchorCtr="0">
            <a:noAutofit/>
          </a:bodyPr>
          <a:lstStyle>
            <a:lvl1pPr marL="685800" lvl="0" indent="-523875" algn="ctr" rtl="0">
              <a:spcBef>
                <a:spcPts val="0"/>
              </a:spcBef>
              <a:spcAft>
                <a:spcPts val="0"/>
              </a:spcAft>
              <a:buSzPts val="1900"/>
              <a:buChar char="●"/>
              <a:defRPr/>
            </a:lvl1pPr>
            <a:lvl2pPr marL="1371600" lvl="1" indent="-523875" algn="ctr" rtl="0">
              <a:spcBef>
                <a:spcPts val="3150"/>
              </a:spcBef>
              <a:spcAft>
                <a:spcPts val="0"/>
              </a:spcAft>
              <a:buSzPts val="1900"/>
              <a:buChar char="○"/>
              <a:defRPr/>
            </a:lvl2pPr>
            <a:lvl3pPr marL="2057400" lvl="2" indent="-523875" algn="ctr" rtl="0">
              <a:spcBef>
                <a:spcPts val="3150"/>
              </a:spcBef>
              <a:spcAft>
                <a:spcPts val="0"/>
              </a:spcAft>
              <a:buSzPts val="1900"/>
              <a:buChar char="■"/>
              <a:defRPr/>
            </a:lvl3pPr>
            <a:lvl4pPr marL="2743200" lvl="3" indent="-523875" algn="ctr" rtl="0">
              <a:spcBef>
                <a:spcPts val="3150"/>
              </a:spcBef>
              <a:spcAft>
                <a:spcPts val="0"/>
              </a:spcAft>
              <a:buSzPts val="1900"/>
              <a:buChar char="●"/>
              <a:defRPr/>
            </a:lvl4pPr>
            <a:lvl5pPr marL="3429000" lvl="4" indent="-523875" algn="ctr" rtl="0">
              <a:spcBef>
                <a:spcPts val="3150"/>
              </a:spcBef>
              <a:spcAft>
                <a:spcPts val="0"/>
              </a:spcAft>
              <a:buSzPts val="1900"/>
              <a:buChar char="○"/>
              <a:defRPr/>
            </a:lvl5pPr>
            <a:lvl6pPr marL="4114800" lvl="5" indent="-523875" algn="ctr" rtl="0">
              <a:spcBef>
                <a:spcPts val="3150"/>
              </a:spcBef>
              <a:spcAft>
                <a:spcPts val="0"/>
              </a:spcAft>
              <a:buSzPts val="1900"/>
              <a:buChar char="■"/>
              <a:defRPr/>
            </a:lvl6pPr>
            <a:lvl7pPr marL="4800600" lvl="6" indent="-523875" algn="ctr" rtl="0">
              <a:spcBef>
                <a:spcPts val="3150"/>
              </a:spcBef>
              <a:spcAft>
                <a:spcPts val="0"/>
              </a:spcAft>
              <a:buSzPts val="1900"/>
              <a:buChar char="●"/>
              <a:defRPr/>
            </a:lvl7pPr>
            <a:lvl8pPr marL="5486400" lvl="7" indent="-523875" algn="ctr" rtl="0">
              <a:spcBef>
                <a:spcPts val="3150"/>
              </a:spcBef>
              <a:spcAft>
                <a:spcPts val="0"/>
              </a:spcAft>
              <a:buSzPts val="1900"/>
              <a:buChar char="○"/>
              <a:defRPr/>
            </a:lvl8pPr>
            <a:lvl9pPr marL="6172200" lvl="8" indent="-523875" algn="ctr" rtl="0">
              <a:spcBef>
                <a:spcPts val="3150"/>
              </a:spcBef>
              <a:spcAft>
                <a:spcPts val="3150"/>
              </a:spcAft>
              <a:buSzPts val="1900"/>
              <a:buChar char="■"/>
              <a:defRPr/>
            </a:lvl9pPr>
          </a:lstStyle>
          <a:p>
            <a:endParaRPr/>
          </a:p>
        </p:txBody>
      </p:sp>
      <p:sp>
        <p:nvSpPr>
          <p:cNvPr id="918" name="Google Shape;918;p11">
            <a:hlinkClick r:id="rId2" action="ppaction://hlinksldjump"/>
          </p:cNvPr>
          <p:cNvSpPr/>
          <p:nvPr/>
        </p:nvSpPr>
        <p:spPr>
          <a:xfrm>
            <a:off x="5743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919" name="Google Shape;919;p11"/>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0279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920"/>
        <p:cNvGrpSpPr/>
        <p:nvPr/>
      </p:nvGrpSpPr>
      <p:grpSpPr>
        <a:xfrm>
          <a:off x="0" y="0"/>
          <a:ext cx="0" cy="0"/>
          <a:chOff x="0" y="0"/>
          <a:chExt cx="0" cy="0"/>
        </a:xfrm>
      </p:grpSpPr>
      <p:sp>
        <p:nvSpPr>
          <p:cNvPr id="921" name="Google Shape;921;p12"/>
          <p:cNvSpPr/>
          <p:nvPr/>
        </p:nvSpPr>
        <p:spPr>
          <a:xfrm>
            <a:off x="0" y="0"/>
            <a:ext cx="18288000" cy="10287000"/>
          </a:xfrm>
          <a:custGeom>
            <a:avLst/>
            <a:gdLst/>
            <a:ahLst/>
            <a:cxnLst/>
            <a:rect l="l" t="t" r="r" b="b"/>
            <a:pathLst>
              <a:path w="12192000" h="6858000" extrusionOk="0">
                <a:moveTo>
                  <a:pt x="3822249" y="5943611"/>
                </a:moveTo>
                <a:cubicBezTo>
                  <a:pt x="3899833" y="5944273"/>
                  <a:pt x="3977417" y="5964829"/>
                  <a:pt x="4047707" y="6004615"/>
                </a:cubicBezTo>
                <a:lnTo>
                  <a:pt x="5558713" y="6858000"/>
                </a:lnTo>
                <a:lnTo>
                  <a:pt x="2067133" y="6858000"/>
                </a:lnTo>
                <a:lnTo>
                  <a:pt x="3596795" y="6001964"/>
                </a:lnTo>
                <a:cubicBezTo>
                  <a:pt x="3667083" y="5962178"/>
                  <a:pt x="3744666" y="5942948"/>
                  <a:pt x="3822249" y="5943611"/>
                </a:cubicBezTo>
                <a:close/>
                <a:moveTo>
                  <a:pt x="11975649" y="5943610"/>
                </a:moveTo>
                <a:cubicBezTo>
                  <a:pt x="12014440" y="5943942"/>
                  <a:pt x="12053232" y="5949246"/>
                  <a:pt x="12091112" y="5959442"/>
                </a:cubicBezTo>
                <a:lnTo>
                  <a:pt x="12192000" y="6000876"/>
                </a:lnTo>
                <a:lnTo>
                  <a:pt x="12192000" y="6858000"/>
                </a:lnTo>
                <a:lnTo>
                  <a:pt x="10220532" y="6858000"/>
                </a:lnTo>
                <a:lnTo>
                  <a:pt x="11750193" y="6001964"/>
                </a:lnTo>
                <a:cubicBezTo>
                  <a:pt x="11820482" y="5962178"/>
                  <a:pt x="11898065" y="5942948"/>
                  <a:pt x="11975649" y="5943610"/>
                </a:cubicBezTo>
                <a:close/>
                <a:moveTo>
                  <a:pt x="10221226" y="0"/>
                </a:moveTo>
                <a:lnTo>
                  <a:pt x="12192000" y="0"/>
                </a:lnTo>
                <a:lnTo>
                  <a:pt x="12192000" y="807630"/>
                </a:lnTo>
                <a:lnTo>
                  <a:pt x="12099334" y="858871"/>
                </a:lnTo>
                <a:cubicBezTo>
                  <a:pt x="11956103" y="938442"/>
                  <a:pt x="11778391" y="935792"/>
                  <a:pt x="11637811" y="850914"/>
                </a:cubicBezTo>
                <a:close/>
                <a:moveTo>
                  <a:pt x="6521532" y="0"/>
                </a:moveTo>
                <a:lnTo>
                  <a:pt x="9057127" y="0"/>
                </a:lnTo>
                <a:lnTo>
                  <a:pt x="11441291" y="1346526"/>
                </a:lnTo>
                <a:cubicBezTo>
                  <a:pt x="11584537" y="1428761"/>
                  <a:pt x="11674729" y="1582618"/>
                  <a:pt x="11674729" y="1749740"/>
                </a:cubicBezTo>
                <a:lnTo>
                  <a:pt x="11674729" y="5166433"/>
                </a:lnTo>
                <a:cubicBezTo>
                  <a:pt x="11674729" y="5333553"/>
                  <a:pt x="11581885" y="5487410"/>
                  <a:pt x="11435985" y="5569645"/>
                </a:cubicBezTo>
                <a:lnTo>
                  <a:pt x="9106054" y="6858000"/>
                </a:lnTo>
                <a:lnTo>
                  <a:pt x="6590918" y="6858000"/>
                </a:lnTo>
                <a:lnTo>
                  <a:pt x="4446091" y="5569645"/>
                </a:lnTo>
                <a:cubicBezTo>
                  <a:pt x="4305496" y="5487410"/>
                  <a:pt x="4220609" y="5336207"/>
                  <a:pt x="4220609" y="5174390"/>
                </a:cubicBezTo>
                <a:lnTo>
                  <a:pt x="4220609" y="1558743"/>
                </a:lnTo>
                <a:cubicBezTo>
                  <a:pt x="4220609" y="1391623"/>
                  <a:pt x="4310799" y="1237766"/>
                  <a:pt x="4456702" y="1155530"/>
                </a:cubicBezTo>
                <a:close/>
                <a:moveTo>
                  <a:pt x="2067829" y="0"/>
                </a:moveTo>
                <a:lnTo>
                  <a:pt x="5499158" y="0"/>
                </a:lnTo>
                <a:lnTo>
                  <a:pt x="3945935" y="858869"/>
                </a:lnTo>
                <a:cubicBezTo>
                  <a:pt x="3802703" y="938441"/>
                  <a:pt x="3624992" y="935790"/>
                  <a:pt x="3484412" y="850913"/>
                </a:cubicBezTo>
                <a:close/>
                <a:moveTo>
                  <a:pt x="0" y="0"/>
                </a:moveTo>
                <a:lnTo>
                  <a:pt x="868279" y="0"/>
                </a:lnTo>
                <a:lnTo>
                  <a:pt x="3252061" y="1346311"/>
                </a:lnTo>
                <a:cubicBezTo>
                  <a:pt x="3395292" y="1428537"/>
                  <a:pt x="3485475" y="1582378"/>
                  <a:pt x="3485475" y="1749482"/>
                </a:cubicBezTo>
                <a:lnTo>
                  <a:pt x="3485475" y="5165807"/>
                </a:lnTo>
                <a:cubicBezTo>
                  <a:pt x="3485475" y="5332909"/>
                  <a:pt x="3392641" y="5486750"/>
                  <a:pt x="3246756" y="5568976"/>
                </a:cubicBezTo>
                <a:lnTo>
                  <a:pt x="915617" y="6858000"/>
                </a:lnTo>
                <a:lnTo>
                  <a:pt x="0" y="6858000"/>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22" name="Google Shape;922;p12"/>
          <p:cNvSpPr/>
          <p:nvPr/>
        </p:nvSpPr>
        <p:spPr>
          <a:xfrm>
            <a:off x="6212051" y="1425150"/>
            <a:ext cx="11694150" cy="74367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sp>
        <p:nvSpPr>
          <p:cNvPr id="923" name="Google Shape;923;p12"/>
          <p:cNvSpPr txBox="1">
            <a:spLocks noGrp="1"/>
          </p:cNvSpPr>
          <p:nvPr>
            <p:ph type="title"/>
          </p:nvPr>
        </p:nvSpPr>
        <p:spPr>
          <a:xfrm>
            <a:off x="7758638" y="2005650"/>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924" name="Google Shape;924;p12"/>
          <p:cNvSpPr txBox="1">
            <a:spLocks noGrp="1"/>
          </p:cNvSpPr>
          <p:nvPr>
            <p:ph type="body" idx="1"/>
          </p:nvPr>
        </p:nvSpPr>
        <p:spPr>
          <a:xfrm>
            <a:off x="7758788" y="3284175"/>
            <a:ext cx="8752050" cy="4997250"/>
          </a:xfrm>
          <a:prstGeom prst="rect">
            <a:avLst/>
          </a:prstGeom>
        </p:spPr>
        <p:txBody>
          <a:bodyPr spcFirstLastPara="1" wrap="square" lIns="121900" tIns="121900" rIns="121900" bIns="121900" anchor="ctr" anchorCtr="0">
            <a:noAutofit/>
          </a:bodyPr>
          <a:lstStyle>
            <a:lvl1pPr marL="685800" lvl="0" indent="-523875" algn="ctr">
              <a:spcBef>
                <a:spcPts val="0"/>
              </a:spcBef>
              <a:spcAft>
                <a:spcPts val="0"/>
              </a:spcAft>
              <a:buSzPts val="1900"/>
              <a:buChar char="●"/>
              <a:defRPr/>
            </a:lvl1pPr>
            <a:lvl2pPr marL="1371600" lvl="1" indent="-523875" algn="ctr">
              <a:spcBef>
                <a:spcPts val="3150"/>
              </a:spcBef>
              <a:spcAft>
                <a:spcPts val="0"/>
              </a:spcAft>
              <a:buSzPts val="1900"/>
              <a:buChar char="○"/>
              <a:defRPr/>
            </a:lvl2pPr>
            <a:lvl3pPr marL="2057400" lvl="2" indent="-523875" algn="ctr">
              <a:spcBef>
                <a:spcPts val="3150"/>
              </a:spcBef>
              <a:spcAft>
                <a:spcPts val="0"/>
              </a:spcAft>
              <a:buSzPts val="1900"/>
              <a:buChar char="■"/>
              <a:defRPr/>
            </a:lvl3pPr>
            <a:lvl4pPr marL="2743200" lvl="3" indent="-523875" algn="ctr">
              <a:spcBef>
                <a:spcPts val="3150"/>
              </a:spcBef>
              <a:spcAft>
                <a:spcPts val="0"/>
              </a:spcAft>
              <a:buSzPts val="1900"/>
              <a:buChar char="●"/>
              <a:defRPr/>
            </a:lvl4pPr>
            <a:lvl5pPr marL="3429000" lvl="4" indent="-523875" algn="ctr">
              <a:spcBef>
                <a:spcPts val="3150"/>
              </a:spcBef>
              <a:spcAft>
                <a:spcPts val="0"/>
              </a:spcAft>
              <a:buSzPts val="1900"/>
              <a:buChar char="○"/>
              <a:defRPr/>
            </a:lvl5pPr>
            <a:lvl6pPr marL="4114800" lvl="5" indent="-523875" algn="ctr">
              <a:spcBef>
                <a:spcPts val="3150"/>
              </a:spcBef>
              <a:spcAft>
                <a:spcPts val="0"/>
              </a:spcAft>
              <a:buSzPts val="1900"/>
              <a:buChar char="■"/>
              <a:defRPr/>
            </a:lvl6pPr>
            <a:lvl7pPr marL="4800600" lvl="6" indent="-523875" algn="ctr">
              <a:spcBef>
                <a:spcPts val="3150"/>
              </a:spcBef>
              <a:spcAft>
                <a:spcPts val="0"/>
              </a:spcAft>
              <a:buSzPts val="1900"/>
              <a:buChar char="●"/>
              <a:defRPr/>
            </a:lvl7pPr>
            <a:lvl8pPr marL="5486400" lvl="7" indent="-523875" algn="ctr">
              <a:spcBef>
                <a:spcPts val="3150"/>
              </a:spcBef>
              <a:spcAft>
                <a:spcPts val="0"/>
              </a:spcAft>
              <a:buSzPts val="1900"/>
              <a:buChar char="○"/>
              <a:defRPr/>
            </a:lvl8pPr>
            <a:lvl9pPr marL="6172200" lvl="8" indent="-523875" algn="ctr">
              <a:spcBef>
                <a:spcPts val="3150"/>
              </a:spcBef>
              <a:spcAft>
                <a:spcPts val="3150"/>
              </a:spcAft>
              <a:buSzPts val="1900"/>
              <a:buChar char="■"/>
              <a:defRPr/>
            </a:lvl9pPr>
          </a:lstStyle>
          <a:p>
            <a:endParaRPr/>
          </a:p>
        </p:txBody>
      </p:sp>
      <p:grpSp>
        <p:nvGrpSpPr>
          <p:cNvPr id="925" name="Google Shape;925;p12"/>
          <p:cNvGrpSpPr/>
          <p:nvPr/>
        </p:nvGrpSpPr>
        <p:grpSpPr>
          <a:xfrm>
            <a:off x="164468" y="1603547"/>
            <a:ext cx="7541720" cy="6592374"/>
            <a:chOff x="5916127" y="1590589"/>
            <a:chExt cx="4201749" cy="3672836"/>
          </a:xfrm>
        </p:grpSpPr>
        <p:grpSp>
          <p:nvGrpSpPr>
            <p:cNvPr id="926" name="Google Shape;926;p12"/>
            <p:cNvGrpSpPr/>
            <p:nvPr/>
          </p:nvGrpSpPr>
          <p:grpSpPr>
            <a:xfrm>
              <a:off x="5916127" y="2814232"/>
              <a:ext cx="1535513" cy="2166104"/>
              <a:chOff x="5916127" y="2814232"/>
              <a:chExt cx="1535513" cy="2166104"/>
            </a:xfrm>
          </p:grpSpPr>
          <p:grpSp>
            <p:nvGrpSpPr>
              <p:cNvPr id="927" name="Google Shape;927;p12"/>
              <p:cNvGrpSpPr/>
              <p:nvPr/>
            </p:nvGrpSpPr>
            <p:grpSpPr>
              <a:xfrm>
                <a:off x="6331772" y="4075467"/>
                <a:ext cx="1082944" cy="904869"/>
                <a:chOff x="6331772" y="4075467"/>
                <a:chExt cx="1082944" cy="904869"/>
              </a:xfrm>
            </p:grpSpPr>
            <p:sp>
              <p:nvSpPr>
                <p:cNvPr id="928" name="Google Shape;928;p1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29" name="Google Shape;929;p1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30" name="Google Shape;930;p12"/>
              <p:cNvGrpSpPr/>
              <p:nvPr/>
            </p:nvGrpSpPr>
            <p:grpSpPr>
              <a:xfrm>
                <a:off x="5916127" y="2814232"/>
                <a:ext cx="1535513" cy="1411057"/>
                <a:chOff x="5916127" y="2814232"/>
                <a:chExt cx="1535513" cy="1411057"/>
              </a:xfrm>
            </p:grpSpPr>
            <p:sp>
              <p:nvSpPr>
                <p:cNvPr id="931" name="Google Shape;931;p1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2" name="Google Shape;932;p1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33" name="Google Shape;933;p12"/>
            <p:cNvGrpSpPr/>
            <p:nvPr/>
          </p:nvGrpSpPr>
          <p:grpSpPr>
            <a:xfrm>
              <a:off x="6040232" y="3501675"/>
              <a:ext cx="1171621" cy="1354244"/>
              <a:chOff x="6040232" y="3501675"/>
              <a:chExt cx="1171621" cy="1354244"/>
            </a:xfrm>
          </p:grpSpPr>
          <p:sp>
            <p:nvSpPr>
              <p:cNvPr id="934" name="Google Shape;934;p1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5" name="Google Shape;935;p1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36" name="Google Shape;936;p12"/>
            <p:cNvGrpSpPr/>
            <p:nvPr/>
          </p:nvGrpSpPr>
          <p:grpSpPr>
            <a:xfrm>
              <a:off x="8582268" y="2814463"/>
              <a:ext cx="1535608" cy="2165872"/>
              <a:chOff x="8582268" y="2814463"/>
              <a:chExt cx="1535608" cy="2165872"/>
            </a:xfrm>
          </p:grpSpPr>
          <p:grpSp>
            <p:nvGrpSpPr>
              <p:cNvPr id="937" name="Google Shape;937;p12"/>
              <p:cNvGrpSpPr/>
              <p:nvPr/>
            </p:nvGrpSpPr>
            <p:grpSpPr>
              <a:xfrm>
                <a:off x="8619191" y="4075403"/>
                <a:ext cx="1082950" cy="904932"/>
                <a:chOff x="8619191" y="4075403"/>
                <a:chExt cx="1082950" cy="904932"/>
              </a:xfrm>
            </p:grpSpPr>
            <p:sp>
              <p:nvSpPr>
                <p:cNvPr id="938" name="Google Shape;938;p1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9" name="Google Shape;939;p1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40" name="Google Shape;940;p12"/>
              <p:cNvGrpSpPr/>
              <p:nvPr/>
            </p:nvGrpSpPr>
            <p:grpSpPr>
              <a:xfrm>
                <a:off x="8582268" y="2814463"/>
                <a:ext cx="1535608" cy="1410826"/>
                <a:chOff x="8582268" y="2814463"/>
                <a:chExt cx="1535608" cy="1410826"/>
              </a:xfrm>
            </p:grpSpPr>
            <p:sp>
              <p:nvSpPr>
                <p:cNvPr id="941" name="Google Shape;941;p1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2" name="Google Shape;942;p1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43" name="Google Shape;943;p12"/>
            <p:cNvGrpSpPr/>
            <p:nvPr/>
          </p:nvGrpSpPr>
          <p:grpSpPr>
            <a:xfrm>
              <a:off x="8812053" y="3501675"/>
              <a:ext cx="1171620" cy="1354244"/>
              <a:chOff x="8812053" y="3501675"/>
              <a:chExt cx="1171620" cy="1354244"/>
            </a:xfrm>
          </p:grpSpPr>
          <p:sp>
            <p:nvSpPr>
              <p:cNvPr id="944" name="Google Shape;944;p1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5" name="Google Shape;945;p1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46" name="Google Shape;946;p1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7" name="Google Shape;947;p1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8" name="Google Shape;948;p1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9" name="Google Shape;949;p1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50" name="Google Shape;950;p12"/>
            <p:cNvGrpSpPr/>
            <p:nvPr/>
          </p:nvGrpSpPr>
          <p:grpSpPr>
            <a:xfrm>
              <a:off x="7116984" y="2129694"/>
              <a:ext cx="809625" cy="809624"/>
              <a:chOff x="7116984" y="2129694"/>
              <a:chExt cx="809625" cy="809624"/>
            </a:xfrm>
          </p:grpSpPr>
          <p:sp>
            <p:nvSpPr>
              <p:cNvPr id="951" name="Google Shape;951;p1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2" name="Google Shape;952;p1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53" name="Google Shape;953;p1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4" name="Google Shape;954;p1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5" name="Google Shape;955;p1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6" name="Google Shape;956;p1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7" name="Google Shape;957;p1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8" name="Google Shape;958;p1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9" name="Google Shape;959;p1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60" name="Google Shape;960;p12"/>
            <p:cNvGrpSpPr/>
            <p:nvPr/>
          </p:nvGrpSpPr>
          <p:grpSpPr>
            <a:xfrm>
              <a:off x="8164734" y="2129694"/>
              <a:ext cx="809625" cy="809624"/>
              <a:chOff x="8164734" y="2129694"/>
              <a:chExt cx="809625" cy="809624"/>
            </a:xfrm>
          </p:grpSpPr>
          <p:sp>
            <p:nvSpPr>
              <p:cNvPr id="961" name="Google Shape;961;p1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62" name="Google Shape;962;p1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63" name="Google Shape;963;p1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64" name="Google Shape;964;p12">
            <a:hlinkClick r:id="rId2" action="ppaction://hlinksldjump"/>
          </p:cNvPr>
          <p:cNvSpPr/>
          <p:nvPr/>
        </p:nvSpPr>
        <p:spPr>
          <a:xfrm>
            <a:off x="170335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965" name="Google Shape;965;p12"/>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124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6 Title and text left 1">
  <p:cSld name="016 Title and text left 1">
    <p:spTree>
      <p:nvGrpSpPr>
        <p:cNvPr id="1" name="Shape 966"/>
        <p:cNvGrpSpPr/>
        <p:nvPr/>
      </p:nvGrpSpPr>
      <p:grpSpPr>
        <a:xfrm>
          <a:off x="0" y="0"/>
          <a:ext cx="0" cy="0"/>
          <a:chOff x="0" y="0"/>
          <a:chExt cx="0" cy="0"/>
        </a:xfrm>
      </p:grpSpPr>
      <p:sp>
        <p:nvSpPr>
          <p:cNvPr id="967" name="Google Shape;967;p13"/>
          <p:cNvSpPr/>
          <p:nvPr/>
        </p:nvSpPr>
        <p:spPr>
          <a:xfrm flipH="1">
            <a:off x="0" y="0"/>
            <a:ext cx="18288000" cy="10287000"/>
          </a:xfrm>
          <a:custGeom>
            <a:avLst/>
            <a:gdLst/>
            <a:ahLst/>
            <a:cxnLst/>
            <a:rect l="l" t="t" r="r" b="b"/>
            <a:pathLst>
              <a:path w="12192000" h="6858000" extrusionOk="0">
                <a:moveTo>
                  <a:pt x="3918285" y="5943611"/>
                </a:moveTo>
                <a:cubicBezTo>
                  <a:pt x="3840702" y="5942948"/>
                  <a:pt x="3763119" y="5962178"/>
                  <a:pt x="3692830" y="6001964"/>
                </a:cubicBezTo>
                <a:lnTo>
                  <a:pt x="2163169" y="6858000"/>
                </a:lnTo>
                <a:lnTo>
                  <a:pt x="5654749" y="6858000"/>
                </a:lnTo>
                <a:lnTo>
                  <a:pt x="4143743" y="6004615"/>
                </a:lnTo>
                <a:cubicBezTo>
                  <a:pt x="4073453" y="5964829"/>
                  <a:pt x="3995869" y="5944273"/>
                  <a:pt x="3918285" y="5943611"/>
                </a:cubicBezTo>
                <a:close/>
                <a:moveTo>
                  <a:pt x="12071685" y="5943610"/>
                </a:moveTo>
                <a:cubicBezTo>
                  <a:pt x="11994101" y="5942948"/>
                  <a:pt x="11916518" y="5962178"/>
                  <a:pt x="11846229" y="6001964"/>
                </a:cubicBezTo>
                <a:lnTo>
                  <a:pt x="10316568" y="6858000"/>
                </a:lnTo>
                <a:lnTo>
                  <a:pt x="12192000" y="6858000"/>
                </a:lnTo>
                <a:lnTo>
                  <a:pt x="12192000" y="5961434"/>
                </a:lnTo>
                <a:lnTo>
                  <a:pt x="12187148" y="5959442"/>
                </a:lnTo>
                <a:cubicBezTo>
                  <a:pt x="12149268" y="5949246"/>
                  <a:pt x="12110476" y="5943942"/>
                  <a:pt x="12071685" y="5943610"/>
                </a:cubicBezTo>
                <a:close/>
                <a:moveTo>
                  <a:pt x="964314" y="0"/>
                </a:moveTo>
                <a:lnTo>
                  <a:pt x="0" y="0"/>
                </a:lnTo>
                <a:lnTo>
                  <a:pt x="0" y="6858000"/>
                </a:lnTo>
                <a:lnTo>
                  <a:pt x="1011653" y="6858000"/>
                </a:lnTo>
                <a:lnTo>
                  <a:pt x="3342792" y="5568976"/>
                </a:lnTo>
                <a:cubicBezTo>
                  <a:pt x="3488677" y="5486750"/>
                  <a:pt x="3581511" y="5332909"/>
                  <a:pt x="3581511" y="5165807"/>
                </a:cubicBezTo>
                <a:lnTo>
                  <a:pt x="3581511" y="1749482"/>
                </a:lnTo>
                <a:cubicBezTo>
                  <a:pt x="3581511" y="1582378"/>
                  <a:pt x="3491328" y="1428537"/>
                  <a:pt x="3348097" y="1346311"/>
                </a:cubicBezTo>
                <a:close/>
                <a:moveTo>
                  <a:pt x="5595194" y="0"/>
                </a:moveTo>
                <a:lnTo>
                  <a:pt x="2163864" y="0"/>
                </a:lnTo>
                <a:lnTo>
                  <a:pt x="3580448" y="850913"/>
                </a:lnTo>
                <a:cubicBezTo>
                  <a:pt x="3721028" y="935790"/>
                  <a:pt x="3898739" y="938441"/>
                  <a:pt x="4041970" y="858869"/>
                </a:cubicBezTo>
                <a:close/>
                <a:moveTo>
                  <a:pt x="9153163" y="0"/>
                </a:moveTo>
                <a:lnTo>
                  <a:pt x="6617567" y="0"/>
                </a:lnTo>
                <a:lnTo>
                  <a:pt x="4552738" y="1155530"/>
                </a:lnTo>
                <a:cubicBezTo>
                  <a:pt x="4406835" y="1237766"/>
                  <a:pt x="4316644" y="1391623"/>
                  <a:pt x="4316644" y="1558743"/>
                </a:cubicBezTo>
                <a:lnTo>
                  <a:pt x="4316644" y="5174390"/>
                </a:lnTo>
                <a:cubicBezTo>
                  <a:pt x="4316644" y="5336207"/>
                  <a:pt x="4401531" y="5487410"/>
                  <a:pt x="4542126" y="5569645"/>
                </a:cubicBezTo>
                <a:lnTo>
                  <a:pt x="6686954" y="6858000"/>
                </a:lnTo>
                <a:lnTo>
                  <a:pt x="9202090" y="6858000"/>
                </a:lnTo>
                <a:lnTo>
                  <a:pt x="11532021" y="5569645"/>
                </a:lnTo>
                <a:cubicBezTo>
                  <a:pt x="11677921" y="5487410"/>
                  <a:pt x="11770765" y="5333553"/>
                  <a:pt x="11770765" y="5166433"/>
                </a:cubicBezTo>
                <a:lnTo>
                  <a:pt x="11770765" y="1749740"/>
                </a:lnTo>
                <a:cubicBezTo>
                  <a:pt x="11770765" y="1582618"/>
                  <a:pt x="11680573" y="1428761"/>
                  <a:pt x="11537327" y="1346526"/>
                </a:cubicBezTo>
                <a:close/>
                <a:moveTo>
                  <a:pt x="12192000" y="0"/>
                </a:moveTo>
                <a:lnTo>
                  <a:pt x="10317262" y="0"/>
                </a:lnTo>
                <a:lnTo>
                  <a:pt x="11733847" y="850914"/>
                </a:lnTo>
                <a:cubicBezTo>
                  <a:pt x="11839282" y="914572"/>
                  <a:pt x="11965603" y="931978"/>
                  <a:pt x="12082600" y="903133"/>
                </a:cubicBezTo>
                <a:lnTo>
                  <a:pt x="12192000" y="860193"/>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68" name="Google Shape;968;p13"/>
          <p:cNvSpPr/>
          <p:nvPr/>
        </p:nvSpPr>
        <p:spPr>
          <a:xfrm>
            <a:off x="364463" y="1425150"/>
            <a:ext cx="11694150" cy="7436700"/>
          </a:xfrm>
          <a:prstGeom prst="roundRect">
            <a:avLst>
              <a:gd name="adj" fmla="val 4504"/>
            </a:avLst>
          </a:prstGeom>
          <a:solidFill>
            <a:srgbClr val="FFFFFF">
              <a:alpha val="58819"/>
            </a:srgbClr>
          </a:solidFill>
          <a:ln w="76200"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969" name="Google Shape;969;p13"/>
          <p:cNvGrpSpPr/>
          <p:nvPr/>
        </p:nvGrpSpPr>
        <p:grpSpPr>
          <a:xfrm>
            <a:off x="10565768" y="1603547"/>
            <a:ext cx="7541720" cy="6592374"/>
            <a:chOff x="5916127" y="1590589"/>
            <a:chExt cx="4201749" cy="3672836"/>
          </a:xfrm>
        </p:grpSpPr>
        <p:grpSp>
          <p:nvGrpSpPr>
            <p:cNvPr id="970" name="Google Shape;970;p13"/>
            <p:cNvGrpSpPr/>
            <p:nvPr/>
          </p:nvGrpSpPr>
          <p:grpSpPr>
            <a:xfrm>
              <a:off x="5916127" y="2814232"/>
              <a:ext cx="1535513" cy="2166104"/>
              <a:chOff x="5916127" y="2814232"/>
              <a:chExt cx="1535513" cy="2166104"/>
            </a:xfrm>
          </p:grpSpPr>
          <p:grpSp>
            <p:nvGrpSpPr>
              <p:cNvPr id="971" name="Google Shape;971;p13"/>
              <p:cNvGrpSpPr/>
              <p:nvPr/>
            </p:nvGrpSpPr>
            <p:grpSpPr>
              <a:xfrm>
                <a:off x="6331772" y="4075467"/>
                <a:ext cx="1082944" cy="904869"/>
                <a:chOff x="6331772" y="4075467"/>
                <a:chExt cx="1082944" cy="904869"/>
              </a:xfrm>
            </p:grpSpPr>
            <p:sp>
              <p:nvSpPr>
                <p:cNvPr id="972" name="Google Shape;972;p13"/>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3" name="Google Shape;973;p13"/>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74" name="Google Shape;974;p13"/>
              <p:cNvGrpSpPr/>
              <p:nvPr/>
            </p:nvGrpSpPr>
            <p:grpSpPr>
              <a:xfrm>
                <a:off x="5916127" y="2814232"/>
                <a:ext cx="1535513" cy="1411057"/>
                <a:chOff x="5916127" y="2814232"/>
                <a:chExt cx="1535513" cy="1411057"/>
              </a:xfrm>
            </p:grpSpPr>
            <p:sp>
              <p:nvSpPr>
                <p:cNvPr id="975" name="Google Shape;975;p13"/>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6" name="Google Shape;976;p13"/>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77" name="Google Shape;977;p13"/>
            <p:cNvGrpSpPr/>
            <p:nvPr/>
          </p:nvGrpSpPr>
          <p:grpSpPr>
            <a:xfrm>
              <a:off x="6040232" y="3501675"/>
              <a:ext cx="1171621" cy="1354244"/>
              <a:chOff x="6040232" y="3501675"/>
              <a:chExt cx="1171621" cy="1354244"/>
            </a:xfrm>
          </p:grpSpPr>
          <p:sp>
            <p:nvSpPr>
              <p:cNvPr id="978" name="Google Shape;978;p13"/>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9" name="Google Shape;979;p13"/>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80" name="Google Shape;980;p13"/>
            <p:cNvGrpSpPr/>
            <p:nvPr/>
          </p:nvGrpSpPr>
          <p:grpSpPr>
            <a:xfrm>
              <a:off x="8582268" y="2814463"/>
              <a:ext cx="1535608" cy="2165872"/>
              <a:chOff x="8582268" y="2814463"/>
              <a:chExt cx="1535608" cy="2165872"/>
            </a:xfrm>
          </p:grpSpPr>
          <p:grpSp>
            <p:nvGrpSpPr>
              <p:cNvPr id="981" name="Google Shape;981;p13"/>
              <p:cNvGrpSpPr/>
              <p:nvPr/>
            </p:nvGrpSpPr>
            <p:grpSpPr>
              <a:xfrm>
                <a:off x="8619191" y="4075403"/>
                <a:ext cx="1082950" cy="904932"/>
                <a:chOff x="8619191" y="4075403"/>
                <a:chExt cx="1082950" cy="904932"/>
              </a:xfrm>
            </p:grpSpPr>
            <p:sp>
              <p:nvSpPr>
                <p:cNvPr id="982" name="Google Shape;982;p13"/>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3" name="Google Shape;983;p13"/>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84" name="Google Shape;984;p13"/>
              <p:cNvGrpSpPr/>
              <p:nvPr/>
            </p:nvGrpSpPr>
            <p:grpSpPr>
              <a:xfrm>
                <a:off x="8582268" y="2814463"/>
                <a:ext cx="1535608" cy="1410826"/>
                <a:chOff x="8582268" y="2814463"/>
                <a:chExt cx="1535608" cy="1410826"/>
              </a:xfrm>
            </p:grpSpPr>
            <p:sp>
              <p:nvSpPr>
                <p:cNvPr id="985" name="Google Shape;985;p13"/>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6" name="Google Shape;986;p13"/>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87" name="Google Shape;987;p13"/>
            <p:cNvGrpSpPr/>
            <p:nvPr/>
          </p:nvGrpSpPr>
          <p:grpSpPr>
            <a:xfrm>
              <a:off x="8812053" y="3501675"/>
              <a:ext cx="1171620" cy="1354244"/>
              <a:chOff x="8812053" y="3501675"/>
              <a:chExt cx="1171620" cy="1354244"/>
            </a:xfrm>
          </p:grpSpPr>
          <p:sp>
            <p:nvSpPr>
              <p:cNvPr id="988" name="Google Shape;988;p13"/>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9" name="Google Shape;989;p13"/>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90" name="Google Shape;990;p13"/>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1" name="Google Shape;991;p13"/>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2" name="Google Shape;992;p13"/>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3" name="Google Shape;993;p13"/>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94" name="Google Shape;994;p13"/>
            <p:cNvGrpSpPr/>
            <p:nvPr/>
          </p:nvGrpSpPr>
          <p:grpSpPr>
            <a:xfrm>
              <a:off x="7116984" y="2129694"/>
              <a:ext cx="809625" cy="809624"/>
              <a:chOff x="7116984" y="2129694"/>
              <a:chExt cx="809625" cy="809624"/>
            </a:xfrm>
          </p:grpSpPr>
          <p:sp>
            <p:nvSpPr>
              <p:cNvPr id="995" name="Google Shape;995;p13"/>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6" name="Google Shape;996;p13"/>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97" name="Google Shape;997;p13"/>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8" name="Google Shape;998;p13"/>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9" name="Google Shape;999;p13"/>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0" name="Google Shape;1000;p13"/>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1" name="Google Shape;1001;p13"/>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2" name="Google Shape;1002;p13"/>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3" name="Google Shape;1003;p13"/>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04" name="Google Shape;1004;p13"/>
            <p:cNvGrpSpPr/>
            <p:nvPr/>
          </p:nvGrpSpPr>
          <p:grpSpPr>
            <a:xfrm>
              <a:off x="8164734" y="2129694"/>
              <a:ext cx="809625" cy="809624"/>
              <a:chOff x="8164734" y="2129694"/>
              <a:chExt cx="809625" cy="809624"/>
            </a:xfrm>
          </p:grpSpPr>
          <p:sp>
            <p:nvSpPr>
              <p:cNvPr id="1005" name="Google Shape;1005;p13"/>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6" name="Google Shape;1006;p13"/>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07" name="Google Shape;1007;p13"/>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08" name="Google Shape;1008;p13"/>
          <p:cNvSpPr txBox="1">
            <a:spLocks noGrp="1"/>
          </p:cNvSpPr>
          <p:nvPr>
            <p:ph type="title"/>
          </p:nvPr>
        </p:nvSpPr>
        <p:spPr>
          <a:xfrm>
            <a:off x="1835438" y="2005613"/>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009" name="Google Shape;1009;p13"/>
          <p:cNvSpPr txBox="1">
            <a:spLocks noGrp="1"/>
          </p:cNvSpPr>
          <p:nvPr>
            <p:ph type="body" idx="1"/>
          </p:nvPr>
        </p:nvSpPr>
        <p:spPr>
          <a:xfrm>
            <a:off x="1835588" y="3284138"/>
            <a:ext cx="8752050" cy="4997250"/>
          </a:xfrm>
          <a:prstGeom prst="rect">
            <a:avLst/>
          </a:prstGeom>
        </p:spPr>
        <p:txBody>
          <a:bodyPr spcFirstLastPara="1" wrap="square" lIns="121900" tIns="121900" rIns="121900" bIns="121900" anchor="ctr" anchorCtr="0">
            <a:noAutofit/>
          </a:bodyPr>
          <a:lstStyle>
            <a:lvl1pPr marL="685800" lvl="0" indent="-523875" algn="ctr" rtl="0">
              <a:spcBef>
                <a:spcPts val="0"/>
              </a:spcBef>
              <a:spcAft>
                <a:spcPts val="0"/>
              </a:spcAft>
              <a:buSzPts val="1900"/>
              <a:buChar char="●"/>
              <a:defRPr/>
            </a:lvl1pPr>
            <a:lvl2pPr marL="1371600" lvl="1" indent="-523875" algn="ctr" rtl="0">
              <a:spcBef>
                <a:spcPts val="3150"/>
              </a:spcBef>
              <a:spcAft>
                <a:spcPts val="0"/>
              </a:spcAft>
              <a:buSzPts val="1900"/>
              <a:buChar char="○"/>
              <a:defRPr/>
            </a:lvl2pPr>
            <a:lvl3pPr marL="2057400" lvl="2" indent="-523875" algn="ctr" rtl="0">
              <a:spcBef>
                <a:spcPts val="3150"/>
              </a:spcBef>
              <a:spcAft>
                <a:spcPts val="0"/>
              </a:spcAft>
              <a:buSzPts val="1900"/>
              <a:buChar char="■"/>
              <a:defRPr/>
            </a:lvl3pPr>
            <a:lvl4pPr marL="2743200" lvl="3" indent="-523875" algn="ctr" rtl="0">
              <a:spcBef>
                <a:spcPts val="3150"/>
              </a:spcBef>
              <a:spcAft>
                <a:spcPts val="0"/>
              </a:spcAft>
              <a:buSzPts val="1900"/>
              <a:buChar char="●"/>
              <a:defRPr/>
            </a:lvl4pPr>
            <a:lvl5pPr marL="3429000" lvl="4" indent="-523875" algn="ctr" rtl="0">
              <a:spcBef>
                <a:spcPts val="3150"/>
              </a:spcBef>
              <a:spcAft>
                <a:spcPts val="0"/>
              </a:spcAft>
              <a:buSzPts val="1900"/>
              <a:buChar char="○"/>
              <a:defRPr/>
            </a:lvl5pPr>
            <a:lvl6pPr marL="4114800" lvl="5" indent="-523875" algn="ctr" rtl="0">
              <a:spcBef>
                <a:spcPts val="3150"/>
              </a:spcBef>
              <a:spcAft>
                <a:spcPts val="0"/>
              </a:spcAft>
              <a:buSzPts val="1900"/>
              <a:buChar char="■"/>
              <a:defRPr/>
            </a:lvl6pPr>
            <a:lvl7pPr marL="4800600" lvl="6" indent="-523875" algn="ctr" rtl="0">
              <a:spcBef>
                <a:spcPts val="3150"/>
              </a:spcBef>
              <a:spcAft>
                <a:spcPts val="0"/>
              </a:spcAft>
              <a:buSzPts val="1900"/>
              <a:buChar char="●"/>
              <a:defRPr/>
            </a:lvl7pPr>
            <a:lvl8pPr marL="5486400" lvl="7" indent="-523875" algn="ctr" rtl="0">
              <a:spcBef>
                <a:spcPts val="3150"/>
              </a:spcBef>
              <a:spcAft>
                <a:spcPts val="0"/>
              </a:spcAft>
              <a:buSzPts val="1900"/>
              <a:buChar char="○"/>
              <a:defRPr/>
            </a:lvl8pPr>
            <a:lvl9pPr marL="6172200" lvl="8" indent="-523875" algn="ctr" rtl="0">
              <a:spcBef>
                <a:spcPts val="3150"/>
              </a:spcBef>
              <a:spcAft>
                <a:spcPts val="3150"/>
              </a:spcAft>
              <a:buSzPts val="1900"/>
              <a:buChar char="■"/>
              <a:defRPr/>
            </a:lvl9pPr>
          </a:lstStyle>
          <a:p>
            <a:endParaRPr/>
          </a:p>
        </p:txBody>
      </p:sp>
      <p:sp>
        <p:nvSpPr>
          <p:cNvPr id="1010" name="Google Shape;1010;p13">
            <a:hlinkClick r:id="rId2" action="ppaction://hlinksldjump"/>
          </p:cNvPr>
          <p:cNvSpPr/>
          <p:nvPr/>
        </p:nvSpPr>
        <p:spPr>
          <a:xfrm>
            <a:off x="5743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1011" name="Google Shape;1011;p13"/>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1788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7 Title and text right 1">
  <p:cSld name="017 Title and text right 1">
    <p:spTree>
      <p:nvGrpSpPr>
        <p:cNvPr id="1" name="Shape 1012"/>
        <p:cNvGrpSpPr/>
        <p:nvPr/>
      </p:nvGrpSpPr>
      <p:grpSpPr>
        <a:xfrm>
          <a:off x="0" y="0"/>
          <a:ext cx="0" cy="0"/>
          <a:chOff x="0" y="0"/>
          <a:chExt cx="0" cy="0"/>
        </a:xfrm>
      </p:grpSpPr>
      <p:sp>
        <p:nvSpPr>
          <p:cNvPr id="1013" name="Google Shape;1013;p14"/>
          <p:cNvSpPr/>
          <p:nvPr/>
        </p:nvSpPr>
        <p:spPr>
          <a:xfrm>
            <a:off x="0" y="0"/>
            <a:ext cx="18288000" cy="10287000"/>
          </a:xfrm>
          <a:custGeom>
            <a:avLst/>
            <a:gdLst/>
            <a:ahLst/>
            <a:cxnLst/>
            <a:rect l="l" t="t" r="r" b="b"/>
            <a:pathLst>
              <a:path w="12192000" h="6858000" extrusionOk="0">
                <a:moveTo>
                  <a:pt x="3822249" y="5943611"/>
                </a:moveTo>
                <a:cubicBezTo>
                  <a:pt x="3899833" y="5944273"/>
                  <a:pt x="3977417" y="5964829"/>
                  <a:pt x="4047707" y="6004615"/>
                </a:cubicBezTo>
                <a:lnTo>
                  <a:pt x="5558713" y="6858000"/>
                </a:lnTo>
                <a:lnTo>
                  <a:pt x="2067133" y="6858000"/>
                </a:lnTo>
                <a:lnTo>
                  <a:pt x="3596795" y="6001964"/>
                </a:lnTo>
                <a:cubicBezTo>
                  <a:pt x="3667083" y="5962178"/>
                  <a:pt x="3744666" y="5942948"/>
                  <a:pt x="3822249" y="5943611"/>
                </a:cubicBezTo>
                <a:close/>
                <a:moveTo>
                  <a:pt x="11975649" y="5943610"/>
                </a:moveTo>
                <a:cubicBezTo>
                  <a:pt x="12014440" y="5943942"/>
                  <a:pt x="12053232" y="5949246"/>
                  <a:pt x="12091112" y="5959442"/>
                </a:cubicBezTo>
                <a:lnTo>
                  <a:pt x="12192000" y="6000876"/>
                </a:lnTo>
                <a:lnTo>
                  <a:pt x="12192000" y="6858000"/>
                </a:lnTo>
                <a:lnTo>
                  <a:pt x="10220532" y="6858000"/>
                </a:lnTo>
                <a:lnTo>
                  <a:pt x="11750193" y="6001964"/>
                </a:lnTo>
                <a:cubicBezTo>
                  <a:pt x="11820482" y="5962178"/>
                  <a:pt x="11898065" y="5942948"/>
                  <a:pt x="11975649" y="5943610"/>
                </a:cubicBezTo>
                <a:close/>
                <a:moveTo>
                  <a:pt x="10221226" y="0"/>
                </a:moveTo>
                <a:lnTo>
                  <a:pt x="12192000" y="0"/>
                </a:lnTo>
                <a:lnTo>
                  <a:pt x="12192000" y="807630"/>
                </a:lnTo>
                <a:lnTo>
                  <a:pt x="12099334" y="858871"/>
                </a:lnTo>
                <a:cubicBezTo>
                  <a:pt x="11956103" y="938442"/>
                  <a:pt x="11778391" y="935792"/>
                  <a:pt x="11637811" y="850914"/>
                </a:cubicBezTo>
                <a:close/>
                <a:moveTo>
                  <a:pt x="6521532" y="0"/>
                </a:moveTo>
                <a:lnTo>
                  <a:pt x="9057127" y="0"/>
                </a:lnTo>
                <a:lnTo>
                  <a:pt x="11441291" y="1346526"/>
                </a:lnTo>
                <a:cubicBezTo>
                  <a:pt x="11584537" y="1428761"/>
                  <a:pt x="11674729" y="1582618"/>
                  <a:pt x="11674729" y="1749740"/>
                </a:cubicBezTo>
                <a:lnTo>
                  <a:pt x="11674729" y="5166433"/>
                </a:lnTo>
                <a:cubicBezTo>
                  <a:pt x="11674729" y="5333553"/>
                  <a:pt x="11581885" y="5487410"/>
                  <a:pt x="11435985" y="5569645"/>
                </a:cubicBezTo>
                <a:lnTo>
                  <a:pt x="9106054" y="6858000"/>
                </a:lnTo>
                <a:lnTo>
                  <a:pt x="6590918" y="6858000"/>
                </a:lnTo>
                <a:lnTo>
                  <a:pt x="4446091" y="5569645"/>
                </a:lnTo>
                <a:cubicBezTo>
                  <a:pt x="4305496" y="5487410"/>
                  <a:pt x="4220609" y="5336207"/>
                  <a:pt x="4220609" y="5174390"/>
                </a:cubicBezTo>
                <a:lnTo>
                  <a:pt x="4220609" y="1558743"/>
                </a:lnTo>
                <a:cubicBezTo>
                  <a:pt x="4220609" y="1391623"/>
                  <a:pt x="4310799" y="1237766"/>
                  <a:pt x="4456702" y="1155530"/>
                </a:cubicBezTo>
                <a:close/>
                <a:moveTo>
                  <a:pt x="2067829" y="0"/>
                </a:moveTo>
                <a:lnTo>
                  <a:pt x="5499158" y="0"/>
                </a:lnTo>
                <a:lnTo>
                  <a:pt x="3945935" y="858869"/>
                </a:lnTo>
                <a:cubicBezTo>
                  <a:pt x="3802703" y="938441"/>
                  <a:pt x="3624992" y="935790"/>
                  <a:pt x="3484412" y="850913"/>
                </a:cubicBezTo>
                <a:close/>
                <a:moveTo>
                  <a:pt x="0" y="0"/>
                </a:moveTo>
                <a:lnTo>
                  <a:pt x="868279" y="0"/>
                </a:lnTo>
                <a:lnTo>
                  <a:pt x="3252061" y="1346311"/>
                </a:lnTo>
                <a:cubicBezTo>
                  <a:pt x="3395292" y="1428537"/>
                  <a:pt x="3485475" y="1582378"/>
                  <a:pt x="3485475" y="1749482"/>
                </a:cubicBezTo>
                <a:lnTo>
                  <a:pt x="3485475" y="5165807"/>
                </a:lnTo>
                <a:cubicBezTo>
                  <a:pt x="3485475" y="5332909"/>
                  <a:pt x="3392641" y="5486750"/>
                  <a:pt x="3246756" y="5568976"/>
                </a:cubicBezTo>
                <a:lnTo>
                  <a:pt x="915617" y="6858000"/>
                </a:lnTo>
                <a:lnTo>
                  <a:pt x="0" y="6858000"/>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14" name="Google Shape;1014;p14"/>
          <p:cNvSpPr/>
          <p:nvPr/>
        </p:nvSpPr>
        <p:spPr>
          <a:xfrm>
            <a:off x="6212051" y="1425150"/>
            <a:ext cx="11694150" cy="74367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1015" name="Google Shape;1015;p14"/>
          <p:cNvGrpSpPr/>
          <p:nvPr/>
        </p:nvGrpSpPr>
        <p:grpSpPr>
          <a:xfrm>
            <a:off x="238017" y="2498351"/>
            <a:ext cx="6856818" cy="5759466"/>
            <a:chOff x="2076453" y="1626619"/>
            <a:chExt cx="3249831" cy="2729734"/>
          </a:xfrm>
        </p:grpSpPr>
        <p:grpSp>
          <p:nvGrpSpPr>
            <p:cNvPr id="1016" name="Google Shape;1016;p14"/>
            <p:cNvGrpSpPr/>
            <p:nvPr/>
          </p:nvGrpSpPr>
          <p:grpSpPr>
            <a:xfrm>
              <a:off x="2076453" y="2309959"/>
              <a:ext cx="833410" cy="861198"/>
              <a:chOff x="2076453" y="2309959"/>
              <a:chExt cx="833410" cy="861198"/>
            </a:xfrm>
          </p:grpSpPr>
          <p:sp>
            <p:nvSpPr>
              <p:cNvPr id="1017" name="Google Shape;1017;p14"/>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18" name="Google Shape;1018;p14"/>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019" name="Google Shape;1019;p14"/>
            <p:cNvGrpSpPr/>
            <p:nvPr/>
          </p:nvGrpSpPr>
          <p:grpSpPr>
            <a:xfrm>
              <a:off x="2450412" y="1626619"/>
              <a:ext cx="1134652" cy="1350990"/>
              <a:chOff x="2450412" y="1626619"/>
              <a:chExt cx="1134652" cy="1350990"/>
            </a:xfrm>
          </p:grpSpPr>
          <p:sp>
            <p:nvSpPr>
              <p:cNvPr id="1020" name="Google Shape;1020;p14"/>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1" name="Google Shape;1021;p14"/>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22" name="Google Shape;1022;p14"/>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3" name="Google Shape;1023;p14"/>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4" name="Google Shape;1024;p14"/>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5" name="Google Shape;1025;p14"/>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6" name="Google Shape;1026;p14"/>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7" name="Google Shape;1027;p14"/>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28" name="Google Shape;1028;p14"/>
            <p:cNvGrpSpPr/>
            <p:nvPr/>
          </p:nvGrpSpPr>
          <p:grpSpPr>
            <a:xfrm>
              <a:off x="3468909" y="2291619"/>
              <a:ext cx="809625" cy="809625"/>
              <a:chOff x="3468909" y="2291619"/>
              <a:chExt cx="809625" cy="809625"/>
            </a:xfrm>
          </p:grpSpPr>
          <p:sp>
            <p:nvSpPr>
              <p:cNvPr id="1029" name="Google Shape;1029;p14"/>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0" name="Google Shape;1030;p14"/>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31" name="Google Shape;1031;p14"/>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2" name="Google Shape;1032;p14"/>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3" name="Google Shape;1033;p14"/>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4" name="Google Shape;1034;p14"/>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5" name="Google Shape;1035;p14"/>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6" name="Google Shape;1036;p14"/>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7" name="Google Shape;1037;p14"/>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8" name="Google Shape;1038;p14"/>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39" name="Google Shape;1039;p14"/>
            <p:cNvGrpSpPr/>
            <p:nvPr/>
          </p:nvGrpSpPr>
          <p:grpSpPr>
            <a:xfrm>
              <a:off x="4516659" y="2291619"/>
              <a:ext cx="809625" cy="809625"/>
              <a:chOff x="4516659" y="2291619"/>
              <a:chExt cx="809625" cy="809625"/>
            </a:xfrm>
          </p:grpSpPr>
          <p:sp>
            <p:nvSpPr>
              <p:cNvPr id="1040" name="Google Shape;1040;p14"/>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41" name="Google Shape;1041;p14"/>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42" name="Google Shape;1042;p14"/>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43" name="Google Shape;1043;p14"/>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44" name="Google Shape;1044;p14"/>
          <p:cNvSpPr txBox="1">
            <a:spLocks noGrp="1"/>
          </p:cNvSpPr>
          <p:nvPr>
            <p:ph type="title"/>
          </p:nvPr>
        </p:nvSpPr>
        <p:spPr>
          <a:xfrm>
            <a:off x="7758638" y="2005650"/>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045" name="Google Shape;1045;p14"/>
          <p:cNvSpPr txBox="1">
            <a:spLocks noGrp="1"/>
          </p:cNvSpPr>
          <p:nvPr>
            <p:ph type="body" idx="1"/>
          </p:nvPr>
        </p:nvSpPr>
        <p:spPr>
          <a:xfrm>
            <a:off x="7758788" y="3284175"/>
            <a:ext cx="8752050" cy="4997250"/>
          </a:xfrm>
          <a:prstGeom prst="rect">
            <a:avLst/>
          </a:prstGeom>
        </p:spPr>
        <p:txBody>
          <a:bodyPr spcFirstLastPara="1" wrap="square" lIns="121900" tIns="121900" rIns="121900" bIns="121900" anchor="ctr" anchorCtr="0">
            <a:noAutofit/>
          </a:bodyPr>
          <a:lstStyle>
            <a:lvl1pPr marL="685800" lvl="0" indent="-523875" algn="ctr" rtl="0">
              <a:spcBef>
                <a:spcPts val="0"/>
              </a:spcBef>
              <a:spcAft>
                <a:spcPts val="0"/>
              </a:spcAft>
              <a:buSzPts val="1900"/>
              <a:buChar char="●"/>
              <a:defRPr/>
            </a:lvl1pPr>
            <a:lvl2pPr marL="1371600" lvl="1" indent="-523875" algn="ctr" rtl="0">
              <a:spcBef>
                <a:spcPts val="3150"/>
              </a:spcBef>
              <a:spcAft>
                <a:spcPts val="0"/>
              </a:spcAft>
              <a:buSzPts val="1900"/>
              <a:buChar char="○"/>
              <a:defRPr/>
            </a:lvl2pPr>
            <a:lvl3pPr marL="2057400" lvl="2" indent="-523875" algn="ctr" rtl="0">
              <a:spcBef>
                <a:spcPts val="3150"/>
              </a:spcBef>
              <a:spcAft>
                <a:spcPts val="0"/>
              </a:spcAft>
              <a:buSzPts val="1900"/>
              <a:buChar char="■"/>
              <a:defRPr/>
            </a:lvl3pPr>
            <a:lvl4pPr marL="2743200" lvl="3" indent="-523875" algn="ctr" rtl="0">
              <a:spcBef>
                <a:spcPts val="3150"/>
              </a:spcBef>
              <a:spcAft>
                <a:spcPts val="0"/>
              </a:spcAft>
              <a:buSzPts val="1900"/>
              <a:buChar char="●"/>
              <a:defRPr/>
            </a:lvl4pPr>
            <a:lvl5pPr marL="3429000" lvl="4" indent="-523875" algn="ctr" rtl="0">
              <a:spcBef>
                <a:spcPts val="3150"/>
              </a:spcBef>
              <a:spcAft>
                <a:spcPts val="0"/>
              </a:spcAft>
              <a:buSzPts val="1900"/>
              <a:buChar char="○"/>
              <a:defRPr/>
            </a:lvl5pPr>
            <a:lvl6pPr marL="4114800" lvl="5" indent="-523875" algn="ctr" rtl="0">
              <a:spcBef>
                <a:spcPts val="3150"/>
              </a:spcBef>
              <a:spcAft>
                <a:spcPts val="0"/>
              </a:spcAft>
              <a:buSzPts val="1900"/>
              <a:buChar char="■"/>
              <a:defRPr/>
            </a:lvl6pPr>
            <a:lvl7pPr marL="4800600" lvl="6" indent="-523875" algn="ctr" rtl="0">
              <a:spcBef>
                <a:spcPts val="3150"/>
              </a:spcBef>
              <a:spcAft>
                <a:spcPts val="0"/>
              </a:spcAft>
              <a:buSzPts val="1900"/>
              <a:buChar char="●"/>
              <a:defRPr/>
            </a:lvl7pPr>
            <a:lvl8pPr marL="5486400" lvl="7" indent="-523875" algn="ctr" rtl="0">
              <a:spcBef>
                <a:spcPts val="3150"/>
              </a:spcBef>
              <a:spcAft>
                <a:spcPts val="0"/>
              </a:spcAft>
              <a:buSzPts val="1900"/>
              <a:buChar char="○"/>
              <a:defRPr/>
            </a:lvl8pPr>
            <a:lvl9pPr marL="6172200" lvl="8" indent="-523875" algn="ctr" rtl="0">
              <a:spcBef>
                <a:spcPts val="3150"/>
              </a:spcBef>
              <a:spcAft>
                <a:spcPts val="3150"/>
              </a:spcAft>
              <a:buSzPts val="1900"/>
              <a:buChar char="■"/>
              <a:defRPr/>
            </a:lvl9pPr>
          </a:lstStyle>
          <a:p>
            <a:endParaRPr/>
          </a:p>
        </p:txBody>
      </p:sp>
      <p:sp>
        <p:nvSpPr>
          <p:cNvPr id="1046" name="Google Shape;1046;p14">
            <a:hlinkClick r:id="rId2" action="ppaction://hlinksldjump"/>
          </p:cNvPr>
          <p:cNvSpPr/>
          <p:nvPr/>
        </p:nvSpPr>
        <p:spPr>
          <a:xfrm>
            <a:off x="170335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1047" name="Google Shape;1047;p14"/>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6708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1048"/>
        <p:cNvGrpSpPr/>
        <p:nvPr/>
      </p:nvGrpSpPr>
      <p:grpSpPr>
        <a:xfrm>
          <a:off x="0" y="0"/>
          <a:ext cx="0" cy="0"/>
          <a:chOff x="0" y="0"/>
          <a:chExt cx="0" cy="0"/>
        </a:xfrm>
      </p:grpSpPr>
      <p:grpSp>
        <p:nvGrpSpPr>
          <p:cNvPr id="1049" name="Google Shape;1049;p15"/>
          <p:cNvGrpSpPr/>
          <p:nvPr/>
        </p:nvGrpSpPr>
        <p:grpSpPr>
          <a:xfrm>
            <a:off x="0" y="0"/>
            <a:ext cx="18288000" cy="10287000"/>
            <a:chOff x="0" y="0"/>
            <a:chExt cx="12192000" cy="6858000"/>
          </a:xfrm>
        </p:grpSpPr>
        <p:sp>
          <p:nvSpPr>
            <p:cNvPr id="1050" name="Google Shape;1050;p15"/>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1" name="Google Shape;1051;p15"/>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2" name="Google Shape;1052;p15"/>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3" name="Google Shape;1053;p15"/>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4" name="Google Shape;1054;p15"/>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5" name="Google Shape;1055;p15"/>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6" name="Google Shape;1056;p15"/>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7" name="Google Shape;1057;p15"/>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8" name="Google Shape;1058;p15"/>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9" name="Google Shape;1059;p15"/>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0" name="Google Shape;1060;p15"/>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1" name="Google Shape;1061;p15"/>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2" name="Google Shape;1062;p15"/>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3" name="Google Shape;1063;p15"/>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4" name="Google Shape;1064;p15"/>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065" name="Google Shape;1065;p15"/>
          <p:cNvGrpSpPr/>
          <p:nvPr/>
        </p:nvGrpSpPr>
        <p:grpSpPr>
          <a:xfrm>
            <a:off x="-1766" y="0"/>
            <a:ext cx="18288000" cy="9245346"/>
            <a:chOff x="-1177" y="0"/>
            <a:chExt cx="12192000" cy="6163564"/>
          </a:xfrm>
        </p:grpSpPr>
        <p:sp>
          <p:nvSpPr>
            <p:cNvPr id="1066" name="Google Shape;1066;p15"/>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7" name="Google Shape;1067;p15"/>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8" name="Google Shape;1068;p15"/>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9" name="Google Shape;1069;p15"/>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0" name="Google Shape;1070;p15"/>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1" name="Google Shape;1071;p15"/>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2" name="Google Shape;1072;p15"/>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3" name="Google Shape;1073;p15"/>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4" name="Google Shape;1074;p15"/>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5" name="Google Shape;1075;p15"/>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6" name="Google Shape;1076;p15"/>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7" name="Google Shape;1077;p15"/>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8" name="Google Shape;1078;p15"/>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9" name="Google Shape;1079;p15"/>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0" name="Google Shape;1080;p15"/>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1" name="Google Shape;1081;p15"/>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82" name="Google Shape;1082;p15"/>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
        <p:nvSpPr>
          <p:cNvPr id="1083" name="Google Shape;1083;p15"/>
          <p:cNvSpPr/>
          <p:nvPr/>
        </p:nvSpPr>
        <p:spPr>
          <a:xfrm>
            <a:off x="705150" y="499050"/>
            <a:ext cx="16877700" cy="92889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1084" name="Google Shape;1084;p15"/>
          <p:cNvGrpSpPr/>
          <p:nvPr/>
        </p:nvGrpSpPr>
        <p:grpSpPr>
          <a:xfrm>
            <a:off x="134114" y="6506162"/>
            <a:ext cx="3467895" cy="2912900"/>
            <a:chOff x="2076453" y="1626619"/>
            <a:chExt cx="3249831" cy="2729734"/>
          </a:xfrm>
        </p:grpSpPr>
        <p:grpSp>
          <p:nvGrpSpPr>
            <p:cNvPr id="1085" name="Google Shape;1085;p15"/>
            <p:cNvGrpSpPr/>
            <p:nvPr/>
          </p:nvGrpSpPr>
          <p:grpSpPr>
            <a:xfrm>
              <a:off x="2076453" y="2309959"/>
              <a:ext cx="833410" cy="861198"/>
              <a:chOff x="2076453" y="2309959"/>
              <a:chExt cx="833410" cy="861198"/>
            </a:xfrm>
          </p:grpSpPr>
          <p:sp>
            <p:nvSpPr>
              <p:cNvPr id="1086" name="Google Shape;1086;p15"/>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7" name="Google Shape;1087;p15"/>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088" name="Google Shape;1088;p15"/>
            <p:cNvGrpSpPr/>
            <p:nvPr/>
          </p:nvGrpSpPr>
          <p:grpSpPr>
            <a:xfrm>
              <a:off x="2450412" y="1626619"/>
              <a:ext cx="1134652" cy="1350990"/>
              <a:chOff x="2450412" y="1626619"/>
              <a:chExt cx="1134652" cy="1350990"/>
            </a:xfrm>
          </p:grpSpPr>
          <p:sp>
            <p:nvSpPr>
              <p:cNvPr id="1089" name="Google Shape;1089;p15"/>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0" name="Google Shape;1090;p15"/>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91" name="Google Shape;1091;p15"/>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2" name="Google Shape;1092;p15"/>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3" name="Google Shape;1093;p15"/>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4" name="Google Shape;1094;p15"/>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5" name="Google Shape;1095;p15"/>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6" name="Google Shape;1096;p15"/>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97" name="Google Shape;1097;p15"/>
            <p:cNvGrpSpPr/>
            <p:nvPr/>
          </p:nvGrpSpPr>
          <p:grpSpPr>
            <a:xfrm>
              <a:off x="3468909" y="2291619"/>
              <a:ext cx="809625" cy="809625"/>
              <a:chOff x="3468909" y="2291619"/>
              <a:chExt cx="809625" cy="809625"/>
            </a:xfrm>
          </p:grpSpPr>
          <p:sp>
            <p:nvSpPr>
              <p:cNvPr id="1098" name="Google Shape;1098;p15"/>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9" name="Google Shape;1099;p15"/>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00" name="Google Shape;1100;p15"/>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1" name="Google Shape;1101;p15"/>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2" name="Google Shape;1102;p15"/>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3" name="Google Shape;1103;p15"/>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4" name="Google Shape;1104;p15"/>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5" name="Google Shape;1105;p15"/>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6" name="Google Shape;1106;p15"/>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7" name="Google Shape;1107;p15"/>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108" name="Google Shape;1108;p15"/>
            <p:cNvGrpSpPr/>
            <p:nvPr/>
          </p:nvGrpSpPr>
          <p:grpSpPr>
            <a:xfrm>
              <a:off x="4516659" y="2291619"/>
              <a:ext cx="809625" cy="809625"/>
              <a:chOff x="4516659" y="2291619"/>
              <a:chExt cx="809625" cy="809625"/>
            </a:xfrm>
          </p:grpSpPr>
          <p:sp>
            <p:nvSpPr>
              <p:cNvPr id="1109" name="Google Shape;1109;p15"/>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0" name="Google Shape;1110;p15"/>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11" name="Google Shape;1111;p15"/>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2" name="Google Shape;1112;p15"/>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113" name="Google Shape;1113;p15"/>
          <p:cNvGrpSpPr/>
          <p:nvPr/>
        </p:nvGrpSpPr>
        <p:grpSpPr>
          <a:xfrm flipH="1">
            <a:off x="14637635" y="772663"/>
            <a:ext cx="3163710" cy="2657396"/>
            <a:chOff x="2076453" y="1626619"/>
            <a:chExt cx="3249831" cy="2729734"/>
          </a:xfrm>
        </p:grpSpPr>
        <p:grpSp>
          <p:nvGrpSpPr>
            <p:cNvPr id="1114" name="Google Shape;1114;p15"/>
            <p:cNvGrpSpPr/>
            <p:nvPr/>
          </p:nvGrpSpPr>
          <p:grpSpPr>
            <a:xfrm>
              <a:off x="2076453" y="2309959"/>
              <a:ext cx="833410" cy="861198"/>
              <a:chOff x="2076453" y="2309959"/>
              <a:chExt cx="833410" cy="861198"/>
            </a:xfrm>
          </p:grpSpPr>
          <p:sp>
            <p:nvSpPr>
              <p:cNvPr id="1115" name="Google Shape;1115;p15"/>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6" name="Google Shape;1116;p15"/>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117" name="Google Shape;1117;p15"/>
            <p:cNvGrpSpPr/>
            <p:nvPr/>
          </p:nvGrpSpPr>
          <p:grpSpPr>
            <a:xfrm>
              <a:off x="2450412" y="1626619"/>
              <a:ext cx="1134652" cy="1350990"/>
              <a:chOff x="2450412" y="1626619"/>
              <a:chExt cx="1134652" cy="1350990"/>
            </a:xfrm>
          </p:grpSpPr>
          <p:sp>
            <p:nvSpPr>
              <p:cNvPr id="1118" name="Google Shape;1118;p15"/>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9" name="Google Shape;1119;p15"/>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20" name="Google Shape;1120;p15"/>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1" name="Google Shape;1121;p15"/>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2" name="Google Shape;1122;p15"/>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3" name="Google Shape;1123;p15"/>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4" name="Google Shape;1124;p15"/>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5" name="Google Shape;1125;p15"/>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126" name="Google Shape;1126;p15"/>
            <p:cNvGrpSpPr/>
            <p:nvPr/>
          </p:nvGrpSpPr>
          <p:grpSpPr>
            <a:xfrm>
              <a:off x="3468909" y="2291619"/>
              <a:ext cx="809625" cy="809625"/>
              <a:chOff x="3468909" y="2291619"/>
              <a:chExt cx="809625" cy="809625"/>
            </a:xfrm>
          </p:grpSpPr>
          <p:sp>
            <p:nvSpPr>
              <p:cNvPr id="1127" name="Google Shape;1127;p15"/>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8" name="Google Shape;1128;p15"/>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29" name="Google Shape;1129;p15"/>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0" name="Google Shape;1130;p15"/>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1" name="Google Shape;1131;p15"/>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2" name="Google Shape;1132;p15"/>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3" name="Google Shape;1133;p15"/>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4" name="Google Shape;1134;p15"/>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5" name="Google Shape;1135;p15"/>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6" name="Google Shape;1136;p15"/>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137" name="Google Shape;1137;p15"/>
            <p:cNvGrpSpPr/>
            <p:nvPr/>
          </p:nvGrpSpPr>
          <p:grpSpPr>
            <a:xfrm>
              <a:off x="4516659" y="2291619"/>
              <a:ext cx="809625" cy="809625"/>
              <a:chOff x="4516659" y="2291619"/>
              <a:chExt cx="809625" cy="809625"/>
            </a:xfrm>
          </p:grpSpPr>
          <p:sp>
            <p:nvSpPr>
              <p:cNvPr id="1138" name="Google Shape;1138;p15"/>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9" name="Google Shape;1139;p15"/>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40" name="Google Shape;1140;p15"/>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41" name="Google Shape;1141;p15"/>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42" name="Google Shape;1142;p15">
            <a:hlinkClick r:id="rId2" action="ppaction://hlinksldjump"/>
          </p:cNvPr>
          <p:cNvSpPr/>
          <p:nvPr/>
        </p:nvSpPr>
        <p:spPr>
          <a:xfrm>
            <a:off x="987197"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3" name="Google Shape;1143;p15">
            <a:hlinkClick r:id="rId3" action="ppaction://hlinksldjump"/>
          </p:cNvPr>
          <p:cNvSpPr/>
          <p:nvPr/>
        </p:nvSpPr>
        <p:spPr>
          <a:xfrm>
            <a:off x="4304555"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4" name="Google Shape;1144;p15">
            <a:hlinkClick r:id="rId4" action="ppaction://hlinksldjump"/>
          </p:cNvPr>
          <p:cNvSpPr/>
          <p:nvPr/>
        </p:nvSpPr>
        <p:spPr>
          <a:xfrm>
            <a:off x="7621914"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5" name="Google Shape;1145;p15">
            <a:hlinkClick r:id="rId5" action="ppaction://hlinksldjump"/>
          </p:cNvPr>
          <p:cNvSpPr/>
          <p:nvPr/>
        </p:nvSpPr>
        <p:spPr>
          <a:xfrm>
            <a:off x="10939274"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6" name="Google Shape;1146;p15">
            <a:hlinkClick r:id="rId6" action="ppaction://hlinksldjump"/>
          </p:cNvPr>
          <p:cNvSpPr/>
          <p:nvPr/>
        </p:nvSpPr>
        <p:spPr>
          <a:xfrm>
            <a:off x="2645876"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7" name="Google Shape;1147;p15">
            <a:hlinkClick r:id="rId7" action="ppaction://hlinksldjump"/>
          </p:cNvPr>
          <p:cNvSpPr/>
          <p:nvPr/>
        </p:nvSpPr>
        <p:spPr>
          <a:xfrm>
            <a:off x="5963235"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8" name="Google Shape;1148;p15">
            <a:hlinkClick r:id="rId7" action="ppaction://hlinksldjump"/>
          </p:cNvPr>
          <p:cNvSpPr/>
          <p:nvPr/>
        </p:nvSpPr>
        <p:spPr>
          <a:xfrm>
            <a:off x="9280593"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9" name="Google Shape;1149;p15">
            <a:hlinkClick r:id="rId8" action="ppaction://hlinksldjump"/>
          </p:cNvPr>
          <p:cNvSpPr/>
          <p:nvPr/>
        </p:nvSpPr>
        <p:spPr>
          <a:xfrm>
            <a:off x="12597953"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0" name="Google Shape;1150;p15">
            <a:hlinkClick r:id="rId9" action="ppaction://hlinksldjump"/>
          </p:cNvPr>
          <p:cNvSpPr/>
          <p:nvPr/>
        </p:nvSpPr>
        <p:spPr>
          <a:xfrm>
            <a:off x="4304555"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1" name="Google Shape;1151;p15">
            <a:hlinkClick r:id="rId10" action="ppaction://hlinksldjump"/>
          </p:cNvPr>
          <p:cNvSpPr/>
          <p:nvPr/>
        </p:nvSpPr>
        <p:spPr>
          <a:xfrm>
            <a:off x="7621914"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2" name="Google Shape;1152;p15">
            <a:hlinkClick r:id="rId10" action="ppaction://hlinksldjump"/>
          </p:cNvPr>
          <p:cNvSpPr/>
          <p:nvPr/>
        </p:nvSpPr>
        <p:spPr>
          <a:xfrm>
            <a:off x="10939274"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3" name="Google Shape;1153;p15">
            <a:hlinkClick r:id="rId11" action="ppaction://hlinksldjump"/>
          </p:cNvPr>
          <p:cNvSpPr/>
          <p:nvPr/>
        </p:nvSpPr>
        <p:spPr>
          <a:xfrm>
            <a:off x="14256632"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Tree>
    <p:extLst>
      <p:ext uri="{BB962C8B-B14F-4D97-AF65-F5344CB8AC3E}">
        <p14:creationId xmlns:p14="http://schemas.microsoft.com/office/powerpoint/2010/main" val="319761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050" cy="114525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1pPr>
            <a:lvl2pPr lvl="1">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2pPr>
            <a:lvl3pPr lvl="2">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3pPr>
            <a:lvl4pPr lvl="3">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4pPr>
            <a:lvl5pPr lvl="4">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5pPr>
            <a:lvl6pPr lvl="5">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6pPr>
            <a:lvl7pPr lvl="6">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7pPr>
            <a:lvl8pPr lvl="7">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8pPr>
            <a:lvl9pPr lvl="8">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623400" y="2304950"/>
            <a:ext cx="17041050" cy="68328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Baloo 2"/>
              <a:buChar char="●"/>
              <a:defRPr sz="1900">
                <a:solidFill>
                  <a:schemeClr val="dk2"/>
                </a:solidFill>
                <a:latin typeface="Baloo 2"/>
                <a:ea typeface="Baloo 2"/>
                <a:cs typeface="Baloo 2"/>
                <a:sym typeface="Baloo 2"/>
              </a:defRPr>
            </a:lvl1pPr>
            <a:lvl2pPr marL="914400" lvl="1"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2pPr>
            <a:lvl3pPr marL="1371600" lvl="2"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3pPr>
            <a:lvl4pPr marL="1828800" lvl="3"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4pPr>
            <a:lvl5pPr marL="2286000" lvl="4"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5pPr>
            <a:lvl6pPr marL="2743200" lvl="5"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6pPr>
            <a:lvl7pPr marL="3200400" lvl="6"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7pPr>
            <a:lvl8pPr marL="3657600" lvl="7"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8pPr>
            <a:lvl9pPr marL="4114800" lvl="8" indent="-349250">
              <a:lnSpc>
                <a:spcPct val="115000"/>
              </a:lnSpc>
              <a:spcBef>
                <a:spcPts val="2100"/>
              </a:spcBef>
              <a:spcAft>
                <a:spcPts val="2100"/>
              </a:spcAft>
              <a:buClr>
                <a:schemeClr val="dk2"/>
              </a:buClr>
              <a:buSzPts val="1900"/>
              <a:buFont typeface="Baloo 2"/>
              <a:buChar char="■"/>
              <a:defRPr sz="1900">
                <a:solidFill>
                  <a:schemeClr val="dk2"/>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16944915" y="9326433"/>
            <a:ext cx="1097550" cy="787050"/>
          </a:xfrm>
          <a:prstGeom prst="rect">
            <a:avLst/>
          </a:prstGeom>
          <a:noFill/>
          <a:ln>
            <a:noFill/>
          </a:ln>
        </p:spPr>
        <p:txBody>
          <a:bodyPr spcFirstLastPara="1" wrap="square" lIns="121900" tIns="121900" rIns="121900" bIns="121900" anchor="ctr" anchorCtr="0">
            <a:noAutofit/>
          </a:bodyPr>
          <a:lstStyle>
            <a:lvl1pPr lvl="0" algn="r">
              <a:buNone/>
              <a:defRPr sz="1950">
                <a:solidFill>
                  <a:schemeClr val="dk2"/>
                </a:solidFill>
              </a:defRPr>
            </a:lvl1pPr>
            <a:lvl2pPr lvl="1" algn="r">
              <a:buNone/>
              <a:defRPr sz="1950">
                <a:solidFill>
                  <a:schemeClr val="dk2"/>
                </a:solidFill>
              </a:defRPr>
            </a:lvl2pPr>
            <a:lvl3pPr lvl="2" algn="r">
              <a:buNone/>
              <a:defRPr sz="1950">
                <a:solidFill>
                  <a:schemeClr val="dk2"/>
                </a:solidFill>
              </a:defRPr>
            </a:lvl3pPr>
            <a:lvl4pPr lvl="3" algn="r">
              <a:buNone/>
              <a:defRPr sz="1950">
                <a:solidFill>
                  <a:schemeClr val="dk2"/>
                </a:solidFill>
              </a:defRPr>
            </a:lvl4pPr>
            <a:lvl5pPr lvl="4" algn="r">
              <a:buNone/>
              <a:defRPr sz="1950">
                <a:solidFill>
                  <a:schemeClr val="dk2"/>
                </a:solidFill>
              </a:defRPr>
            </a:lvl5pPr>
            <a:lvl6pPr lvl="5" algn="r">
              <a:buNone/>
              <a:defRPr sz="1950">
                <a:solidFill>
                  <a:schemeClr val="dk2"/>
                </a:solidFill>
              </a:defRPr>
            </a:lvl6pPr>
            <a:lvl7pPr lvl="6" algn="r">
              <a:buNone/>
              <a:defRPr sz="1950">
                <a:solidFill>
                  <a:schemeClr val="dk2"/>
                </a:solidFill>
              </a:defRPr>
            </a:lvl7pPr>
            <a:lvl8pPr lvl="7" algn="r">
              <a:buNone/>
              <a:defRPr sz="1950">
                <a:solidFill>
                  <a:schemeClr val="dk2"/>
                </a:solidFill>
              </a:defRPr>
            </a:lvl8pPr>
            <a:lvl9pPr lvl="8" algn="r">
              <a:buNone/>
              <a:defRPr sz="1950">
                <a:solidFill>
                  <a:schemeClr val="dk2"/>
                </a:solidFill>
              </a:defRPr>
            </a:lvl9pPr>
          </a:lstStyle>
          <a:p>
            <a:pPr>
              <a:buClr>
                <a:srgbClr val="000000"/>
              </a:buClr>
              <a:buFont typeface="Arial"/>
              <a:buNone/>
            </a:pPr>
            <a:fld id="{00000000-1234-1234-1234-123412341234}" type="slidenum">
              <a:rPr lang="en" kern="0">
                <a:solidFill>
                  <a:srgbClr val="000000"/>
                </a:solidFill>
                <a:cs typeface="Arial"/>
                <a:sym typeface="Arial"/>
              </a:rPr>
              <a:pPr>
                <a:buClr>
                  <a:srgbClr val="000000"/>
                </a:buClr>
                <a:buFont typeface="Arial"/>
                <a:buNone/>
              </a:pPr>
              <a:t>‹#›</a:t>
            </a:fld>
            <a:endParaRPr kern="0">
              <a:solidFill>
                <a:srgbClr val="000000"/>
              </a:solidFill>
              <a:cs typeface="Arial"/>
              <a:sym typeface="Arial"/>
            </a:endParaRPr>
          </a:p>
        </p:txBody>
      </p:sp>
      <p:sp>
        <p:nvSpPr>
          <p:cNvPr id="9" name="Google Shape;9;p1"/>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57388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3.png"/><Relationship Id="rId5" Type="http://schemas.openxmlformats.org/officeDocument/2006/relationships/image" Target="../media/image15.png"/><Relationship Id="rId15" Type="http://schemas.openxmlformats.org/officeDocument/2006/relationships/image" Target="../media/image26.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24.pn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8.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38.svg"/><Relationship Id="rId4" Type="http://schemas.openxmlformats.org/officeDocument/2006/relationships/image" Target="../media/image3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38.svg"/><Relationship Id="rId4" Type="http://schemas.openxmlformats.org/officeDocument/2006/relationships/image" Target="../media/image2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a:extLst>
              <a:ext uri="{FF2B5EF4-FFF2-40B4-BE49-F238E27FC236}">
                <a16:creationId xmlns:a16="http://schemas.microsoft.com/office/drawing/2014/main" xmlns="" id="{E41F1DE1-093B-2A4B-9C9D-B6217D9021A0}"/>
              </a:ext>
            </a:extLst>
          </p:cNvPr>
          <p:cNvGrpSpPr/>
          <p:nvPr/>
        </p:nvGrpSpPr>
        <p:grpSpPr>
          <a:xfrm>
            <a:off x="9410467" y="3982535"/>
            <a:ext cx="5928099" cy="3059091"/>
            <a:chOff x="0" y="0"/>
            <a:chExt cx="1664970" cy="1695450"/>
          </a:xfrm>
        </p:grpSpPr>
        <p:sp>
          <p:nvSpPr>
            <p:cNvPr id="46" name="Freeform 3">
              <a:extLst>
                <a:ext uri="{FF2B5EF4-FFF2-40B4-BE49-F238E27FC236}">
                  <a16:creationId xmlns:a16="http://schemas.microsoft.com/office/drawing/2014/main" xmlns="" id="{27E8E490-52A5-826F-0E27-8B390AFAAA01}"/>
                </a:ext>
              </a:extLst>
            </p:cNvPr>
            <p:cNvSpPr/>
            <p:nvPr/>
          </p:nvSpPr>
          <p:spPr>
            <a:xfrm>
              <a:off x="0" y="-3810"/>
              <a:ext cx="1668780" cy="1700530"/>
            </a:xfrm>
            <a:custGeom>
              <a:avLst/>
              <a:gdLst/>
              <a:ahLst/>
              <a:cxnLst/>
              <a:rect l="l" t="t" r="r" b="b"/>
              <a:pathLst>
                <a:path w="1668780" h="1700530">
                  <a:moveTo>
                    <a:pt x="1656080" y="38100"/>
                  </a:moveTo>
                  <a:cubicBezTo>
                    <a:pt x="1654810" y="34290"/>
                    <a:pt x="1654810" y="30480"/>
                    <a:pt x="1654810" y="25400"/>
                  </a:cubicBezTo>
                  <a:cubicBezTo>
                    <a:pt x="1654810" y="11430"/>
                    <a:pt x="1651000" y="6350"/>
                    <a:pt x="1637030" y="5080"/>
                  </a:cubicBezTo>
                  <a:cubicBezTo>
                    <a:pt x="1607820" y="3810"/>
                    <a:pt x="1577340" y="0"/>
                    <a:pt x="1548130" y="5080"/>
                  </a:cubicBezTo>
                  <a:cubicBezTo>
                    <a:pt x="1493520" y="12700"/>
                    <a:pt x="1440180" y="13970"/>
                    <a:pt x="1385570" y="13970"/>
                  </a:cubicBezTo>
                  <a:cubicBezTo>
                    <a:pt x="1303020" y="13970"/>
                    <a:pt x="1221740" y="10160"/>
                    <a:pt x="1139190" y="8890"/>
                  </a:cubicBezTo>
                  <a:cubicBezTo>
                    <a:pt x="1098550" y="7620"/>
                    <a:pt x="1059180" y="7620"/>
                    <a:pt x="1018540" y="8890"/>
                  </a:cubicBezTo>
                  <a:cubicBezTo>
                    <a:pt x="974090" y="8890"/>
                    <a:pt x="930910" y="11430"/>
                    <a:pt x="886460" y="12700"/>
                  </a:cubicBezTo>
                  <a:cubicBezTo>
                    <a:pt x="853440" y="13970"/>
                    <a:pt x="821690" y="12700"/>
                    <a:pt x="788670" y="16510"/>
                  </a:cubicBezTo>
                  <a:cubicBezTo>
                    <a:pt x="755650" y="20320"/>
                    <a:pt x="612140" y="20320"/>
                    <a:pt x="579120" y="19050"/>
                  </a:cubicBezTo>
                  <a:cubicBezTo>
                    <a:pt x="558800" y="17780"/>
                    <a:pt x="492760" y="21590"/>
                    <a:pt x="472440" y="21590"/>
                  </a:cubicBezTo>
                  <a:cubicBezTo>
                    <a:pt x="445770" y="21590"/>
                    <a:pt x="417830" y="22860"/>
                    <a:pt x="391160" y="21590"/>
                  </a:cubicBezTo>
                  <a:cubicBezTo>
                    <a:pt x="359410" y="20320"/>
                    <a:pt x="327660" y="19050"/>
                    <a:pt x="295910" y="25400"/>
                  </a:cubicBezTo>
                  <a:cubicBezTo>
                    <a:pt x="264160" y="31750"/>
                    <a:pt x="232410" y="31750"/>
                    <a:pt x="200660" y="29210"/>
                  </a:cubicBezTo>
                  <a:cubicBezTo>
                    <a:pt x="167640" y="26670"/>
                    <a:pt x="135890" y="25400"/>
                    <a:pt x="102870" y="24130"/>
                  </a:cubicBezTo>
                  <a:cubicBezTo>
                    <a:pt x="82550" y="21590"/>
                    <a:pt x="60960" y="20320"/>
                    <a:pt x="39370" y="20320"/>
                  </a:cubicBezTo>
                  <a:cubicBezTo>
                    <a:pt x="26670" y="19050"/>
                    <a:pt x="13970" y="17780"/>
                    <a:pt x="0" y="16510"/>
                  </a:cubicBezTo>
                  <a:cubicBezTo>
                    <a:pt x="0" y="24130"/>
                    <a:pt x="0" y="29210"/>
                    <a:pt x="0" y="33020"/>
                  </a:cubicBezTo>
                  <a:cubicBezTo>
                    <a:pt x="7620" y="93980"/>
                    <a:pt x="3810" y="171450"/>
                    <a:pt x="2540" y="232410"/>
                  </a:cubicBezTo>
                  <a:cubicBezTo>
                    <a:pt x="1270" y="275590"/>
                    <a:pt x="2540" y="317500"/>
                    <a:pt x="2540" y="360680"/>
                  </a:cubicBezTo>
                  <a:cubicBezTo>
                    <a:pt x="3810" y="400050"/>
                    <a:pt x="5080" y="439420"/>
                    <a:pt x="6350" y="478790"/>
                  </a:cubicBezTo>
                  <a:cubicBezTo>
                    <a:pt x="7620" y="516890"/>
                    <a:pt x="6350" y="554990"/>
                    <a:pt x="7620" y="593090"/>
                  </a:cubicBezTo>
                  <a:cubicBezTo>
                    <a:pt x="8890" y="651510"/>
                    <a:pt x="10160" y="709930"/>
                    <a:pt x="11430" y="768350"/>
                  </a:cubicBezTo>
                  <a:cubicBezTo>
                    <a:pt x="11430" y="789940"/>
                    <a:pt x="11430" y="1625600"/>
                    <a:pt x="11430" y="1647190"/>
                  </a:cubicBezTo>
                  <a:cubicBezTo>
                    <a:pt x="11430" y="1664970"/>
                    <a:pt x="15240" y="1668780"/>
                    <a:pt x="31750" y="1672590"/>
                  </a:cubicBezTo>
                  <a:cubicBezTo>
                    <a:pt x="43180" y="1675130"/>
                    <a:pt x="54610" y="1677670"/>
                    <a:pt x="66040" y="1678940"/>
                  </a:cubicBezTo>
                  <a:cubicBezTo>
                    <a:pt x="118110" y="1680210"/>
                    <a:pt x="170180" y="1681480"/>
                    <a:pt x="222250" y="1681480"/>
                  </a:cubicBezTo>
                  <a:cubicBezTo>
                    <a:pt x="233680" y="1681480"/>
                    <a:pt x="245110" y="1681480"/>
                    <a:pt x="256540" y="1681480"/>
                  </a:cubicBezTo>
                  <a:cubicBezTo>
                    <a:pt x="293370" y="1682750"/>
                    <a:pt x="328930" y="1686560"/>
                    <a:pt x="365760" y="1684020"/>
                  </a:cubicBezTo>
                  <a:cubicBezTo>
                    <a:pt x="405130" y="1681480"/>
                    <a:pt x="445770" y="1682750"/>
                    <a:pt x="485140" y="1684020"/>
                  </a:cubicBezTo>
                  <a:cubicBezTo>
                    <a:pt x="532130" y="1685290"/>
                    <a:pt x="736600" y="1685290"/>
                    <a:pt x="783590" y="1685290"/>
                  </a:cubicBezTo>
                  <a:cubicBezTo>
                    <a:pt x="822960" y="1686560"/>
                    <a:pt x="862330" y="1685290"/>
                    <a:pt x="901700" y="1686560"/>
                  </a:cubicBezTo>
                  <a:cubicBezTo>
                    <a:pt x="930910" y="1686560"/>
                    <a:pt x="960120" y="1689100"/>
                    <a:pt x="989330" y="1687830"/>
                  </a:cubicBezTo>
                  <a:cubicBezTo>
                    <a:pt x="1050290" y="1687830"/>
                    <a:pt x="1111250" y="1685290"/>
                    <a:pt x="1172210" y="1686560"/>
                  </a:cubicBezTo>
                  <a:cubicBezTo>
                    <a:pt x="1264920" y="1687830"/>
                    <a:pt x="1357630" y="1691640"/>
                    <a:pt x="1450340" y="1694180"/>
                  </a:cubicBezTo>
                  <a:cubicBezTo>
                    <a:pt x="1480820" y="1695450"/>
                    <a:pt x="1511300" y="1694180"/>
                    <a:pt x="1541780" y="1692910"/>
                  </a:cubicBezTo>
                  <a:cubicBezTo>
                    <a:pt x="1568450" y="1691640"/>
                    <a:pt x="1595120" y="1691640"/>
                    <a:pt x="1620520" y="1697990"/>
                  </a:cubicBezTo>
                  <a:cubicBezTo>
                    <a:pt x="1633220" y="1700530"/>
                    <a:pt x="1642110" y="1694180"/>
                    <a:pt x="1643380" y="1680210"/>
                  </a:cubicBezTo>
                  <a:cubicBezTo>
                    <a:pt x="1644650" y="1664970"/>
                    <a:pt x="1645920" y="1649730"/>
                    <a:pt x="1645920" y="1633220"/>
                  </a:cubicBezTo>
                  <a:cubicBezTo>
                    <a:pt x="1648460" y="1590040"/>
                    <a:pt x="1651000" y="732790"/>
                    <a:pt x="1653540" y="689610"/>
                  </a:cubicBezTo>
                  <a:cubicBezTo>
                    <a:pt x="1654810" y="673100"/>
                    <a:pt x="1654810" y="656590"/>
                    <a:pt x="1654810" y="641350"/>
                  </a:cubicBezTo>
                  <a:cubicBezTo>
                    <a:pt x="1656080" y="598170"/>
                    <a:pt x="1657350" y="554990"/>
                    <a:pt x="1658620" y="510540"/>
                  </a:cubicBezTo>
                  <a:cubicBezTo>
                    <a:pt x="1659890" y="459740"/>
                    <a:pt x="1659890" y="410210"/>
                    <a:pt x="1659890" y="359410"/>
                  </a:cubicBezTo>
                  <a:cubicBezTo>
                    <a:pt x="1659890" y="342900"/>
                    <a:pt x="1661160" y="326390"/>
                    <a:pt x="1661160" y="311150"/>
                  </a:cubicBezTo>
                  <a:cubicBezTo>
                    <a:pt x="1661160" y="269240"/>
                    <a:pt x="1659890" y="228600"/>
                    <a:pt x="1661160" y="186690"/>
                  </a:cubicBezTo>
                  <a:cubicBezTo>
                    <a:pt x="1664970" y="143510"/>
                    <a:pt x="1668780" y="82550"/>
                    <a:pt x="1656080" y="38100"/>
                  </a:cubicBezTo>
                  <a:close/>
                </a:path>
              </a:pathLst>
            </a:custGeom>
            <a:solidFill>
              <a:srgbClr val="FFFFFF"/>
            </a:solidFill>
          </p:spPr>
        </p:sp>
      </p:grpSp>
      <p:grpSp>
        <p:nvGrpSpPr>
          <p:cNvPr id="2" name="Group 2"/>
          <p:cNvGrpSpPr/>
          <p:nvPr/>
        </p:nvGrpSpPr>
        <p:grpSpPr>
          <a:xfrm>
            <a:off x="2530100" y="3989409"/>
            <a:ext cx="5928099" cy="3059091"/>
            <a:chOff x="0" y="0"/>
            <a:chExt cx="1664970" cy="1695450"/>
          </a:xfrm>
        </p:grpSpPr>
        <p:sp>
          <p:nvSpPr>
            <p:cNvPr id="3" name="Freeform 3"/>
            <p:cNvSpPr/>
            <p:nvPr/>
          </p:nvSpPr>
          <p:spPr>
            <a:xfrm>
              <a:off x="0" y="-3810"/>
              <a:ext cx="1668780" cy="1700530"/>
            </a:xfrm>
            <a:custGeom>
              <a:avLst/>
              <a:gdLst/>
              <a:ahLst/>
              <a:cxnLst/>
              <a:rect l="l" t="t" r="r" b="b"/>
              <a:pathLst>
                <a:path w="1668780" h="1700530">
                  <a:moveTo>
                    <a:pt x="1656080" y="38100"/>
                  </a:moveTo>
                  <a:cubicBezTo>
                    <a:pt x="1654810" y="34290"/>
                    <a:pt x="1654810" y="30480"/>
                    <a:pt x="1654810" y="25400"/>
                  </a:cubicBezTo>
                  <a:cubicBezTo>
                    <a:pt x="1654810" y="11430"/>
                    <a:pt x="1651000" y="6350"/>
                    <a:pt x="1637030" y="5080"/>
                  </a:cubicBezTo>
                  <a:cubicBezTo>
                    <a:pt x="1607820" y="3810"/>
                    <a:pt x="1577340" y="0"/>
                    <a:pt x="1548130" y="5080"/>
                  </a:cubicBezTo>
                  <a:cubicBezTo>
                    <a:pt x="1493520" y="12700"/>
                    <a:pt x="1440180" y="13970"/>
                    <a:pt x="1385570" y="13970"/>
                  </a:cubicBezTo>
                  <a:cubicBezTo>
                    <a:pt x="1303020" y="13970"/>
                    <a:pt x="1221740" y="10160"/>
                    <a:pt x="1139190" y="8890"/>
                  </a:cubicBezTo>
                  <a:cubicBezTo>
                    <a:pt x="1098550" y="7620"/>
                    <a:pt x="1059180" y="7620"/>
                    <a:pt x="1018540" y="8890"/>
                  </a:cubicBezTo>
                  <a:cubicBezTo>
                    <a:pt x="974090" y="8890"/>
                    <a:pt x="930910" y="11430"/>
                    <a:pt x="886460" y="12700"/>
                  </a:cubicBezTo>
                  <a:cubicBezTo>
                    <a:pt x="853440" y="13970"/>
                    <a:pt x="821690" y="12700"/>
                    <a:pt x="788670" y="16510"/>
                  </a:cubicBezTo>
                  <a:cubicBezTo>
                    <a:pt x="755650" y="20320"/>
                    <a:pt x="612140" y="20320"/>
                    <a:pt x="579120" y="19050"/>
                  </a:cubicBezTo>
                  <a:cubicBezTo>
                    <a:pt x="558800" y="17780"/>
                    <a:pt x="492760" y="21590"/>
                    <a:pt x="472440" y="21590"/>
                  </a:cubicBezTo>
                  <a:cubicBezTo>
                    <a:pt x="445770" y="21590"/>
                    <a:pt x="417830" y="22860"/>
                    <a:pt x="391160" y="21590"/>
                  </a:cubicBezTo>
                  <a:cubicBezTo>
                    <a:pt x="359410" y="20320"/>
                    <a:pt x="327660" y="19050"/>
                    <a:pt x="295910" y="25400"/>
                  </a:cubicBezTo>
                  <a:cubicBezTo>
                    <a:pt x="264160" y="31750"/>
                    <a:pt x="232410" y="31750"/>
                    <a:pt x="200660" y="29210"/>
                  </a:cubicBezTo>
                  <a:cubicBezTo>
                    <a:pt x="167640" y="26670"/>
                    <a:pt x="135890" y="25400"/>
                    <a:pt x="102870" y="24130"/>
                  </a:cubicBezTo>
                  <a:cubicBezTo>
                    <a:pt x="82550" y="21590"/>
                    <a:pt x="60960" y="20320"/>
                    <a:pt x="39370" y="20320"/>
                  </a:cubicBezTo>
                  <a:cubicBezTo>
                    <a:pt x="26670" y="19050"/>
                    <a:pt x="13970" y="17780"/>
                    <a:pt x="0" y="16510"/>
                  </a:cubicBezTo>
                  <a:cubicBezTo>
                    <a:pt x="0" y="24130"/>
                    <a:pt x="0" y="29210"/>
                    <a:pt x="0" y="33020"/>
                  </a:cubicBezTo>
                  <a:cubicBezTo>
                    <a:pt x="7620" y="93980"/>
                    <a:pt x="3810" y="171450"/>
                    <a:pt x="2540" y="232410"/>
                  </a:cubicBezTo>
                  <a:cubicBezTo>
                    <a:pt x="1270" y="275590"/>
                    <a:pt x="2540" y="317500"/>
                    <a:pt x="2540" y="360680"/>
                  </a:cubicBezTo>
                  <a:cubicBezTo>
                    <a:pt x="3810" y="400050"/>
                    <a:pt x="5080" y="439420"/>
                    <a:pt x="6350" y="478790"/>
                  </a:cubicBezTo>
                  <a:cubicBezTo>
                    <a:pt x="7620" y="516890"/>
                    <a:pt x="6350" y="554990"/>
                    <a:pt x="7620" y="593090"/>
                  </a:cubicBezTo>
                  <a:cubicBezTo>
                    <a:pt x="8890" y="651510"/>
                    <a:pt x="10160" y="709930"/>
                    <a:pt x="11430" y="768350"/>
                  </a:cubicBezTo>
                  <a:cubicBezTo>
                    <a:pt x="11430" y="789940"/>
                    <a:pt x="11430" y="1625600"/>
                    <a:pt x="11430" y="1647190"/>
                  </a:cubicBezTo>
                  <a:cubicBezTo>
                    <a:pt x="11430" y="1664970"/>
                    <a:pt x="15240" y="1668780"/>
                    <a:pt x="31750" y="1672590"/>
                  </a:cubicBezTo>
                  <a:cubicBezTo>
                    <a:pt x="43180" y="1675130"/>
                    <a:pt x="54610" y="1677670"/>
                    <a:pt x="66040" y="1678940"/>
                  </a:cubicBezTo>
                  <a:cubicBezTo>
                    <a:pt x="118110" y="1680210"/>
                    <a:pt x="170180" y="1681480"/>
                    <a:pt x="222250" y="1681480"/>
                  </a:cubicBezTo>
                  <a:cubicBezTo>
                    <a:pt x="233680" y="1681480"/>
                    <a:pt x="245110" y="1681480"/>
                    <a:pt x="256540" y="1681480"/>
                  </a:cubicBezTo>
                  <a:cubicBezTo>
                    <a:pt x="293370" y="1682750"/>
                    <a:pt x="328930" y="1686560"/>
                    <a:pt x="365760" y="1684020"/>
                  </a:cubicBezTo>
                  <a:cubicBezTo>
                    <a:pt x="405130" y="1681480"/>
                    <a:pt x="445770" y="1682750"/>
                    <a:pt x="485140" y="1684020"/>
                  </a:cubicBezTo>
                  <a:cubicBezTo>
                    <a:pt x="532130" y="1685290"/>
                    <a:pt x="736600" y="1685290"/>
                    <a:pt x="783590" y="1685290"/>
                  </a:cubicBezTo>
                  <a:cubicBezTo>
                    <a:pt x="822960" y="1686560"/>
                    <a:pt x="862330" y="1685290"/>
                    <a:pt x="901700" y="1686560"/>
                  </a:cubicBezTo>
                  <a:cubicBezTo>
                    <a:pt x="930910" y="1686560"/>
                    <a:pt x="960120" y="1689100"/>
                    <a:pt x="989330" y="1687830"/>
                  </a:cubicBezTo>
                  <a:cubicBezTo>
                    <a:pt x="1050290" y="1687830"/>
                    <a:pt x="1111250" y="1685290"/>
                    <a:pt x="1172210" y="1686560"/>
                  </a:cubicBezTo>
                  <a:cubicBezTo>
                    <a:pt x="1264920" y="1687830"/>
                    <a:pt x="1357630" y="1691640"/>
                    <a:pt x="1450340" y="1694180"/>
                  </a:cubicBezTo>
                  <a:cubicBezTo>
                    <a:pt x="1480820" y="1695450"/>
                    <a:pt x="1511300" y="1694180"/>
                    <a:pt x="1541780" y="1692910"/>
                  </a:cubicBezTo>
                  <a:cubicBezTo>
                    <a:pt x="1568450" y="1691640"/>
                    <a:pt x="1595120" y="1691640"/>
                    <a:pt x="1620520" y="1697990"/>
                  </a:cubicBezTo>
                  <a:cubicBezTo>
                    <a:pt x="1633220" y="1700530"/>
                    <a:pt x="1642110" y="1694180"/>
                    <a:pt x="1643380" y="1680210"/>
                  </a:cubicBezTo>
                  <a:cubicBezTo>
                    <a:pt x="1644650" y="1664970"/>
                    <a:pt x="1645920" y="1649730"/>
                    <a:pt x="1645920" y="1633220"/>
                  </a:cubicBezTo>
                  <a:cubicBezTo>
                    <a:pt x="1648460" y="1590040"/>
                    <a:pt x="1651000" y="732790"/>
                    <a:pt x="1653540" y="689610"/>
                  </a:cubicBezTo>
                  <a:cubicBezTo>
                    <a:pt x="1654810" y="673100"/>
                    <a:pt x="1654810" y="656590"/>
                    <a:pt x="1654810" y="641350"/>
                  </a:cubicBezTo>
                  <a:cubicBezTo>
                    <a:pt x="1656080" y="598170"/>
                    <a:pt x="1657350" y="554990"/>
                    <a:pt x="1658620" y="510540"/>
                  </a:cubicBezTo>
                  <a:cubicBezTo>
                    <a:pt x="1659890" y="459740"/>
                    <a:pt x="1659890" y="410210"/>
                    <a:pt x="1659890" y="359410"/>
                  </a:cubicBezTo>
                  <a:cubicBezTo>
                    <a:pt x="1659890" y="342900"/>
                    <a:pt x="1661160" y="326390"/>
                    <a:pt x="1661160" y="311150"/>
                  </a:cubicBezTo>
                  <a:cubicBezTo>
                    <a:pt x="1661160" y="269240"/>
                    <a:pt x="1659890" y="228600"/>
                    <a:pt x="1661160" y="186690"/>
                  </a:cubicBezTo>
                  <a:cubicBezTo>
                    <a:pt x="1664970" y="143510"/>
                    <a:pt x="1668780" y="82550"/>
                    <a:pt x="1656080" y="38100"/>
                  </a:cubicBezTo>
                  <a:close/>
                </a:path>
              </a:pathLst>
            </a:custGeom>
            <a:solidFill>
              <a:srgbClr val="FFFFFF"/>
            </a:solidFill>
          </p:spPr>
        </p:sp>
      </p:grpSp>
      <p:sp>
        <p:nvSpPr>
          <p:cNvPr id="13" name="Freeform 13"/>
          <p:cNvSpPr/>
          <p:nvPr/>
        </p:nvSpPr>
        <p:spPr>
          <a:xfrm>
            <a:off x="0" y="5988166"/>
            <a:ext cx="5514773" cy="4298834"/>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3">
              <a:extLst>
                <a:ext uri="{96DAC541-7B7A-43D3-8B79-37D633B846F1}">
                  <asvg:svgBlip xmlns:asvg="http://schemas.microsoft.com/office/drawing/2016/SVG/main" xmlns="" r:embed="rId4"/>
                </a:ext>
              </a:extLst>
            </a:blip>
            <a:stretch>
              <a:fillRect l="-82610" t="-6852" b="-35462"/>
            </a:stretch>
          </a:blipFill>
        </p:spPr>
      </p:sp>
      <p:sp>
        <p:nvSpPr>
          <p:cNvPr id="14" name="Freeform 14"/>
          <p:cNvSpPr/>
          <p:nvPr/>
        </p:nvSpPr>
        <p:spPr>
          <a:xfrm flipH="1">
            <a:off x="12773227" y="5988166"/>
            <a:ext cx="5514773" cy="4298834"/>
          </a:xfrm>
          <a:custGeom>
            <a:avLst/>
            <a:gdLst/>
            <a:ahLst/>
            <a:cxnLst/>
            <a:rect l="l" t="t" r="r" b="b"/>
            <a:pathLst>
              <a:path w="5514773" h="4298834">
                <a:moveTo>
                  <a:pt x="5514773" y="0"/>
                </a:moveTo>
                <a:lnTo>
                  <a:pt x="0" y="0"/>
                </a:lnTo>
                <a:lnTo>
                  <a:pt x="0" y="4298834"/>
                </a:lnTo>
                <a:lnTo>
                  <a:pt x="5514773" y="4298834"/>
                </a:lnTo>
                <a:lnTo>
                  <a:pt x="5514773" y="0"/>
                </a:lnTo>
                <a:close/>
              </a:path>
            </a:pathLst>
          </a:custGeom>
          <a:blipFill>
            <a:blip r:embed="rId3">
              <a:extLst>
                <a:ext uri="{96DAC541-7B7A-43D3-8B79-37D633B846F1}">
                  <asvg:svgBlip xmlns:asvg="http://schemas.microsoft.com/office/drawing/2016/SVG/main" xmlns="" r:embed="rId4"/>
                </a:ext>
              </a:extLst>
            </a:blip>
            <a:stretch>
              <a:fillRect l="-82610" t="-6852" b="-35462"/>
            </a:stretch>
          </a:blipFill>
        </p:spPr>
      </p:sp>
      <p:sp>
        <p:nvSpPr>
          <p:cNvPr id="42" name="TextBox 42"/>
          <p:cNvSpPr txBox="1"/>
          <p:nvPr/>
        </p:nvSpPr>
        <p:spPr>
          <a:xfrm>
            <a:off x="2962998" y="2958177"/>
            <a:ext cx="12389133" cy="500137"/>
          </a:xfrm>
          <a:prstGeom prst="rect">
            <a:avLst/>
          </a:prstGeom>
        </p:spPr>
        <p:txBody>
          <a:bodyPr lIns="0" tIns="0" rIns="0" bIns="0" rtlCol="0" anchor="t">
            <a:spAutoFit/>
          </a:bodyPr>
          <a:lstStyle/>
          <a:p>
            <a:pPr marL="0" lvl="0" indent="0" algn="ctr">
              <a:lnSpc>
                <a:spcPts val="3919"/>
              </a:lnSpc>
            </a:pPr>
            <a:r>
              <a:rPr lang="en-US" sz="4400" u="none" spc="139" dirty="0" err="1">
                <a:solidFill>
                  <a:srgbClr val="007D7B"/>
                </a:solidFill>
                <a:latin typeface="#9Slide07 SVNAppleberry" panose="02040603050506020204" pitchFamily="18" charset="0"/>
              </a:rPr>
              <a:t>Hãy</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nhắc</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nhanh</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kiến</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thức</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đã</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họ</a:t>
            </a:r>
            <a:r>
              <a:rPr lang="en-US" sz="4400" spc="139" dirty="0" err="1">
                <a:solidFill>
                  <a:srgbClr val="007D7B"/>
                </a:solidFill>
                <a:latin typeface="#9Slide07 SVNAppleberry" panose="02040603050506020204" pitchFamily="18" charset="0"/>
              </a:rPr>
              <a:t>c</a:t>
            </a:r>
            <a:r>
              <a:rPr lang="en-US" sz="4400" spc="139" dirty="0">
                <a:solidFill>
                  <a:srgbClr val="007D7B"/>
                </a:solidFill>
                <a:latin typeface="#9Slide07 SVNAppleberry" panose="02040603050506020204" pitchFamily="18" charset="0"/>
              </a:rPr>
              <a:t> </a:t>
            </a:r>
            <a:r>
              <a:rPr lang="en-US" sz="4400" spc="139" dirty="0" err="1">
                <a:solidFill>
                  <a:srgbClr val="007D7B"/>
                </a:solidFill>
                <a:latin typeface="#9Slide07 SVNAppleberry" panose="02040603050506020204" pitchFamily="18" charset="0"/>
              </a:rPr>
              <a:t>về</a:t>
            </a:r>
            <a:endParaRPr lang="en-US" sz="4400" u="none" spc="139" dirty="0">
              <a:solidFill>
                <a:srgbClr val="007D7B"/>
              </a:solidFill>
              <a:latin typeface="#9Slide07 SVNAppleberry" panose="02040603050506020204" pitchFamily="18" charset="0"/>
            </a:endParaRPr>
          </a:p>
        </p:txBody>
      </p:sp>
      <p:sp>
        <p:nvSpPr>
          <p:cNvPr id="43" name="Freeform 43"/>
          <p:cNvSpPr/>
          <p:nvPr/>
        </p:nvSpPr>
        <p:spPr>
          <a:xfrm rot="1484825">
            <a:off x="15604453" y="1208469"/>
            <a:ext cx="2246326" cy="1308485"/>
          </a:xfrm>
          <a:custGeom>
            <a:avLst/>
            <a:gdLst/>
            <a:ahLst/>
            <a:cxnLst/>
            <a:rect l="l" t="t" r="r" b="b"/>
            <a:pathLst>
              <a:path w="2246326" h="1308485">
                <a:moveTo>
                  <a:pt x="0" y="0"/>
                </a:moveTo>
                <a:lnTo>
                  <a:pt x="2246326" y="0"/>
                </a:lnTo>
                <a:lnTo>
                  <a:pt x="2246326" y="1308485"/>
                </a:lnTo>
                <a:lnTo>
                  <a:pt x="0" y="13084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4" name="Freeform 44"/>
          <p:cNvSpPr/>
          <p:nvPr/>
        </p:nvSpPr>
        <p:spPr>
          <a:xfrm rot="-1496610" flipH="1">
            <a:off x="437469" y="1209117"/>
            <a:ext cx="2244099" cy="1307188"/>
          </a:xfrm>
          <a:custGeom>
            <a:avLst/>
            <a:gdLst/>
            <a:ahLst/>
            <a:cxnLst/>
            <a:rect l="l" t="t" r="r" b="b"/>
            <a:pathLst>
              <a:path w="2244099" h="1307188">
                <a:moveTo>
                  <a:pt x="2244099" y="0"/>
                </a:moveTo>
                <a:lnTo>
                  <a:pt x="0" y="0"/>
                </a:lnTo>
                <a:lnTo>
                  <a:pt x="0" y="1307188"/>
                </a:lnTo>
                <a:lnTo>
                  <a:pt x="2244099" y="1307188"/>
                </a:lnTo>
                <a:lnTo>
                  <a:pt x="224409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7" name="TextBox 42">
            <a:extLst>
              <a:ext uri="{FF2B5EF4-FFF2-40B4-BE49-F238E27FC236}">
                <a16:creationId xmlns:a16="http://schemas.microsoft.com/office/drawing/2014/main" xmlns="" id="{0CA0CCF7-F252-D91D-8261-7A1F9D0BD3C3}"/>
              </a:ext>
            </a:extLst>
          </p:cNvPr>
          <p:cNvSpPr txBox="1"/>
          <p:nvPr/>
        </p:nvSpPr>
        <p:spPr>
          <a:xfrm>
            <a:off x="2567232" y="5357219"/>
            <a:ext cx="5867400" cy="500137"/>
          </a:xfrm>
          <a:prstGeom prst="rect">
            <a:avLst/>
          </a:prstGeom>
        </p:spPr>
        <p:txBody>
          <a:bodyPr wrap="square" lIns="0" tIns="0" rIns="0" bIns="0" rtlCol="0" anchor="t">
            <a:spAutoFit/>
          </a:bodyPr>
          <a:lstStyle/>
          <a:p>
            <a:pPr marL="0" lvl="0" indent="0" algn="ctr">
              <a:lnSpc>
                <a:spcPts val="3919"/>
              </a:lnSpc>
            </a:pPr>
            <a:r>
              <a:rPr lang="en-US" sz="4800" spc="139" dirty="0" err="1">
                <a:latin typeface="#9Slide07 SVNAppleberry" panose="02040603050506020204" pitchFamily="18" charset="0"/>
              </a:rPr>
              <a:t>Đoạn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văn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diễn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dịch</a:t>
            </a:r>
            <a:endParaRPr lang="en-US" sz="4800" u="none" spc="139" dirty="0">
              <a:latin typeface="#9Slide07 SVNAppleberry" panose="02040603050506020204" pitchFamily="18" charset="0"/>
            </a:endParaRPr>
          </a:p>
        </p:txBody>
      </p:sp>
      <p:sp>
        <p:nvSpPr>
          <p:cNvPr id="48" name="TextBox 42">
            <a:extLst>
              <a:ext uri="{FF2B5EF4-FFF2-40B4-BE49-F238E27FC236}">
                <a16:creationId xmlns:a16="http://schemas.microsoft.com/office/drawing/2014/main" xmlns="" id="{1414B9D8-09E0-69DD-69D7-A1EC5F7AB9B8}"/>
              </a:ext>
            </a:extLst>
          </p:cNvPr>
          <p:cNvSpPr txBox="1"/>
          <p:nvPr/>
        </p:nvSpPr>
        <p:spPr>
          <a:xfrm>
            <a:off x="9329972" y="5342150"/>
            <a:ext cx="5867400" cy="500137"/>
          </a:xfrm>
          <a:prstGeom prst="rect">
            <a:avLst/>
          </a:prstGeom>
        </p:spPr>
        <p:txBody>
          <a:bodyPr wrap="square" lIns="0" tIns="0" rIns="0" bIns="0" rtlCol="0" anchor="t">
            <a:spAutoFit/>
          </a:bodyPr>
          <a:lstStyle/>
          <a:p>
            <a:pPr marL="0" lvl="0" indent="0" algn="ctr">
              <a:lnSpc>
                <a:spcPts val="3919"/>
              </a:lnSpc>
            </a:pPr>
            <a:r>
              <a:rPr lang="en-US" sz="4800" spc="139" dirty="0" err="1">
                <a:latin typeface="#9Slide07 SVNAppleberry" panose="02040603050506020204" pitchFamily="18" charset="0"/>
              </a:rPr>
              <a:t>Đoạn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văn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quy</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nạp</a:t>
            </a:r>
            <a:endParaRPr lang="en-US" sz="4800" u="none" spc="139" dirty="0">
              <a:latin typeface="#9Slide07 SVNAppleberry" panose="02040603050506020204" pitchFamily="18" charset="0"/>
            </a:endParaRPr>
          </a:p>
        </p:txBody>
      </p:sp>
      <p:pic>
        <p:nvPicPr>
          <p:cNvPr id="51" name="Picture 50">
            <a:extLst>
              <a:ext uri="{FF2B5EF4-FFF2-40B4-BE49-F238E27FC236}">
                <a16:creationId xmlns:a16="http://schemas.microsoft.com/office/drawing/2014/main" xmlns="" id="{2A740F4C-05CE-CFD9-7307-E52C5EBB54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0411" y="5219700"/>
            <a:ext cx="6096012" cy="6096012"/>
          </a:xfrm>
          <a:prstGeom prst="rect">
            <a:avLst/>
          </a:prstGeom>
        </p:spPr>
      </p:pic>
      <p:pic>
        <p:nvPicPr>
          <p:cNvPr id="52" name="Picture 51">
            <a:extLst>
              <a:ext uri="{FF2B5EF4-FFF2-40B4-BE49-F238E27FC236}">
                <a16:creationId xmlns:a16="http://schemas.microsoft.com/office/drawing/2014/main" xmlns="" id="{C1341272-2C76-B8E2-795C-6FE19F3CD528}"/>
              </a:ext>
            </a:extLst>
          </p:cNvPr>
          <p:cNvPicPr>
            <a:picLocks noChangeAspect="1"/>
          </p:cNvPicPr>
          <p:nvPr/>
        </p:nvPicPr>
        <p:blipFill>
          <a:blip r:embed="rId8"/>
          <a:stretch>
            <a:fillRect/>
          </a:stretch>
        </p:blipFill>
        <p:spPr>
          <a:xfrm>
            <a:off x="1028655" y="0"/>
            <a:ext cx="16228959" cy="3846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0" y="0"/>
            <a:ext cx="5930697" cy="2534288"/>
          </a:xfrm>
          <a:custGeom>
            <a:avLst/>
            <a:gdLst/>
            <a:ahLst/>
            <a:cxnLst/>
            <a:rect l="l" t="t" r="r" b="b"/>
            <a:pathLst>
              <a:path w="5930697" h="2534288">
                <a:moveTo>
                  <a:pt x="5930697" y="0"/>
                </a:moveTo>
                <a:lnTo>
                  <a:pt x="0" y="0"/>
                </a:lnTo>
                <a:lnTo>
                  <a:pt x="0" y="2534288"/>
                </a:lnTo>
                <a:lnTo>
                  <a:pt x="5930697" y="2534288"/>
                </a:lnTo>
                <a:lnTo>
                  <a:pt x="5930697" y="0"/>
                </a:lnTo>
                <a:close/>
              </a:path>
            </a:pathLst>
          </a:custGeom>
          <a:blipFill>
            <a:blip r:embed="rId3">
              <a:extLst>
                <a:ext uri="{96DAC541-7B7A-43D3-8B79-37D633B846F1}">
                  <asvg:svgBlip xmlns:asvg="http://schemas.microsoft.com/office/drawing/2016/SVG/main" xmlns="" r:embed="rId4"/>
                </a:ext>
              </a:extLst>
            </a:blip>
            <a:stretch>
              <a:fillRect t="-99644" r="-25794"/>
            </a:stretch>
          </a:blipFill>
        </p:spPr>
      </p:sp>
      <p:sp>
        <p:nvSpPr>
          <p:cNvPr id="4" name="Freeform 4"/>
          <p:cNvSpPr/>
          <p:nvPr/>
        </p:nvSpPr>
        <p:spPr>
          <a:xfrm>
            <a:off x="14398481" y="363908"/>
            <a:ext cx="3023116" cy="2797757"/>
          </a:xfrm>
          <a:custGeom>
            <a:avLst/>
            <a:gdLst/>
            <a:ahLst/>
            <a:cxnLst/>
            <a:rect l="l" t="t" r="r" b="b"/>
            <a:pathLst>
              <a:path w="3023116" h="2797757">
                <a:moveTo>
                  <a:pt x="0" y="0"/>
                </a:moveTo>
                <a:lnTo>
                  <a:pt x="3023116" y="0"/>
                </a:lnTo>
                <a:lnTo>
                  <a:pt x="3023116" y="2797757"/>
                </a:lnTo>
                <a:lnTo>
                  <a:pt x="0" y="279775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968646" y="1114119"/>
            <a:ext cx="14350708" cy="8058761"/>
          </a:xfrm>
          <a:custGeom>
            <a:avLst/>
            <a:gdLst/>
            <a:ahLst/>
            <a:cxnLst/>
            <a:rect l="l" t="t" r="r" b="b"/>
            <a:pathLst>
              <a:path w="14350708" h="8058761">
                <a:moveTo>
                  <a:pt x="0" y="0"/>
                </a:moveTo>
                <a:lnTo>
                  <a:pt x="14350708" y="0"/>
                </a:lnTo>
                <a:lnTo>
                  <a:pt x="14350708" y="8058762"/>
                </a:lnTo>
                <a:lnTo>
                  <a:pt x="0" y="805876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1928510" y="6882500"/>
            <a:ext cx="1198680" cy="1241571"/>
          </a:xfrm>
          <a:custGeom>
            <a:avLst/>
            <a:gdLst/>
            <a:ahLst/>
            <a:cxnLst/>
            <a:rect l="l" t="t" r="r" b="b"/>
            <a:pathLst>
              <a:path w="1198680" h="1241571">
                <a:moveTo>
                  <a:pt x="0" y="0"/>
                </a:moveTo>
                <a:lnTo>
                  <a:pt x="1198680" y="0"/>
                </a:lnTo>
                <a:lnTo>
                  <a:pt x="1198680" y="1241570"/>
                </a:lnTo>
                <a:lnTo>
                  <a:pt x="0" y="124157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1877479">
            <a:off x="1601859" y="4504143"/>
            <a:ext cx="1256614" cy="1539496"/>
          </a:xfrm>
          <a:custGeom>
            <a:avLst/>
            <a:gdLst/>
            <a:ahLst/>
            <a:cxnLst/>
            <a:rect l="l" t="t" r="r" b="b"/>
            <a:pathLst>
              <a:path w="1256614" h="1539496">
                <a:moveTo>
                  <a:pt x="0" y="0"/>
                </a:moveTo>
                <a:lnTo>
                  <a:pt x="1256614" y="0"/>
                </a:lnTo>
                <a:lnTo>
                  <a:pt x="1256614" y="1539496"/>
                </a:lnTo>
                <a:lnTo>
                  <a:pt x="0" y="153949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flipH="1">
            <a:off x="14398481" y="4122056"/>
            <a:ext cx="3889519" cy="6164944"/>
          </a:xfrm>
          <a:custGeom>
            <a:avLst/>
            <a:gdLst/>
            <a:ahLst/>
            <a:cxnLst/>
            <a:rect l="l" t="t" r="r" b="b"/>
            <a:pathLst>
              <a:path w="3889519" h="6164944">
                <a:moveTo>
                  <a:pt x="3889519" y="0"/>
                </a:moveTo>
                <a:lnTo>
                  <a:pt x="0" y="0"/>
                </a:lnTo>
                <a:lnTo>
                  <a:pt x="0" y="6164944"/>
                </a:lnTo>
                <a:lnTo>
                  <a:pt x="3889519" y="6164944"/>
                </a:lnTo>
                <a:lnTo>
                  <a:pt x="3889519"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6" name="Picture 5"/>
          <p:cNvPicPr>
            <a:picLocks noChangeAspect="1"/>
          </p:cNvPicPr>
          <p:nvPr/>
        </p:nvPicPr>
        <p:blipFill>
          <a:blip r:embed="rId15"/>
          <a:stretch>
            <a:fillRect/>
          </a:stretch>
        </p:blipFill>
        <p:spPr>
          <a:xfrm>
            <a:off x="2230166" y="2772352"/>
            <a:ext cx="12619814" cy="4432176"/>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xmlns="" id="{52E12F21-9214-2459-0168-D6385CC22773}"/>
              </a:ext>
            </a:extLst>
          </p:cNvPr>
          <p:cNvSpPr/>
          <p:nvPr/>
        </p:nvSpPr>
        <p:spPr>
          <a:xfrm>
            <a:off x="5929733" y="7388860"/>
            <a:ext cx="2997331" cy="2773894"/>
          </a:xfrm>
          <a:custGeom>
            <a:avLst/>
            <a:gdLst/>
            <a:ahLst/>
            <a:cxnLst/>
            <a:rect l="l" t="t" r="r" b="b"/>
            <a:pathLst>
              <a:path w="2997331" h="2773894">
                <a:moveTo>
                  <a:pt x="0" y="0"/>
                </a:moveTo>
                <a:lnTo>
                  <a:pt x="2997332" y="0"/>
                </a:lnTo>
                <a:lnTo>
                  <a:pt x="2997332" y="2773894"/>
                </a:lnTo>
                <a:lnTo>
                  <a:pt x="0" y="277389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13">
            <a:extLst>
              <a:ext uri="{FF2B5EF4-FFF2-40B4-BE49-F238E27FC236}">
                <a16:creationId xmlns:a16="http://schemas.microsoft.com/office/drawing/2014/main" xmlns="" id="{7454CB2D-7C39-2E98-07DB-C44A2852F4F8}"/>
              </a:ext>
            </a:extLst>
          </p:cNvPr>
          <p:cNvSpPr/>
          <p:nvPr/>
        </p:nvSpPr>
        <p:spPr>
          <a:xfrm rot="6338202">
            <a:off x="16019079" y="7663708"/>
            <a:ext cx="2676825" cy="2224198"/>
          </a:xfrm>
          <a:custGeom>
            <a:avLst/>
            <a:gdLst/>
            <a:ahLst/>
            <a:cxnLst/>
            <a:rect l="l" t="t" r="r" b="b"/>
            <a:pathLst>
              <a:path w="2676825" h="2224198">
                <a:moveTo>
                  <a:pt x="0" y="0"/>
                </a:moveTo>
                <a:lnTo>
                  <a:pt x="2676825" y="0"/>
                </a:lnTo>
                <a:lnTo>
                  <a:pt x="2676825" y="2224199"/>
                </a:lnTo>
                <a:lnTo>
                  <a:pt x="0" y="22241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2" name="Picture 1">
            <a:extLst>
              <a:ext uri="{FF2B5EF4-FFF2-40B4-BE49-F238E27FC236}">
                <a16:creationId xmlns:a16="http://schemas.microsoft.com/office/drawing/2014/main" xmlns="" id="{16B0092C-4E0B-6BEE-7F4D-95AF9B956FFB}"/>
              </a:ext>
            </a:extLst>
          </p:cNvPr>
          <p:cNvPicPr>
            <a:picLocks noChangeAspect="1"/>
          </p:cNvPicPr>
          <p:nvPr/>
        </p:nvPicPr>
        <p:blipFill>
          <a:blip r:embed="rId7"/>
          <a:stretch>
            <a:fillRect/>
          </a:stretch>
        </p:blipFill>
        <p:spPr>
          <a:xfrm>
            <a:off x="2133600" y="342900"/>
            <a:ext cx="6410363" cy="9262680"/>
          </a:xfrm>
          <a:prstGeom prst="rect">
            <a:avLst/>
          </a:prstGeom>
        </p:spPr>
      </p:pic>
      <p:pic>
        <p:nvPicPr>
          <p:cNvPr id="17" name="Picture 16">
            <a:extLst>
              <a:ext uri="{FF2B5EF4-FFF2-40B4-BE49-F238E27FC236}">
                <a16:creationId xmlns:a16="http://schemas.microsoft.com/office/drawing/2014/main" xmlns="" id="{1D63322B-E620-11A8-7018-6EF9A287D5C5}"/>
              </a:ext>
            </a:extLst>
          </p:cNvPr>
          <p:cNvPicPr>
            <a:picLocks noChangeAspect="1"/>
          </p:cNvPicPr>
          <p:nvPr/>
        </p:nvPicPr>
        <p:blipFill>
          <a:blip r:embed="rId8"/>
          <a:stretch>
            <a:fillRect/>
          </a:stretch>
        </p:blipFill>
        <p:spPr>
          <a:xfrm>
            <a:off x="9067800" y="337930"/>
            <a:ext cx="6781800" cy="9262680"/>
          </a:xfrm>
          <a:prstGeom prst="rect">
            <a:avLst/>
          </a:prstGeom>
        </p:spPr>
      </p:pic>
    </p:spTree>
    <p:extLst>
      <p:ext uri="{BB962C8B-B14F-4D97-AF65-F5344CB8AC3E}">
        <p14:creationId xmlns:p14="http://schemas.microsoft.com/office/powerpoint/2010/main" val="2785077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xmlns="" id="{52E12F21-9214-2459-0168-D6385CC22773}"/>
              </a:ext>
            </a:extLst>
          </p:cNvPr>
          <p:cNvSpPr/>
          <p:nvPr/>
        </p:nvSpPr>
        <p:spPr>
          <a:xfrm>
            <a:off x="5929733" y="7388860"/>
            <a:ext cx="2997331" cy="2773894"/>
          </a:xfrm>
          <a:custGeom>
            <a:avLst/>
            <a:gdLst/>
            <a:ahLst/>
            <a:cxnLst/>
            <a:rect l="l" t="t" r="r" b="b"/>
            <a:pathLst>
              <a:path w="2997331" h="2773894">
                <a:moveTo>
                  <a:pt x="0" y="0"/>
                </a:moveTo>
                <a:lnTo>
                  <a:pt x="2997332" y="0"/>
                </a:lnTo>
                <a:lnTo>
                  <a:pt x="2997332" y="2773894"/>
                </a:lnTo>
                <a:lnTo>
                  <a:pt x="0" y="277389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13">
            <a:extLst>
              <a:ext uri="{FF2B5EF4-FFF2-40B4-BE49-F238E27FC236}">
                <a16:creationId xmlns:a16="http://schemas.microsoft.com/office/drawing/2014/main" xmlns="" id="{7454CB2D-7C39-2E98-07DB-C44A2852F4F8}"/>
              </a:ext>
            </a:extLst>
          </p:cNvPr>
          <p:cNvSpPr/>
          <p:nvPr/>
        </p:nvSpPr>
        <p:spPr>
          <a:xfrm rot="6338202">
            <a:off x="16019079" y="7663708"/>
            <a:ext cx="2676825" cy="2224198"/>
          </a:xfrm>
          <a:custGeom>
            <a:avLst/>
            <a:gdLst/>
            <a:ahLst/>
            <a:cxnLst/>
            <a:rect l="l" t="t" r="r" b="b"/>
            <a:pathLst>
              <a:path w="2676825" h="2224198">
                <a:moveTo>
                  <a:pt x="0" y="0"/>
                </a:moveTo>
                <a:lnTo>
                  <a:pt x="2676825" y="0"/>
                </a:lnTo>
                <a:lnTo>
                  <a:pt x="2676825" y="2224199"/>
                </a:lnTo>
                <a:lnTo>
                  <a:pt x="0" y="22241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3" name="Picture 2">
            <a:extLst>
              <a:ext uri="{FF2B5EF4-FFF2-40B4-BE49-F238E27FC236}">
                <a16:creationId xmlns:a16="http://schemas.microsoft.com/office/drawing/2014/main" xmlns="" id="{B269EE1A-2C04-43A2-D985-183E6EA40CA8}"/>
              </a:ext>
            </a:extLst>
          </p:cNvPr>
          <p:cNvPicPr>
            <a:picLocks noChangeAspect="1"/>
          </p:cNvPicPr>
          <p:nvPr/>
        </p:nvPicPr>
        <p:blipFill>
          <a:blip r:embed="rId7"/>
          <a:stretch>
            <a:fillRect/>
          </a:stretch>
        </p:blipFill>
        <p:spPr>
          <a:xfrm>
            <a:off x="2286000" y="435666"/>
            <a:ext cx="6134921" cy="8777571"/>
          </a:xfrm>
          <a:prstGeom prst="rect">
            <a:avLst/>
          </a:prstGeom>
        </p:spPr>
      </p:pic>
      <p:pic>
        <p:nvPicPr>
          <p:cNvPr id="5" name="Picture 4">
            <a:extLst>
              <a:ext uri="{FF2B5EF4-FFF2-40B4-BE49-F238E27FC236}">
                <a16:creationId xmlns:a16="http://schemas.microsoft.com/office/drawing/2014/main" xmlns="" id="{A37E3552-613F-CF4E-5732-EE25A33426C1}"/>
              </a:ext>
            </a:extLst>
          </p:cNvPr>
          <p:cNvPicPr>
            <a:picLocks noChangeAspect="1"/>
          </p:cNvPicPr>
          <p:nvPr/>
        </p:nvPicPr>
        <p:blipFill>
          <a:blip r:embed="rId8"/>
          <a:stretch>
            <a:fillRect/>
          </a:stretch>
        </p:blipFill>
        <p:spPr>
          <a:xfrm>
            <a:off x="9406624" y="495299"/>
            <a:ext cx="6248400" cy="8777571"/>
          </a:xfrm>
          <a:prstGeom prst="rect">
            <a:avLst/>
          </a:prstGeom>
        </p:spPr>
      </p:pic>
    </p:spTree>
    <p:extLst>
      <p:ext uri="{BB962C8B-B14F-4D97-AF65-F5344CB8AC3E}">
        <p14:creationId xmlns:p14="http://schemas.microsoft.com/office/powerpoint/2010/main" val="1310968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57400" y="-266700"/>
            <a:ext cx="5577916"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矩形 4">
            <a:extLst>
              <a:ext uri="{FF2B5EF4-FFF2-40B4-BE49-F238E27FC236}">
                <a16:creationId xmlns:a16="http://schemas.microsoft.com/office/drawing/2014/main" xmlns="" id="{74E21838-CECF-4574-96A2-5CBE8A96BA1F}"/>
              </a:ext>
            </a:extLst>
          </p:cNvPr>
          <p:cNvSpPr/>
          <p:nvPr/>
        </p:nvSpPr>
        <p:spPr>
          <a:xfrm>
            <a:off x="6324600" y="266700"/>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vi-VN" altLang="zh-CN" sz="4800" b="1" kern="100" dirty="0">
                <a:solidFill>
                  <a:srgbClr val="5A3114"/>
                </a:solidFill>
                <a:latin typeface="Times New Roman" panose="02020603050405020304" pitchFamily="18" charset="0"/>
                <a:cs typeface="Times New Roman" panose="02020603050405020304" pitchFamily="18" charset="0"/>
                <a:sym typeface="+mn-lt"/>
              </a:rPr>
              <a:t>1</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graphicFrame>
        <p:nvGraphicFramePr>
          <p:cNvPr id="14" name="Table 13"/>
          <p:cNvGraphicFramePr>
            <a:graphicFrameLocks noGrp="1"/>
          </p:cNvGraphicFramePr>
          <p:nvPr/>
        </p:nvGraphicFramePr>
        <p:xfrm>
          <a:off x="457200" y="1350896"/>
          <a:ext cx="17297400" cy="838200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xmlns="" val="20000"/>
                    </a:ext>
                  </a:extLst>
                </a:gridCol>
                <a:gridCol w="4725144">
                  <a:extLst>
                    <a:ext uri="{9D8B030D-6E8A-4147-A177-3AD203B41FA5}">
                      <a16:colId xmlns:a16="http://schemas.microsoft.com/office/drawing/2014/main" xmlns="" val="20001"/>
                    </a:ext>
                  </a:extLst>
                </a:gridCol>
                <a:gridCol w="2362571">
                  <a:extLst>
                    <a:ext uri="{9D8B030D-6E8A-4147-A177-3AD203B41FA5}">
                      <a16:colId xmlns:a16="http://schemas.microsoft.com/office/drawing/2014/main" xmlns="" val="20002"/>
                    </a:ext>
                  </a:extLst>
                </a:gridCol>
                <a:gridCol w="8690889">
                  <a:extLst>
                    <a:ext uri="{9D8B030D-6E8A-4147-A177-3AD203B41FA5}">
                      <a16:colId xmlns:a16="http://schemas.microsoft.com/office/drawing/2014/main" xmlns=""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i="0" dirty="0" err="1">
                          <a:solidFill>
                            <a:schemeClr val="bg1"/>
                          </a:solidFill>
                          <a:latin typeface="Times New Roman" panose="02020603050405020304" pitchFamily="18" charset="0"/>
                          <a:cs typeface="Times New Roman" panose="02020603050405020304" pitchFamily="18" charset="0"/>
                        </a:rPr>
                        <a:t>Đoạn</a:t>
                      </a:r>
                      <a:endParaRPr lang="en-US" sz="3800" b="1" i="0" dirty="0">
                        <a:solidFill>
                          <a:schemeClr val="bg1"/>
                        </a:solidFill>
                        <a:latin typeface="Times New Roman" panose="02020603050405020304" pitchFamily="18" charset="0"/>
                        <a:cs typeface="Times New Roman" panose="02020603050405020304" pitchFamily="18" charset="0"/>
                      </a:endParaRPr>
                    </a:p>
                    <a:p>
                      <a:pPr algn="ct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Câu</a:t>
                      </a:r>
                      <a:r>
                        <a:rPr lang="vi-VN" sz="3800" b="1" i="0" baseline="0" dirty="0">
                          <a:solidFill>
                            <a:schemeClr val="bg1"/>
                          </a:solidFill>
                          <a:latin typeface="Times New Roman" panose="02020603050405020304" pitchFamily="18" charset="0"/>
                          <a:cs typeface="Times New Roman" panose="02020603050405020304" pitchFamily="18" charset="0"/>
                        </a:rPr>
                        <a:t> chủ đề</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Vị trí</a:t>
                      </a:r>
                      <a:r>
                        <a:rPr lang="vi-VN" sz="3800" b="1" i="0" baseline="0" dirty="0">
                          <a:solidFill>
                            <a:schemeClr val="bg1"/>
                          </a:solidFill>
                          <a:latin typeface="Times New Roman" panose="02020603050405020304" pitchFamily="18" charset="0"/>
                          <a:cs typeface="Times New Roman" panose="02020603050405020304" pitchFamily="18" charset="0"/>
                        </a:rPr>
                        <a:t> câu chủ đề</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Cách</a:t>
                      </a:r>
                      <a:r>
                        <a:rPr lang="vi-VN" sz="3800" b="1" i="0" baseline="0" dirty="0">
                          <a:solidFill>
                            <a:schemeClr val="bg1"/>
                          </a:solidFill>
                          <a:latin typeface="Times New Roman" panose="02020603050405020304" pitchFamily="18" charset="0"/>
                          <a:cs typeface="Times New Roman" panose="02020603050405020304" pitchFamily="18" charset="0"/>
                        </a:rPr>
                        <a:t> thức tổ chức</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extLst>
                  <a:ext uri="{0D108BD9-81ED-4DB2-BD59-A6C34878D82A}">
                    <a16:rowId xmlns:a16="http://schemas.microsoft.com/office/drawing/2014/main" xmlns="" val="10000"/>
                  </a:ext>
                </a:extLst>
              </a:tr>
              <a:tr h="370840">
                <a:tc>
                  <a:txBody>
                    <a:bodyPr/>
                    <a:lstStyle/>
                    <a:p>
                      <a:pPr algn="just"/>
                      <a:r>
                        <a:rPr lang="en-US" sz="38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8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chủ</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endParaRPr lang="en-US" sz="38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0" dirty="0" err="1">
                          <a:solidFill>
                            <a:schemeClr val="tx1"/>
                          </a:solidFill>
                          <a:latin typeface="Times New Roman" panose="02020603050405020304" pitchFamily="18" charset="0"/>
                          <a:cs typeface="Times New Roman" panose="02020603050405020304" pitchFamily="18" charset="0"/>
                        </a:rPr>
                        <a:t>Không</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có</a:t>
                      </a:r>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Song </a:t>
                      </a:r>
                      <a:r>
                        <a:rPr lang="en-US" sz="38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song</a:t>
                      </a:r>
                      <a:endParaRPr lang="vi-VN"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lnSpc>
                          <a:spcPct val="100000"/>
                        </a:lnSpc>
                        <a:buClr>
                          <a:srgbClr val="000000"/>
                        </a:buClr>
                        <a:buFont typeface="Arial" panose="020B0604020202020204" pitchFamily="34" charset="0"/>
                        <a:buNone/>
                      </a:pP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2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đều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tập</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cuốn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Binh</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thư</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yếu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lược</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xmlns="" val="10001"/>
                  </a:ext>
                </a:extLst>
              </a:tr>
              <a:tr h="370840">
                <a:tc>
                  <a:txBody>
                    <a:bodyPr/>
                    <a:lstStyle/>
                    <a:p>
                      <a:pPr algn="just"/>
                      <a:r>
                        <a:rPr lang="en-US" sz="38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FontTx/>
                        <a:buChar char="-"/>
                      </a:pP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bào</a:t>
                      </a:r>
                      <a:r>
                        <a:rPr lang="en-US" sz="3800" i="1" dirty="0">
                          <a:latin typeface="Times New Roman" panose="02020603050405020304" pitchFamily="18" charset="0"/>
                          <a:ea typeface="Cambria" panose="02040503050406030204" pitchFamily="18" charset="0"/>
                          <a:cs typeface="Times New Roman" panose="02020603050405020304" pitchFamily="18" charset="0"/>
                        </a:rPr>
                        <a:t> ta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3800" i="1" dirty="0">
                          <a:latin typeface="Times New Roman" panose="02020603050405020304" pitchFamily="18" charset="0"/>
                          <a:ea typeface="Cambria" panose="02040503050406030204" pitchFamily="18" charset="0"/>
                          <a:cs typeface="Times New Roman" panose="02020603050405020304" pitchFamily="18" charset="0"/>
                        </a:rPr>
                        <a:t> nay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rất</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xứng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đáng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tổ</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tiên</a:t>
                      </a:r>
                      <a:r>
                        <a:rPr lang="en-US" sz="3800" i="1" dirty="0">
                          <a:latin typeface="Times New Roman" panose="02020603050405020304" pitchFamily="18" charset="0"/>
                          <a:ea typeface="Cambria" panose="02040503050406030204" pitchFamily="18" charset="0"/>
                          <a:cs typeface="Times New Roman" panose="02020603050405020304" pitchFamily="18" charset="0"/>
                        </a:rPr>
                        <a:t> ta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800" i="1" dirty="0">
                          <a:latin typeface="Times New Roman" panose="02020603050405020304" pitchFamily="18" charset="0"/>
                          <a:ea typeface="Cambria" panose="02040503050406030204" pitchFamily="18" charset="0"/>
                          <a:cs typeface="Times New Roman" panose="02020603050405020304" pitchFamily="18" charset="0"/>
                        </a:rPr>
                        <a:t>.</a:t>
                      </a:r>
                    </a:p>
                    <a:p>
                      <a:pPr algn="just">
                        <a:buFontTx/>
                        <a:buChar char="-"/>
                      </a:pP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cử</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cao</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quý</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đó</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tuy</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khác</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nhau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nơi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làm</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nhưng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đều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nhau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nơi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nồng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nàn</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yêu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3800" i="1" dirty="0">
                          <a:latin typeface="Times New Roman" panose="02020603050405020304" pitchFamily="18" charset="0"/>
                          <a:ea typeface="Cambria" panose="02040503050406030204" pitchFamily="18" charset="0"/>
                          <a:cs typeface="Times New Roman" panose="02020603050405020304" pitchFamily="18" charset="0"/>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0" dirty="0">
                          <a:solidFill>
                            <a:schemeClr val="tx1"/>
                          </a:solidFill>
                          <a:latin typeface="Times New Roman" panose="02020603050405020304" pitchFamily="18" charset="0"/>
                          <a:cs typeface="Times New Roman" panose="02020603050405020304" pitchFamily="18" charset="0"/>
                        </a:rPr>
                        <a:t>- </a:t>
                      </a:r>
                      <a:r>
                        <a:rPr lang="vi-VN" sz="3800" b="0" dirty="0">
                          <a:solidFill>
                            <a:schemeClr val="tx1"/>
                          </a:solidFill>
                          <a:latin typeface="Times New Roman" panose="02020603050405020304" pitchFamily="18" charset="0"/>
                          <a:cs typeface="Times New Roman" panose="02020603050405020304" pitchFamily="18" charset="0"/>
                        </a:rPr>
                        <a:t>Đầu đoạn</a:t>
                      </a:r>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p>
                      <a:pPr algn="just"/>
                      <a:r>
                        <a:rPr lang="en-US" sz="3800" b="0" dirty="0">
                          <a:solidFill>
                            <a:schemeClr val="tx1"/>
                          </a:solidFill>
                          <a:latin typeface="Times New Roman" panose="02020603050405020304" pitchFamily="18" charset="0"/>
                          <a:cs typeface="Times New Roman" panose="02020603050405020304" pitchFamily="18" charset="0"/>
                        </a:rPr>
                        <a:t>-</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Cuối</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đoạn</a:t>
                      </a:r>
                      <a:endParaRPr lang="en-US" sz="3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3800" b="1"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Phối</a:t>
                      </a:r>
                      <a:r>
                        <a:rPr lang="en-US" sz="3800" b="1"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b="1"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endParaRPr lang="vi-VN" sz="3800" b="1"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C</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đầu</a:t>
                      </a:r>
                      <a:r>
                        <a:rPr lang="en-US" sz="3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nêu chủ đ</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ề:</a:t>
                      </a:r>
                      <a:r>
                        <a:rPr lang="en-US" sz="3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mọi người Việt Nam đ</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ề</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có lòng yêu nước nồng nàn. </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Ba c</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tiếp theo nêu hành động yêu nước của các đối tượng cụ thể. </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Câu cuối rút ra điểm chung của các đối tượng vừa nêu, khẳng định lại l</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ầ</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 nữa tinh thần yêu nước của mọi tầng lớp nhân d</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109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4">
            <a:extLst>
              <a:ext uri="{FF2B5EF4-FFF2-40B4-BE49-F238E27FC236}">
                <a16:creationId xmlns:a16="http://schemas.microsoft.com/office/drawing/2014/main" xmlns="" id="{74E21838-CECF-4574-96A2-5CBE8A96BA1F}"/>
              </a:ext>
            </a:extLst>
          </p:cNvPr>
          <p:cNvSpPr/>
          <p:nvPr/>
        </p:nvSpPr>
        <p:spPr>
          <a:xfrm>
            <a:off x="2133600" y="571500"/>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2</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
        <p:nvSpPr>
          <p:cNvPr id="17" name="TextBox 16">
            <a:extLst>
              <a:ext uri="{FF2B5EF4-FFF2-40B4-BE49-F238E27FC236}">
                <a16:creationId xmlns:a16="http://schemas.microsoft.com/office/drawing/2014/main" xmlns="" id="{843C5413-67D3-EF94-31D2-25B6C435EDC1}"/>
              </a:ext>
            </a:extLst>
          </p:cNvPr>
          <p:cNvSpPr txBox="1"/>
          <p:nvPr/>
        </p:nvSpPr>
        <p:spPr>
          <a:xfrm>
            <a:off x="533400" y="1982757"/>
            <a:ext cx="7162800" cy="7478970"/>
          </a:xfrm>
          <a:prstGeom prst="rect">
            <a:avLst/>
          </a:prstGeom>
          <a:noFill/>
        </p:spPr>
        <p:txBody>
          <a:bodyPr wrap="square">
            <a:spAutoFit/>
          </a:bodyPr>
          <a:lstStyle/>
          <a:p>
            <a:pPr algn="just"/>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yên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tĩnh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bỗng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bừng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âm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của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hòa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bởi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bốn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lưu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thủy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tiền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xuân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phong</a:t>
            </a:r>
            <a:r>
              <a:rPr lang="en-US" sz="4000" i="1" dirty="0">
                <a:latin typeface="Times New Roman" panose="02020603050405020304" pitchFamily="18" charset="0"/>
                <a:cs typeface="Times New Roman" panose="02020603050405020304" pitchFamily="18" charset="0"/>
              </a:rPr>
              <a:t>, long </a:t>
            </a:r>
            <a:r>
              <a:rPr lang="en-US" sz="4000" i="1" dirty="0" err="1">
                <a:latin typeface="Times New Roman" panose="02020603050405020304" pitchFamily="18" charset="0"/>
                <a:cs typeface="Times New Roman" panose="02020603050405020304" pitchFamily="18" charset="0"/>
              </a:rPr>
              <a:t>hổ</a:t>
            </a:r>
            <a:r>
              <a:rPr lang="en-US" sz="4000" i="1" dirty="0">
                <a:latin typeface="Times New Roman" panose="02020603050405020304" pitchFamily="18" charset="0"/>
                <a:cs typeface="Times New Roman" panose="02020603050405020304" pitchFamily="18" charset="0"/>
              </a:rPr>
              <a:t> du </a:t>
            </a:r>
            <a:r>
              <a:rPr lang="en-US" sz="4000" i="1" dirty="0" err="1">
                <a:latin typeface="Times New Roman" panose="02020603050405020304" pitchFamily="18" charset="0"/>
                <a:cs typeface="Times New Roman" panose="02020603050405020304" pitchFamily="18" charset="0"/>
              </a:rPr>
              <a:t>dương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trầm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bổng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réo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rắt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mở</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đầu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đêm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Huế</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dùng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trau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truốt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nhấn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mổ</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vỗ</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bấm</a:t>
            </a:r>
            <a:r>
              <a:rPr lang="en-US" sz="4000" i="1" dirty="0">
                <a:latin typeface="Times New Roman" panose="02020603050405020304" pitchFamily="18" charset="0"/>
                <a:cs typeface="Times New Roman" panose="02020603050405020304" pitchFamily="18" charset="0"/>
              </a:rPr>
              <a:t>, day, </a:t>
            </a:r>
            <a:r>
              <a:rPr lang="en-US" sz="4000" i="1" dirty="0" err="1">
                <a:latin typeface="Times New Roman" panose="02020603050405020304" pitchFamily="18" charset="0"/>
                <a:cs typeface="Times New Roman" panose="02020603050405020304" pitchFamily="18" charset="0"/>
              </a:rPr>
              <a:t>chớp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búng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phi,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khoan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nhặt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động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hồn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người</a:t>
            </a:r>
            <a:r>
              <a:rPr lang="en-US" sz="4000" i="1" dirty="0">
                <a:latin typeface="Times New Roman" panose="02020603050405020304" pitchFamily="18" charset="0"/>
                <a:cs typeface="Times New Roman" panose="02020603050405020304" pitchFamily="18" charset="0"/>
              </a:rPr>
              <a:t>.</a:t>
            </a:r>
            <a:endParaRPr lang="vi-VN" sz="36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xmlns="" id="{4DA73238-5A14-4C90-A238-8E48FE67F7D1}"/>
              </a:ext>
            </a:extLst>
          </p:cNvPr>
          <p:cNvSpPr txBox="1">
            <a:spLocks/>
          </p:cNvSpPr>
          <p:nvPr/>
        </p:nvSpPr>
        <p:spPr>
          <a:xfrm>
            <a:off x="8366026" y="309320"/>
            <a:ext cx="9569605" cy="33468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Phân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tích</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văn</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Nêu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mở</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huế</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2</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ngón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kĩ</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xảo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công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3</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Sự</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âm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vang</a:t>
            </a:r>
            <a:r>
              <a:rPr lang="en-US" sz="4400" dirty="0">
                <a:latin typeface="Times New Roman" panose="02020603050405020304" pitchFamily="18" charset="0"/>
                <a:ea typeface="Cambria" panose="02040503050406030204" pitchFamily="18" charset="0"/>
                <a:cs typeface="Times New Roman" panose="02020603050405020304" pitchFamily="18" charset="0"/>
              </a:rPr>
              <a:t>, lay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nghe</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Rounded Corners 8">
            <a:extLst>
              <a:ext uri="{FF2B5EF4-FFF2-40B4-BE49-F238E27FC236}">
                <a16:creationId xmlns:a16="http://schemas.microsoft.com/office/drawing/2014/main" xmlns="" id="{56F618C8-766C-4AF5-AE9D-2B972ED3C33D}"/>
              </a:ext>
            </a:extLst>
          </p:cNvPr>
          <p:cNvSpPr/>
          <p:nvPr/>
        </p:nvSpPr>
        <p:spPr>
          <a:xfrm>
            <a:off x="8534399" y="5988344"/>
            <a:ext cx="9401231" cy="3858324"/>
          </a:xfrm>
          <a:prstGeom prst="roundRect">
            <a:avLst/>
          </a:prstGeom>
          <a:solidFill>
            <a:srgbClr val="E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song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song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chủ</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just">
              <a:buClr>
                <a:srgbClr val="000000"/>
              </a:buClr>
            </a:pP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chính</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Cách</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đầu</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đêm</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ca</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Huế</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sông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Hương</a:t>
            </a:r>
            <a:endPar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fade">
                                      <p:cBhvr>
                                        <p:cTn id="19" dur="1000"/>
                                        <p:tgtEl>
                                          <p:spTgt spid="18">
                                            <p:txEl>
                                              <p:pRg st="1" end="1"/>
                                            </p:txEl>
                                          </p:spTgt>
                                        </p:tgtEl>
                                      </p:cBhvr>
                                    </p:animEffect>
                                    <p:anim calcmode="lin" valueType="num">
                                      <p:cBhvr>
                                        <p:cTn id="2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1000"/>
                                        <p:tgtEl>
                                          <p:spTgt spid="18">
                                            <p:txEl>
                                              <p:pRg st="2" end="2"/>
                                            </p:txEl>
                                          </p:spTgt>
                                        </p:tgtEl>
                                      </p:cBhvr>
                                    </p:animEffect>
                                    <p:anim calcmode="lin" valueType="num">
                                      <p:cBhvr>
                                        <p:cTn id="27"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1000"/>
                                        <p:tgtEl>
                                          <p:spTgt spid="18">
                                            <p:txEl>
                                              <p:pRg st="3" end="3"/>
                                            </p:txEl>
                                          </p:spTgt>
                                        </p:tgtEl>
                                      </p:cBhvr>
                                    </p:animEffect>
                                    <p:anim calcmode="lin" valueType="num">
                                      <p:cBhvr>
                                        <p:cTn id="34"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8FAA89D5-0948-709F-D692-96400E3C725E}"/>
              </a:ext>
            </a:extLst>
          </p:cNvPr>
          <p:cNvSpPr/>
          <p:nvPr/>
        </p:nvSpPr>
        <p:spPr>
          <a:xfrm>
            <a:off x="304800" y="1409700"/>
            <a:ext cx="17983200" cy="8670210"/>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12" name="Google Shape;988;p45">
            <a:extLst>
              <a:ext uri="{FF2B5EF4-FFF2-40B4-BE49-F238E27FC236}">
                <a16:creationId xmlns:a16="http://schemas.microsoft.com/office/drawing/2014/main" xmlns="" id="{6A69024B-5AC9-E694-73F0-1072D65719D7}"/>
              </a:ext>
            </a:extLst>
          </p:cNvPr>
          <p:cNvSpPr txBox="1">
            <a:spLocks/>
          </p:cNvSpPr>
          <p:nvPr/>
        </p:nvSpPr>
        <p:spPr>
          <a:xfrm>
            <a:off x="1676400" y="4381500"/>
            <a:ext cx="15763039" cy="297114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4000" b="1" dirty="0"/>
              <a:t>- Đoạn văn song song:</a:t>
            </a:r>
          </a:p>
          <a:p>
            <a:pPr algn="just"/>
            <a:r>
              <a:rPr lang="vi-VN" sz="4000" dirty="0"/>
              <a:t> </a:t>
            </a:r>
            <a:r>
              <a:rPr lang="en-US" sz="4000" dirty="0"/>
              <a:t>     </a:t>
            </a:r>
            <a:r>
              <a:rPr lang="vi-VN" sz="4000" dirty="0"/>
              <a:t>Đi bất cứ nơi đâu trên đất nước này, bạn cũng gặp hình ảnh của Người trong cuộc sống cũng như trong tâm hồn của mỗi người dân. Bác đã hiến trọn cuộc đời cho dân tộc. Mấy chục năm gian nan thử thách ở nước ngoài, Bác đã tìm cho dân tộc con đường đi cách mạng đế rồi từ đó, nhân dân ta đòi lại được tự do. Hình ảnh Bác đẹp trong lòng của mỗi người dân Việt không phải chỉ vì Bác đã đem đến cho chúng ta cơm áo tự do mà ngay từ trong cách sống, Bác đã là tấm gương cho tất cả mọi người. Bác sống giản dị và giàu tình cảm. Tôi chưa thấy ở nơi đâu, một vị Chủ tịch nước lại giản dị như thế. Người ăn mặc bình dân, Người sống hòa mình. Người bận trăm công ngàn việc mà vẫn dành thì giờ chăm lo từ những cụ già đến các bé nhi đồng nhỏ tuổi. Người sống trọn mình cho dân tộc chẳng vướng bận chút riêng tư.</a:t>
            </a:r>
          </a:p>
        </p:txBody>
      </p:sp>
      <p:sp>
        <p:nvSpPr>
          <p:cNvPr id="9" name="矩形 4">
            <a:extLst>
              <a:ext uri="{FF2B5EF4-FFF2-40B4-BE49-F238E27FC236}">
                <a16:creationId xmlns:a16="http://schemas.microsoft.com/office/drawing/2014/main" xmlns="" id="{74E21838-CECF-4574-96A2-5CBE8A96BA1F}"/>
              </a:ext>
            </a:extLst>
          </p:cNvPr>
          <p:cNvSpPr/>
          <p:nvPr/>
        </p:nvSpPr>
        <p:spPr>
          <a:xfrm>
            <a:off x="7086600" y="385552"/>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3</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8586099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8FAA89D5-0948-709F-D692-96400E3C725E}"/>
              </a:ext>
            </a:extLst>
          </p:cNvPr>
          <p:cNvSpPr/>
          <p:nvPr/>
        </p:nvSpPr>
        <p:spPr>
          <a:xfrm>
            <a:off x="304800" y="1409700"/>
            <a:ext cx="17983200" cy="8670210"/>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12" name="Google Shape;988;p45">
            <a:extLst>
              <a:ext uri="{FF2B5EF4-FFF2-40B4-BE49-F238E27FC236}">
                <a16:creationId xmlns:a16="http://schemas.microsoft.com/office/drawing/2014/main" xmlns="" id="{6A69024B-5AC9-E694-73F0-1072D65719D7}"/>
              </a:ext>
            </a:extLst>
          </p:cNvPr>
          <p:cNvSpPr txBox="1">
            <a:spLocks/>
          </p:cNvSpPr>
          <p:nvPr/>
        </p:nvSpPr>
        <p:spPr>
          <a:xfrm>
            <a:off x="1676400" y="4381500"/>
            <a:ext cx="15763039" cy="297114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3600" b="1" dirty="0"/>
              <a:t>- Đoạn văn phối hợp:</a:t>
            </a:r>
          </a:p>
          <a:p>
            <a:pPr algn="just"/>
            <a:r>
              <a:rPr lang="en-US" sz="3600" dirty="0"/>
              <a:t>         </a:t>
            </a:r>
            <a:r>
              <a:rPr lang="vi-VN" sz="3600" dirty="0"/>
              <a:t>Truyền thống uống nước nhờ nguồn là truyền thống quý báu của dân tộc ta. Mỗi người trong chúng ta cần phải giữ gìn, phát huy mạnh mẽ tinh thần đó. Đây là truyền thống thể hiện sự kính trọng của thế hệ đi sau với thế hệ đi trước để tỏ lòng biết ơn của mình với những người có ơn với mình. Hằng năm, cứ mỗi dịp kỉ niệm ngày thương binh liệt lĩ, đảng và nhà nước lại tổ chức các hoạt động thăm viến mộ liệt sĩ, thăm hỏi gia đình liệt sĩ, tặng quà, tạo điều kiện cho gia đình phát triển. Hiện nay, mọi người trong xã hội đã chú ý hơn đến việc này, không chỉ các cơ quan chính quyền địa phương tổ chức các hoạt động này mà những đơn vị, tổ chức cá nhân cũng tham gia rất tích cực. Mọi người chung tay nhau, quyên góp, sau đó tổ chức các hoạt động thăm hỏi từng gia đình một, trao quà tặng thưởng. Tuy những món quà đó chưa hẳn đã có nhiều giá trị về vật chất nhưng lại đầy ắp tinh thần của người trao. Đây là các việc làm rất ý nghĩa, cần được mọi người phát huy, giữ gìn để truyền thống uống nước nhớ nguồn mãi là truyền thống quý báu của dân tộc ta, mãi được những dân tộc khác tôn trọng và học hỏi.</a:t>
            </a:r>
          </a:p>
        </p:txBody>
      </p:sp>
      <p:sp>
        <p:nvSpPr>
          <p:cNvPr id="9" name="矩形 4">
            <a:extLst>
              <a:ext uri="{FF2B5EF4-FFF2-40B4-BE49-F238E27FC236}">
                <a16:creationId xmlns:a16="http://schemas.microsoft.com/office/drawing/2014/main" xmlns="" id="{74E21838-CECF-4574-96A2-5CBE8A96BA1F}"/>
              </a:ext>
            </a:extLst>
          </p:cNvPr>
          <p:cNvSpPr/>
          <p:nvPr/>
        </p:nvSpPr>
        <p:spPr>
          <a:xfrm>
            <a:off x="7086600" y="385552"/>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3</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4274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25"/>
          <p:cNvSpPr txBox="1">
            <a:spLocks noGrp="1"/>
          </p:cNvSpPr>
          <p:nvPr>
            <p:ph type="title"/>
          </p:nvPr>
        </p:nvSpPr>
        <p:spPr>
          <a:xfrm>
            <a:off x="2650725" y="2504295"/>
            <a:ext cx="12986550" cy="3998250"/>
          </a:xfrm>
          <a:prstGeom prst="rect">
            <a:avLst/>
          </a:prstGeom>
        </p:spPr>
        <p:txBody>
          <a:bodyPr spcFirstLastPara="1" wrap="square" lIns="182850" tIns="182850" rIns="182850" bIns="182850" anchor="ctr" anchorCtr="0">
            <a:noAutofit/>
          </a:bodyPr>
          <a:lstStyle/>
          <a:p>
            <a:r>
              <a:rPr lang="en" sz="14400" dirty="0">
                <a:latin typeface="SVN-SAF" panose="02040603050506020204" pitchFamily="18" charset="0"/>
              </a:rPr>
              <a:t>ONG VÀNG</a:t>
            </a:r>
            <a:br>
              <a:rPr lang="en" sz="14400" dirty="0">
                <a:latin typeface="SVN-SAF" panose="02040603050506020204" pitchFamily="18" charset="0"/>
              </a:rPr>
            </a:br>
            <a:r>
              <a:rPr lang="en" sz="14400" dirty="0">
                <a:latin typeface="SVN-SAF" panose="02040603050506020204" pitchFamily="18" charset="0"/>
              </a:rPr>
              <a:t>BIẾT TUỐT</a:t>
            </a:r>
            <a:endParaRPr sz="14400" dirty="0">
              <a:latin typeface="SVN-SAF" panose="02040603050506020204" pitchFamily="18" charset="0"/>
            </a:endParaRPr>
          </a:p>
        </p:txBody>
      </p:sp>
    </p:spTree>
    <p:extLst>
      <p:ext uri="{BB962C8B-B14F-4D97-AF65-F5344CB8AC3E}">
        <p14:creationId xmlns:p14="http://schemas.microsoft.com/office/powerpoint/2010/main" val="3875371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26">
            <a:hlinkClick r:id="rId3" action="ppaction://hlinksldjump"/>
          </p:cNvPr>
          <p:cNvSpPr/>
          <p:nvPr/>
        </p:nvSpPr>
        <p:spPr>
          <a:xfrm>
            <a:off x="3576083" y="1790700"/>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1</a:t>
            </a:r>
            <a:endParaRPr kumimoji="0"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endParaRPr>
          </a:p>
        </p:txBody>
      </p:sp>
      <p:sp>
        <p:nvSpPr>
          <p:cNvPr id="1540" name="Google Shape;1540;p26">
            <a:hlinkClick r:id="rId4" action="ppaction://hlinksldjump"/>
          </p:cNvPr>
          <p:cNvSpPr/>
          <p:nvPr/>
        </p:nvSpPr>
        <p:spPr>
          <a:xfrm>
            <a:off x="7772400" y="1638300"/>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a:t>
            </a:r>
            <a:r>
              <a:rPr kumimoji="0" lang="en-US" sz="8000" b="0" i="0" u="none" strike="noStrike" kern="0" cap="none" spc="0" normalizeH="0" baseline="0" noProof="0" dirty="0" smtClean="0">
                <a:ln>
                  <a:noFill/>
                </a:ln>
                <a:solidFill>
                  <a:srgbClr val="000000"/>
                </a:solidFill>
                <a:effectLst/>
                <a:uLnTx/>
                <a:uFillTx/>
                <a:latin typeface="SVN-Caprica Script" pitchFamily="2" charset="0"/>
                <a:ea typeface="Chelsea Market"/>
                <a:cs typeface="Chelsea Market"/>
                <a:sym typeface="Chelsea Market"/>
              </a:rPr>
              <a:t>2</a:t>
            </a:r>
            <a:endPar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endParaRPr>
          </a:p>
        </p:txBody>
      </p:sp>
      <p:sp>
        <p:nvSpPr>
          <p:cNvPr id="1542" name="Google Shape;1542;p26">
            <a:hlinkClick r:id="rId5" action="ppaction://hlinksldjump"/>
          </p:cNvPr>
          <p:cNvSpPr/>
          <p:nvPr/>
        </p:nvSpPr>
        <p:spPr>
          <a:xfrm>
            <a:off x="5234762" y="4665746"/>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a:t>
            </a:r>
            <a:r>
              <a:rPr kumimoji="0" lang="en-US" sz="8000" b="0" i="0" u="none" strike="noStrike" kern="0" cap="none" spc="0" normalizeH="0" baseline="0" noProof="0" dirty="0" smtClean="0">
                <a:ln>
                  <a:noFill/>
                </a:ln>
                <a:solidFill>
                  <a:srgbClr val="000000"/>
                </a:solidFill>
                <a:effectLst/>
                <a:uLnTx/>
                <a:uFillTx/>
                <a:latin typeface="SVN-Caprica Script" pitchFamily="2" charset="0"/>
                <a:ea typeface="Chelsea Market"/>
                <a:cs typeface="Chelsea Market"/>
                <a:sym typeface="Chelsea Market"/>
              </a:rPr>
              <a:t>3</a:t>
            </a:r>
            <a:endPar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endParaRPr>
          </a:p>
        </p:txBody>
      </p:sp>
      <p:sp>
        <p:nvSpPr>
          <p:cNvPr id="1543" name="Google Shape;1543;p26">
            <a:hlinkClick r:id="rId6" action="ppaction://hlinksldjump"/>
          </p:cNvPr>
          <p:cNvSpPr/>
          <p:nvPr/>
        </p:nvSpPr>
        <p:spPr>
          <a:xfrm>
            <a:off x="8552121" y="4665746"/>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a:t>
            </a:r>
            <a:r>
              <a:rPr kumimoji="0" lang="en-US" sz="8000" b="0" i="0" u="none" strike="noStrike" kern="0" cap="none" spc="0" normalizeH="0" baseline="0" noProof="0" dirty="0" smtClean="0">
                <a:ln>
                  <a:noFill/>
                </a:ln>
                <a:solidFill>
                  <a:srgbClr val="000000"/>
                </a:solidFill>
                <a:effectLst/>
                <a:uLnTx/>
                <a:uFillTx/>
                <a:latin typeface="SVN-Caprica Script" pitchFamily="2" charset="0"/>
                <a:ea typeface="Chelsea Market"/>
                <a:cs typeface="Chelsea Market"/>
                <a:sym typeface="Chelsea Market"/>
              </a:rPr>
              <a:t>4</a:t>
            </a:r>
            <a:endPar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endParaRPr>
          </a:p>
        </p:txBody>
      </p:sp>
      <p:sp>
        <p:nvSpPr>
          <p:cNvPr id="1544" name="Google Shape;1544;p26">
            <a:hlinkClick r:id="rId7" action="ppaction://hlinksldjump"/>
          </p:cNvPr>
          <p:cNvSpPr/>
          <p:nvPr/>
        </p:nvSpPr>
        <p:spPr>
          <a:xfrm>
            <a:off x="11869479" y="4665746"/>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a:t>
            </a:r>
            <a:r>
              <a:rPr kumimoji="0" lang="en-US" sz="8000" b="0" i="0" u="none" strike="noStrike" kern="0" cap="none" spc="0" normalizeH="0" baseline="0" noProof="0" dirty="0" smtClean="0">
                <a:ln>
                  <a:noFill/>
                </a:ln>
                <a:solidFill>
                  <a:srgbClr val="000000"/>
                </a:solidFill>
                <a:effectLst/>
                <a:uLnTx/>
                <a:uFillTx/>
                <a:latin typeface="SVN-Caprica Script" pitchFamily="2" charset="0"/>
                <a:ea typeface="Chelsea Market"/>
                <a:cs typeface="Chelsea Market"/>
                <a:sym typeface="Chelsea Market"/>
              </a:rPr>
              <a:t>5</a:t>
            </a:r>
            <a:endPar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endParaRPr>
          </a:p>
        </p:txBody>
      </p:sp>
    </p:spTree>
    <p:extLst>
      <p:ext uri="{BB962C8B-B14F-4D97-AF65-F5344CB8AC3E}">
        <p14:creationId xmlns:p14="http://schemas.microsoft.com/office/powerpoint/2010/main" val="2187601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7"/>
          <p:cNvSpPr txBox="1">
            <a:spLocks noGrp="1"/>
          </p:cNvSpPr>
          <p:nvPr>
            <p:ph type="title"/>
          </p:nvPr>
        </p:nvSpPr>
        <p:spPr>
          <a:xfrm>
            <a:off x="7758638" y="2005650"/>
            <a:ext cx="8752050" cy="1145250"/>
          </a:xfrm>
          <a:prstGeom prst="rect">
            <a:avLst/>
          </a:prstGeom>
        </p:spPr>
        <p:txBody>
          <a:bodyPr spcFirstLastPara="1" wrap="square" lIns="182850" tIns="182850" rIns="182850" bIns="182850" anchor="t" anchorCtr="0">
            <a:noAutofit/>
          </a:bodyPr>
          <a:lstStyle/>
          <a:p>
            <a:r>
              <a:rPr lang="en" sz="6000">
                <a:latin typeface="Times New Roman" panose="02020603050405020304" pitchFamily="18" charset="0"/>
                <a:cs typeface="Times New Roman" panose="02020603050405020304" pitchFamily="18" charset="0"/>
              </a:rPr>
              <a:t>Câu 1:</a:t>
            </a:r>
            <a:endParaRPr sz="6000">
              <a:latin typeface="Times New Roman" panose="02020603050405020304" pitchFamily="18" charset="0"/>
              <a:cs typeface="Times New Roman" panose="02020603050405020304" pitchFamily="18" charset="0"/>
            </a:endParaRPr>
          </a:p>
        </p:txBody>
      </p:sp>
      <p:sp>
        <p:nvSpPr>
          <p:cNvPr id="1555" name="Google Shape;1555;p27"/>
          <p:cNvSpPr txBox="1">
            <a:spLocks noGrp="1"/>
          </p:cNvSpPr>
          <p:nvPr>
            <p:ph type="body" idx="1"/>
          </p:nvPr>
        </p:nvSpPr>
        <p:spPr>
          <a:xfrm>
            <a:off x="7821653" y="3619500"/>
            <a:ext cx="8752050"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6000" dirty="0">
                <a:solidFill>
                  <a:srgbClr val="FF0000"/>
                </a:solidFill>
                <a:latin typeface="Times New Roman" panose="02020603050405020304" pitchFamily="18" charset="0"/>
                <a:cs typeface="Times New Roman" panose="02020603050405020304" pitchFamily="18" charset="0"/>
              </a:rPr>
              <a:t>Đ</a:t>
            </a:r>
            <a:r>
              <a:rPr lang="en" sz="6000" dirty="0">
                <a:solidFill>
                  <a:srgbClr val="FF0000"/>
                </a:solidFill>
                <a:latin typeface="Times New Roman" panose="02020603050405020304" pitchFamily="18" charset="0"/>
                <a:cs typeface="Times New Roman" panose="02020603050405020304" pitchFamily="18" charset="0"/>
              </a:rPr>
              <a:t>oạn văn diễn dịch, câu chủ đề nằm ở vị trí nào?</a:t>
            </a:r>
            <a:endParaRPr sz="6000" dirty="0">
              <a:solidFill>
                <a:srgbClr val="FF0000"/>
              </a:solidFill>
              <a:latin typeface="Times New Roman" panose="02020603050405020304" pitchFamily="18" charset="0"/>
              <a:cs typeface="Times New Roman" panose="02020603050405020304" pitchFamily="18" charset="0"/>
            </a:endParaRPr>
          </a:p>
        </p:txBody>
      </p:sp>
      <p:sp>
        <p:nvSpPr>
          <p:cNvPr id="1556" name="Google Shape;1556;p27">
            <a:hlinkClick r:id="rId3" action="ppaction://hlinksldjump"/>
          </p:cNvPr>
          <p:cNvSpPr/>
          <p:nvPr/>
        </p:nvSpPr>
        <p:spPr>
          <a:xfrm>
            <a:off x="170335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2" name="Google Shape;1555;p27">
            <a:extLst>
              <a:ext uri="{FF2B5EF4-FFF2-40B4-BE49-F238E27FC236}">
                <a16:creationId xmlns:a16="http://schemas.microsoft.com/office/drawing/2014/main" xmlns="" id="{87C4CA60-62B0-3589-08D0-F2FFD99C316C}"/>
              </a:ext>
            </a:extLst>
          </p:cNvPr>
          <p:cNvSpPr txBox="1">
            <a:spLocks/>
          </p:cNvSpPr>
          <p:nvPr/>
        </p:nvSpPr>
        <p:spPr>
          <a:xfrm>
            <a:off x="7821653" y="5916759"/>
            <a:ext cx="8752050"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Đầu</a:t>
            </a:r>
            <a:r>
              <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đoạn</a:t>
            </a:r>
            <a:endPar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38601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625903" cy="9258300"/>
          </a:xfrm>
          <a:custGeom>
            <a:avLst/>
            <a:gdLst/>
            <a:ahLst/>
            <a:cxnLst/>
            <a:rect l="l" t="t" r="r" b="b"/>
            <a:pathLst>
              <a:path w="17625903" h="9258300">
                <a:moveTo>
                  <a:pt x="0" y="0"/>
                </a:moveTo>
                <a:lnTo>
                  <a:pt x="17625903" y="0"/>
                </a:lnTo>
                <a:lnTo>
                  <a:pt x="17625903" y="9258300"/>
                </a:lnTo>
                <a:lnTo>
                  <a:pt x="0" y="9258300"/>
                </a:lnTo>
                <a:lnTo>
                  <a:pt x="0" y="0"/>
                </a:lnTo>
                <a:close/>
              </a:path>
            </a:pathLst>
          </a:custGeom>
          <a:blipFill>
            <a:blip r:embed="rId3">
              <a:extLst>
                <a:ext uri="{96DAC541-7B7A-43D3-8B79-37D633B846F1}">
                  <asvg:svgBlip xmlns:asvg="http://schemas.microsoft.com/office/drawing/2016/SVG/main" xmlns="" r:embed="rId4"/>
                </a:ext>
              </a:extLst>
            </a:blip>
            <a:stretch>
              <a:fillRect t="-8552" r="-33"/>
            </a:stretch>
          </a:blipFill>
        </p:spPr>
      </p:sp>
      <p:sp>
        <p:nvSpPr>
          <p:cNvPr id="4" name="Freeform 4"/>
          <p:cNvSpPr/>
          <p:nvPr/>
        </p:nvSpPr>
        <p:spPr>
          <a:xfrm rot="142549">
            <a:off x="5372153" y="496235"/>
            <a:ext cx="7543694" cy="1533434"/>
          </a:xfrm>
          <a:custGeom>
            <a:avLst/>
            <a:gdLst/>
            <a:ahLst/>
            <a:cxnLst/>
            <a:rect l="l" t="t" r="r" b="b"/>
            <a:pathLst>
              <a:path w="7543694" h="1533434">
                <a:moveTo>
                  <a:pt x="0" y="0"/>
                </a:moveTo>
                <a:lnTo>
                  <a:pt x="7543694" y="0"/>
                </a:lnTo>
                <a:lnTo>
                  <a:pt x="7543694" y="1533434"/>
                </a:lnTo>
                <a:lnTo>
                  <a:pt x="0" y="1533434"/>
                </a:lnTo>
                <a:lnTo>
                  <a:pt x="0" y="0"/>
                </a:lnTo>
                <a:close/>
              </a:path>
            </a:pathLst>
          </a:custGeom>
          <a:blipFill>
            <a:blip r:embed="rId5">
              <a:extLst>
                <a:ext uri="{96DAC541-7B7A-43D3-8B79-37D633B846F1}">
                  <asvg:svgBlip xmlns:asvg="http://schemas.microsoft.com/office/drawing/2016/SVG/main" xmlns="" r:embed="rId6"/>
                </a:ext>
              </a:extLst>
            </a:blip>
            <a:stretch>
              <a:fillRect l="-3578"/>
            </a:stretch>
          </a:blipFill>
        </p:spPr>
      </p:sp>
      <p:sp>
        <p:nvSpPr>
          <p:cNvPr id="8" name="Freeform 8"/>
          <p:cNvSpPr/>
          <p:nvPr/>
        </p:nvSpPr>
        <p:spPr>
          <a:xfrm>
            <a:off x="13527257" y="6586568"/>
            <a:ext cx="4852277" cy="3712717"/>
          </a:xfrm>
          <a:custGeom>
            <a:avLst/>
            <a:gdLst/>
            <a:ahLst/>
            <a:cxnLst/>
            <a:rect l="l" t="t" r="r" b="b"/>
            <a:pathLst>
              <a:path w="2439290" h="2018512">
                <a:moveTo>
                  <a:pt x="0" y="0"/>
                </a:moveTo>
                <a:lnTo>
                  <a:pt x="2439290" y="0"/>
                </a:lnTo>
                <a:lnTo>
                  <a:pt x="2439290" y="2018513"/>
                </a:lnTo>
                <a:lnTo>
                  <a:pt x="0" y="201851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3616767">
            <a:off x="16770744" y="-274193"/>
            <a:ext cx="1379058" cy="2547913"/>
          </a:xfrm>
          <a:custGeom>
            <a:avLst/>
            <a:gdLst/>
            <a:ahLst/>
            <a:cxnLst/>
            <a:rect l="l" t="t" r="r" b="b"/>
            <a:pathLst>
              <a:path w="1379058" h="2547913">
                <a:moveTo>
                  <a:pt x="0" y="0"/>
                </a:moveTo>
                <a:lnTo>
                  <a:pt x="1379059" y="0"/>
                </a:lnTo>
                <a:lnTo>
                  <a:pt x="1379059" y="2547913"/>
                </a:lnTo>
                <a:lnTo>
                  <a:pt x="0" y="25479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3582318" flipH="1">
            <a:off x="137796" y="-274193"/>
            <a:ext cx="1379058" cy="2547913"/>
          </a:xfrm>
          <a:custGeom>
            <a:avLst/>
            <a:gdLst/>
            <a:ahLst/>
            <a:cxnLst/>
            <a:rect l="l" t="t" r="r" b="b"/>
            <a:pathLst>
              <a:path w="1379058" h="2547913">
                <a:moveTo>
                  <a:pt x="1379058" y="0"/>
                </a:moveTo>
                <a:lnTo>
                  <a:pt x="0" y="0"/>
                </a:lnTo>
                <a:lnTo>
                  <a:pt x="0" y="2547913"/>
                </a:lnTo>
                <a:lnTo>
                  <a:pt x="1379058" y="2547913"/>
                </a:lnTo>
                <a:lnTo>
                  <a:pt x="1379058"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0" y="6586568"/>
            <a:ext cx="4760745" cy="3711060"/>
          </a:xfrm>
          <a:custGeom>
            <a:avLst/>
            <a:gdLst/>
            <a:ahLst/>
            <a:cxnLst/>
            <a:rect l="l" t="t" r="r" b="b"/>
            <a:pathLst>
              <a:path w="4760745" h="3711060">
                <a:moveTo>
                  <a:pt x="0" y="0"/>
                </a:moveTo>
                <a:lnTo>
                  <a:pt x="4760745" y="0"/>
                </a:lnTo>
                <a:lnTo>
                  <a:pt x="4760745" y="3711060"/>
                </a:lnTo>
                <a:lnTo>
                  <a:pt x="0" y="3711060"/>
                </a:lnTo>
                <a:lnTo>
                  <a:pt x="0" y="0"/>
                </a:lnTo>
                <a:close/>
              </a:path>
            </a:pathLst>
          </a:custGeom>
          <a:blipFill>
            <a:blip r:embed="rId11">
              <a:extLst>
                <a:ext uri="{96DAC541-7B7A-43D3-8B79-37D633B846F1}">
                  <asvg:svgBlip xmlns:asvg="http://schemas.microsoft.com/office/drawing/2016/SVG/main" xmlns="" r:embed="rId12"/>
                </a:ext>
              </a:extLst>
            </a:blip>
            <a:stretch>
              <a:fillRect l="-82610" t="-6852" b="-35462"/>
            </a:stretch>
          </a:blipFill>
        </p:spPr>
      </p:sp>
      <p:sp>
        <p:nvSpPr>
          <p:cNvPr id="12" name="Freeform 12"/>
          <p:cNvSpPr/>
          <p:nvPr/>
        </p:nvSpPr>
        <p:spPr>
          <a:xfrm rot="-1385930">
            <a:off x="798437" y="7713465"/>
            <a:ext cx="2181916" cy="1838265"/>
          </a:xfrm>
          <a:custGeom>
            <a:avLst/>
            <a:gdLst/>
            <a:ahLst/>
            <a:cxnLst/>
            <a:rect l="l" t="t" r="r" b="b"/>
            <a:pathLst>
              <a:path w="2181916" h="1838265">
                <a:moveTo>
                  <a:pt x="0" y="0"/>
                </a:moveTo>
                <a:lnTo>
                  <a:pt x="2181916" y="0"/>
                </a:lnTo>
                <a:lnTo>
                  <a:pt x="2181916" y="1838265"/>
                </a:lnTo>
                <a:lnTo>
                  <a:pt x="0" y="183826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3" name="Picture 2">
            <a:extLst>
              <a:ext uri="{FF2B5EF4-FFF2-40B4-BE49-F238E27FC236}">
                <a16:creationId xmlns:a16="http://schemas.microsoft.com/office/drawing/2014/main" xmlns="" id="{5B85C405-5643-080D-F641-5D713997CE90}"/>
              </a:ext>
            </a:extLst>
          </p:cNvPr>
          <p:cNvPicPr>
            <a:picLocks noChangeAspect="1"/>
          </p:cNvPicPr>
          <p:nvPr/>
        </p:nvPicPr>
        <p:blipFill>
          <a:blip r:embed="rId15"/>
          <a:stretch>
            <a:fillRect/>
          </a:stretch>
        </p:blipFill>
        <p:spPr>
          <a:xfrm>
            <a:off x="994553" y="380954"/>
            <a:ext cx="16228959" cy="63403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29">
            <a:hlinkClick r:id="rId3" action="ppaction://hlinksldjump"/>
          </p:cNvPr>
          <p:cNvSpPr/>
          <p:nvPr/>
        </p:nvSpPr>
        <p:spPr>
          <a:xfrm>
            <a:off x="16986616" y="1609313"/>
            <a:ext cx="727962"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69" name="Google Shape;1569;p29"/>
          <p:cNvSpPr txBox="1">
            <a:spLocks noGrp="1"/>
          </p:cNvSpPr>
          <p:nvPr>
            <p:ph type="title"/>
          </p:nvPr>
        </p:nvSpPr>
        <p:spPr>
          <a:xfrm>
            <a:off x="7099785" y="2005650"/>
            <a:ext cx="10210799" cy="1145250"/>
          </a:xfrm>
          <a:prstGeom prst="rect">
            <a:avLst/>
          </a:prstGeom>
        </p:spPr>
        <p:txBody>
          <a:bodyPr spcFirstLastPara="1" wrap="square" lIns="182850" tIns="182850" rIns="182850" bIns="182850" anchor="t" anchorCtr="0">
            <a:noAutofit/>
          </a:bodyPr>
          <a:lstStyle/>
          <a:p>
            <a:r>
              <a:rPr lang="en" sz="5400" dirty="0">
                <a:latin typeface="Times New Roman" panose="02020603050405020304" pitchFamily="18" charset="0"/>
                <a:cs typeface="Times New Roman" panose="02020603050405020304" pitchFamily="18" charset="0"/>
              </a:rPr>
              <a:t>Câu </a:t>
            </a:r>
            <a:r>
              <a:rPr lang="en" sz="5400" dirty="0" smtClean="0">
                <a:latin typeface="Times New Roman" panose="02020603050405020304" pitchFamily="18" charset="0"/>
                <a:cs typeface="Times New Roman" panose="02020603050405020304" pitchFamily="18" charset="0"/>
              </a:rPr>
              <a:t>2.</a:t>
            </a:r>
            <a:endParaRPr sz="5400" dirty="0">
              <a:latin typeface="Times New Roman" panose="02020603050405020304" pitchFamily="18" charset="0"/>
              <a:cs typeface="Times New Roman" panose="02020603050405020304" pitchFamily="18" charset="0"/>
            </a:endParaRPr>
          </a:p>
        </p:txBody>
      </p:sp>
      <p:sp>
        <p:nvSpPr>
          <p:cNvPr id="4" name="Google Shape;1555;p27">
            <a:extLst>
              <a:ext uri="{FF2B5EF4-FFF2-40B4-BE49-F238E27FC236}">
                <a16:creationId xmlns:a16="http://schemas.microsoft.com/office/drawing/2014/main" xmlns="" id="{51755C8C-EC46-2AB9-8A24-CACB692C3F2A}"/>
              </a:ext>
            </a:extLst>
          </p:cNvPr>
          <p:cNvSpPr txBox="1">
            <a:spLocks noGrp="1"/>
          </p:cNvSpPr>
          <p:nvPr>
            <p:ph type="body" idx="1"/>
          </p:nvPr>
        </p:nvSpPr>
        <p:spPr>
          <a:xfrm>
            <a:off x="7162800" y="3561176"/>
            <a:ext cx="10210799"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5400" dirty="0">
                <a:solidFill>
                  <a:srgbClr val="FF0000"/>
                </a:solidFill>
                <a:latin typeface="Times New Roman" panose="02020603050405020304" pitchFamily="18" charset="0"/>
                <a:cs typeface="Times New Roman" panose="02020603050405020304" pitchFamily="18" charset="0"/>
              </a:rPr>
              <a:t>Đ</a:t>
            </a:r>
            <a:r>
              <a:rPr lang="en" sz="5400" dirty="0">
                <a:solidFill>
                  <a:srgbClr val="FF0000"/>
                </a:solidFill>
                <a:latin typeface="Times New Roman" panose="02020603050405020304" pitchFamily="18" charset="0"/>
                <a:cs typeface="Times New Roman" panose="02020603050405020304" pitchFamily="18" charset="0"/>
              </a:rPr>
              <a:t>oạn văn song song là đoạn văn không có câu chủ đề, đúng hay sai?</a:t>
            </a:r>
            <a:endParaRPr sz="54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xmlns="" id="{747DEB77-7BA0-97D5-10D6-CCE7827E25DA}"/>
              </a:ext>
            </a:extLst>
          </p:cNvPr>
          <p:cNvSpPr txBox="1">
            <a:spLocks/>
          </p:cNvSpPr>
          <p:nvPr/>
        </p:nvSpPr>
        <p:spPr>
          <a:xfrm>
            <a:off x="7162800" y="5830777"/>
            <a:ext cx="10210799"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Đúng</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p>
        </p:txBody>
      </p:sp>
    </p:spTree>
    <p:extLst>
      <p:ext uri="{BB962C8B-B14F-4D97-AF65-F5344CB8AC3E}">
        <p14:creationId xmlns:p14="http://schemas.microsoft.com/office/powerpoint/2010/main" val="40671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0">
            <a:hlinkClick r:id="rId3" action="ppaction://hlinksldjump"/>
          </p:cNvPr>
          <p:cNvSpPr/>
          <p:nvPr/>
        </p:nvSpPr>
        <p:spPr>
          <a:xfrm>
            <a:off x="5743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76" name="Google Shape;1576;p30"/>
          <p:cNvSpPr txBox="1">
            <a:spLocks noGrp="1"/>
          </p:cNvSpPr>
          <p:nvPr>
            <p:ph type="title"/>
          </p:nvPr>
        </p:nvSpPr>
        <p:spPr>
          <a:xfrm>
            <a:off x="1835438" y="2005613"/>
            <a:ext cx="8752050" cy="1145250"/>
          </a:xfrm>
          <a:prstGeom prst="rect">
            <a:avLst/>
          </a:prstGeom>
        </p:spPr>
        <p:txBody>
          <a:bodyPr spcFirstLastPara="1" wrap="square" lIns="182850" tIns="182850" rIns="182850" bIns="182850" anchor="t" anchorCtr="0">
            <a:noAutofit/>
          </a:bodyPr>
          <a:lstStyle/>
          <a:p>
            <a:r>
              <a:rPr lang="en" sz="5400" dirty="0">
                <a:latin typeface="Times New Roman" panose="02020603050405020304" pitchFamily="18" charset="0"/>
                <a:cs typeface="Times New Roman" panose="02020603050405020304" pitchFamily="18" charset="0"/>
              </a:rPr>
              <a:t>Câu </a:t>
            </a:r>
            <a:r>
              <a:rPr lang="en" sz="5400" dirty="0" smtClean="0">
                <a:latin typeface="Times New Roman" panose="02020603050405020304" pitchFamily="18" charset="0"/>
                <a:cs typeface="Times New Roman" panose="02020603050405020304" pitchFamily="18" charset="0"/>
              </a:rPr>
              <a:t>3.</a:t>
            </a:r>
            <a:endParaRPr sz="5400" dirty="0">
              <a:latin typeface="Times New Roman" panose="02020603050405020304" pitchFamily="18" charset="0"/>
              <a:cs typeface="Times New Roman" panose="02020603050405020304" pitchFamily="18" charset="0"/>
            </a:endParaRPr>
          </a:p>
        </p:txBody>
      </p:sp>
      <p:sp>
        <p:nvSpPr>
          <p:cNvPr id="4" name="Google Shape;1555;p27">
            <a:extLst>
              <a:ext uri="{FF2B5EF4-FFF2-40B4-BE49-F238E27FC236}">
                <a16:creationId xmlns:a16="http://schemas.microsoft.com/office/drawing/2014/main" xmlns="" id="{ED26242B-3883-C9A6-6E6A-EBB6CB3BB2DB}"/>
              </a:ext>
            </a:extLst>
          </p:cNvPr>
          <p:cNvSpPr txBox="1">
            <a:spLocks noGrp="1"/>
          </p:cNvSpPr>
          <p:nvPr>
            <p:ph type="body" idx="1"/>
          </p:nvPr>
        </p:nvSpPr>
        <p:spPr>
          <a:xfrm>
            <a:off x="1512293" y="3781380"/>
            <a:ext cx="8752050"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5400" dirty="0">
                <a:solidFill>
                  <a:srgbClr val="FF0000"/>
                </a:solidFill>
                <a:latin typeface="Times New Roman" panose="02020603050405020304" pitchFamily="18" charset="0"/>
                <a:cs typeface="Times New Roman" panose="02020603050405020304" pitchFamily="18" charset="0"/>
              </a:rPr>
              <a:t>Đ</a:t>
            </a:r>
            <a:r>
              <a:rPr lang="en" sz="5400" dirty="0">
                <a:solidFill>
                  <a:srgbClr val="FF0000"/>
                </a:solidFill>
                <a:latin typeface="Times New Roman" panose="02020603050405020304" pitchFamily="18" charset="0"/>
                <a:cs typeface="Times New Roman" panose="02020603050405020304" pitchFamily="18" charset="0"/>
              </a:rPr>
              <a:t>oạn văn quy nạp là đoạn văn…..</a:t>
            </a:r>
            <a:endParaRPr sz="54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xmlns="" id="{35E095F7-0B77-7052-B64E-72FC83948818}"/>
              </a:ext>
            </a:extLst>
          </p:cNvPr>
          <p:cNvSpPr txBox="1">
            <a:spLocks/>
          </p:cNvSpPr>
          <p:nvPr/>
        </p:nvSpPr>
        <p:spPr>
          <a:xfrm>
            <a:off x="1198351" y="6271222"/>
            <a:ext cx="9454931"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Trình</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bày</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vấn</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đề</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theo</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trình</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tự</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từ</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các</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ý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cụ</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thể</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đến</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khái</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quát</a:t>
            </a:r>
            <a:endPar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20574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1"/>
          <p:cNvSpPr txBox="1">
            <a:spLocks noGrp="1"/>
          </p:cNvSpPr>
          <p:nvPr>
            <p:ph type="title"/>
          </p:nvPr>
        </p:nvSpPr>
        <p:spPr>
          <a:xfrm>
            <a:off x="7758638" y="1700958"/>
            <a:ext cx="8752050" cy="1145250"/>
          </a:xfrm>
          <a:prstGeom prst="rect">
            <a:avLst/>
          </a:prstGeom>
        </p:spPr>
        <p:txBody>
          <a:bodyPr spcFirstLastPara="1" wrap="square" lIns="182850" tIns="182850" rIns="182850" bIns="182850" anchor="t" anchorCtr="0">
            <a:noAutofit/>
          </a:bodyPr>
          <a:lstStyle/>
          <a:p>
            <a:r>
              <a:rPr lang="en" dirty="0">
                <a:highlight>
                  <a:schemeClr val="accent1"/>
                </a:highlight>
                <a:latin typeface="Times New Roman" panose="02020603050405020304" pitchFamily="18" charset="0"/>
                <a:cs typeface="Times New Roman" panose="02020603050405020304" pitchFamily="18" charset="0"/>
              </a:rPr>
              <a:t>Câu </a:t>
            </a:r>
            <a:r>
              <a:rPr lang="en" dirty="0" smtClean="0">
                <a:highlight>
                  <a:schemeClr val="accent1"/>
                </a:highlight>
                <a:latin typeface="Times New Roman" panose="02020603050405020304" pitchFamily="18" charset="0"/>
                <a:cs typeface="Times New Roman" panose="02020603050405020304" pitchFamily="18" charset="0"/>
              </a:rPr>
              <a:t>4.</a:t>
            </a:r>
            <a:endParaRPr dirty="0">
              <a:highlight>
                <a:schemeClr val="accent1"/>
              </a:highlight>
              <a:latin typeface="Times New Roman" panose="02020603050405020304" pitchFamily="18" charset="0"/>
              <a:cs typeface="Times New Roman" panose="02020603050405020304" pitchFamily="18" charset="0"/>
            </a:endParaRPr>
          </a:p>
        </p:txBody>
      </p:sp>
      <p:sp>
        <p:nvSpPr>
          <p:cNvPr id="1584" name="Google Shape;1584;p31">
            <a:hlinkClick r:id="rId3" action="ppaction://hlinksldjump"/>
          </p:cNvPr>
          <p:cNvSpPr/>
          <p:nvPr/>
        </p:nvSpPr>
        <p:spPr>
          <a:xfrm>
            <a:off x="170335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4" name="Google Shape;1555;p27">
            <a:extLst>
              <a:ext uri="{FF2B5EF4-FFF2-40B4-BE49-F238E27FC236}">
                <a16:creationId xmlns:a16="http://schemas.microsoft.com/office/drawing/2014/main" xmlns="" id="{AEE3886B-B134-C96F-8556-1E0DBF4E6548}"/>
              </a:ext>
            </a:extLst>
          </p:cNvPr>
          <p:cNvSpPr txBox="1">
            <a:spLocks noGrp="1"/>
          </p:cNvSpPr>
          <p:nvPr>
            <p:ph type="body" idx="1"/>
          </p:nvPr>
        </p:nvSpPr>
        <p:spPr>
          <a:xfrm>
            <a:off x="7758637" y="4152900"/>
            <a:ext cx="9898913" cy="1859325"/>
          </a:xfrm>
          <a:prstGeom prst="rect">
            <a:avLst/>
          </a:prstGeom>
        </p:spPr>
        <p:txBody>
          <a:bodyPr spcFirstLastPara="1" wrap="square" lIns="182850" tIns="182850" rIns="182850" bIns="182850" anchor="ctr" anchorCtr="0">
            <a:noAutofit/>
          </a:bodyPr>
          <a:lstStyle/>
          <a:p>
            <a:pPr marL="0" indent="0" algn="just">
              <a:buNone/>
            </a:pPr>
            <a:r>
              <a:rPr lang="en-US" sz="3400" dirty="0" err="1">
                <a:solidFill>
                  <a:srgbClr val="FF0000"/>
                </a:solidFill>
                <a:latin typeface="Times New Roman" panose="02020603050405020304" pitchFamily="18" charset="0"/>
                <a:cs typeface="Times New Roman" panose="02020603050405020304" pitchFamily="18" charset="0"/>
              </a:rPr>
              <a:t>Đoạn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văn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dưới</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đây</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được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trình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bày</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theo</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cách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nào</a:t>
            </a:r>
            <a:r>
              <a:rPr lang="en-US" sz="34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3400" dirty="0">
                <a:solidFill>
                  <a:srgbClr val="FF0000"/>
                </a:solidFill>
                <a:latin typeface="Times New Roman" panose="02020603050405020304" pitchFamily="18" charset="0"/>
                <a:cs typeface="Times New Roman" panose="02020603050405020304" pitchFamily="18" charset="0"/>
              </a:rPr>
              <a:t>     </a:t>
            </a:r>
            <a:r>
              <a:rPr lang="vi-VN" sz="3400" dirty="0">
                <a:solidFill>
                  <a:srgbClr val="FF0000"/>
                </a:solidFill>
                <a:latin typeface="Times New Roman" panose="02020603050405020304" pitchFamily="18" charset="0"/>
                <a:cs typeface="Times New Roman" panose="02020603050405020304" pitchFamily="18" charset="0"/>
              </a:rPr>
              <a:t>Trong tập “Nhật kí trong tù” (Hồ Chí Minh), có những bài phác họa sơ sài mà chân thực đậm đà, càng tìm hiểu càng thú vị như đang chiêm ngưỡng một bức tranh cổ điển. Có những bài cảnh lồng lộng sinh động như những tấm thảm thuê nền gấm chỉ vàng. Cũng có những bài làm cho người đọc nghĩ tới những bức tranh sơn mài thâm trầm, sâu sắc.</a:t>
            </a:r>
            <a:endParaRPr sz="34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xmlns="" id="{46501E55-C159-8C8F-2376-B5797B11FA26}"/>
              </a:ext>
            </a:extLst>
          </p:cNvPr>
          <p:cNvSpPr txBox="1">
            <a:spLocks/>
          </p:cNvSpPr>
          <p:nvPr/>
        </p:nvSpPr>
        <p:spPr>
          <a:xfrm>
            <a:off x="8001000" y="7353300"/>
            <a:ext cx="8752050"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Song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song</a:t>
            </a:r>
            <a:endPar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9558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2">
            <a:hlinkClick r:id="rId3" action="ppaction://hlinksldjump"/>
          </p:cNvPr>
          <p:cNvSpPr/>
          <p:nvPr/>
        </p:nvSpPr>
        <p:spPr>
          <a:xfrm>
            <a:off x="5743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90" name="Google Shape;1590;p32"/>
          <p:cNvSpPr txBox="1">
            <a:spLocks noGrp="1"/>
          </p:cNvSpPr>
          <p:nvPr>
            <p:ph type="title"/>
          </p:nvPr>
        </p:nvSpPr>
        <p:spPr>
          <a:xfrm>
            <a:off x="1835438" y="2005613"/>
            <a:ext cx="8752050" cy="1145250"/>
          </a:xfrm>
          <a:prstGeom prst="rect">
            <a:avLst/>
          </a:prstGeom>
        </p:spPr>
        <p:txBody>
          <a:bodyPr spcFirstLastPara="1" wrap="square" lIns="182850" tIns="182850" rIns="182850" bIns="182850" anchor="t" anchorCtr="0">
            <a:noAutofit/>
          </a:bodyPr>
          <a:lstStyle/>
          <a:p>
            <a:r>
              <a:rPr lang="en">
                <a:latin typeface="Times New Roman" panose="02020603050405020304" pitchFamily="18" charset="0"/>
                <a:cs typeface="Times New Roman" panose="02020603050405020304" pitchFamily="18" charset="0"/>
              </a:rPr>
              <a:t>Câu </a:t>
            </a:r>
            <a:r>
              <a:rPr lang="en" smtClean="0">
                <a:latin typeface="Times New Roman" panose="02020603050405020304" pitchFamily="18" charset="0"/>
                <a:cs typeface="Times New Roman" panose="02020603050405020304" pitchFamily="18" charset="0"/>
              </a:rPr>
              <a:t>5.</a:t>
            </a:r>
            <a:endParaRPr dirty="0">
              <a:latin typeface="Times New Roman" panose="02020603050405020304" pitchFamily="18" charset="0"/>
              <a:cs typeface="Times New Roman" panose="02020603050405020304" pitchFamily="18" charset="0"/>
            </a:endParaRPr>
          </a:p>
        </p:txBody>
      </p:sp>
      <p:sp>
        <p:nvSpPr>
          <p:cNvPr id="4" name="Google Shape;1555;p27">
            <a:extLst>
              <a:ext uri="{FF2B5EF4-FFF2-40B4-BE49-F238E27FC236}">
                <a16:creationId xmlns:a16="http://schemas.microsoft.com/office/drawing/2014/main" xmlns="" id="{F1AD30A9-81B5-21EA-F750-FD1CBAF7B148}"/>
              </a:ext>
            </a:extLst>
          </p:cNvPr>
          <p:cNvSpPr txBox="1">
            <a:spLocks noGrp="1"/>
          </p:cNvSpPr>
          <p:nvPr>
            <p:ph type="body" idx="1"/>
          </p:nvPr>
        </p:nvSpPr>
        <p:spPr>
          <a:xfrm>
            <a:off x="838200" y="3575640"/>
            <a:ext cx="9749288" cy="1859325"/>
          </a:xfrm>
          <a:prstGeom prst="rect">
            <a:avLst/>
          </a:prstGeom>
        </p:spPr>
        <p:txBody>
          <a:bodyPr spcFirstLastPara="1" wrap="square" lIns="182850" tIns="182850" rIns="182850" bIns="182850" anchor="ctr" anchorCtr="0">
            <a:noAutofit/>
          </a:bodyPr>
          <a:lstStyle/>
          <a:p>
            <a:pPr marL="0" indent="0">
              <a:spcAft>
                <a:spcPts val="3150"/>
              </a:spcAft>
              <a:buNone/>
            </a:pPr>
            <a:r>
              <a:rPr lang="vi-VN" sz="5400" dirty="0">
                <a:solidFill>
                  <a:srgbClr val="FF0000"/>
                </a:solidFill>
                <a:latin typeface="Times New Roman" panose="02020603050405020304" pitchFamily="18" charset="0"/>
                <a:cs typeface="Times New Roman" panose="02020603050405020304" pitchFamily="18" charset="0"/>
              </a:rPr>
              <a:t>Việc phân biệt các kiểu đoạn văn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dựa</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vào</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yếu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tố</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nào</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là</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chính</a:t>
            </a:r>
            <a:r>
              <a:rPr lang="en-US" sz="5400" dirty="0">
                <a:solidFill>
                  <a:srgbClr val="FF0000"/>
                </a:solidFill>
                <a:latin typeface="Times New Roman" panose="02020603050405020304" pitchFamily="18" charset="0"/>
                <a:cs typeface="Times New Roman" panose="02020603050405020304" pitchFamily="18" charset="0"/>
              </a:rPr>
              <a:t>?</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xmlns="" id="{8E5038AE-5B34-3757-2DCB-68B32C5FD771}"/>
              </a:ext>
            </a:extLst>
          </p:cNvPr>
          <p:cNvSpPr txBox="1">
            <a:spLocks/>
          </p:cNvSpPr>
          <p:nvPr/>
        </p:nvSpPr>
        <p:spPr>
          <a:xfrm>
            <a:off x="838200" y="5434965"/>
            <a:ext cx="9749288"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Câu</a:t>
            </a: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chủ</a:t>
            </a: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đề</a:t>
            </a:r>
            <a:endPar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41060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xmlns="" id="{3FA0A6B0-DA7C-E8C1-5843-146E7FB40EEE}"/>
              </a:ext>
            </a:extLst>
          </p:cNvPr>
          <p:cNvSpPr/>
          <p:nvPr/>
        </p:nvSpPr>
        <p:spPr>
          <a:xfrm flipH="1">
            <a:off x="2667000" y="490330"/>
            <a:ext cx="12954000" cy="9791700"/>
          </a:xfrm>
          <a:custGeom>
            <a:avLst/>
            <a:gdLst/>
            <a:ahLst/>
            <a:cxnLst/>
            <a:rect l="l" t="t" r="r" b="b"/>
            <a:pathLst>
              <a:path w="8362163" h="6650492">
                <a:moveTo>
                  <a:pt x="8362163" y="0"/>
                </a:moveTo>
                <a:lnTo>
                  <a:pt x="0" y="0"/>
                </a:lnTo>
                <a:lnTo>
                  <a:pt x="0" y="6650493"/>
                </a:lnTo>
                <a:lnTo>
                  <a:pt x="8362163" y="6650493"/>
                </a:lnTo>
                <a:lnTo>
                  <a:pt x="8362163" y="0"/>
                </a:lnTo>
                <a:close/>
              </a:path>
            </a:pathLst>
          </a:custGeom>
          <a:blipFill>
            <a:blip r:embed="rId3">
              <a:extLst>
                <a:ext uri="{96DAC541-7B7A-43D3-8B79-37D633B846F1}">
                  <asvg:svgBlip xmlns:asvg="http://schemas.microsoft.com/office/drawing/2016/SVG/main" xmlns="" r:embed="rId4"/>
                </a:ext>
              </a:extLst>
            </a:blip>
            <a:stretch>
              <a:fillRect b="-1847"/>
            </a:stretch>
          </a:blipFill>
        </p:spPr>
      </p:sp>
      <p:sp>
        <p:nvSpPr>
          <p:cNvPr id="3" name="Freeform 3"/>
          <p:cNvSpPr/>
          <p:nvPr/>
        </p:nvSpPr>
        <p:spPr>
          <a:xfrm>
            <a:off x="0" y="0"/>
            <a:ext cx="4462584" cy="4129919"/>
          </a:xfrm>
          <a:custGeom>
            <a:avLst/>
            <a:gdLst/>
            <a:ahLst/>
            <a:cxnLst/>
            <a:rect l="l" t="t" r="r" b="b"/>
            <a:pathLst>
              <a:path w="4462584" h="4129919">
                <a:moveTo>
                  <a:pt x="0" y="0"/>
                </a:moveTo>
                <a:lnTo>
                  <a:pt x="4462584" y="0"/>
                </a:lnTo>
                <a:lnTo>
                  <a:pt x="4462584" y="4129919"/>
                </a:lnTo>
                <a:lnTo>
                  <a:pt x="0" y="412991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4286925" y="1028700"/>
            <a:ext cx="2060813" cy="2524733"/>
          </a:xfrm>
          <a:custGeom>
            <a:avLst/>
            <a:gdLst/>
            <a:ahLst/>
            <a:cxnLst/>
            <a:rect l="l" t="t" r="r" b="b"/>
            <a:pathLst>
              <a:path w="2060813" h="2524733">
                <a:moveTo>
                  <a:pt x="0" y="0"/>
                </a:moveTo>
                <a:lnTo>
                  <a:pt x="2060814" y="0"/>
                </a:lnTo>
                <a:lnTo>
                  <a:pt x="2060814" y="2524733"/>
                </a:lnTo>
                <a:lnTo>
                  <a:pt x="0" y="252473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6" name="Picture 5"/>
          <p:cNvPicPr>
            <a:picLocks noChangeAspect="1"/>
          </p:cNvPicPr>
          <p:nvPr/>
        </p:nvPicPr>
        <p:blipFill>
          <a:blip r:embed="rId9"/>
          <a:stretch>
            <a:fillRect/>
          </a:stretch>
        </p:blipFill>
        <p:spPr>
          <a:xfrm>
            <a:off x="4191000" y="2621440"/>
            <a:ext cx="9507493" cy="5245196"/>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13151" y="7080679"/>
            <a:ext cx="3461697" cy="3203643"/>
          </a:xfrm>
          <a:custGeom>
            <a:avLst/>
            <a:gdLst/>
            <a:ahLst/>
            <a:cxnLst/>
            <a:rect l="l" t="t" r="r" b="b"/>
            <a:pathLst>
              <a:path w="3461697" h="3203643">
                <a:moveTo>
                  <a:pt x="0" y="0"/>
                </a:moveTo>
                <a:lnTo>
                  <a:pt x="3461698" y="0"/>
                </a:lnTo>
                <a:lnTo>
                  <a:pt x="3461698" y="3203643"/>
                </a:lnTo>
                <a:lnTo>
                  <a:pt x="0" y="32036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762000" y="3223219"/>
            <a:ext cx="16545964" cy="58826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21717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flipH="1">
            <a:off x="17766895" y="1066270"/>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TextBox 15">
            <a:extLst>
              <a:ext uri="{FF2B5EF4-FFF2-40B4-BE49-F238E27FC236}">
                <a16:creationId xmlns:a16="http://schemas.microsoft.com/office/drawing/2014/main" xmlns="" id="{843C5413-67D3-EF94-31D2-25B6C435EDC1}"/>
              </a:ext>
            </a:extLst>
          </p:cNvPr>
          <p:cNvSpPr txBox="1"/>
          <p:nvPr/>
        </p:nvSpPr>
        <p:spPr>
          <a:xfrm>
            <a:off x="1300682" y="3990300"/>
            <a:ext cx="15468600" cy="4832092"/>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Cần tạo cho trẻ em cơ hội tìm biết được nguồn gốc lai lịch của mình và nhận thức được giá trị của bản thân trong một môi trường mà các em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các sinh hoạt văn hóa xã hội.</a:t>
            </a:r>
            <a:endParaRPr lang="en-US" sz="4400" dirty="0">
              <a:latin typeface="Times New Roman" panose="02020603050405020304" pitchFamily="18" charset="0"/>
              <a:cs typeface="Times New Roman" panose="02020603050405020304" pitchFamily="18" charset="0"/>
            </a:endParaRPr>
          </a:p>
        </p:txBody>
      </p:sp>
      <p:sp>
        <p:nvSpPr>
          <p:cNvPr id="15" name="TextBox 6"/>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430993"/>
            <a:ext cx="6759997" cy="830997"/>
          </a:xfrm>
          <a:prstGeom prst="rect">
            <a:avLst/>
          </a:prstGeom>
        </p:spPr>
        <p:txBody>
          <a:bodyPr wrap="square" lIns="0" tIns="0" rIns="0" bIns="0" rtlCol="0" anchor="t">
            <a:spAutoFit/>
          </a:bodyPr>
          <a:lstStyle/>
          <a:p>
            <a:pPr algn="ctr"/>
            <a:r>
              <a:rPr lang="en-US" sz="5400" b="1" spc="111" dirty="0" err="1">
                <a:solidFill>
                  <a:schemeClr val="bg1"/>
                </a:solidFill>
                <a:latin typeface="Times New Roman" panose="02020603050405020304" pitchFamily="18" charset="0"/>
                <a:cs typeface="Times New Roman" panose="02020603050405020304" pitchFamily="18" charset="0"/>
              </a:rPr>
              <a:t>Đoạn</a:t>
            </a:r>
            <a:r>
              <a:rPr lang="en-US" sz="5400" b="1" spc="111" dirty="0">
                <a:solidFill>
                  <a:schemeClr val="bg1"/>
                </a:solidFill>
                <a:latin typeface="Times New Roman" panose="02020603050405020304" pitchFamily="18" charset="0"/>
                <a:cs typeface="Times New Roman" panose="02020603050405020304" pitchFamily="18" charset="0"/>
              </a:rPr>
              <a:t> </a:t>
            </a:r>
            <a:r>
              <a:rPr lang="en-US" sz="5400" b="1" spc="111" dirty="0" err="1">
                <a:solidFill>
                  <a:schemeClr val="bg1"/>
                </a:solidFill>
                <a:latin typeface="Times New Roman" panose="02020603050405020304" pitchFamily="18" charset="0"/>
                <a:cs typeface="Times New Roman" panose="02020603050405020304" pitchFamily="18" charset="0"/>
              </a:rPr>
              <a:t>văn</a:t>
            </a:r>
            <a:r>
              <a:rPr lang="en-US" sz="5400" b="1" spc="111" dirty="0">
                <a:solidFill>
                  <a:schemeClr val="bg1"/>
                </a:solidFill>
                <a:latin typeface="Times New Roman" panose="02020603050405020304" pitchFamily="18" charset="0"/>
                <a:cs typeface="Times New Roman" panose="02020603050405020304" pitchFamily="18" charset="0"/>
              </a:rPr>
              <a:t> song </a:t>
            </a:r>
            <a:r>
              <a:rPr lang="en-US" sz="5400" b="1" spc="111" dirty="0" err="1">
                <a:solidFill>
                  <a:schemeClr val="bg1"/>
                </a:solidFill>
                <a:latin typeface="Times New Roman" panose="02020603050405020304" pitchFamily="18" charset="0"/>
                <a:cs typeface="Times New Roman" panose="02020603050405020304" pitchFamily="18" charset="0"/>
              </a:rPr>
              <a:t>song</a:t>
            </a:r>
            <a:endParaRPr lang="en-US" sz="5400" b="1" spc="11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62000" y="1089619"/>
            <a:ext cx="16545964" cy="5599173"/>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381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flipH="1">
            <a:off x="15472721" y="18551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TextBox 15">
            <a:extLst>
              <a:ext uri="{FF2B5EF4-FFF2-40B4-BE49-F238E27FC236}">
                <a16:creationId xmlns:a16="http://schemas.microsoft.com/office/drawing/2014/main" xmlns="" id="{843C5413-67D3-EF94-31D2-25B6C435EDC1}"/>
              </a:ext>
            </a:extLst>
          </p:cNvPr>
          <p:cNvSpPr txBox="1"/>
          <p:nvPr/>
        </p:nvSpPr>
        <p:spPr>
          <a:xfrm>
            <a:off x="1300682" y="1856700"/>
            <a:ext cx="15468600" cy="4832092"/>
          </a:xfrm>
          <a:prstGeom prst="rect">
            <a:avLst/>
          </a:prstGeom>
          <a:noFill/>
        </p:spPr>
        <p:txBody>
          <a:bodyPr wrap="square">
            <a:spAutoFit/>
          </a:bodyPr>
          <a:lstStyle/>
          <a:p>
            <a:pPr algn="just"/>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Cần tạo cho trẻ em cơ hội tìm biết được nguồn gốc lai lịch của mình và nhận thức được giá trị của bản thân trong một môi trường mà các em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các sinh hoạt văn hóa xã hội.</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973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song </a:t>
            </a:r>
            <a:r>
              <a:rPr lang="en-US" sz="5400" b="1" spc="111" dirty="0" err="1">
                <a:solidFill>
                  <a:prstClr val="white"/>
                </a:solidFill>
                <a:latin typeface="Times New Roman" panose="02020603050405020304" pitchFamily="18" charset="0"/>
                <a:cs typeface="Times New Roman" panose="02020603050405020304" pitchFamily="18" charset="0"/>
              </a:rPr>
              <a:t>song</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11" name="TextBox 8"/>
          <p:cNvSpPr txBox="1"/>
          <p:nvPr/>
        </p:nvSpPr>
        <p:spPr>
          <a:xfrm>
            <a:off x="741556" y="7005599"/>
            <a:ext cx="16545964" cy="3077766"/>
          </a:xfrm>
          <a:prstGeom prst="rect">
            <a:avLst/>
          </a:prstGeom>
        </p:spPr>
        <p:txBody>
          <a:bodyPr wrap="square" lIns="0" tIns="0" rIns="0" bIns="0" rtlCol="0" anchor="t">
            <a:spAutoFit/>
          </a:bodyPr>
          <a:lstStyle/>
          <a:p>
            <a:pPr algn="just"/>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Đoạn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văn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có</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ba</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mỗi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nêu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một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điều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cần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làm</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để</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đáp</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ứng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quyền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lợi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của</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trẻ</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em</a:t>
            </a:r>
            <a:r>
              <a:rPr lang="en-US" sz="4000" spc="87" dirty="0">
                <a:solidFill>
                  <a:prstClr val="black"/>
                </a:solidFill>
                <a:latin typeface="Times New Roman" panose="02020603050405020304" pitchFamily="18" charset="0"/>
                <a:cs typeface="Times New Roman" panose="02020603050405020304" pitchFamily="18" charset="0"/>
              </a:rPr>
              <a:t>.</a:t>
            </a:r>
          </a:p>
          <a:p>
            <a:pPr algn="just"/>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Không</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có</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câu</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chủ</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đề</a:t>
            </a:r>
            <a:r>
              <a:rPr lang="en-US" sz="4000" b="1" spc="87" dirty="0">
                <a:solidFill>
                  <a:prstClr val="black"/>
                </a:solidFill>
                <a:latin typeface="Times New Roman" panose="02020603050405020304" pitchFamily="18" charset="0"/>
                <a:cs typeface="Times New Roman" panose="02020603050405020304" pitchFamily="18" charset="0"/>
              </a:rPr>
              <a:t>.</a:t>
            </a:r>
          </a:p>
          <a:p>
            <a:pPr algn="just"/>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Tất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các</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các</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trong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đoạn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cùng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thể</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hiện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một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chủ</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đề</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Trách</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nhiệm</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đối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với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trẻ</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em</a:t>
            </a:r>
            <a:r>
              <a:rPr lang="en-US" sz="4000" spc="87"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8887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13151" y="7080679"/>
            <a:ext cx="3461697" cy="3203643"/>
          </a:xfrm>
          <a:custGeom>
            <a:avLst/>
            <a:gdLst/>
            <a:ahLst/>
            <a:cxnLst/>
            <a:rect l="l" t="t" r="r" b="b"/>
            <a:pathLst>
              <a:path w="3461697" h="3203643">
                <a:moveTo>
                  <a:pt x="0" y="0"/>
                </a:moveTo>
                <a:lnTo>
                  <a:pt x="3461698" y="0"/>
                </a:lnTo>
                <a:lnTo>
                  <a:pt x="3461698" y="3203643"/>
                </a:lnTo>
                <a:lnTo>
                  <a:pt x="0" y="32036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762000" y="3223219"/>
            <a:ext cx="16545964" cy="58826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21717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flipH="1">
            <a:off x="17740393" y="1002983"/>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TextBox 15">
            <a:extLst>
              <a:ext uri="{FF2B5EF4-FFF2-40B4-BE49-F238E27FC236}">
                <a16:creationId xmlns:a16="http://schemas.microsoft.com/office/drawing/2014/main" xmlns="" id="{843C5413-67D3-EF94-31D2-25B6C435EDC1}"/>
              </a:ext>
            </a:extLst>
          </p:cNvPr>
          <p:cNvSpPr txBox="1"/>
          <p:nvPr/>
        </p:nvSpPr>
        <p:spPr>
          <a:xfrm>
            <a:off x="1300682" y="3701361"/>
            <a:ext cx="15468600" cy="5509200"/>
          </a:xfrm>
          <a:prstGeom prst="rect">
            <a:avLst/>
          </a:prstGeom>
          <a:noFill/>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Bị cười, không phải mọi người đều phản ứng giống nhau. Có người tỏ thái độ mặc kệ, bất cần, ai cười, người ấy nghe. </a:t>
            </a:r>
            <a:r>
              <a:rPr lang="vi-VN" sz="4400" dirty="0">
                <a:latin typeface="Times New Roman" panose="02020603050405020304" pitchFamily="18" charset="0"/>
                <a:cs typeface="Times New Roman" panose="02020603050405020304" pitchFamily="18" charset="0"/>
              </a:rPr>
              <a:t>Có người, nhân bị thiên hạ cười mà nghiêm túc soi xét bản thân, lặng lẽ sửa mình. Nhưng cũng có những người, bị tiếng cười của đám đông nhằm tới, do thiếu bản lĩnh, nên hoảng hốt, lo âu và tưởng rằng khiếm khuyết của mình là rất nghiêm trọng. Rơi vào bế tắc, họ tìm lối thoát trong hành vi tiêu cực. </a:t>
            </a:r>
            <a:r>
              <a:rPr lang="vi-VN" sz="4400" b="1" dirty="0">
                <a:latin typeface="Times New Roman" panose="02020603050405020304" pitchFamily="18" charset="0"/>
                <a:cs typeface="Times New Roman" panose="02020603050405020304" pitchFamily="18" charset="0"/>
              </a:rPr>
              <a:t>Như vậy, sự cười nhạo chẳng phải đã vô tình làm hại người ta đó sao?</a:t>
            </a:r>
            <a:endParaRPr lang="en-US" sz="4400" b="1"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4309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phối</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hợp</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2" name="TextBox 6">
            <a:extLst>
              <a:ext uri="{FF2B5EF4-FFF2-40B4-BE49-F238E27FC236}">
                <a16:creationId xmlns:a16="http://schemas.microsoft.com/office/drawing/2014/main" xmlns="" id="{57EC7237-038B-C336-0C36-97C54353A770}"/>
              </a:ext>
            </a:extLst>
          </p:cNvPr>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62000" y="1165819"/>
            <a:ext cx="16545964" cy="50444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1143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flipH="1">
            <a:off x="15472721" y="18551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TextBox 15">
            <a:extLst>
              <a:ext uri="{FF2B5EF4-FFF2-40B4-BE49-F238E27FC236}">
                <a16:creationId xmlns:a16="http://schemas.microsoft.com/office/drawing/2014/main" xmlns="" id="{843C5413-67D3-EF94-31D2-25B6C435EDC1}"/>
              </a:ext>
            </a:extLst>
          </p:cNvPr>
          <p:cNvSpPr txBox="1"/>
          <p:nvPr/>
        </p:nvSpPr>
        <p:spPr>
          <a:xfrm>
            <a:off x="1300682" y="1643961"/>
            <a:ext cx="15468600" cy="4401205"/>
          </a:xfrm>
          <a:prstGeom prst="rect">
            <a:avLst/>
          </a:prstGeom>
          <a:noFill/>
        </p:spPr>
        <p:txBody>
          <a:bodyPr wrap="square">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      </a:t>
            </a:r>
            <a:r>
              <a:rPr lang="vi-VN" sz="4000" b="1" dirty="0">
                <a:solidFill>
                  <a:prstClr val="black"/>
                </a:solidFill>
                <a:latin typeface="Times New Roman" panose="02020603050405020304" pitchFamily="18" charset="0"/>
                <a:cs typeface="Times New Roman" panose="02020603050405020304" pitchFamily="18" charset="0"/>
              </a:rPr>
              <a:t>Bị cười, không phải mọi người đều phản ứng giống nhau. Có người tỏ thái độ mặc kệ, bất cần, ai cười, người ấy nghe. </a:t>
            </a:r>
            <a:r>
              <a:rPr lang="vi-VN" sz="4000" dirty="0">
                <a:solidFill>
                  <a:prstClr val="black"/>
                </a:solidFill>
                <a:latin typeface="Times New Roman" panose="02020603050405020304" pitchFamily="18" charset="0"/>
                <a:cs typeface="Times New Roman" panose="02020603050405020304" pitchFamily="18" charset="0"/>
              </a:rPr>
              <a:t>Có người, nhân bị thiên hạ cười mà nghiêm túc soi xét bản thân, lặng lẽ sửa mình. Nhưng cũng có những người, bị tiếng cười của đám đông nhằm tới, do thiếu bản lĩnh, nên hoảng hốt, lo âu và tưởng rằng khiếm khuyết của mình là rất nghiêm trọng. Rơi vào bế tắc, họ tìm lối thoát trong hành vi tiêu cực. </a:t>
            </a:r>
            <a:r>
              <a:rPr lang="vi-VN" sz="4000" b="1" dirty="0">
                <a:solidFill>
                  <a:prstClr val="black"/>
                </a:solidFill>
                <a:latin typeface="Times New Roman" panose="02020603050405020304" pitchFamily="18" charset="0"/>
                <a:cs typeface="Times New Roman" panose="02020603050405020304" pitchFamily="18" charset="0"/>
              </a:rPr>
              <a:t>Như vậy, sự cười nhạo chẳng phải đã vô tình làm hại người ta đó sao?</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3735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phối</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hợp</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6390025"/>
            <a:ext cx="16545964" cy="3477875"/>
          </a:xfrm>
          <a:prstGeom prst="rect">
            <a:avLst/>
          </a:prstGeom>
        </p:spPr>
        <p:txBody>
          <a:bodyPr wrap="square">
            <a:spAutoFit/>
          </a:bodyPr>
          <a:lstStyle/>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văn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trên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có</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mở</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đầu</a:t>
            </a:r>
            <a:r>
              <a:rPr lang="en-US" sz="4400" spc="87" dirty="0">
                <a:solidFill>
                  <a:prstClr val="black"/>
                </a:solidFill>
                <a:latin typeface="Times New Roman" panose="02020603050405020304" pitchFamily="18" charset="0"/>
                <a:cs typeface="Times New Roman" panose="02020603050405020304" pitchFamily="18" charset="0"/>
              </a:rPr>
              <a:t> (in </a:t>
            </a:r>
            <a:r>
              <a:rPr lang="en-US" sz="4400" spc="87" dirty="0" err="1">
                <a:solidFill>
                  <a:prstClr val="black"/>
                </a:solidFill>
                <a:latin typeface="Times New Roman" panose="02020603050405020304" pitchFamily="18" charset="0"/>
                <a:cs typeface="Times New Roman" panose="02020603050405020304" pitchFamily="18" charset="0"/>
              </a:rPr>
              <a:t>đậm</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nêu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chủ</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smtClean="0">
                <a:solidFill>
                  <a:prstClr val="black"/>
                </a:solidFill>
                <a:latin typeface="Times New Roman" panose="02020603050405020304" pitchFamily="18" charset="0"/>
                <a:cs typeface="Times New Roman" panose="02020603050405020304" pitchFamily="18" charset="0"/>
              </a:rPr>
              <a:t>đề</a:t>
            </a:r>
            <a:r>
              <a:rPr lang="en-US" sz="4400" spc="87" dirty="0" smtClean="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của</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mọi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người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sẽ</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có</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phản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ứng</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nhau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bị</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chê</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cười</a:t>
            </a:r>
            <a:endParaRPr lang="en-US" sz="4400" spc="87" dirty="0">
              <a:solidFill>
                <a:prstClr val="black"/>
              </a:solidFill>
              <a:latin typeface="Times New Roman" panose="02020603050405020304" pitchFamily="18" charset="0"/>
              <a:cs typeface="Times New Roman" panose="02020603050405020304" pitchFamily="18" charset="0"/>
            </a:endParaRPr>
          </a:p>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Bốn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tiếp</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nêu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kiểu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phản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ứng</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cụ</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thể</a:t>
            </a:r>
            <a:endParaRPr lang="en-US" sz="4400" spc="87" dirty="0">
              <a:solidFill>
                <a:prstClr val="black"/>
              </a:solidFill>
              <a:latin typeface="Times New Roman" panose="02020603050405020304" pitchFamily="18" charset="0"/>
              <a:cs typeface="Times New Roman" panose="02020603050405020304" pitchFamily="18" charset="0"/>
            </a:endParaRPr>
          </a:p>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cuối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(in </a:t>
            </a:r>
            <a:r>
              <a:rPr lang="en-US" sz="4400" spc="87" dirty="0" err="1">
                <a:solidFill>
                  <a:prstClr val="black"/>
                </a:solidFill>
                <a:latin typeface="Times New Roman" panose="02020603050405020304" pitchFamily="18" charset="0"/>
                <a:cs typeface="Times New Roman" panose="02020603050405020304" pitchFamily="18" charset="0"/>
              </a:rPr>
              <a:t>đậm</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khái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quát</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hại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của</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sự</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cười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nhạo</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đối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với</a:t>
            </a:r>
            <a:r>
              <a:rPr lang="en-US" sz="4400" spc="87" dirty="0">
                <a:solidFill>
                  <a:prstClr val="black"/>
                </a:solidFill>
                <a:latin typeface="Times New Roman" panose="02020603050405020304" pitchFamily="18" charset="0"/>
                <a:cs typeface="Times New Roman" panose="02020603050405020304" pitchFamily="18" charset="0"/>
              </a:rPr>
              <a:t> con </a:t>
            </a:r>
            <a:r>
              <a:rPr lang="en-US" sz="4400" spc="87" dirty="0" err="1">
                <a:solidFill>
                  <a:prstClr val="black"/>
                </a:solidFill>
                <a:latin typeface="Times New Roman" panose="02020603050405020304" pitchFamily="18" charset="0"/>
                <a:cs typeface="Times New Roman" panose="02020603050405020304" pitchFamily="18" charset="0"/>
              </a:rPr>
              <a:t>người</a:t>
            </a:r>
            <a:r>
              <a:rPr lang="en-US" sz="4400" spc="87"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99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4"/>
          <p:cNvSpPr/>
          <p:nvPr/>
        </p:nvSpPr>
        <p:spPr>
          <a:xfrm>
            <a:off x="9677400" y="2324101"/>
            <a:ext cx="8044470" cy="5948802"/>
          </a:xfrm>
          <a:custGeom>
            <a:avLst/>
            <a:gdLst/>
            <a:ahLst/>
            <a:cxnLst/>
            <a:rect l="l" t="t" r="r" b="b"/>
            <a:pathLst>
              <a:path w="4944808" h="5110913">
                <a:moveTo>
                  <a:pt x="0" y="0"/>
                </a:moveTo>
                <a:lnTo>
                  <a:pt x="4944808" y="0"/>
                </a:lnTo>
                <a:lnTo>
                  <a:pt x="4944808" y="5110913"/>
                </a:lnTo>
                <a:lnTo>
                  <a:pt x="0" y="51109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4"/>
          <p:cNvSpPr/>
          <p:nvPr/>
        </p:nvSpPr>
        <p:spPr>
          <a:xfrm>
            <a:off x="642330" y="2324101"/>
            <a:ext cx="8044470" cy="5948802"/>
          </a:xfrm>
          <a:custGeom>
            <a:avLst/>
            <a:gdLst/>
            <a:ahLst/>
            <a:cxnLst/>
            <a:rect l="l" t="t" r="r" b="b"/>
            <a:pathLst>
              <a:path w="4944808" h="5110913">
                <a:moveTo>
                  <a:pt x="0" y="0"/>
                </a:moveTo>
                <a:lnTo>
                  <a:pt x="4944808" y="0"/>
                </a:lnTo>
                <a:lnTo>
                  <a:pt x="4944808" y="5110913"/>
                </a:lnTo>
                <a:lnTo>
                  <a:pt x="0" y="51109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flipH="1">
            <a:off x="17645670" y="130246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TextBox 15">
            <a:extLst>
              <a:ext uri="{FF2B5EF4-FFF2-40B4-BE49-F238E27FC236}">
                <a16:creationId xmlns:a16="http://schemas.microsoft.com/office/drawing/2014/main" xmlns="" id="{843C5413-67D3-EF94-31D2-25B6C435EDC1}"/>
              </a:ext>
            </a:extLst>
          </p:cNvPr>
          <p:cNvSpPr txBox="1"/>
          <p:nvPr/>
        </p:nvSpPr>
        <p:spPr>
          <a:xfrm>
            <a:off x="1387965" y="3355376"/>
            <a:ext cx="6553200" cy="3539430"/>
          </a:xfrm>
          <a:prstGeom prst="rect">
            <a:avLst/>
          </a:prstGeom>
          <a:noFill/>
        </p:spPr>
        <p:txBody>
          <a:bodyPr wrap="square">
            <a:spAutoFit/>
          </a:bodyPr>
          <a:lstStyle/>
          <a:p>
            <a:pPr algn="ctr"/>
            <a:r>
              <a:rPr lang="en-US" sz="4800" b="1" dirty="0" err="1">
                <a:solidFill>
                  <a:prstClr val="black"/>
                </a:solidFill>
                <a:latin typeface="Times New Roman" panose="02020603050405020304" pitchFamily="18" charset="0"/>
                <a:cs typeface="Times New Roman" panose="02020603050405020304" pitchFamily="18" charset="0"/>
              </a:rPr>
              <a:t>Đoạn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văn</a:t>
            </a:r>
            <a:r>
              <a:rPr lang="en-US" sz="4800" b="1" dirty="0">
                <a:solidFill>
                  <a:prstClr val="black"/>
                </a:solidFill>
                <a:latin typeface="Times New Roman" panose="02020603050405020304" pitchFamily="18" charset="0"/>
                <a:cs typeface="Times New Roman" panose="02020603050405020304" pitchFamily="18" charset="0"/>
              </a:rPr>
              <a:t> song </a:t>
            </a:r>
            <a:r>
              <a:rPr lang="en-US" sz="4800" b="1" dirty="0" err="1">
                <a:solidFill>
                  <a:prstClr val="black"/>
                </a:solidFill>
                <a:latin typeface="Times New Roman" panose="02020603050405020304" pitchFamily="18" charset="0"/>
                <a:cs typeface="Times New Roman" panose="02020603050405020304" pitchFamily="18" charset="0"/>
              </a:rPr>
              <a:t>song</a:t>
            </a:r>
            <a:endParaRPr lang="en-US" sz="4800" b="1" dirty="0">
              <a:solidFill>
                <a:prstClr val="black"/>
              </a:solidFill>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Không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Các</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trong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nội</a:t>
            </a:r>
            <a:r>
              <a:rPr lang="en-US" sz="4400" spc="87" dirty="0">
                <a:latin typeface="Times New Roman" panose="02020603050405020304" pitchFamily="18" charset="0"/>
                <a:cs typeface="Times New Roman" panose="02020603050405020304" pitchFamily="18" charset="0"/>
              </a:rPr>
              <a:t> dung </a:t>
            </a:r>
            <a:r>
              <a:rPr lang="en-US" sz="4400" spc="87" dirty="0" err="1">
                <a:latin typeface="Times New Roman" panose="02020603050405020304" pitchFamily="18" charset="0"/>
                <a:cs typeface="Times New Roman" panose="02020603050405020304" pitchFamily="18" charset="0"/>
              </a:rPr>
              <a:t>khác</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nhau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nhưng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cùng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hướng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tới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một</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endParaRPr lang="en-US" sz="4400" spc="87"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6381358-EC2E-8741-3A02-E92629F7A0EE}"/>
              </a:ext>
            </a:extLst>
          </p:cNvPr>
          <p:cNvSpPr txBox="1"/>
          <p:nvPr/>
        </p:nvSpPr>
        <p:spPr>
          <a:xfrm>
            <a:off x="10499235" y="3355376"/>
            <a:ext cx="6400800" cy="3477875"/>
          </a:xfrm>
          <a:prstGeom prst="rect">
            <a:avLst/>
          </a:prstGeom>
          <a:noFill/>
        </p:spPr>
        <p:txBody>
          <a:bodyPr wrap="square">
            <a:spAutoFit/>
          </a:bodyPr>
          <a:lstStyle/>
          <a:p>
            <a:pPr algn="ctr"/>
            <a:r>
              <a:rPr lang="en-US" sz="4400" b="1" dirty="0" err="1">
                <a:solidFill>
                  <a:prstClr val="black"/>
                </a:solidFill>
                <a:latin typeface="Times New Roman" panose="02020603050405020304" pitchFamily="18" charset="0"/>
                <a:cs typeface="Times New Roman" panose="02020603050405020304" pitchFamily="18" charset="0"/>
              </a:rPr>
              <a:t>Đoạn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văn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phối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hợp</a:t>
            </a:r>
            <a:endParaRPr lang="en-US" sz="4400" b="1" dirty="0">
              <a:solidFill>
                <a:prstClr val="black"/>
              </a:solidFill>
              <a:latin typeface="Times New Roman" panose="02020603050405020304" pitchFamily="18" charset="0"/>
              <a:cs typeface="Times New Roman" panose="02020603050405020304" pitchFamily="18" charset="0"/>
            </a:endParaRPr>
          </a:p>
          <a:p>
            <a:pPr algn="just"/>
            <a:r>
              <a:rPr lang="vi-VN"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văn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kết</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hợp</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diễn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dịch</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với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quy</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nạp</a:t>
            </a:r>
            <a:endParaRPr lang="vi-VN" sz="4400" spc="87" dirty="0">
              <a:latin typeface="Times New Roman" panose="02020603050405020304" pitchFamily="18" charset="0"/>
              <a:cs typeface="Times New Roman" panose="02020603050405020304" pitchFamily="18" charset="0"/>
              <a:sym typeface="Wingdings" panose="05000000000000000000" pitchFamily="2" charset="2"/>
            </a:endParaRPr>
          </a:p>
          <a:p>
            <a:pPr algn="just">
              <a:defRPr/>
            </a:pP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r>
              <a:rPr lang="en-US" sz="4400" spc="87" dirty="0">
                <a:latin typeface="Times New Roman" panose="02020603050405020304" pitchFamily="18" charset="0"/>
                <a:cs typeface="Times New Roman" panose="02020603050405020304" pitchFamily="18" charset="0"/>
              </a:rPr>
              <a:t> ở </a:t>
            </a:r>
            <a:r>
              <a:rPr lang="en-US" sz="4400" spc="87" dirty="0" err="1">
                <a:latin typeface="Times New Roman" panose="02020603050405020304" pitchFamily="18" charset="0"/>
                <a:cs typeface="Times New Roman" panose="02020603050405020304" pitchFamily="18" charset="0"/>
              </a:rPr>
              <a:t>đầu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và</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cuối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endParaRPr lang="en-US" sz="4400" spc="87" dirty="0">
              <a:latin typeface="Times New Roman" panose="02020603050405020304" pitchFamily="18" charset="0"/>
              <a:cs typeface="Times New Roman" panose="02020603050405020304" pitchFamily="18" charset="0"/>
            </a:endParaRPr>
          </a:p>
        </p:txBody>
      </p:sp>
      <p:sp>
        <p:nvSpPr>
          <p:cNvPr id="11" name="Freeform 11"/>
          <p:cNvSpPr/>
          <p:nvPr/>
        </p:nvSpPr>
        <p:spPr>
          <a:xfrm>
            <a:off x="5254865" y="7965111"/>
            <a:ext cx="6754764" cy="2281577"/>
          </a:xfrm>
          <a:custGeom>
            <a:avLst/>
            <a:gdLst/>
            <a:ahLst/>
            <a:cxnLst/>
            <a:rect l="l" t="t" r="r" b="b"/>
            <a:pathLst>
              <a:path w="6754764" h="2281577">
                <a:moveTo>
                  <a:pt x="0" y="0"/>
                </a:moveTo>
                <a:lnTo>
                  <a:pt x="6754764" y="0"/>
                </a:lnTo>
                <a:lnTo>
                  <a:pt x="6754764" y="2281577"/>
                </a:lnTo>
                <a:lnTo>
                  <a:pt x="0" y="2281577"/>
                </a:lnTo>
                <a:lnTo>
                  <a:pt x="0" y="0"/>
                </a:lnTo>
                <a:close/>
              </a:path>
            </a:pathLst>
          </a:custGeom>
          <a:blipFill>
            <a:blip r:embed="rId9">
              <a:extLst>
                <a:ext uri="{96DAC541-7B7A-43D3-8B79-37D633B846F1}">
                  <asvg:svgBlip xmlns:asvg="http://schemas.microsoft.com/office/drawing/2016/SVG/main" xmlns="" r:embed="rId10"/>
                </a:ext>
              </a:extLst>
            </a:blip>
            <a:stretch>
              <a:fillRect b="-12131"/>
            </a:stretch>
          </a:blipFill>
        </p:spPr>
      </p:sp>
      <p:sp>
        <p:nvSpPr>
          <p:cNvPr id="2" name="TextBox 6">
            <a:extLst>
              <a:ext uri="{FF2B5EF4-FFF2-40B4-BE49-F238E27FC236}">
                <a16:creationId xmlns:a16="http://schemas.microsoft.com/office/drawing/2014/main" xmlns="" id="{2F98F750-59F7-4241-C6BB-3B3A633C71AB}"/>
              </a:ext>
            </a:extLst>
          </p:cNvPr>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4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1436" y="2324100"/>
            <a:ext cx="7173364" cy="6781800"/>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2057400" y="-266700"/>
            <a:ext cx="5577916"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flipH="1">
            <a:off x="17413769" y="1052820"/>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TextBox 15">
            <a:extLst>
              <a:ext uri="{FF2B5EF4-FFF2-40B4-BE49-F238E27FC236}">
                <a16:creationId xmlns:a16="http://schemas.microsoft.com/office/drawing/2014/main" xmlns="" id="{843C5413-67D3-EF94-31D2-25B6C435EDC1}"/>
              </a:ext>
            </a:extLst>
          </p:cNvPr>
          <p:cNvSpPr txBox="1"/>
          <p:nvPr/>
        </p:nvSpPr>
        <p:spPr>
          <a:xfrm>
            <a:off x="990600" y="2722645"/>
            <a:ext cx="6553200" cy="6247864"/>
          </a:xfrm>
          <a:prstGeom prst="rect">
            <a:avLst/>
          </a:prstGeom>
          <a:noFill/>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Đoạn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song </a:t>
            </a:r>
            <a:r>
              <a:rPr lang="en-US" sz="4800" b="1" dirty="0" err="1">
                <a:latin typeface="Times New Roman" panose="02020603050405020304" pitchFamily="18" charset="0"/>
                <a:cs typeface="Times New Roman" panose="02020603050405020304" pitchFamily="18" charset="0"/>
              </a:rPr>
              <a:t>song</a:t>
            </a:r>
            <a:endParaRPr lang="en-US" sz="48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Phù hợp với việc trình bày thông tin khách quan, không hàm </a:t>
            </a:r>
            <a:r>
              <a:rPr lang="vi-VN" sz="4400" dirty="0" smtClean="0">
                <a:latin typeface="Times New Roman" panose="02020603050405020304" pitchFamily="18" charset="0"/>
                <a:ea typeface="Cambria" panose="02040503050406030204" pitchFamily="18" charset="0"/>
                <a:cs typeface="Times New Roman" panose="02020603050405020304" pitchFamily="18" charset="0"/>
              </a:rPr>
              <a:t>chứ</a:t>
            </a:r>
            <a:r>
              <a:rPr lang="en-US" sz="4400" dirty="0" smtClean="0">
                <a:latin typeface="Times New Roman" panose="02020603050405020304" pitchFamily="18" charset="0"/>
                <a:ea typeface="Cambria" panose="02040503050406030204" pitchFamily="18" charset="0"/>
                <a:cs typeface="Times New Roman" panose="02020603050405020304" pitchFamily="18" charset="0"/>
              </a:rPr>
              <a:t>a</a:t>
            </a:r>
            <a:r>
              <a:rPr lang="vi-VN" sz="4400" dirty="0" smtClean="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những đánh giá, quan điểm hoặc ý kiến chủ quan của người viết.</a:t>
            </a: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Kết luận sẽ do người đọc tự suy nghĩ và rút ra.</a:t>
            </a:r>
          </a:p>
        </p:txBody>
      </p:sp>
      <p:sp>
        <p:nvSpPr>
          <p:cNvPr id="2" name="Freeform 4">
            <a:extLst>
              <a:ext uri="{FF2B5EF4-FFF2-40B4-BE49-F238E27FC236}">
                <a16:creationId xmlns:a16="http://schemas.microsoft.com/office/drawing/2014/main" xmlns="" id="{B3F31D13-B06B-644A-10C9-98AC151505C8}"/>
              </a:ext>
            </a:extLst>
          </p:cNvPr>
          <p:cNvSpPr/>
          <p:nvPr/>
        </p:nvSpPr>
        <p:spPr>
          <a:xfrm>
            <a:off x="9448800" y="2324100"/>
            <a:ext cx="7173364" cy="6781800"/>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6" name="TextBox 5">
            <a:extLst>
              <a:ext uri="{FF2B5EF4-FFF2-40B4-BE49-F238E27FC236}">
                <a16:creationId xmlns:a16="http://schemas.microsoft.com/office/drawing/2014/main" xmlns="" id="{56381358-EC2E-8741-3A02-E92629F7A0EE}"/>
              </a:ext>
            </a:extLst>
          </p:cNvPr>
          <p:cNvSpPr txBox="1"/>
          <p:nvPr/>
        </p:nvSpPr>
        <p:spPr>
          <a:xfrm>
            <a:off x="9906000" y="2722645"/>
            <a:ext cx="6400800" cy="4801314"/>
          </a:xfrm>
          <a:prstGeom prst="rect">
            <a:avLst/>
          </a:prstGeom>
          <a:noFill/>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endParaRPr lang="en-US" sz="44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Cấu trúc chặt chẽ: Tổng – phân – hợp.</a:t>
            </a: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Thường phù hợp với việc khẳng định chắc chắn 1 điều gì đó mà người viết cho là chân lí.</a:t>
            </a:r>
          </a:p>
        </p:txBody>
      </p:sp>
      <p:sp>
        <p:nvSpPr>
          <p:cNvPr id="11" name="Freeform 11"/>
          <p:cNvSpPr/>
          <p:nvPr/>
        </p:nvSpPr>
        <p:spPr>
          <a:xfrm>
            <a:off x="11533236" y="8005423"/>
            <a:ext cx="6754764" cy="2281577"/>
          </a:xfrm>
          <a:custGeom>
            <a:avLst/>
            <a:gdLst/>
            <a:ahLst/>
            <a:cxnLst/>
            <a:rect l="l" t="t" r="r" b="b"/>
            <a:pathLst>
              <a:path w="6754764" h="2281577">
                <a:moveTo>
                  <a:pt x="0" y="0"/>
                </a:moveTo>
                <a:lnTo>
                  <a:pt x="6754764" y="0"/>
                </a:lnTo>
                <a:lnTo>
                  <a:pt x="6754764" y="2281577"/>
                </a:lnTo>
                <a:lnTo>
                  <a:pt x="0" y="2281577"/>
                </a:lnTo>
                <a:lnTo>
                  <a:pt x="0" y="0"/>
                </a:lnTo>
                <a:close/>
              </a:path>
            </a:pathLst>
          </a:custGeom>
          <a:blipFill>
            <a:blip r:embed="rId9">
              <a:extLst>
                <a:ext uri="{96DAC541-7B7A-43D3-8B79-37D633B846F1}">
                  <asvg:svgBlip xmlns:asvg="http://schemas.microsoft.com/office/drawing/2016/SVG/main" xmlns="" r:embed="rId10"/>
                </a:ext>
              </a:extLst>
            </a:blip>
            <a:stretch>
              <a:fillRect b="-12131"/>
            </a:stretch>
          </a:blipFill>
        </p:spPr>
      </p:sp>
      <p:sp>
        <p:nvSpPr>
          <p:cNvPr id="15" name="TextBox 6"/>
          <p:cNvSpPr txBox="1"/>
          <p:nvPr/>
        </p:nvSpPr>
        <p:spPr>
          <a:xfrm>
            <a:off x="3944448" y="229847"/>
            <a:ext cx="12677716"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6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Mania">
  <a:themeElements>
    <a:clrScheme name="Simple Light">
      <a:dk1>
        <a:srgbClr val="000000"/>
      </a:dk1>
      <a:lt1>
        <a:srgbClr val="FDE58B"/>
      </a:lt1>
      <a:dk2>
        <a:srgbClr val="000000"/>
      </a:dk2>
      <a:lt2>
        <a:srgbClr val="EEEEEE"/>
      </a:lt2>
      <a:accent1>
        <a:srgbClr val="FCCC19"/>
      </a:accent1>
      <a:accent2>
        <a:srgbClr val="FF943F"/>
      </a:accent2>
      <a:accent3>
        <a:srgbClr val="000000"/>
      </a:accent3>
      <a:accent4>
        <a:srgbClr val="FEE599"/>
      </a:accent4>
      <a:accent5>
        <a:srgbClr val="000000"/>
      </a:accent5>
      <a:accent6>
        <a:srgbClr val="000000"/>
      </a:accent6>
      <a:hlink>
        <a:srgbClr val="BF9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1741</Words>
  <Application>Microsoft Office PowerPoint</Application>
  <PresentationFormat>Custom</PresentationFormat>
  <Paragraphs>117</Paragraphs>
  <Slides>23</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Arial</vt:lpstr>
      <vt:lpstr>SVN-SAF</vt:lpstr>
      <vt:lpstr>Abril Fatface</vt:lpstr>
      <vt:lpstr>Wingdings</vt:lpstr>
      <vt:lpstr>Times New Roman</vt:lpstr>
      <vt:lpstr>Chelsea Market</vt:lpstr>
      <vt:lpstr>SVN-Caprica Script</vt:lpstr>
      <vt:lpstr>Aldrich</vt:lpstr>
      <vt:lpstr>Cambria</vt:lpstr>
      <vt:lpstr>Baloo 2</vt:lpstr>
      <vt:lpstr>#9Slide07 SVNAppleberry</vt:lpstr>
      <vt:lpstr>宋体</vt:lpstr>
      <vt:lpstr>Calibri</vt:lpstr>
      <vt:lpstr>Office Theme</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 VÀNG BIẾT TUỐT</vt:lpstr>
      <vt:lpstr>PowerPoint Presentation</vt:lpstr>
      <vt:lpstr>Câu 1:</vt:lpstr>
      <vt:lpstr>Câu 2.</vt:lpstr>
      <vt:lpstr>Câu 3.</vt:lpstr>
      <vt:lpstr>Câu 4.</vt:lpstr>
      <vt:lpstr>Câu 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Cute First day School About Me Student Presentation</dc:title>
  <cp:lastModifiedBy>Hp</cp:lastModifiedBy>
  <cp:revision>8</cp:revision>
  <dcterms:created xsi:type="dcterms:W3CDTF">2006-08-16T00:00:00Z</dcterms:created>
  <dcterms:modified xsi:type="dcterms:W3CDTF">2023-11-05T15:09:37Z</dcterms:modified>
  <dc:identifier>DAFriNxmfG8</dc:identifier>
</cp:coreProperties>
</file>