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2.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3.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theme/theme4.xml" ContentType="application/vnd.openxmlformats-officedocument.theme+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theme/theme5.xml" ContentType="application/vnd.openxmlformats-officedocument.theme+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theme/theme6.xml" ContentType="application/vnd.openxmlformats-officedocument.theme+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theme/theme7.xml" ContentType="application/vnd.openxmlformats-officedocument.theme+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theme/theme8.xml" ContentType="application/vnd.openxmlformats-officedocument.theme+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4243" r:id="rId3"/>
    <p:sldMasterId id="2147484532" r:id="rId4"/>
    <p:sldMasterId id="2147484821" r:id="rId5"/>
    <p:sldMasterId id="2147484834" r:id="rId6"/>
    <p:sldMasterId id="2147484846" r:id="rId7"/>
    <p:sldMasterId id="2147484858" r:id="rId8"/>
    <p:sldMasterId id="2147484870" r:id="rId9"/>
  </p:sldMasterIdLst>
  <p:notesMasterIdLst>
    <p:notesMasterId r:id="rId44"/>
  </p:notesMasterIdLst>
  <p:sldIdLst>
    <p:sldId id="312" r:id="rId10"/>
    <p:sldId id="303" r:id="rId11"/>
    <p:sldId id="316" r:id="rId12"/>
    <p:sldId id="258" r:id="rId13"/>
    <p:sldId id="259" r:id="rId14"/>
    <p:sldId id="264" r:id="rId15"/>
    <p:sldId id="317" r:id="rId16"/>
    <p:sldId id="260" r:id="rId17"/>
    <p:sldId id="261" r:id="rId18"/>
    <p:sldId id="267" r:id="rId19"/>
    <p:sldId id="291" r:id="rId20"/>
    <p:sldId id="268" r:id="rId21"/>
    <p:sldId id="310" r:id="rId22"/>
    <p:sldId id="273" r:id="rId23"/>
    <p:sldId id="311" r:id="rId24"/>
    <p:sldId id="274" r:id="rId25"/>
    <p:sldId id="313" r:id="rId26"/>
    <p:sldId id="278" r:id="rId27"/>
    <p:sldId id="314" r:id="rId28"/>
    <p:sldId id="315" r:id="rId29"/>
    <p:sldId id="306" r:id="rId30"/>
    <p:sldId id="318" r:id="rId31"/>
    <p:sldId id="292" r:id="rId32"/>
    <p:sldId id="293" r:id="rId33"/>
    <p:sldId id="309" r:id="rId34"/>
    <p:sldId id="294" r:id="rId35"/>
    <p:sldId id="304" r:id="rId36"/>
    <p:sldId id="296" r:id="rId37"/>
    <p:sldId id="297" r:id="rId38"/>
    <p:sldId id="319" r:id="rId39"/>
    <p:sldId id="282" r:id="rId40"/>
    <p:sldId id="320" r:id="rId41"/>
    <p:sldId id="299" r:id="rId42"/>
    <p:sldId id="30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96" y="-4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6B1031-0DA9-4E01-BD71-1E84C8D9DB3D}" type="datetimeFigureOut">
              <a:rPr lang="en-US" smtClean="0"/>
              <a:t>8/20/2021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44C51B-FD20-4DD7-8CC2-8499CB93B3E2}" type="slidenum">
              <a:rPr lang="en-US" smtClean="0"/>
              <a:t>‹#›</a:t>
            </a:fld>
            <a:endParaRPr lang="en-US"/>
          </a:p>
        </p:txBody>
      </p:sp>
    </p:spTree>
    <p:extLst>
      <p:ext uri="{BB962C8B-B14F-4D97-AF65-F5344CB8AC3E}">
        <p14:creationId xmlns:p14="http://schemas.microsoft.com/office/powerpoint/2010/main" val="124516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9</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2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2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2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2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2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2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28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3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3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5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5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5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5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5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5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5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6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6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7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7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2127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248724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115420"/>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33267590"/>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38504006"/>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16019"/>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60965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474162"/>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6431038"/>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345153038"/>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36056"/>
      </p:ext>
    </p:extLst>
  </p:cSld>
  <p:clrMapOvr>
    <a:masterClrMapping/>
  </p:clrMapOvr>
  <p:transition spd="slow" advClick="0" advTm="0">
    <p:random/>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4285264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1794970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537565"/>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538976"/>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9894333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789805"/>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63860642"/>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936357"/>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07069101"/>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76642"/>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7127668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53605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6349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051687"/>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7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3997179"/>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0248740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55768161"/>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4"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86140719"/>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481583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2771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48927298"/>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262080"/>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32306131"/>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291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991107"/>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06835658"/>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880810"/>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80752679"/>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629796"/>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120222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281249"/>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24935"/>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7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84799837"/>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4845964"/>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79571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796162"/>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4"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0312168"/>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8089981"/>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56741839"/>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60576208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142254"/>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46255014"/>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228435"/>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8721746"/>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6963"/>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601995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280554"/>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423056"/>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37458279"/>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487805"/>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05022735"/>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42646813"/>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66989"/>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834281"/>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406689"/>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8278322"/>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05740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907054"/>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60487"/>
      </p:ext>
    </p:extLst>
  </p:cSld>
  <p:clrMapOvr>
    <a:masterClrMapping/>
  </p:clrMapOvr>
  <p:transition spd="slow" advClick="0" advTm="0">
    <p:random/>
  </p:transition>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204390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2907390924"/>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25470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293023645"/>
      </p:ext>
    </p:extLst>
  </p:cSld>
  <p:clrMapOvr>
    <a:masterClrMapping/>
  </p:clrMapOvr>
  <p:transition spd="slow" advTm="3000">
    <p:random/>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42815"/>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39269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975036"/>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802829"/>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04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135998"/>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529569"/>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138132"/>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265731"/>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906205939"/>
      </p:ext>
    </p:extLst>
  </p:cSld>
  <p:clrMapOvr>
    <a:masterClrMapping/>
  </p:clrMapOvr>
  <p:transition spd="slow" advTm="3000">
    <p:random/>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147326"/>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26626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78317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52134"/>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9174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704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89830"/>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22879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7160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68942322"/>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8750"/>
      </p:ext>
    </p:extLst>
  </p:cSld>
  <p:clrMapOvr>
    <a:masterClrMapping/>
  </p:clrMapOvr>
  <p:transition spd="slow" advClick="0" advTm="4000">
    <p:comb/>
  </p:transition>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58529"/>
      </p:ext>
    </p:extLst>
  </p:cSld>
  <p:clrMapOvr>
    <a:masterClrMapping/>
  </p:clrMapOvr>
  <p:transition spd="slow"/>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56"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1"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490059697"/>
      </p:ext>
    </p:extLst>
  </p:cSld>
  <p:clrMapOvr>
    <a:masterClrMapping/>
  </p:clrMapOvr>
  <p:transition spd="slow"/>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02942"/>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44773"/>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11336684"/>
      </p:ext>
    </p:extLst>
  </p:cSld>
  <p:clrMapOvr>
    <a:masterClrMapping/>
  </p:clrMapOvr>
  <p:transition spd="slow" advTm="3000">
    <p:random/>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3323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068520"/>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766056"/>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627610"/>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284868"/>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29663"/>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732342"/>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52737"/>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61185"/>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053052563"/>
      </p:ext>
    </p:extLst>
  </p:cSld>
  <p:clrMapOvr>
    <a:masterClrMapping/>
  </p:clrMapOvr>
  <p:transition spd="slow" advTm="3000">
    <p:random/>
  </p:transition>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85640"/>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24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754043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1713702"/>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462289"/>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69343"/>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886570"/>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510225"/>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18142"/>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514477"/>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284968775"/>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35317"/>
      </p:ext>
    </p:extLst>
  </p:cSld>
  <p:clrMapOvr>
    <a:masterClrMapping/>
  </p:clrMapOvr>
  <p:transition spd="slow" advClick="0" advTm="4000">
    <p:comb/>
  </p:transition>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42945"/>
      </p:ext>
    </p:extLst>
  </p:cSld>
  <p:clrMapOvr>
    <a:masterClrMapping/>
  </p:clrMapOvr>
  <p:transition spd="slow"/>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56"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1"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35815990"/>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5427521"/>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884379"/>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921617375"/>
      </p:ext>
    </p:extLst>
  </p:cSld>
  <p:clrMapOvr>
    <a:masterClrMapping/>
  </p:clrMapOvr>
  <p:transition spd="slow" advTm="3000">
    <p:random/>
  </p:transition>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28697"/>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3127"/>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553301"/>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694870"/>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34492"/>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7054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0614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2228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6358958"/>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821844157"/>
      </p:ext>
    </p:extLst>
  </p:cSld>
  <p:clrMapOvr>
    <a:masterClrMapping/>
  </p:clrMapOvr>
  <p:transition spd="slow" advTm="3000">
    <p:random/>
  </p:transition>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63270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48216"/>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339186"/>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776640"/>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33826"/>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356114"/>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80541"/>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023370"/>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757219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46480183"/>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62800"/>
      </p:ext>
    </p:extLst>
  </p:cSld>
  <p:clrMapOvr>
    <a:masterClrMapping/>
  </p:clrMapOvr>
  <p:transition spd="slow" advClick="0" advTm="4000">
    <p:comb/>
  </p:transition>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80002"/>
      </p:ext>
    </p:extLst>
  </p:cSld>
  <p:clrMapOvr>
    <a:masterClrMapping/>
  </p:clrMapOvr>
  <p:transition spd="slow"/>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56"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1"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2699629"/>
      </p:ext>
    </p:extLst>
  </p:cSld>
  <p:clrMapOvr>
    <a:masterClrMapping/>
  </p:clrMapOvr>
  <p:transition spd="slow"/>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47284"/>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94419696"/>
      </p:ext>
    </p:extLst>
  </p:cSld>
  <p:clrMapOvr>
    <a:masterClrMapping/>
  </p:clrMapOvr>
  <p:transition spd="slow" advTm="3000">
    <p:random/>
  </p:transition>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41201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69116"/>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4923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328876"/>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8949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2147378"/>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213229"/>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325553"/>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310312"/>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908753518"/>
      </p:ext>
    </p:extLst>
  </p:cSld>
  <p:clrMapOvr>
    <a:masterClrMapping/>
  </p:clrMapOvr>
  <p:transition spd="slow" advTm="3000">
    <p:random/>
  </p:transition>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04424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850777"/>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97710"/>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46672"/>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644596"/>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8789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98746138"/>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148485"/>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771217"/>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382392228"/>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14737"/>
      </p:ext>
    </p:extLst>
  </p:cSld>
  <p:clrMapOvr>
    <a:masterClrMapping/>
  </p:clrMapOvr>
  <p:transition spd="slow" advClick="0" advTm="4000">
    <p:comb/>
  </p:transition>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39294"/>
      </p:ext>
    </p:extLst>
  </p:cSld>
  <p:clrMapOvr>
    <a:masterClrMapping/>
  </p:clrMapOvr>
  <p:transition spd="slow"/>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56"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1"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792912902"/>
      </p:ext>
    </p:extLst>
  </p:cSld>
  <p:clrMapOvr>
    <a:masterClrMapping/>
  </p:clrMapOvr>
  <p:transition spd="slow"/>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535893445"/>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21C1511-11B1-48CA-8A37-7E325337E81A}"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1954462"/>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30F414C4-4B59-4937-8845-907014743959}"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335906722"/>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7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8556229B-1A31-4535-9CD6-8581069E3B67}"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78845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85734"/>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1BD59A-CB5C-47F0-AF02-4C84B33EE76D}"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112580443"/>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68B35E2-8B72-4725-983F-0FB23A786990}"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892899480"/>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86EED070-A629-4002-A00A-FFF318BB940E}"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269510220"/>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5AE9D56-5E89-4BB2-A9D1-1981EA827754}"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522947539"/>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3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CCBE055-2189-4F2E-9592-668F51A17252}"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676369017"/>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585521C-9951-47B5-8D44-20B75C5EB4AE}"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608239668"/>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449E77-26B3-437F-9E40-67DAE25A78AF}"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117466013"/>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0F6C74C-243A-435C-B376-3530615CDFB2}"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778767894"/>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25"/>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30725"/>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p:spPr>
        <p:txBody>
          <a:bodyPr/>
          <a:lstStyle>
            <a:lvl1pPr>
              <a:defRPr/>
            </a:lvl1pPr>
          </a:lstStyle>
          <a:p>
            <a:pPr eaLnBrk="0" fontAlgn="base" hangingPunct="0">
              <a:spcBef>
                <a:spcPct val="0"/>
              </a:spcBef>
              <a:spcAft>
                <a:spcPct val="0"/>
              </a:spcAft>
              <a:defRPr/>
            </a:pPr>
            <a:endParaRPr lang="en-US" alt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defRPr/>
            </a:pPr>
            <a:endParaRPr lang="en-US" alt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eaLnBrk="0" fontAlgn="base" hangingPunct="0">
              <a:spcBef>
                <a:spcPct val="0"/>
              </a:spcBef>
              <a:spcAft>
                <a:spcPct val="0"/>
              </a:spcAft>
              <a:defRPr/>
            </a:pPr>
            <a:fld id="{12F9B641-0D52-434C-82C1-8350BA5C5E11}" type="slidenum">
              <a:rPr lang="en-US" alt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016635250"/>
      </p:ext>
    </p:extLst>
  </p:cSld>
  <p:clrMapOvr>
    <a:masterClrMapping/>
  </p:clrMapOvr>
  <p:transition/>
</p:sldLayout>
</file>

<file path=ppt/slideLayouts/slideLayout1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85F476-25C7-4B5B-9050-417984F3F6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1625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71906"/>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4DA8DA-25EC-4202-9943-9AE24D4AC9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230354"/>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BF1DBF-FE47-4921-A32E-CF4F8683AC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4793"/>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B717BE-1E08-47A1-8E60-59947FF1A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661165"/>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3C07BB-ABF2-4B70-9E08-09818FE90E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9999617"/>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D15FA1E-BED5-4C0F-A676-44B74A590B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6438279"/>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109A77A-E407-4DC8-9A02-D77FF319AF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03819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B3694A-54DF-47CB-9AB4-E162168259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426732"/>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94CC01-0E87-4236-B810-9DC40EAAF1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654421"/>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EF214E-A5CD-4951-8F21-5B2DBF3FC5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530534"/>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B9FDBD-ADA3-4C11-93A1-055196409D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7656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049397936"/>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12EC50-0A1B-4510-891D-0120704D55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6660895"/>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F01711-AE39-4D7C-BBC4-295543B11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759213"/>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FAAB92-E145-4E3E-A506-89D2E37DEE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3834515"/>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2BCD00-4787-44E9-809E-EC22E76949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468860"/>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D4AC5B2-7515-4D64-94DC-1B00A61B4D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5814567"/>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69DBD67-824D-4EC5-8F17-B7AA6FECB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872225"/>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B4294D-99B6-4FE6-A519-DF497EA07D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306032"/>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2B37DF8-652F-47F1-8CBF-92A8D815A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792883"/>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D0CCB1-94AD-4023-8E95-6985180F48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420229"/>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0DF665-B064-4D27-92A1-430D0A30B5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1643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97043"/>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21C663-96F5-491C-A19B-FDD02D238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968574"/>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2463190"/>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191356"/>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270236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237309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6755805"/>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9174495"/>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920906"/>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09267"/>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6885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2577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89745305"/>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5146962"/>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4820272"/>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810402"/>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04140156"/>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0644253"/>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377017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5046595"/>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767943"/>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9337415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70720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9122"/>
      </p:ext>
    </p:extLst>
  </p:cSld>
  <p:clrMapOvr>
    <a:masterClrMapping/>
  </p:clrMapOvr>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54628283"/>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69364511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19677179"/>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247649" y="-249933"/>
            <a:ext cx="9736454"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254426" y="268151"/>
            <a:ext cx="8635149" cy="6321700"/>
          </a:xfrm>
          <a:prstGeom prst="rect">
            <a:avLst/>
          </a:prstGeom>
          <a:noFill/>
          <a:ln>
            <a:noFill/>
          </a:ln>
        </p:spPr>
      </p:pic>
    </p:spTree>
    <p:extLst>
      <p:ext uri="{BB962C8B-B14F-4D97-AF65-F5344CB8AC3E}">
        <p14:creationId xmlns:p14="http://schemas.microsoft.com/office/powerpoint/2010/main" val="1699889473"/>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16878"/>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932976"/>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8444"/>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773122"/>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343152"/>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251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4908419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858964"/>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116704"/>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275887"/>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3019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537099"/>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491163"/>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103202"/>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336102"/>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4987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8361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048806"/>
      </p:ext>
    </p:extLst>
  </p:cSld>
  <p:clrMapOvr>
    <a:masterClrMapping/>
  </p:clrMapOvr>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64153"/>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52019"/>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811768"/>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18782"/>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00000"/>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9388224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99028467"/>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05168581"/>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64434748"/>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9213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59719036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34464105"/>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816489580"/>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83294"/>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3758487651"/>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09466"/>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2213054596"/>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427880"/>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769321896"/>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81649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691346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99412"/>
      </p:ext>
    </p:extLst>
  </p:cSld>
  <p:clrMapOvr>
    <a:masterClrMapping/>
  </p:clrMapOvr>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810494"/>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270812"/>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1932684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3252907"/>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56709468"/>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28448752"/>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34250991"/>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8331424"/>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838839980"/>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4226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487735"/>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212588974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169668"/>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2863835759"/>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939509"/>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2068738624"/>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367535"/>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1108919651"/>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45243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763944920"/>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1223135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7354754"/>
      </p:ext>
    </p:extLst>
  </p:cSld>
  <p:clrMapOvr>
    <a:masterClrMapping/>
  </p:clrMapOvr>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92438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792166"/>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225885"/>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158738646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4114155235"/>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75519"/>
      </p:ext>
    </p:extLst>
  </p:cSld>
  <p:clrMapOvr>
    <a:masterClrMapping/>
  </p:clrMapOvr>
  <p:transition spd="slow" advClick="0" advTm="0">
    <p:random/>
  </p:transition>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688829582"/>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44761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36297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097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5200761"/>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481692"/>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910653"/>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475525"/>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2279991670"/>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799860396"/>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491255"/>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31401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27820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4722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6957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3851817"/>
      </p:ext>
    </p:extLst>
  </p:cSld>
  <p:clrMapOvr>
    <a:masterClrMapping/>
  </p:clrMapOvr>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06728"/>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28642"/>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98121"/>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39175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39395"/>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768056"/>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6499"/>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505814"/>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148271"/>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67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32843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0812425"/>
      </p:ext>
    </p:extLst>
  </p:cSld>
  <p:clrMapOvr>
    <a:masterClrMapping/>
  </p:clrMapOvr>
  <p:timing>
    <p:tnLst>
      <p:par>
        <p:cTn id="1" dur="indefinite" restart="never" nodeType="tmRoot"/>
      </p:par>
    </p:tnLst>
  </p:timing>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61868"/>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53244"/>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83149"/>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17747"/>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38445"/>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95195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804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834128"/>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3373"/>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02586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7123765"/>
      </p:ext>
    </p:extLst>
  </p:cSld>
  <p:clrMapOvr>
    <a:masterClrMapping/>
  </p:clrMapOvr>
  <p:timing>
    <p:tnLst>
      <p:par>
        <p:cTn id="1" dur="indefinite" restart="never" nodeType="tmRoot"/>
      </p:par>
    </p:tnLst>
  </p:timing>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93508437"/>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22092379"/>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4169533"/>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501397"/>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6881460"/>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278842737"/>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122111"/>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2505924095"/>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024368"/>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18221673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5808227"/>
      </p:ext>
    </p:extLst>
  </p:cSld>
  <p:clrMapOvr>
    <a:masterClrMapping/>
  </p:clrMapOvr>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113473"/>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92564641"/>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040945"/>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246858055"/>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829641"/>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518410"/>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50568481"/>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32444"/>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68267167"/>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80276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2589833"/>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2277505"/>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2304036"/>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694125133"/>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572693"/>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1848121395"/>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20590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22927180"/>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89804"/>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465494868"/>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865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19778"/>
      </p:ext>
    </p:extLst>
  </p:cSld>
  <p:clrMapOvr>
    <a:masterClrMapping/>
  </p:clrMapOvr>
  <p:timing>
    <p:tnLst>
      <p:par>
        <p:cTn id="1" dur="indefinite" restart="never" nodeType="tmRoot"/>
      </p:par>
    </p:tnLst>
  </p:timing>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775920372"/>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914035"/>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4015787372"/>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486753512"/>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45315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601576"/>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326944"/>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4150571385"/>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1737396410"/>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318866"/>
      </p:ext>
    </p:extLst>
  </p:cSld>
  <p:clrMapOvr>
    <a:masterClrMapping/>
  </p:clrMapOvr>
  <p:transition spd="slow" advClick="0" advTm="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345889405"/>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2024149033"/>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778693834"/>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23582"/>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3364521390"/>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066973"/>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991627073"/>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38557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086143678"/>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359980"/>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8271942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695"/>
      </p:ext>
    </p:extLst>
  </p:cSld>
  <p:clrMapOvr>
    <a:masterClrMapping/>
  </p:clrMapOvr>
  <p:timing>
    <p:tnLst>
      <p:par>
        <p:cTn id="1" dur="indefinite" restart="never" nodeType="tmRoot"/>
      </p:par>
    </p:tnLst>
  </p:timing>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45951"/>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86458"/>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7914238"/>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78694167"/>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03230427"/>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9333961"/>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2573375"/>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370228"/>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858773877"/>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56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34071133"/>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510439156"/>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65390"/>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1664926161"/>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147926"/>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713787947"/>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147835"/>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08724883"/>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884584"/>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642334"/>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445766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872438"/>
      </p:ext>
    </p:extLst>
  </p:cSld>
  <p:clrMapOvr>
    <a:masterClrMapping/>
  </p:clrMapOvr>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29101658"/>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9043608"/>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67868174"/>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46600481"/>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38204323"/>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033177843"/>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33416"/>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2293673785"/>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738886"/>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7459256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92160577"/>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753327"/>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4012108976"/>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546957"/>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2903947294"/>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824"/>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087690984"/>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3794129146"/>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476405"/>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56618"/>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665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6702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97771"/>
      </p:ext>
    </p:extLst>
  </p:cSld>
  <p:clrMapOvr>
    <a:masterClrMapping/>
  </p:clrMapOvr>
  <p:timing>
    <p:tnLst>
      <p:par>
        <p:cTn id="1" dur="indefinite" restart="never" nodeType="tmRoot"/>
      </p:par>
    </p:tnLst>
  </p:timing>
</p:sldLayout>
</file>

<file path=ppt/slideLayouts/slideLayout140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3095248916"/>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684128191"/>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777940"/>
      </p:ext>
    </p:extLst>
  </p:cSld>
  <p:clrMapOvr>
    <a:masterClrMapping/>
  </p:clrMapOvr>
  <p:transition spd="slow" advClick="0" advTm="0">
    <p:random/>
  </p:transition>
</p:sldLayout>
</file>

<file path=ppt/slideLayouts/slideLayout140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58855560"/>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472658"/>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212739427"/>
      </p:ext>
    </p:extLst>
  </p:cSld>
  <p:clrMapOvr>
    <a:masterClrMapping/>
  </p:clrMapOvr>
  <p:transition spd="slow" advTm="3000">
    <p:random/>
  </p:transition>
</p:sldLayout>
</file>

<file path=ppt/slideLayouts/slideLayout140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177954"/>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41913"/>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030825"/>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3671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63947833"/>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829286"/>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736092"/>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162238"/>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20373"/>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2833474"/>
      </p:ext>
    </p:extLst>
  </p:cSld>
  <p:clrMapOvr>
    <a:masterClrMapping/>
  </p:clrMapOvr>
  <p:transition spd="slow" advTm="3000">
    <p:random/>
  </p:transition>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01404"/>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97331"/>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46888"/>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996726"/>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737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486387"/>
      </p:ext>
    </p:extLst>
  </p:cSld>
  <p:clrMapOvr>
    <a:masterClrMapping/>
  </p:clrMapOvr>
  <p:timing>
    <p:tnLst>
      <p:par>
        <p:cTn id="1" dur="indefinite" restart="never" nodeType="tmRoot"/>
      </p:par>
    </p:tnLst>
  </p:timing>
</p:sldLayout>
</file>

<file path=ppt/slideLayouts/slideLayout142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87132"/>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23088"/>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778839"/>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1055234191"/>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152250"/>
      </p:ext>
    </p:extLst>
  </p:cSld>
  <p:clrMapOvr>
    <a:masterClrMapping/>
  </p:clrMapOvr>
  <p:transition spd="slow" advClick="0" advTm="4000">
    <p:comb/>
  </p:transition>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923597"/>
      </p:ext>
    </p:extLst>
  </p:cSld>
  <p:clrMapOvr>
    <a:masterClrMapping/>
  </p:clrMapOvr>
  <p:transition spd="slow"/>
</p:sldLayout>
</file>

<file path=ppt/slideLayouts/slideLayout14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50"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42875"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105833871"/>
      </p:ext>
    </p:extLst>
  </p:cSld>
  <p:clrMapOvr>
    <a:masterClrMapping/>
  </p:clrMapOvr>
  <p:transition spd="slow"/>
</p:sldLayout>
</file>

<file path=ppt/slideLayouts/slideLayout14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575302"/>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356308"/>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441490405"/>
      </p:ext>
    </p:extLst>
  </p:cSld>
  <p:clrMapOvr>
    <a:masterClrMapping/>
  </p:clrMapOvr>
  <p:transition spd="slow" advTm="3000">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79"/>
            <a:ext cx="20574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2021/8/20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379"/>
            <a:ext cx="30861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379"/>
            <a:ext cx="20574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53082460"/>
      </p:ext>
    </p:extLst>
  </p:cSld>
  <p:clrMapOvr>
    <a:masterClrMapping/>
  </p:clrMapOvr>
  <p:timing>
    <p:tnLst>
      <p:par>
        <p:cTn id="1" dur="indefinite" restart="never" nodeType="tmRoot"/>
      </p:par>
    </p:tnLst>
  </p:timing>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33676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047114"/>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096807"/>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638994"/>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342434"/>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825344"/>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331831"/>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5937"/>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746349158"/>
      </p:ext>
    </p:extLst>
  </p:cSld>
  <p:clrMapOvr>
    <a:masterClrMapping/>
  </p:clrMapOvr>
  <p:transition spd="slow" advTm="3000">
    <p:random/>
  </p:transition>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4636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85102326"/>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737094"/>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162643"/>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311702"/>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434245"/>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56908"/>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46140"/>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76527"/>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3706490182"/>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105883"/>
      </p:ext>
    </p:extLst>
  </p:cSld>
  <p:clrMapOvr>
    <a:masterClrMapping/>
  </p:clrMapOvr>
  <p:transition spd="slow" advClick="0" advTm="4000">
    <p:comb/>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9786"/>
      </p:ext>
    </p:extLst>
  </p:cSld>
  <p:clrMapOvr>
    <a:masterClrMapping/>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173120"/>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50"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42875"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713929892"/>
      </p:ext>
    </p:extLst>
  </p:cSld>
  <p:clrMapOvr>
    <a:masterClrMapping/>
  </p:clrMapOvr>
  <p:transition spd="slow"/>
</p:sldLayout>
</file>

<file path=ppt/slideLayouts/slideLayout145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577242"/>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949743933"/>
      </p:ext>
    </p:extLst>
  </p:cSld>
  <p:clrMapOvr>
    <a:masterClrMapping/>
  </p:clrMapOvr>
  <p:transition spd="slow" advTm="3000">
    <p:random/>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737378"/>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631998"/>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722853"/>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6483"/>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435908"/>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67629"/>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0675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3"/>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073067"/>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166949"/>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024591538"/>
      </p:ext>
    </p:extLst>
  </p:cSld>
  <p:clrMapOvr>
    <a:masterClrMapping/>
  </p:clrMapOvr>
  <p:transition spd="slow" advTm="3000">
    <p:random/>
  </p:transition>
</p:sldLayout>
</file>

<file path=ppt/slideLayouts/slideLayout146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962892"/>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820176"/>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74297"/>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11270"/>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389323"/>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814845"/>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182512"/>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097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604553"/>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754286278"/>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6549"/>
      </p:ext>
    </p:extLst>
  </p:cSld>
  <p:clrMapOvr>
    <a:masterClrMapping/>
  </p:clrMapOvr>
  <p:transition spd="slow" advClick="0" advTm="4000">
    <p:comb/>
  </p:transition>
</p:sldLayout>
</file>

<file path=ppt/slideLayouts/slideLayout147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801224"/>
      </p:ext>
    </p:extLst>
  </p:cSld>
  <p:clrMapOvr>
    <a:masterClrMapping/>
  </p:clrMapOvr>
  <p:transition spd="slow"/>
</p:sldLayout>
</file>

<file path=ppt/slideLayouts/slideLayout147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50"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42875"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523787941"/>
      </p:ext>
    </p:extLst>
  </p:cSld>
  <p:clrMapOvr>
    <a:masterClrMapping/>
  </p:clrMapOvr>
  <p:transition spd="slow"/>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281956"/>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1344748800"/>
      </p:ext>
    </p:extLst>
  </p:cSld>
  <p:clrMapOvr>
    <a:masterClrMapping/>
  </p:clrMapOvr>
  <p:transition spd="slow" advTm="3000">
    <p:random/>
  </p:transition>
</p:sldLayout>
</file>

<file path=ppt/slideLayouts/slideLayout147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185134"/>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66286"/>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306730"/>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381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15394078"/>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746245"/>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047669"/>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455181"/>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95763"/>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6442472" y="6042026"/>
            <a:ext cx="513159"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80172832"/>
      </p:ext>
    </p:extLst>
  </p:cSld>
  <p:clrMapOvr>
    <a:masterClrMapping/>
  </p:clrMapOvr>
  <p:transition spd="slow" advTm="3000">
    <p:random/>
  </p:transition>
</p:sldLayout>
</file>

<file path=ppt/slideLayouts/slideLayout148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33398"/>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91209"/>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36931"/>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364993"/>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1861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25082156"/>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04987"/>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608498"/>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547331"/>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2623198101"/>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121722"/>
      </p:ext>
    </p:extLst>
  </p:cSld>
  <p:clrMapOvr>
    <a:masterClrMapping/>
  </p:clrMapOvr>
  <p:transition spd="slow" advClick="0" advTm="4000">
    <p:comb/>
  </p:transition>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078179"/>
      </p:ext>
    </p:extLst>
  </p:cSld>
  <p:clrMapOvr>
    <a:masterClrMapping/>
  </p:clrMapOvr>
  <p:transition spd="slow"/>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50"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42875"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287267916"/>
      </p:ext>
    </p:extLst>
  </p:cSld>
  <p:clrMapOvr>
    <a:masterClrMapping/>
  </p:clrMapOvr>
  <p:transition spd="slow"/>
</p:sldLayout>
</file>

<file path=ppt/slideLayouts/slideLayout149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5505549"/>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48768"/>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84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96457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5050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50620"/>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690481"/>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429805"/>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905528"/>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128858"/>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32994"/>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377523"/>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221733"/>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847263"/>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744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044084664"/>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084343"/>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55299"/>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783445"/>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507797"/>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57875"/>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732980"/>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639014"/>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25219"/>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82341"/>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105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44556495"/>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58828655"/>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2717069"/>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0051577"/>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71617205"/>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5998446"/>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6941607"/>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21544"/>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11486300"/>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69793"/>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6418794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1720"/>
      </p:ext>
    </p:extLst>
  </p:cSld>
  <p:clrMapOvr>
    <a:masterClrMapping/>
  </p:clrMapOvr>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0453"/>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86459775"/>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567"/>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600547262"/>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32100"/>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481554"/>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08506795"/>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6508966"/>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894209"/>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17884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2589393"/>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986420"/>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72509871"/>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3402694082"/>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4393"/>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936544473"/>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476019"/>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003307709"/>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23267"/>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559577996"/>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5615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5843"/>
      </p:ext>
    </p:extLst>
  </p:cSld>
  <p:clrMapOvr>
    <a:masterClrMapping/>
  </p:clrMapOvr>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1025802979"/>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682934"/>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2104875300"/>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739410445"/>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870753"/>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480465"/>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073677"/>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3970843610"/>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264009277"/>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57951"/>
      </p:ext>
    </p:extLst>
  </p:cSld>
  <p:clrMapOvr>
    <a:masterClrMapping/>
  </p:clrMapOvr>
  <p:transition spd="slow" advClick="0" advTm="0">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18500569"/>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195546653"/>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56051"/>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049728"/>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509140"/>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977939"/>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580210"/>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728178"/>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3779733315"/>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660213839"/>
      </p:ext>
    </p:extLst>
  </p:cSld>
  <p:clrMapOvr>
    <a:masterClrMapping/>
  </p:clrMapOvr>
</p:sldLayout>
</file>

<file path=ppt/slideLayouts/slideLayout156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0157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953406"/>
      </p:ext>
    </p:extLst>
  </p:cSld>
  <p:clrMapOvr>
    <a:masterClrMapping/>
  </p:clrMapOvr>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126501"/>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92287"/>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839877"/>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31910"/>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295091"/>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766726"/>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691996"/>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78840"/>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24429"/>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3761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90120022"/>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034154"/>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145331"/>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227123"/>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083247"/>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682981"/>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82077"/>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420785"/>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994222"/>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831873"/>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1330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460202"/>
      </p:ext>
    </p:extLst>
  </p:cSld>
  <p:clrMapOvr>
    <a:masterClrMapping/>
  </p:clrMapOvr>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722218"/>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763354"/>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12800"/>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54805682"/>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07918331"/>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4432513"/>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7649480"/>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73274914"/>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13113839"/>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788007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01761"/>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68465635"/>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994976"/>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1381311257"/>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413544"/>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352913293"/>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65770"/>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548943647"/>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126533"/>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800597593"/>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859912"/>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926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408066"/>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3929696"/>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83833184"/>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3739610"/>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43748950"/>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7252131"/>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35059668"/>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2483751293"/>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6388"/>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624541023"/>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74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500088"/>
      </p:ext>
    </p:extLst>
  </p:cSld>
  <p:clrMapOvr>
    <a:masterClrMapping/>
  </p:clrMapOvr>
  <p:timing>
    <p:tnLst>
      <p:par>
        <p:cTn id="1" dur="indefinite" restart="never" nodeType="tmRoot"/>
      </p:par>
    </p:tnLst>
  </p:timing>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889291559"/>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591048"/>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97774019"/>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66449"/>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3746612950"/>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29136"/>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845275375"/>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2455601883"/>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93359"/>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1970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1"/>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3703472"/>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869792"/>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268953844"/>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497884722"/>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32208"/>
      </p:ext>
    </p:extLst>
  </p:cSld>
  <p:clrMapOvr>
    <a:masterClrMapping/>
  </p:clrMapOvr>
  <p:transition spd="slow" advClick="0" advTm="0">
    <p:random/>
  </p:transition>
</p:sldLayout>
</file>

<file path=ppt/slideLayouts/slideLayout163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52561787"/>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50300727"/>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467025"/>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4080501180"/>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956"/>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12720294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4704116"/>
      </p:ext>
    </p:extLst>
  </p:cSld>
  <p:clrMapOvr>
    <a:masterClrMapping/>
  </p:clrMapOvr>
  <p:timing>
    <p:tnLst>
      <p:par>
        <p:cTn id="1" dur="indefinite" restart="never" nodeType="tmRoot"/>
      </p:par>
    </p:tnLst>
  </p:timing>
</p:sldLayout>
</file>

<file path=ppt/slideLayouts/slideLayout164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875212"/>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1349997780"/>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737785"/>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26"/>
            <a:ext cx="4723209"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6442472" y="6042026"/>
            <a:ext cx="513159"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1945840355"/>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439211"/>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22831"/>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00290487"/>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95983166"/>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04793887"/>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811086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7520015"/>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2042450"/>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93676588"/>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64173669"/>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40236"/>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3658509141"/>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8974"/>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294655248"/>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72496"/>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943784500"/>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0917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2"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37686297"/>
      </p:ext>
    </p:extLst>
  </p:cSld>
  <p:clrMapOvr>
    <a:masterClrMapping/>
  </p:clrMapOvr>
  <p:timing>
    <p:tnLst>
      <p:par>
        <p:cTn id="1" dur="indefinite" restart="never" nodeType="tmRoot"/>
      </p:par>
    </p:tnLst>
  </p:timing>
</p:sldLayout>
</file>

<file path=ppt/slideLayouts/slideLayout166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3636877949"/>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15182"/>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018989"/>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41604098"/>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5582376"/>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82985231"/>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23110992"/>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5391341"/>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1403320"/>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1682280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452976"/>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207572"/>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1374157751"/>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41967"/>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483392256"/>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603371"/>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3942878991"/>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685684"/>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945624991"/>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736523"/>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1844277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234974"/>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571403750"/>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698160"/>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195004"/>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996562"/>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444364644"/>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498224880"/>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877088"/>
      </p:ext>
    </p:extLst>
  </p:cSld>
  <p:clrMapOvr>
    <a:masterClrMapping/>
  </p:clrMapOvr>
  <p:transition spd="slow" advClick="0" advTm="0">
    <p:random/>
  </p:transition>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2725318213"/>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820548"/>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486026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2403469"/>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93507598"/>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89870236"/>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3087458"/>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239545"/>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67315785"/>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979535"/>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155554"/>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84294744"/>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734318"/>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971877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971218"/>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942869"/>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012035"/>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13569798"/>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256467"/>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2396224894"/>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401840"/>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741079"/>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81012"/>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33549653"/>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87990017"/>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476078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36220240"/>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12568503"/>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54208799"/>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639308642"/>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384687"/>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055847255"/>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72849"/>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46684607"/>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26436"/>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437090002"/>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267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378297"/>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294584477"/>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240766"/>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948865457"/>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596908859"/>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691177"/>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856434"/>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16956"/>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853071174"/>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3331580"/>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906128"/>
      </p:ext>
    </p:extLst>
  </p:cSld>
  <p:clrMapOvr>
    <a:masterClrMapping/>
  </p:clrMapOvr>
  <p:transition spd="slow" advClick="0" advTm="0">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77807640"/>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2021/8/20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8402921"/>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768057"/>
      </p:ext>
    </p:extLst>
  </p:cSld>
  <p:clrMapOvr>
    <a:masterClrMapping/>
  </p:clrMapOvr>
  <p:transition spd="slow" advTm="3000"/>
</p:sldLayout>
</file>

<file path=ppt/slideLayouts/slideLayout173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395909"/>
      </p:ext>
    </p:extLst>
  </p:cSld>
  <p:clrMapOvr>
    <a:masterClrMapping/>
  </p:clrMapOvr>
  <p:transition spd="slow" advTm="3000"/>
</p:sldLayout>
</file>

<file path=ppt/slideLayouts/slideLayout173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776650"/>
      </p:ext>
    </p:extLst>
  </p:cSld>
  <p:clrMapOvr>
    <a:masterClrMapping/>
  </p:clrMapOvr>
  <p:transition spd="slow" advTm="3000"/>
</p:sldLayout>
</file>

<file path=ppt/slideLayouts/slideLayout173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055679"/>
      </p:ext>
    </p:extLst>
  </p:cSld>
  <p:clrMapOvr>
    <a:masterClrMapping/>
  </p:clrMapOvr>
  <p:transition spd="slow" advTm="3000"/>
</p:sldLayout>
</file>

<file path=ppt/slideLayouts/slideLayout173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10" y="6130925"/>
            <a:ext cx="859631"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2021/8/20</a:t>
            </a:fld>
            <a:endParaRPr lang="zh-CN" altLang="en-US"/>
          </a:p>
        </p:txBody>
      </p:sp>
      <p:sp>
        <p:nvSpPr>
          <p:cNvPr id="3" name="页脚占位符 3"/>
          <p:cNvSpPr>
            <a:spLocks noGrp="1"/>
          </p:cNvSpPr>
          <p:nvPr>
            <p:ph type="ftr" sz="quarter" idx="11"/>
          </p:nvPr>
        </p:nvSpPr>
        <p:spPr>
          <a:xfrm>
            <a:off x="1941910" y="6135689"/>
            <a:ext cx="5715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398859" y="787401"/>
            <a:ext cx="584597"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3106786078"/>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076805"/>
      </p:ext>
    </p:extLst>
  </p:cSld>
  <p:clrMapOvr>
    <a:masterClrMapping/>
  </p:clrMapOvr>
  <p:transition spd="slow" advTm="3000"/>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57132"/>
      </p:ext>
    </p:extLst>
  </p:cSld>
  <p:clrMapOvr>
    <a:masterClrMapping/>
  </p:clrMapOvr>
  <p:transition spd="slow" advTm="3000"/>
</p:sldLayout>
</file>

<file path=ppt/slideLayouts/slideLayout173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901096"/>
      </p:ext>
    </p:extLst>
  </p:cSld>
  <p:clrMapOvr>
    <a:masterClrMapping/>
  </p:clrMapOvr>
  <p:transition spd="slow" advTm="3000"/>
</p:sldLayout>
</file>

<file path=ppt/slideLayouts/slideLayout173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10" y="6130925"/>
            <a:ext cx="859631"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2021/8/20</a:t>
            </a:fld>
            <a:endParaRPr lang="zh-CN" altLang="en-US"/>
          </a:p>
        </p:txBody>
      </p:sp>
      <p:sp>
        <p:nvSpPr>
          <p:cNvPr id="3" name="页脚占位符 3"/>
          <p:cNvSpPr>
            <a:spLocks noGrp="1"/>
          </p:cNvSpPr>
          <p:nvPr>
            <p:ph type="ftr" sz="quarter" idx="11"/>
          </p:nvPr>
        </p:nvSpPr>
        <p:spPr>
          <a:xfrm>
            <a:off x="1941910" y="6135689"/>
            <a:ext cx="5715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398859" y="787401"/>
            <a:ext cx="584597"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7805336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06797"/>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771210" y="6130925"/>
            <a:ext cx="859631"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1941910" y="6135689"/>
            <a:ext cx="5715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398859" y="787401"/>
            <a:ext cx="584597"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271554474"/>
      </p:ext>
    </p:extLst>
  </p:cSld>
  <p:clrMapOvr>
    <a:masterClrMapping/>
  </p:clrMapOvr>
  <p:transition spd="slow" advTm="3000">
    <p:random/>
  </p:transition>
</p:sldLayout>
</file>

<file path=ppt/slideLayouts/slideLayout174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33219"/>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68639"/>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143391"/>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766906"/>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104009"/>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98867"/>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346003"/>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613161"/>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10" y="6130925"/>
            <a:ext cx="859631"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2021/8/20</a:t>
            </a:fld>
            <a:endParaRPr lang="zh-CN" altLang="en-US"/>
          </a:p>
        </p:txBody>
      </p:sp>
      <p:sp>
        <p:nvSpPr>
          <p:cNvPr id="3" name="页脚占位符 3"/>
          <p:cNvSpPr>
            <a:spLocks noGrp="1"/>
          </p:cNvSpPr>
          <p:nvPr>
            <p:ph type="ftr" sz="quarter" idx="11"/>
          </p:nvPr>
        </p:nvSpPr>
        <p:spPr>
          <a:xfrm>
            <a:off x="1941910" y="6135689"/>
            <a:ext cx="5715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398859" y="787401"/>
            <a:ext cx="584597"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6467761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254912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1877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02262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11085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082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61923"/>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1"/>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8867916"/>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2787885"/>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2101237"/>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2"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4375230"/>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5066674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908018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623517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302847"/>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371817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4462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29209"/>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408328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825325"/>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589536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99727"/>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364281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19035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79"/>
            <a:ext cx="20574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2021/8/20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379"/>
            <a:ext cx="30861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379"/>
            <a:ext cx="20574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6066461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34640282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536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2"/>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8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34735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37408"/>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968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5839426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049713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738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959154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6474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918931"/>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352930"/>
      </p:ext>
    </p:extLst>
  </p:cSld>
  <p:clrMapOvr>
    <a:masterClrMapping/>
  </p:clrMapOvr>
  <p:transition spd="slow" advTm="3000">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5829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769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936066"/>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528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1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88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587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4869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2580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561428"/>
      </p:ext>
    </p:extLst>
  </p:cSld>
  <p:clrMapOvr>
    <a:masterClrMapping/>
  </p:clrMapOvr>
  <p:transition spd="slow" advTm="3000">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2773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1913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2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099743"/>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8035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556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657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577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0218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19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639767"/>
      </p:ext>
    </p:extLst>
  </p:cSld>
  <p:clrMapOvr>
    <a:masterClrMapping/>
  </p:clrMapOvr>
  <p:transition spd="slow" advClick="0" advTm="4000">
    <p:comb/>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2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343451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769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46373"/>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512846"/>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841449"/>
      </p:ext>
    </p:extLst>
  </p:cSld>
  <p:clrMapOvr>
    <a:masterClrMapping/>
  </p:clrMapOvr>
  <p:transition spd="slow" advTm="3000">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7365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2751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5071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2183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290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89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8138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57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6561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90335"/>
      </p:ext>
    </p:extLst>
  </p:cSld>
  <p:clrMapOvr>
    <a:masterClrMapping/>
  </p:clrMapOvr>
  <p:transition spd="slow" advTm="3000">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1429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538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3973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4373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01103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9740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638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411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244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2860"/>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729840"/>
      </p:ext>
    </p:extLst>
  </p:cSld>
  <p:clrMapOvr>
    <a:masterClrMapping/>
  </p:clrMapOvr>
  <p:transition spd="slow" advClick="0" advTm="4000">
    <p:comb/>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3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483313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10813"/>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773587"/>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6033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866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5664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4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603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583291"/>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8852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03450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92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676549"/>
      </p:ext>
    </p:extLst>
  </p:cSld>
  <p:clrMapOvr>
    <a:masterClrMapping/>
  </p:clrMapOvr>
  <p:transition spd="slow" advTm="3000">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7452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1609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0894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6463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8386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34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11563"/>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956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431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6578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823366"/>
      </p:ext>
    </p:extLst>
  </p:cSld>
  <p:clrMapOvr>
    <a:masterClrMapping/>
  </p:clrMapOvr>
  <p:transition spd="slow" advClick="0" advTm="4000">
    <p:comb/>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53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79828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481631"/>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663251"/>
      </p:ext>
    </p:extLst>
  </p:cSld>
  <p:clrMapOvr>
    <a:masterClrMapping/>
  </p:clrMapOvr>
  <p:transition spd="slow" advTm="3000">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1167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97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284726"/>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2498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4180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6751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3773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7544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2819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390"/>
            <a:ext cx="683954"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01" y="6041390"/>
            <a:ext cx="4723209"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390"/>
            <a:ext cx="512504"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905071"/>
      </p:ext>
    </p:extLst>
  </p:cSld>
  <p:clrMapOvr>
    <a:masterClrMapping/>
  </p:clrMapOvr>
  <p:transition spd="slow" advTm="3000">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8124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0889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0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078185"/>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813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8409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5474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415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5071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006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085079"/>
      </p:ext>
    </p:extLst>
  </p:cSld>
  <p:clrMapOvr>
    <a:masterClrMapping/>
  </p:clrMapOvr>
  <p:transition spd="slow" advClick="0" advTm="4000">
    <p:comb/>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1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64449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2021/8/20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08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44094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547956"/>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6048318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6523304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6791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26937"/>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44458"/>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22335"/>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758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418753"/>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159631"/>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601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487642"/>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767511"/>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0850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18419"/>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869452"/>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820564"/>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57782"/>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29382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383717"/>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733810"/>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998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135425"/>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081528"/>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93853"/>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96969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134274"/>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9690890"/>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2726991"/>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2568228"/>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9063323"/>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2560925"/>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168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143000" y="3602065"/>
            <a:ext cx="6858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9"/>
            <a:ext cx="20574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8/20/2021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3028950" y="6356379"/>
            <a:ext cx="30861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6457950" y="6356379"/>
            <a:ext cx="20574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091967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470787"/>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388878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02604"/>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9152986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894819"/>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001188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8716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039059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718432"/>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02915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890671"/>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0306432"/>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5502469"/>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5426238"/>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7740912"/>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58651457"/>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538578"/>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87658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12481"/>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07212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3579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37806283"/>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482452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319249"/>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319583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321398"/>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186587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97432"/>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79"/>
            <a:ext cx="20574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2021/8/20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3028950" y="6356379"/>
            <a:ext cx="30861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6457950" y="6356379"/>
            <a:ext cx="20574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82857275"/>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282139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7218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3"/>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389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66304930"/>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7743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5030838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207386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319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035024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7966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2"/>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3525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2765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66149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2"/>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301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0782607"/>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4213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62" y="6042054"/>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508397" y="6042054"/>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6442472" y="6042054"/>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526739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62" y="6042054"/>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508397" y="6042054"/>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6442472" y="6042054"/>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37452683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80314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72423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053"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93192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47209"/>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139989"/>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8646"/>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2233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5850009"/>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186056"/>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912476"/>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233118"/>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906052"/>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10204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5871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066528"/>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502287"/>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096926"/>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538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1656959"/>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687137"/>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49687"/>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36696"/>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22020"/>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831580"/>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95573"/>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74953"/>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52925"/>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0578870"/>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41321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27372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0681196"/>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52568575"/>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9191004"/>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950184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73603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522792"/>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07472158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1761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887960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604203"/>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54693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5089418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422461"/>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1512270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3661"/>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363037"/>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053910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6079566"/>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7308242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546715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8135932"/>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735805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03302"/>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659754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905332"/>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3563267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47724"/>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5675825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742684"/>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2759266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697580"/>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596042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3093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77086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79"/>
            <a:ext cx="20574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2021/8/20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3028950" y="6356379"/>
            <a:ext cx="30861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6457950" y="6356379"/>
            <a:ext cx="20574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433288857"/>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8351648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08076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3"/>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28504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3030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322623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799850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5314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915900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2021/8/20</a:t>
            </a:fld>
            <a:endParaRPr lang="zh-CN" altLang="en-US"/>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394972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386001"/>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5043"/>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2021/8/20</a:t>
            </a:fld>
            <a:endParaRPr lang="zh-CN" altLang="en-US"/>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4725346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8882"/>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2021/8/20</a:t>
            </a:fld>
            <a:endParaRPr lang="zh-CN" altLang="en-US"/>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41591815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29688"/>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2021/8/20</a:t>
            </a:fld>
            <a:endParaRPr lang="zh-CN" altLang="en-US"/>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2007105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33919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90"/>
            <a:ext cx="683954"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2021/8/20</a:t>
            </a:fld>
            <a:endParaRPr lang="zh-CN" altLang="en-US"/>
          </a:p>
        </p:txBody>
      </p:sp>
      <p:sp>
        <p:nvSpPr>
          <p:cNvPr id="3" name="页脚占位符 3"/>
          <p:cNvSpPr>
            <a:spLocks noGrp="1"/>
          </p:cNvSpPr>
          <p:nvPr>
            <p:ph type="ftr" sz="quarter" idx="11"/>
          </p:nvPr>
        </p:nvSpPr>
        <p:spPr>
          <a:xfrm>
            <a:off x="508001" y="6041390"/>
            <a:ext cx="4723209"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6442999" y="6041390"/>
            <a:ext cx="512504"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22661211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89432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6501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01238915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1"/>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9229784"/>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7383250"/>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40599885"/>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2"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4592786"/>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2774885"/>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58631262"/>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170910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162449"/>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93532702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96867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052572"/>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7257764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15393"/>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6603568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33475"/>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6426135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15550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23110"/>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1"/>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4374614"/>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8665876"/>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724355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885701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2"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5677313"/>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29317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8157227"/>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6182596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488471"/>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37430571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631789"/>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68328249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194321"/>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306470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548458"/>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39233"/>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47437300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402595"/>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79"/>
            <a:ext cx="20574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2021/8/20</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379"/>
            <a:ext cx="30861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379"/>
            <a:ext cx="20574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61594616"/>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1009593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45875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2"/>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9780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16999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79110837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8803731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59344097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5829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76136239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13400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1"/>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5661500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024544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260292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2"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6804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456516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5195929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76764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26224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764446"/>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8828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05538653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62875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76078522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63028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41836141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8159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05435620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7509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255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134253"/>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1"/>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7800993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2491866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686562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2"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2305945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353961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1877812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403633975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5450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57074032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908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2"/>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3401959"/>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6549606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92965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8102960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244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7745461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6838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2021/8/20</a:t>
            </a:fld>
            <a:endParaRPr lang="zh-CN" altLang="en-US">
              <a:solidFill>
                <a:srgbClr val="5F5F5F"/>
              </a:solidFill>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421731539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90718086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528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388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7091822"/>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3117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12374525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1672696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421683"/>
      </p:ext>
    </p:extLst>
  </p:cSld>
  <p:clrMapOvr>
    <a:masterClrMapping/>
  </p:clrMapOvr>
  <p:transition spd="slow" advClick="0" advTm="0">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33945364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9920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457200" y="6245225"/>
            <a:ext cx="21336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3124200" y="6245225"/>
            <a:ext cx="28956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553200" y="6245225"/>
            <a:ext cx="21336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159784183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111605"/>
      </p:ext>
    </p:extLst>
  </p:cSld>
  <p:clrMapOvr>
    <a:masterClrMapping/>
  </p:clrMapOvr>
  <p:transition spd="slow" advTm="3000"/>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952087"/>
      </p:ext>
    </p:extLst>
  </p:cSld>
  <p:clrMapOvr>
    <a:masterClrMapping/>
  </p:clrMapOvr>
  <p:transition spd="slow" advTm="3000"/>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691402"/>
      </p:ext>
    </p:extLst>
  </p:cSld>
  <p:clrMapOvr>
    <a:masterClrMapping/>
  </p:clrMapOvr>
  <p:transition spd="slow" advTm="300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1461494"/>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79575"/>
      </p:ext>
    </p:extLst>
  </p:cSld>
  <p:clrMapOvr>
    <a:masterClrMapping/>
  </p:clrMapOvr>
  <p:transition spd="slow" advTm="3000"/>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75483497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083540"/>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235677"/>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664361"/>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50300259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492285901"/>
      </p:ext>
    </p:extLst>
  </p:cSld>
  <p:clrMapOvr>
    <a:masterClrMapping/>
  </p:clrMapOvr>
  <p:transition spd="slow" advTm="3000">
    <p:rand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8724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8419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4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3"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2705741"/>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94525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03168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20514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72835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28977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15383414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646610"/>
      </p:ext>
    </p:extLst>
  </p:cSld>
  <p:clrMapOvr>
    <a:masterClrMapping/>
  </p:clrMapOvr>
  <p:transition spd="slow" advTm="3000"/>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499500"/>
      </p:ext>
    </p:extLst>
  </p:cSld>
  <p:clrMapOvr>
    <a:masterClrMapping/>
  </p:clrMapOvr>
  <p:transition spd="slow" advTm="3000"/>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500083"/>
      </p:ext>
    </p:extLst>
  </p:cSld>
  <p:clrMapOvr>
    <a:masterClrMapping/>
  </p:clrMapOvr>
  <p:transition spd="slow" advTm="3000"/>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2330"/>
      </p:ext>
    </p:extLst>
  </p:cSld>
  <p:clrMapOvr>
    <a:masterClrMapping/>
  </p:clrMapOvr>
  <p:transition spd="slow" advTm="300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7725631"/>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76068777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733738"/>
      </p:ext>
    </p:extLst>
  </p:cSld>
  <p:clrMapOvr>
    <a:masterClrMapping/>
  </p:clrMapOvr>
  <p:transition spd="slow" advTm="3000"/>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456753"/>
      </p:ext>
    </p:extLst>
  </p:cSld>
  <p:clrMapOvr>
    <a:masterClrMapping/>
  </p:clrMapOvr>
  <p:transition spd="slow" advTm="3000"/>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42186"/>
      </p:ext>
    </p:extLst>
  </p:cSld>
  <p:clrMapOvr>
    <a:masterClrMapping/>
  </p:clrMapOvr>
  <p:transition spd="slow" advTm="3000"/>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06754621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2021/8/20</a:t>
            </a:fld>
            <a:endParaRPr lang="zh-CN" altLang="en-US"/>
          </a:p>
        </p:txBody>
      </p:sp>
      <p:sp>
        <p:nvSpPr>
          <p:cNvPr id="3" name="页脚占位符 4">
            <a:extLst>
              <a:ext uri="{FF2B5EF4-FFF2-40B4-BE49-F238E27FC236}"/>
            </a:extLst>
          </p:cNvPr>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905011827"/>
      </p:ext>
    </p:extLst>
  </p:cSld>
  <p:clrMapOvr>
    <a:masterClrMapping/>
  </p:clrMapOvr>
  <p:transition spd="slow" advTm="3000">
    <p:rand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29947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2646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25645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690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449985"/>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41582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25060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32444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4126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23"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1941910" y="6135715"/>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88107755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27" y="273050"/>
            <a:ext cx="8226425" cy="582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5404261" y="6042052"/>
            <a:ext cx="68341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4" name="Footer Placeholder 4"/>
          <p:cNvSpPr>
            <a:spLocks noGrp="1"/>
          </p:cNvSpPr>
          <p:nvPr>
            <p:ph type="ftr" sz="quarter" idx="11"/>
          </p:nvPr>
        </p:nvSpPr>
        <p:spPr>
          <a:xfrm>
            <a:off x="508397" y="6042052"/>
            <a:ext cx="472320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5" name="Slide Number Placeholder 5"/>
          <p:cNvSpPr>
            <a:spLocks noGrp="1"/>
          </p:cNvSpPr>
          <p:nvPr>
            <p:ph type="sldNum" sz="quarter" idx="12"/>
          </p:nvPr>
        </p:nvSpPr>
        <p:spPr>
          <a:xfrm>
            <a:off x="6442472" y="6042052"/>
            <a:ext cx="513159"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defTabSz="457200">
              <a:defRPr/>
            </a:pPr>
            <a:fld id="{11A00E80-0773-4B86-BEB2-875C89E51D11}" type="slidenum">
              <a:rPr lang="en-US" altLang="en-US"/>
              <a:pPr defTabSz="457200">
                <a:defRPr/>
              </a:pPr>
              <a:t>‹#›</a:t>
            </a:fld>
            <a:endParaRPr lang="en-US" altLang="en-US"/>
          </a:p>
        </p:txBody>
      </p:sp>
    </p:spTree>
    <p:extLst>
      <p:ext uri="{BB962C8B-B14F-4D97-AF65-F5344CB8AC3E}">
        <p14:creationId xmlns:p14="http://schemas.microsoft.com/office/powerpoint/2010/main" val="44624682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61" y="6042052"/>
            <a:ext cx="68341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1E24BA01-BC1B-4B94-A8AD-45563E9DE245}"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508397" y="6042052"/>
            <a:ext cx="472320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6442472" y="6042052"/>
            <a:ext cx="51315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A2D763E4-8A87-4742-9074-96AA7BC6990E}" type="slidenum">
              <a:rPr lang="zh-CN" altLang="en-US"/>
              <a:pPr defTabSz="457200">
                <a:defRPr/>
              </a:pPr>
              <a:t>‹#›</a:t>
            </a:fld>
            <a:endParaRPr lang="zh-CN" altLang="en-US"/>
          </a:p>
        </p:txBody>
      </p:sp>
    </p:spTree>
    <p:extLst>
      <p:ext uri="{BB962C8B-B14F-4D97-AF65-F5344CB8AC3E}">
        <p14:creationId xmlns:p14="http://schemas.microsoft.com/office/powerpoint/2010/main" val="293741079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61" y="6042052"/>
            <a:ext cx="68341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C411BDAE-6536-4789-8EE9-318E2A0DA2AB}" type="datetimeFigureOut">
              <a:rPr lang="zh-CN" altLang="en-US"/>
              <a:pPr defTabSz="457200">
                <a:defRPr/>
              </a:pPr>
              <a:t>2021/8/20</a:t>
            </a:fld>
            <a:endParaRPr lang="zh-CN" altLang="en-US"/>
          </a:p>
        </p:txBody>
      </p:sp>
      <p:sp>
        <p:nvSpPr>
          <p:cNvPr id="3" name="页脚占位符 3"/>
          <p:cNvSpPr>
            <a:spLocks noGrp="1"/>
          </p:cNvSpPr>
          <p:nvPr>
            <p:ph type="ftr" sz="quarter" idx="11"/>
          </p:nvPr>
        </p:nvSpPr>
        <p:spPr>
          <a:xfrm>
            <a:off x="508397" y="6042052"/>
            <a:ext cx="472320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6442472" y="6042052"/>
            <a:ext cx="513159"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495BC1A8-988B-4D3D-86C0-1017939A8EDB}" type="slidenum">
              <a:rPr lang="zh-CN" altLang="en-US"/>
              <a:pPr defTabSz="457200">
                <a:defRPr/>
              </a:pPr>
              <a:t>‹#›</a:t>
            </a:fld>
            <a:endParaRPr lang="zh-CN" altLang="en-US"/>
          </a:p>
        </p:txBody>
      </p:sp>
    </p:spTree>
    <p:extLst>
      <p:ext uri="{BB962C8B-B14F-4D97-AF65-F5344CB8AC3E}">
        <p14:creationId xmlns:p14="http://schemas.microsoft.com/office/powerpoint/2010/main" val="300700077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99920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000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9820535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9798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7875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17396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1931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5002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5966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18426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57007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72441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245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236880"/>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95596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8452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39987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15063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31109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78100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6399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3640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41235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99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66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3386090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79295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70857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56"/>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8/20/2021</a:t>
            </a:fld>
            <a:endParaRPr lang="en-US"/>
          </a:p>
        </p:txBody>
      </p:sp>
      <p:sp>
        <p:nvSpPr>
          <p:cNvPr id="5" name="Footer Placeholder 4"/>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323160570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16128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6095825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5800202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939093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8"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983459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874339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43562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69437"/>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5829168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10321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64579712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35051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5715834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37996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4548371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28503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2438019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940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9859781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7988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089685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1456875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729929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8"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081012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7174634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625224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0975082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75738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50419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29508"/>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34447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2045918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84606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8669776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50112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8621635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80289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5862371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4985953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357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22115457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30093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22769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113376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2364486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49838"/>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8156286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7" y="6042044"/>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7" y="6042044"/>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1" y="6042044"/>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16280372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64128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68289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829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031116"/>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08536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00013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86968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27573496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69673776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447970"/>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37920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7014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4480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333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2773409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38617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96263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21634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72596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793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5311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9088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06271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71539"/>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72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22618"/>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14189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5517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5506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72391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82748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7263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86452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14958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84384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4239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79"/>
            <a:ext cx="20574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2021/8/20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379"/>
            <a:ext cx="30861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379"/>
            <a:ext cx="20574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75032252"/>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5228379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3498585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8"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3364305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3659874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8565892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2444509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04393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425352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772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25882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7309170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7726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2577515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05116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7813350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7736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560051"/>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628957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136976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3124225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8"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125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82119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48984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720287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9333550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39046920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80823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6869210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51673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2083149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7656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262558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439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3"/>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8180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0388857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89701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778023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1276216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02742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37151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79940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8040428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1268222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94510"/>
      </p:ext>
    </p:extLst>
  </p:cSld>
  <p:clrMapOvr>
    <a:masterClrMapping/>
  </p:clrMapOvr>
  <p:transition spd="slow" advClick="0" advTm="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65245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72678174"/>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35843405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80098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0027591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2020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2201982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96495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7837511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9750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1011272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2021/8/20</a:t>
            </a:fld>
            <a:endParaRPr lang="zh-CN" altLang="en-US" sz="1865"/>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7913554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39606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41624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88886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052363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870123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7"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668801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52584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184982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2476398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68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7551140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9160610"/>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2841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7850150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5002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7502733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747889"/>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61151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89148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07066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73484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281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883982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310619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7"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66080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256148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4744525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8457503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9873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8587362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00024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68233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9"/>
            <a:ext cx="20574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2021/8/20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3028950" y="6356379"/>
            <a:ext cx="30861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6457950" y="6356379"/>
            <a:ext cx="20574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3010006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962877"/>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57603271"/>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529308"/>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194003274"/>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2539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69201172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0867427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0890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086349"/>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390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1"/>
            <a:ext cx="6446838"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508000" y="2160589"/>
            <a:ext cx="6446838"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3851" y="6042054"/>
            <a:ext cx="6842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508001" y="6042054"/>
            <a:ext cx="47228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6443679" y="6042054"/>
            <a:ext cx="511175"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15483354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8735777"/>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15302748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0565"/>
      </p:ext>
    </p:extLst>
  </p:cSld>
  <p:clrMapOvr>
    <a:masterClrMapping/>
  </p:clrMapOvr>
  <p:transition spd="slow" advClick="0" advTm="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9"/>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9"/>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9"/>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5016877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203680686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97537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303410289"/>
      </p:ext>
    </p:extLst>
  </p:cSld>
  <p:clrMapOvr>
    <a:masterClrMapping/>
  </p:clrMapOvr>
  <p:transition spd="slow" advTm="3000">
    <p:random/>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28473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22521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207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57820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32905"/>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81458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21111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38663"/>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44747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236793983"/>
      </p:ext>
    </p:extLst>
  </p:cSld>
  <p:clrMapOvr>
    <a:masterClrMapping/>
  </p:clrMapOvr>
  <p:transition spd="slow" advTm="3000">
    <p:random/>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17879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75509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49406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66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2"/>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255376"/>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4577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27124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00540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32970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052915634"/>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233979"/>
      </p:ext>
    </p:extLst>
  </p:cSld>
  <p:clrMapOvr>
    <a:masterClrMapping/>
  </p:clrMapOvr>
  <p:transition spd="slow" advClick="0" advTm="4000">
    <p:comb/>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013987"/>
      </p:ext>
    </p:extLst>
  </p:cSld>
  <p:clrMapOvr>
    <a:masterClrMapping/>
  </p:clrMapOvr>
  <p:transition spd="slow"/>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59"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4"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37874970"/>
      </p:ext>
    </p:extLst>
  </p:cSld>
  <p:clrMapOvr>
    <a:masterClrMapping/>
  </p:clrMapOvr>
  <p:transition spd="slow"/>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067885"/>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92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7937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5511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565716496"/>
      </p:ext>
    </p:extLst>
  </p:cSld>
  <p:clrMapOvr>
    <a:masterClrMapping/>
  </p:clrMapOvr>
  <p:transition spd="slow" advTm="3000">
    <p:random/>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60934"/>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1012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33702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580063"/>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826387"/>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53378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629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878464"/>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41897483"/>
      </p:ext>
    </p:extLst>
  </p:cSld>
  <p:clrMapOvr>
    <a:masterClrMapping/>
  </p:clrMapOvr>
  <p:transition spd="slow"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45170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16107"/>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867148"/>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2415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25460"/>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06479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9763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95217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143057"/>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18304850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36792"/>
      </p:ext>
    </p:extLst>
  </p:cSld>
  <p:clrMapOvr>
    <a:masterClrMapping/>
  </p:clrMapOvr>
  <p:transition spd="slow" advClick="0" advTm="4000">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2"/>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7996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186833"/>
      </p:ext>
    </p:extLst>
  </p:cSld>
  <p:clrMapOvr>
    <a:masterClrMapping/>
  </p:clrMapOvr>
  <p:transition spd="slow"/>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59"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4"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77410243"/>
      </p:ext>
    </p:extLst>
  </p:cSld>
  <p:clrMapOvr>
    <a:masterClrMapping/>
  </p:clrMapOvr>
  <p:transition spd="slow"/>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06747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986059196"/>
      </p:ext>
    </p:extLst>
  </p:cSld>
  <p:clrMapOvr>
    <a:masterClrMapping/>
  </p:clrMapOvr>
  <p:transition spd="slow" advTm="3000">
    <p:random/>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185591"/>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8640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97658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072793"/>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589807"/>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151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99858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49735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1137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995826238"/>
      </p:ext>
    </p:extLst>
  </p:cSld>
  <p:clrMapOvr>
    <a:masterClrMapping/>
  </p:clrMapOvr>
  <p:transition spd="slow" advTm="3000">
    <p:random/>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842798"/>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56703"/>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26780"/>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1304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900347"/>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445051"/>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13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62" y="6042054"/>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397" y="6042054"/>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72" y="6042054"/>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53274016"/>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06714"/>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7346299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68866"/>
      </p:ext>
    </p:extLst>
  </p:cSld>
  <p:clrMapOvr>
    <a:masterClrMapping/>
  </p:clrMapOvr>
  <p:transition spd="slow" advClick="0" advTm="4000">
    <p:comb/>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48961"/>
      </p:ext>
    </p:extLst>
  </p:cSld>
  <p:clrMapOvr>
    <a:masterClrMapping/>
  </p:clrMapOvr>
  <p:transition spd="slow"/>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59"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4"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462668395"/>
      </p:ext>
    </p:extLst>
  </p:cSld>
  <p:clrMapOvr>
    <a:masterClrMapping/>
  </p:clrMapOvr>
  <p:transition spd="slow"/>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314341"/>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871062268"/>
      </p:ext>
    </p:extLst>
  </p:cSld>
  <p:clrMapOvr>
    <a:masterClrMapping/>
  </p:clrMapOvr>
  <p:transition spd="slow" advTm="3000">
    <p:random/>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23312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644633"/>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55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62" y="6042054"/>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2021/8/20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397" y="6042054"/>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72" y="6042054"/>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47443599"/>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57339"/>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3278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2385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68383"/>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02622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70472282"/>
      </p:ext>
    </p:extLst>
  </p:cSld>
  <p:clrMapOvr>
    <a:masterClrMapping/>
  </p:clrMapOvr>
  <p:transition spd="slow" advTm="3000">
    <p:random/>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48287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03375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302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2488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760145"/>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328621"/>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665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03734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519529"/>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633209508"/>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5115"/>
      </p:ext>
    </p:extLst>
  </p:cSld>
  <p:clrMapOvr>
    <a:masterClrMapping/>
  </p:clrMapOvr>
  <p:transition spd="slow" advClick="0" advTm="4000">
    <p:comb/>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52736"/>
      </p:ext>
    </p:extLst>
  </p:cSld>
  <p:clrMapOvr>
    <a:masterClrMapping/>
  </p:clrMapOvr>
  <p:transition spd="slow"/>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59"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4"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316804490"/>
      </p:ext>
    </p:extLst>
  </p:cSld>
  <p:clrMapOvr>
    <a:masterClrMapping/>
  </p:clrMapOvr>
  <p:transition spd="slow"/>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7" y="604204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2021/8/20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41012678"/>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682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52638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62550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45910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6991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37223"/>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910207"/>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13385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013875"/>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05126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344968"/>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841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053"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103672"/>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365296"/>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541378"/>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58214"/>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432186"/>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576398"/>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008097"/>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04069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60549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618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3036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1988"/>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5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8/20/2021</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161308724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96005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7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385873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672092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7289178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5"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710975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4454808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6020386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0559451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5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27448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170812"/>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47783721"/>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9822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2400894"/>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436520"/>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0561876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192908"/>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88259327"/>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19271"/>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697427"/>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7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3656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46478"/>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238404"/>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66865073"/>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5"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98962942"/>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88702975"/>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45017441"/>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47739925"/>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1700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838880608"/>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2588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648784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748759"/>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28405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19304463"/>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08525"/>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03945182"/>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522730"/>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2334736"/>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42255686"/>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062801"/>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050954"/>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2369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537099"/>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05514084"/>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65991013"/>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95262"/>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6878545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4" y="604203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4" y="604203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68" y="604203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89112932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760733"/>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501422"/>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760923"/>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406477"/>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471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931683"/>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505288"/>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48316687"/>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4" y="604203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2021/8/20</a:t>
            </a:fld>
            <a:endParaRPr lang="zh-CN" altLang="en-US"/>
          </a:p>
        </p:txBody>
      </p:sp>
      <p:sp>
        <p:nvSpPr>
          <p:cNvPr id="3" name="页脚占位符 3"/>
          <p:cNvSpPr>
            <a:spLocks noGrp="1"/>
          </p:cNvSpPr>
          <p:nvPr>
            <p:ph type="ftr" sz="quarter" idx="11"/>
          </p:nvPr>
        </p:nvSpPr>
        <p:spPr>
          <a:xfrm>
            <a:off x="508397" y="604203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3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57837187"/>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11382"/>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005980"/>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436238"/>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0958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17032"/>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47999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254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45402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311174"/>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674688"/>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98704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87347"/>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389543"/>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37801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8937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746653"/>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841436"/>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4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05569"/>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170585"/>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51010"/>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42858"/>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78576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6137"/>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537775"/>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75092"/>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7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16277297"/>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59544022"/>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3046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005786"/>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5"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3998000"/>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8511347"/>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53085064"/>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144407197"/>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1201"/>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52536686"/>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7478"/>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90195532"/>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156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83668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857638"/>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713347"/>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33263817"/>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876048"/>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794490"/>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7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45036630"/>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3872010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2485156"/>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5"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933100"/>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3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33852555"/>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98390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735173"/>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1671450"/>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77357"/>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15978846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86905"/>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30346162"/>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968444"/>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6654838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179922"/>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6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2021/8/20</a:t>
            </a:fld>
            <a:endParaRPr lang="zh-CN" altLang="en-US"/>
          </a:p>
        </p:txBody>
      </p:sp>
      <p:sp>
        <p:nvSpPr>
          <p:cNvPr id="3" name="页脚占位符 3"/>
          <p:cNvSpPr>
            <a:spLocks noGrp="1"/>
          </p:cNvSpPr>
          <p:nvPr>
            <p:ph type="ftr" sz="quarter" idx="11"/>
          </p:nvPr>
        </p:nvSpPr>
        <p:spPr>
          <a:xfrm>
            <a:off x="3028950" y="635636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6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1652418"/>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1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553" Type="http://schemas.openxmlformats.org/officeDocument/2006/relationships/slideLayout" Target="../slideLayouts/slideLayout564.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357" Type="http://schemas.openxmlformats.org/officeDocument/2006/relationships/slideLayout" Target="../slideLayouts/slideLayout368.xml"/><Relationship Id="rId54" Type="http://schemas.openxmlformats.org/officeDocument/2006/relationships/slideLayout" Target="../slideLayouts/slideLayout65.xml"/><Relationship Id="rId217" Type="http://schemas.openxmlformats.org/officeDocument/2006/relationships/slideLayout" Target="../slideLayouts/slideLayout228.xml"/><Relationship Id="rId564" Type="http://schemas.openxmlformats.org/officeDocument/2006/relationships/slideLayout" Target="../slideLayouts/slideLayout575.xml"/><Relationship Id="rId424" Type="http://schemas.openxmlformats.org/officeDocument/2006/relationships/slideLayout" Target="../slideLayouts/slideLayout435.xml"/><Relationship Id="rId270" Type="http://schemas.openxmlformats.org/officeDocument/2006/relationships/slideLayout" Target="../slideLayouts/slideLayout281.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575" Type="http://schemas.openxmlformats.org/officeDocument/2006/relationships/image" Target="../media/image3.png"/><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281" Type="http://schemas.openxmlformats.org/officeDocument/2006/relationships/slideLayout" Target="../slideLayouts/slideLayout292.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555" Type="http://schemas.openxmlformats.org/officeDocument/2006/relationships/slideLayout" Target="../slideLayouts/slideLayout566.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566" Type="http://schemas.openxmlformats.org/officeDocument/2006/relationships/slideLayout" Target="../slideLayouts/slideLayout577.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577" Type="http://schemas.openxmlformats.org/officeDocument/2006/relationships/image" Target="../media/image5.emf"/><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557" Type="http://schemas.openxmlformats.org/officeDocument/2006/relationships/slideLayout" Target="../slideLayouts/slideLayout568.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568" Type="http://schemas.openxmlformats.org/officeDocument/2006/relationships/slideLayout" Target="../slideLayouts/slideLayout579.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579" Type="http://schemas.openxmlformats.org/officeDocument/2006/relationships/image" Target="../media/image7.emf"/><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559" Type="http://schemas.openxmlformats.org/officeDocument/2006/relationships/slideLayout" Target="../slideLayouts/slideLayout570.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570" Type="http://schemas.openxmlformats.org/officeDocument/2006/relationships/theme" Target="../theme/theme2.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550" Type="http://schemas.openxmlformats.org/officeDocument/2006/relationships/slideLayout" Target="../slideLayouts/slideLayout561.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561" Type="http://schemas.openxmlformats.org/officeDocument/2006/relationships/slideLayout" Target="../slideLayouts/slideLayout572.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572" Type="http://schemas.openxmlformats.org/officeDocument/2006/relationships/audio" Target="../media/media1.mp3"/><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552" Type="http://schemas.openxmlformats.org/officeDocument/2006/relationships/slideLayout" Target="../slideLayouts/slideLayout563.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563" Type="http://schemas.openxmlformats.org/officeDocument/2006/relationships/slideLayout" Target="../slideLayouts/slideLayout574.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574" Type="http://schemas.openxmlformats.org/officeDocument/2006/relationships/image" Target="../media/image2.emf"/><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554" Type="http://schemas.openxmlformats.org/officeDocument/2006/relationships/slideLayout" Target="../slideLayouts/slideLayout565.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565" Type="http://schemas.openxmlformats.org/officeDocument/2006/relationships/slideLayout" Target="../slideLayouts/slideLayout576.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576" Type="http://schemas.openxmlformats.org/officeDocument/2006/relationships/image" Target="../media/image4.emf"/><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556" Type="http://schemas.openxmlformats.org/officeDocument/2006/relationships/slideLayout" Target="../slideLayouts/slideLayout567.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567" Type="http://schemas.openxmlformats.org/officeDocument/2006/relationships/slideLayout" Target="../slideLayouts/slideLayout578.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578" Type="http://schemas.openxmlformats.org/officeDocument/2006/relationships/image" Target="../media/image6.emf"/><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558" Type="http://schemas.openxmlformats.org/officeDocument/2006/relationships/slideLayout" Target="../slideLayouts/slideLayout569.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569" Type="http://schemas.openxmlformats.org/officeDocument/2006/relationships/slideLayout" Target="../slideLayouts/slideLayout580.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slideLayout" Target="../slideLayouts/slideLayout560.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560" Type="http://schemas.openxmlformats.org/officeDocument/2006/relationships/slideLayout" Target="../slideLayouts/slideLayout571.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571" Type="http://schemas.microsoft.com/office/2007/relationships/media" Target="../media/media1.mp3"/><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551" Type="http://schemas.openxmlformats.org/officeDocument/2006/relationships/slideLayout" Target="../slideLayouts/slideLayout562.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62" Type="http://schemas.openxmlformats.org/officeDocument/2006/relationships/slideLayout" Target="../slideLayouts/slideLayout573.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573" Type="http://schemas.openxmlformats.org/officeDocument/2006/relationships/image" Target="../media/image1.emf"/><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522" Type="http://schemas.openxmlformats.org/officeDocument/2006/relationships/slideLayout" Target="../slideLayouts/slideLayout533.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172" Type="http://schemas.openxmlformats.org/officeDocument/2006/relationships/slideLayout" Target="../slideLayouts/slideLayout183.xml"/><Relationship Id="rId477" Type="http://schemas.openxmlformats.org/officeDocument/2006/relationships/slideLayout" Target="../slideLayouts/slideLayout488.xml"/><Relationship Id="rId337" Type="http://schemas.openxmlformats.org/officeDocument/2006/relationships/slideLayout" Target="../slideLayouts/slideLayout348.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697.xml"/><Relationship Id="rId21" Type="http://schemas.openxmlformats.org/officeDocument/2006/relationships/slideLayout" Target="../slideLayouts/slideLayout601.xml"/><Relationship Id="rId63" Type="http://schemas.openxmlformats.org/officeDocument/2006/relationships/slideLayout" Target="../slideLayouts/slideLayout643.xml"/><Relationship Id="rId159" Type="http://schemas.openxmlformats.org/officeDocument/2006/relationships/slideLayout" Target="../slideLayouts/slideLayout739.xml"/><Relationship Id="rId170" Type="http://schemas.openxmlformats.org/officeDocument/2006/relationships/slideLayout" Target="../slideLayouts/slideLayout750.xml"/><Relationship Id="rId226" Type="http://schemas.openxmlformats.org/officeDocument/2006/relationships/slideLayout" Target="../slideLayouts/slideLayout806.xml"/><Relationship Id="rId268" Type="http://schemas.openxmlformats.org/officeDocument/2006/relationships/slideLayout" Target="../slideLayouts/slideLayout848.xml"/><Relationship Id="rId32" Type="http://schemas.openxmlformats.org/officeDocument/2006/relationships/slideLayout" Target="../slideLayouts/slideLayout612.xml"/><Relationship Id="rId74" Type="http://schemas.openxmlformats.org/officeDocument/2006/relationships/slideLayout" Target="../slideLayouts/slideLayout654.xml"/><Relationship Id="rId128" Type="http://schemas.openxmlformats.org/officeDocument/2006/relationships/slideLayout" Target="../slideLayouts/slideLayout708.xml"/><Relationship Id="rId5" Type="http://schemas.openxmlformats.org/officeDocument/2006/relationships/slideLayout" Target="../slideLayouts/slideLayout585.xml"/><Relationship Id="rId181" Type="http://schemas.openxmlformats.org/officeDocument/2006/relationships/slideLayout" Target="../slideLayouts/slideLayout761.xml"/><Relationship Id="rId237" Type="http://schemas.openxmlformats.org/officeDocument/2006/relationships/slideLayout" Target="../slideLayouts/slideLayout817.xml"/><Relationship Id="rId279" Type="http://schemas.openxmlformats.org/officeDocument/2006/relationships/slideLayout" Target="../slideLayouts/slideLayout859.xml"/><Relationship Id="rId43" Type="http://schemas.openxmlformats.org/officeDocument/2006/relationships/slideLayout" Target="../slideLayouts/slideLayout623.xml"/><Relationship Id="rId139" Type="http://schemas.openxmlformats.org/officeDocument/2006/relationships/slideLayout" Target="../slideLayouts/slideLayout719.xml"/><Relationship Id="rId290" Type="http://schemas.openxmlformats.org/officeDocument/2006/relationships/image" Target="../media/image1.emf"/><Relationship Id="rId85" Type="http://schemas.openxmlformats.org/officeDocument/2006/relationships/slideLayout" Target="../slideLayouts/slideLayout665.xml"/><Relationship Id="rId150" Type="http://schemas.openxmlformats.org/officeDocument/2006/relationships/slideLayout" Target="../slideLayouts/slideLayout730.xml"/><Relationship Id="rId192" Type="http://schemas.openxmlformats.org/officeDocument/2006/relationships/slideLayout" Target="../slideLayouts/slideLayout772.xml"/><Relationship Id="rId206" Type="http://schemas.openxmlformats.org/officeDocument/2006/relationships/slideLayout" Target="../slideLayouts/slideLayout786.xml"/><Relationship Id="rId248" Type="http://schemas.openxmlformats.org/officeDocument/2006/relationships/slideLayout" Target="../slideLayouts/slideLayout828.xml"/><Relationship Id="rId12" Type="http://schemas.openxmlformats.org/officeDocument/2006/relationships/slideLayout" Target="../slideLayouts/slideLayout592.xml"/><Relationship Id="rId33" Type="http://schemas.openxmlformats.org/officeDocument/2006/relationships/slideLayout" Target="../slideLayouts/slideLayout613.xml"/><Relationship Id="rId108" Type="http://schemas.openxmlformats.org/officeDocument/2006/relationships/slideLayout" Target="../slideLayouts/slideLayout688.xml"/><Relationship Id="rId129" Type="http://schemas.openxmlformats.org/officeDocument/2006/relationships/slideLayout" Target="../slideLayouts/slideLayout709.xml"/><Relationship Id="rId280" Type="http://schemas.openxmlformats.org/officeDocument/2006/relationships/slideLayout" Target="../slideLayouts/slideLayout860.xml"/><Relationship Id="rId54" Type="http://schemas.openxmlformats.org/officeDocument/2006/relationships/slideLayout" Target="../slideLayouts/slideLayout634.xml"/><Relationship Id="rId75" Type="http://schemas.openxmlformats.org/officeDocument/2006/relationships/slideLayout" Target="../slideLayouts/slideLayout655.xml"/><Relationship Id="rId96" Type="http://schemas.openxmlformats.org/officeDocument/2006/relationships/slideLayout" Target="../slideLayouts/slideLayout676.xml"/><Relationship Id="rId140" Type="http://schemas.openxmlformats.org/officeDocument/2006/relationships/slideLayout" Target="../slideLayouts/slideLayout720.xml"/><Relationship Id="rId161" Type="http://schemas.openxmlformats.org/officeDocument/2006/relationships/slideLayout" Target="../slideLayouts/slideLayout741.xml"/><Relationship Id="rId182" Type="http://schemas.openxmlformats.org/officeDocument/2006/relationships/slideLayout" Target="../slideLayouts/slideLayout762.xml"/><Relationship Id="rId217" Type="http://schemas.openxmlformats.org/officeDocument/2006/relationships/slideLayout" Target="../slideLayouts/slideLayout797.xml"/><Relationship Id="rId6" Type="http://schemas.openxmlformats.org/officeDocument/2006/relationships/slideLayout" Target="../slideLayouts/slideLayout586.xml"/><Relationship Id="rId238" Type="http://schemas.openxmlformats.org/officeDocument/2006/relationships/slideLayout" Target="../slideLayouts/slideLayout818.xml"/><Relationship Id="rId259" Type="http://schemas.openxmlformats.org/officeDocument/2006/relationships/slideLayout" Target="../slideLayouts/slideLayout839.xml"/><Relationship Id="rId23" Type="http://schemas.openxmlformats.org/officeDocument/2006/relationships/slideLayout" Target="../slideLayouts/slideLayout603.xml"/><Relationship Id="rId119" Type="http://schemas.openxmlformats.org/officeDocument/2006/relationships/slideLayout" Target="../slideLayouts/slideLayout699.xml"/><Relationship Id="rId270" Type="http://schemas.openxmlformats.org/officeDocument/2006/relationships/slideLayout" Target="../slideLayouts/slideLayout850.xml"/><Relationship Id="rId291" Type="http://schemas.openxmlformats.org/officeDocument/2006/relationships/image" Target="../media/image2.emf"/><Relationship Id="rId44" Type="http://schemas.openxmlformats.org/officeDocument/2006/relationships/slideLayout" Target="../slideLayouts/slideLayout624.xml"/><Relationship Id="rId65" Type="http://schemas.openxmlformats.org/officeDocument/2006/relationships/slideLayout" Target="../slideLayouts/slideLayout645.xml"/><Relationship Id="rId86" Type="http://schemas.openxmlformats.org/officeDocument/2006/relationships/slideLayout" Target="../slideLayouts/slideLayout666.xml"/><Relationship Id="rId130" Type="http://schemas.openxmlformats.org/officeDocument/2006/relationships/slideLayout" Target="../slideLayouts/slideLayout710.xml"/><Relationship Id="rId151" Type="http://schemas.openxmlformats.org/officeDocument/2006/relationships/slideLayout" Target="../slideLayouts/slideLayout731.xml"/><Relationship Id="rId172" Type="http://schemas.openxmlformats.org/officeDocument/2006/relationships/slideLayout" Target="../slideLayouts/slideLayout752.xml"/><Relationship Id="rId193" Type="http://schemas.openxmlformats.org/officeDocument/2006/relationships/slideLayout" Target="../slideLayouts/slideLayout773.xml"/><Relationship Id="rId207" Type="http://schemas.openxmlformats.org/officeDocument/2006/relationships/slideLayout" Target="../slideLayouts/slideLayout787.xml"/><Relationship Id="rId228" Type="http://schemas.openxmlformats.org/officeDocument/2006/relationships/slideLayout" Target="../slideLayouts/slideLayout808.xml"/><Relationship Id="rId249" Type="http://schemas.openxmlformats.org/officeDocument/2006/relationships/slideLayout" Target="../slideLayouts/slideLayout829.xml"/><Relationship Id="rId13" Type="http://schemas.openxmlformats.org/officeDocument/2006/relationships/slideLayout" Target="../slideLayouts/slideLayout593.xml"/><Relationship Id="rId109" Type="http://schemas.openxmlformats.org/officeDocument/2006/relationships/slideLayout" Target="../slideLayouts/slideLayout689.xml"/><Relationship Id="rId260" Type="http://schemas.openxmlformats.org/officeDocument/2006/relationships/slideLayout" Target="../slideLayouts/slideLayout840.xml"/><Relationship Id="rId281" Type="http://schemas.openxmlformats.org/officeDocument/2006/relationships/slideLayout" Target="../slideLayouts/slideLayout861.xml"/><Relationship Id="rId34" Type="http://schemas.openxmlformats.org/officeDocument/2006/relationships/slideLayout" Target="../slideLayouts/slideLayout614.xml"/><Relationship Id="rId55" Type="http://schemas.openxmlformats.org/officeDocument/2006/relationships/slideLayout" Target="../slideLayouts/slideLayout635.xml"/><Relationship Id="rId76" Type="http://schemas.openxmlformats.org/officeDocument/2006/relationships/slideLayout" Target="../slideLayouts/slideLayout656.xml"/><Relationship Id="rId97" Type="http://schemas.openxmlformats.org/officeDocument/2006/relationships/slideLayout" Target="../slideLayouts/slideLayout677.xml"/><Relationship Id="rId120" Type="http://schemas.openxmlformats.org/officeDocument/2006/relationships/slideLayout" Target="../slideLayouts/slideLayout700.xml"/><Relationship Id="rId141" Type="http://schemas.openxmlformats.org/officeDocument/2006/relationships/slideLayout" Target="../slideLayouts/slideLayout721.xml"/><Relationship Id="rId7" Type="http://schemas.openxmlformats.org/officeDocument/2006/relationships/slideLayout" Target="../slideLayouts/slideLayout587.xml"/><Relationship Id="rId162" Type="http://schemas.openxmlformats.org/officeDocument/2006/relationships/slideLayout" Target="../slideLayouts/slideLayout742.xml"/><Relationship Id="rId183" Type="http://schemas.openxmlformats.org/officeDocument/2006/relationships/slideLayout" Target="../slideLayouts/slideLayout763.xml"/><Relationship Id="rId218" Type="http://schemas.openxmlformats.org/officeDocument/2006/relationships/slideLayout" Target="../slideLayouts/slideLayout798.xml"/><Relationship Id="rId239" Type="http://schemas.openxmlformats.org/officeDocument/2006/relationships/slideLayout" Target="../slideLayouts/slideLayout819.xml"/><Relationship Id="rId250" Type="http://schemas.openxmlformats.org/officeDocument/2006/relationships/slideLayout" Target="../slideLayouts/slideLayout830.xml"/><Relationship Id="rId271" Type="http://schemas.openxmlformats.org/officeDocument/2006/relationships/slideLayout" Target="../slideLayouts/slideLayout851.xml"/><Relationship Id="rId292" Type="http://schemas.openxmlformats.org/officeDocument/2006/relationships/image" Target="../media/image3.png"/><Relationship Id="rId24" Type="http://schemas.openxmlformats.org/officeDocument/2006/relationships/slideLayout" Target="../slideLayouts/slideLayout604.xml"/><Relationship Id="rId45" Type="http://schemas.openxmlformats.org/officeDocument/2006/relationships/slideLayout" Target="../slideLayouts/slideLayout625.xml"/><Relationship Id="rId66" Type="http://schemas.openxmlformats.org/officeDocument/2006/relationships/slideLayout" Target="../slideLayouts/slideLayout646.xml"/><Relationship Id="rId87" Type="http://schemas.openxmlformats.org/officeDocument/2006/relationships/slideLayout" Target="../slideLayouts/slideLayout667.xml"/><Relationship Id="rId110" Type="http://schemas.openxmlformats.org/officeDocument/2006/relationships/slideLayout" Target="../slideLayouts/slideLayout690.xml"/><Relationship Id="rId131" Type="http://schemas.openxmlformats.org/officeDocument/2006/relationships/slideLayout" Target="../slideLayouts/slideLayout711.xml"/><Relationship Id="rId152" Type="http://schemas.openxmlformats.org/officeDocument/2006/relationships/slideLayout" Target="../slideLayouts/slideLayout732.xml"/><Relationship Id="rId173" Type="http://schemas.openxmlformats.org/officeDocument/2006/relationships/slideLayout" Target="../slideLayouts/slideLayout753.xml"/><Relationship Id="rId194" Type="http://schemas.openxmlformats.org/officeDocument/2006/relationships/slideLayout" Target="../slideLayouts/slideLayout774.xml"/><Relationship Id="rId208" Type="http://schemas.openxmlformats.org/officeDocument/2006/relationships/slideLayout" Target="../slideLayouts/slideLayout788.xml"/><Relationship Id="rId229" Type="http://schemas.openxmlformats.org/officeDocument/2006/relationships/slideLayout" Target="../slideLayouts/slideLayout809.xml"/><Relationship Id="rId240" Type="http://schemas.openxmlformats.org/officeDocument/2006/relationships/slideLayout" Target="../slideLayouts/slideLayout820.xml"/><Relationship Id="rId261" Type="http://schemas.openxmlformats.org/officeDocument/2006/relationships/slideLayout" Target="../slideLayouts/slideLayout841.xml"/><Relationship Id="rId14" Type="http://schemas.openxmlformats.org/officeDocument/2006/relationships/slideLayout" Target="../slideLayouts/slideLayout594.xml"/><Relationship Id="rId35" Type="http://schemas.openxmlformats.org/officeDocument/2006/relationships/slideLayout" Target="../slideLayouts/slideLayout615.xml"/><Relationship Id="rId56" Type="http://schemas.openxmlformats.org/officeDocument/2006/relationships/slideLayout" Target="../slideLayouts/slideLayout636.xml"/><Relationship Id="rId77" Type="http://schemas.openxmlformats.org/officeDocument/2006/relationships/slideLayout" Target="../slideLayouts/slideLayout657.xml"/><Relationship Id="rId100" Type="http://schemas.openxmlformats.org/officeDocument/2006/relationships/slideLayout" Target="../slideLayouts/slideLayout680.xml"/><Relationship Id="rId282" Type="http://schemas.openxmlformats.org/officeDocument/2006/relationships/slideLayout" Target="../slideLayouts/slideLayout862.xml"/><Relationship Id="rId8" Type="http://schemas.openxmlformats.org/officeDocument/2006/relationships/slideLayout" Target="../slideLayouts/slideLayout588.xml"/><Relationship Id="rId98" Type="http://schemas.openxmlformats.org/officeDocument/2006/relationships/slideLayout" Target="../slideLayouts/slideLayout678.xml"/><Relationship Id="rId121" Type="http://schemas.openxmlformats.org/officeDocument/2006/relationships/slideLayout" Target="../slideLayouts/slideLayout701.xml"/><Relationship Id="rId142" Type="http://schemas.openxmlformats.org/officeDocument/2006/relationships/slideLayout" Target="../slideLayouts/slideLayout722.xml"/><Relationship Id="rId163" Type="http://schemas.openxmlformats.org/officeDocument/2006/relationships/slideLayout" Target="../slideLayouts/slideLayout743.xml"/><Relationship Id="rId184" Type="http://schemas.openxmlformats.org/officeDocument/2006/relationships/slideLayout" Target="../slideLayouts/slideLayout764.xml"/><Relationship Id="rId219" Type="http://schemas.openxmlformats.org/officeDocument/2006/relationships/slideLayout" Target="../slideLayouts/slideLayout799.xml"/><Relationship Id="rId230" Type="http://schemas.openxmlformats.org/officeDocument/2006/relationships/slideLayout" Target="../slideLayouts/slideLayout810.xml"/><Relationship Id="rId251" Type="http://schemas.openxmlformats.org/officeDocument/2006/relationships/slideLayout" Target="../slideLayouts/slideLayout831.xml"/><Relationship Id="rId25" Type="http://schemas.openxmlformats.org/officeDocument/2006/relationships/slideLayout" Target="../slideLayouts/slideLayout605.xml"/><Relationship Id="rId46" Type="http://schemas.openxmlformats.org/officeDocument/2006/relationships/slideLayout" Target="../slideLayouts/slideLayout626.xml"/><Relationship Id="rId67" Type="http://schemas.openxmlformats.org/officeDocument/2006/relationships/slideLayout" Target="../slideLayouts/slideLayout647.xml"/><Relationship Id="rId272" Type="http://schemas.openxmlformats.org/officeDocument/2006/relationships/slideLayout" Target="../slideLayouts/slideLayout852.xml"/><Relationship Id="rId293" Type="http://schemas.openxmlformats.org/officeDocument/2006/relationships/image" Target="../media/image4.emf"/><Relationship Id="rId88" Type="http://schemas.openxmlformats.org/officeDocument/2006/relationships/slideLayout" Target="../slideLayouts/slideLayout668.xml"/><Relationship Id="rId111" Type="http://schemas.openxmlformats.org/officeDocument/2006/relationships/slideLayout" Target="../slideLayouts/slideLayout691.xml"/><Relationship Id="rId132" Type="http://schemas.openxmlformats.org/officeDocument/2006/relationships/slideLayout" Target="../slideLayouts/slideLayout712.xml"/><Relationship Id="rId153" Type="http://schemas.openxmlformats.org/officeDocument/2006/relationships/slideLayout" Target="../slideLayouts/slideLayout733.xml"/><Relationship Id="rId174" Type="http://schemas.openxmlformats.org/officeDocument/2006/relationships/slideLayout" Target="../slideLayouts/slideLayout754.xml"/><Relationship Id="rId195" Type="http://schemas.openxmlformats.org/officeDocument/2006/relationships/slideLayout" Target="../slideLayouts/slideLayout775.xml"/><Relationship Id="rId209" Type="http://schemas.openxmlformats.org/officeDocument/2006/relationships/slideLayout" Target="../slideLayouts/slideLayout789.xml"/><Relationship Id="rId220" Type="http://schemas.openxmlformats.org/officeDocument/2006/relationships/slideLayout" Target="../slideLayouts/slideLayout800.xml"/><Relationship Id="rId241" Type="http://schemas.openxmlformats.org/officeDocument/2006/relationships/slideLayout" Target="../slideLayouts/slideLayout821.xml"/><Relationship Id="rId15" Type="http://schemas.openxmlformats.org/officeDocument/2006/relationships/slideLayout" Target="../slideLayouts/slideLayout595.xml"/><Relationship Id="rId36" Type="http://schemas.openxmlformats.org/officeDocument/2006/relationships/slideLayout" Target="../slideLayouts/slideLayout616.xml"/><Relationship Id="rId57" Type="http://schemas.openxmlformats.org/officeDocument/2006/relationships/slideLayout" Target="../slideLayouts/slideLayout637.xml"/><Relationship Id="rId262" Type="http://schemas.openxmlformats.org/officeDocument/2006/relationships/slideLayout" Target="../slideLayouts/slideLayout842.xml"/><Relationship Id="rId283" Type="http://schemas.openxmlformats.org/officeDocument/2006/relationships/slideLayout" Target="../slideLayouts/slideLayout863.xml"/><Relationship Id="rId78" Type="http://schemas.openxmlformats.org/officeDocument/2006/relationships/slideLayout" Target="../slideLayouts/slideLayout658.xml"/><Relationship Id="rId99" Type="http://schemas.openxmlformats.org/officeDocument/2006/relationships/slideLayout" Target="../slideLayouts/slideLayout679.xml"/><Relationship Id="rId101" Type="http://schemas.openxmlformats.org/officeDocument/2006/relationships/slideLayout" Target="../slideLayouts/slideLayout681.xml"/><Relationship Id="rId122" Type="http://schemas.openxmlformats.org/officeDocument/2006/relationships/slideLayout" Target="../slideLayouts/slideLayout702.xml"/><Relationship Id="rId143" Type="http://schemas.openxmlformats.org/officeDocument/2006/relationships/slideLayout" Target="../slideLayouts/slideLayout723.xml"/><Relationship Id="rId164" Type="http://schemas.openxmlformats.org/officeDocument/2006/relationships/slideLayout" Target="../slideLayouts/slideLayout744.xml"/><Relationship Id="rId185" Type="http://schemas.openxmlformats.org/officeDocument/2006/relationships/slideLayout" Target="../slideLayouts/slideLayout765.xml"/><Relationship Id="rId9" Type="http://schemas.openxmlformats.org/officeDocument/2006/relationships/slideLayout" Target="../slideLayouts/slideLayout589.xml"/><Relationship Id="rId210" Type="http://schemas.openxmlformats.org/officeDocument/2006/relationships/slideLayout" Target="../slideLayouts/slideLayout790.xml"/><Relationship Id="rId26" Type="http://schemas.openxmlformats.org/officeDocument/2006/relationships/slideLayout" Target="../slideLayouts/slideLayout606.xml"/><Relationship Id="rId231" Type="http://schemas.openxmlformats.org/officeDocument/2006/relationships/slideLayout" Target="../slideLayouts/slideLayout811.xml"/><Relationship Id="rId252" Type="http://schemas.openxmlformats.org/officeDocument/2006/relationships/slideLayout" Target="../slideLayouts/slideLayout832.xml"/><Relationship Id="rId273" Type="http://schemas.openxmlformats.org/officeDocument/2006/relationships/slideLayout" Target="../slideLayouts/slideLayout853.xml"/><Relationship Id="rId294" Type="http://schemas.openxmlformats.org/officeDocument/2006/relationships/image" Target="../media/image5.emf"/><Relationship Id="rId47" Type="http://schemas.openxmlformats.org/officeDocument/2006/relationships/slideLayout" Target="../slideLayouts/slideLayout627.xml"/><Relationship Id="rId68" Type="http://schemas.openxmlformats.org/officeDocument/2006/relationships/slideLayout" Target="../slideLayouts/slideLayout648.xml"/><Relationship Id="rId89" Type="http://schemas.openxmlformats.org/officeDocument/2006/relationships/slideLayout" Target="../slideLayouts/slideLayout669.xml"/><Relationship Id="rId112" Type="http://schemas.openxmlformats.org/officeDocument/2006/relationships/slideLayout" Target="../slideLayouts/slideLayout692.xml"/><Relationship Id="rId133" Type="http://schemas.openxmlformats.org/officeDocument/2006/relationships/slideLayout" Target="../slideLayouts/slideLayout713.xml"/><Relationship Id="rId154" Type="http://schemas.openxmlformats.org/officeDocument/2006/relationships/slideLayout" Target="../slideLayouts/slideLayout734.xml"/><Relationship Id="rId175" Type="http://schemas.openxmlformats.org/officeDocument/2006/relationships/slideLayout" Target="../slideLayouts/slideLayout755.xml"/><Relationship Id="rId196" Type="http://schemas.openxmlformats.org/officeDocument/2006/relationships/slideLayout" Target="../slideLayouts/slideLayout776.xml"/><Relationship Id="rId200" Type="http://schemas.openxmlformats.org/officeDocument/2006/relationships/slideLayout" Target="../slideLayouts/slideLayout780.xml"/><Relationship Id="rId16" Type="http://schemas.openxmlformats.org/officeDocument/2006/relationships/slideLayout" Target="../slideLayouts/slideLayout596.xml"/><Relationship Id="rId221" Type="http://schemas.openxmlformats.org/officeDocument/2006/relationships/slideLayout" Target="../slideLayouts/slideLayout801.xml"/><Relationship Id="rId242" Type="http://schemas.openxmlformats.org/officeDocument/2006/relationships/slideLayout" Target="../slideLayouts/slideLayout822.xml"/><Relationship Id="rId263" Type="http://schemas.openxmlformats.org/officeDocument/2006/relationships/slideLayout" Target="../slideLayouts/slideLayout843.xml"/><Relationship Id="rId284" Type="http://schemas.openxmlformats.org/officeDocument/2006/relationships/slideLayout" Target="../slideLayouts/slideLayout864.xml"/><Relationship Id="rId37" Type="http://schemas.openxmlformats.org/officeDocument/2006/relationships/slideLayout" Target="../slideLayouts/slideLayout617.xml"/><Relationship Id="rId58" Type="http://schemas.openxmlformats.org/officeDocument/2006/relationships/slideLayout" Target="../slideLayouts/slideLayout638.xml"/><Relationship Id="rId79" Type="http://schemas.openxmlformats.org/officeDocument/2006/relationships/slideLayout" Target="../slideLayouts/slideLayout659.xml"/><Relationship Id="rId102" Type="http://schemas.openxmlformats.org/officeDocument/2006/relationships/slideLayout" Target="../slideLayouts/slideLayout682.xml"/><Relationship Id="rId123" Type="http://schemas.openxmlformats.org/officeDocument/2006/relationships/slideLayout" Target="../slideLayouts/slideLayout703.xml"/><Relationship Id="rId144" Type="http://schemas.openxmlformats.org/officeDocument/2006/relationships/slideLayout" Target="../slideLayouts/slideLayout724.xml"/><Relationship Id="rId90" Type="http://schemas.openxmlformats.org/officeDocument/2006/relationships/slideLayout" Target="../slideLayouts/slideLayout670.xml"/><Relationship Id="rId165" Type="http://schemas.openxmlformats.org/officeDocument/2006/relationships/slideLayout" Target="../slideLayouts/slideLayout745.xml"/><Relationship Id="rId186" Type="http://schemas.openxmlformats.org/officeDocument/2006/relationships/slideLayout" Target="../slideLayouts/slideLayout766.xml"/><Relationship Id="rId211" Type="http://schemas.openxmlformats.org/officeDocument/2006/relationships/slideLayout" Target="../slideLayouts/slideLayout791.xml"/><Relationship Id="rId232" Type="http://schemas.openxmlformats.org/officeDocument/2006/relationships/slideLayout" Target="../slideLayouts/slideLayout812.xml"/><Relationship Id="rId253" Type="http://schemas.openxmlformats.org/officeDocument/2006/relationships/slideLayout" Target="../slideLayouts/slideLayout833.xml"/><Relationship Id="rId274" Type="http://schemas.openxmlformats.org/officeDocument/2006/relationships/slideLayout" Target="../slideLayouts/slideLayout854.xml"/><Relationship Id="rId295" Type="http://schemas.openxmlformats.org/officeDocument/2006/relationships/image" Target="../media/image6.emf"/><Relationship Id="rId27" Type="http://schemas.openxmlformats.org/officeDocument/2006/relationships/slideLayout" Target="../slideLayouts/slideLayout607.xml"/><Relationship Id="rId48" Type="http://schemas.openxmlformats.org/officeDocument/2006/relationships/slideLayout" Target="../slideLayouts/slideLayout628.xml"/><Relationship Id="rId69" Type="http://schemas.openxmlformats.org/officeDocument/2006/relationships/slideLayout" Target="../slideLayouts/slideLayout649.xml"/><Relationship Id="rId113" Type="http://schemas.openxmlformats.org/officeDocument/2006/relationships/slideLayout" Target="../slideLayouts/slideLayout693.xml"/><Relationship Id="rId134" Type="http://schemas.openxmlformats.org/officeDocument/2006/relationships/slideLayout" Target="../slideLayouts/slideLayout714.xml"/><Relationship Id="rId80" Type="http://schemas.openxmlformats.org/officeDocument/2006/relationships/slideLayout" Target="../slideLayouts/slideLayout660.xml"/><Relationship Id="rId155" Type="http://schemas.openxmlformats.org/officeDocument/2006/relationships/slideLayout" Target="../slideLayouts/slideLayout735.xml"/><Relationship Id="rId176" Type="http://schemas.openxmlformats.org/officeDocument/2006/relationships/slideLayout" Target="../slideLayouts/slideLayout756.xml"/><Relationship Id="rId197" Type="http://schemas.openxmlformats.org/officeDocument/2006/relationships/slideLayout" Target="../slideLayouts/slideLayout777.xml"/><Relationship Id="rId201" Type="http://schemas.openxmlformats.org/officeDocument/2006/relationships/slideLayout" Target="../slideLayouts/slideLayout781.xml"/><Relationship Id="rId222" Type="http://schemas.openxmlformats.org/officeDocument/2006/relationships/slideLayout" Target="../slideLayouts/slideLayout802.xml"/><Relationship Id="rId243" Type="http://schemas.openxmlformats.org/officeDocument/2006/relationships/slideLayout" Target="../slideLayouts/slideLayout823.xml"/><Relationship Id="rId264" Type="http://schemas.openxmlformats.org/officeDocument/2006/relationships/slideLayout" Target="../slideLayouts/slideLayout844.xml"/><Relationship Id="rId285" Type="http://schemas.openxmlformats.org/officeDocument/2006/relationships/slideLayout" Target="../slideLayouts/slideLayout865.xml"/><Relationship Id="rId17" Type="http://schemas.openxmlformats.org/officeDocument/2006/relationships/slideLayout" Target="../slideLayouts/slideLayout597.xml"/><Relationship Id="rId38" Type="http://schemas.openxmlformats.org/officeDocument/2006/relationships/slideLayout" Target="../slideLayouts/slideLayout618.xml"/><Relationship Id="rId59" Type="http://schemas.openxmlformats.org/officeDocument/2006/relationships/slideLayout" Target="../slideLayouts/slideLayout639.xml"/><Relationship Id="rId103" Type="http://schemas.openxmlformats.org/officeDocument/2006/relationships/slideLayout" Target="../slideLayouts/slideLayout683.xml"/><Relationship Id="rId124" Type="http://schemas.openxmlformats.org/officeDocument/2006/relationships/slideLayout" Target="../slideLayouts/slideLayout704.xml"/><Relationship Id="rId70" Type="http://schemas.openxmlformats.org/officeDocument/2006/relationships/slideLayout" Target="../slideLayouts/slideLayout650.xml"/><Relationship Id="rId91" Type="http://schemas.openxmlformats.org/officeDocument/2006/relationships/slideLayout" Target="../slideLayouts/slideLayout671.xml"/><Relationship Id="rId145" Type="http://schemas.openxmlformats.org/officeDocument/2006/relationships/slideLayout" Target="../slideLayouts/slideLayout725.xml"/><Relationship Id="rId166" Type="http://schemas.openxmlformats.org/officeDocument/2006/relationships/slideLayout" Target="../slideLayouts/slideLayout746.xml"/><Relationship Id="rId187" Type="http://schemas.openxmlformats.org/officeDocument/2006/relationships/slideLayout" Target="../slideLayouts/slideLayout767.xml"/><Relationship Id="rId1" Type="http://schemas.openxmlformats.org/officeDocument/2006/relationships/slideLayout" Target="../slideLayouts/slideLayout581.xml"/><Relationship Id="rId212" Type="http://schemas.openxmlformats.org/officeDocument/2006/relationships/slideLayout" Target="../slideLayouts/slideLayout792.xml"/><Relationship Id="rId233" Type="http://schemas.openxmlformats.org/officeDocument/2006/relationships/slideLayout" Target="../slideLayouts/slideLayout813.xml"/><Relationship Id="rId254" Type="http://schemas.openxmlformats.org/officeDocument/2006/relationships/slideLayout" Target="../slideLayouts/slideLayout834.xml"/><Relationship Id="rId28" Type="http://schemas.openxmlformats.org/officeDocument/2006/relationships/slideLayout" Target="../slideLayouts/slideLayout608.xml"/><Relationship Id="rId49" Type="http://schemas.openxmlformats.org/officeDocument/2006/relationships/slideLayout" Target="../slideLayouts/slideLayout629.xml"/><Relationship Id="rId114" Type="http://schemas.openxmlformats.org/officeDocument/2006/relationships/slideLayout" Target="../slideLayouts/slideLayout694.xml"/><Relationship Id="rId275" Type="http://schemas.openxmlformats.org/officeDocument/2006/relationships/slideLayout" Target="../slideLayouts/slideLayout855.xml"/><Relationship Id="rId296" Type="http://schemas.openxmlformats.org/officeDocument/2006/relationships/image" Target="../media/image7.emf"/><Relationship Id="rId60" Type="http://schemas.openxmlformats.org/officeDocument/2006/relationships/slideLayout" Target="../slideLayouts/slideLayout640.xml"/><Relationship Id="rId81" Type="http://schemas.openxmlformats.org/officeDocument/2006/relationships/slideLayout" Target="../slideLayouts/slideLayout661.xml"/><Relationship Id="rId135" Type="http://schemas.openxmlformats.org/officeDocument/2006/relationships/slideLayout" Target="../slideLayouts/slideLayout715.xml"/><Relationship Id="rId156" Type="http://schemas.openxmlformats.org/officeDocument/2006/relationships/slideLayout" Target="../slideLayouts/slideLayout736.xml"/><Relationship Id="rId177" Type="http://schemas.openxmlformats.org/officeDocument/2006/relationships/slideLayout" Target="../slideLayouts/slideLayout757.xml"/><Relationship Id="rId198" Type="http://schemas.openxmlformats.org/officeDocument/2006/relationships/slideLayout" Target="../slideLayouts/slideLayout778.xml"/><Relationship Id="rId202" Type="http://schemas.openxmlformats.org/officeDocument/2006/relationships/slideLayout" Target="../slideLayouts/slideLayout782.xml"/><Relationship Id="rId223" Type="http://schemas.openxmlformats.org/officeDocument/2006/relationships/slideLayout" Target="../slideLayouts/slideLayout803.xml"/><Relationship Id="rId244" Type="http://schemas.openxmlformats.org/officeDocument/2006/relationships/slideLayout" Target="../slideLayouts/slideLayout824.xml"/><Relationship Id="rId18" Type="http://schemas.openxmlformats.org/officeDocument/2006/relationships/slideLayout" Target="../slideLayouts/slideLayout598.xml"/><Relationship Id="rId39" Type="http://schemas.openxmlformats.org/officeDocument/2006/relationships/slideLayout" Target="../slideLayouts/slideLayout619.xml"/><Relationship Id="rId265" Type="http://schemas.openxmlformats.org/officeDocument/2006/relationships/slideLayout" Target="../slideLayouts/slideLayout845.xml"/><Relationship Id="rId286" Type="http://schemas.openxmlformats.org/officeDocument/2006/relationships/slideLayout" Target="../slideLayouts/slideLayout866.xml"/><Relationship Id="rId50" Type="http://schemas.openxmlformats.org/officeDocument/2006/relationships/slideLayout" Target="../slideLayouts/slideLayout630.xml"/><Relationship Id="rId104" Type="http://schemas.openxmlformats.org/officeDocument/2006/relationships/slideLayout" Target="../slideLayouts/slideLayout684.xml"/><Relationship Id="rId125" Type="http://schemas.openxmlformats.org/officeDocument/2006/relationships/slideLayout" Target="../slideLayouts/slideLayout705.xml"/><Relationship Id="rId146" Type="http://schemas.openxmlformats.org/officeDocument/2006/relationships/slideLayout" Target="../slideLayouts/slideLayout726.xml"/><Relationship Id="rId167" Type="http://schemas.openxmlformats.org/officeDocument/2006/relationships/slideLayout" Target="../slideLayouts/slideLayout747.xml"/><Relationship Id="rId188" Type="http://schemas.openxmlformats.org/officeDocument/2006/relationships/slideLayout" Target="../slideLayouts/slideLayout768.xml"/><Relationship Id="rId71" Type="http://schemas.openxmlformats.org/officeDocument/2006/relationships/slideLayout" Target="../slideLayouts/slideLayout651.xml"/><Relationship Id="rId92" Type="http://schemas.openxmlformats.org/officeDocument/2006/relationships/slideLayout" Target="../slideLayouts/slideLayout672.xml"/><Relationship Id="rId213" Type="http://schemas.openxmlformats.org/officeDocument/2006/relationships/slideLayout" Target="../slideLayouts/slideLayout793.xml"/><Relationship Id="rId234" Type="http://schemas.openxmlformats.org/officeDocument/2006/relationships/slideLayout" Target="../slideLayouts/slideLayout814.xml"/><Relationship Id="rId2" Type="http://schemas.openxmlformats.org/officeDocument/2006/relationships/slideLayout" Target="../slideLayouts/slideLayout582.xml"/><Relationship Id="rId29" Type="http://schemas.openxmlformats.org/officeDocument/2006/relationships/slideLayout" Target="../slideLayouts/slideLayout609.xml"/><Relationship Id="rId255" Type="http://schemas.openxmlformats.org/officeDocument/2006/relationships/slideLayout" Target="../slideLayouts/slideLayout835.xml"/><Relationship Id="rId276" Type="http://schemas.openxmlformats.org/officeDocument/2006/relationships/slideLayout" Target="../slideLayouts/slideLayout856.xml"/><Relationship Id="rId40" Type="http://schemas.openxmlformats.org/officeDocument/2006/relationships/slideLayout" Target="../slideLayouts/slideLayout620.xml"/><Relationship Id="rId115" Type="http://schemas.openxmlformats.org/officeDocument/2006/relationships/slideLayout" Target="../slideLayouts/slideLayout695.xml"/><Relationship Id="rId136" Type="http://schemas.openxmlformats.org/officeDocument/2006/relationships/slideLayout" Target="../slideLayouts/slideLayout716.xml"/><Relationship Id="rId157" Type="http://schemas.openxmlformats.org/officeDocument/2006/relationships/slideLayout" Target="../slideLayouts/slideLayout737.xml"/><Relationship Id="rId178" Type="http://schemas.openxmlformats.org/officeDocument/2006/relationships/slideLayout" Target="../slideLayouts/slideLayout758.xml"/><Relationship Id="rId61" Type="http://schemas.openxmlformats.org/officeDocument/2006/relationships/slideLayout" Target="../slideLayouts/slideLayout641.xml"/><Relationship Id="rId82" Type="http://schemas.openxmlformats.org/officeDocument/2006/relationships/slideLayout" Target="../slideLayouts/slideLayout662.xml"/><Relationship Id="rId199" Type="http://schemas.openxmlformats.org/officeDocument/2006/relationships/slideLayout" Target="../slideLayouts/slideLayout779.xml"/><Relationship Id="rId203" Type="http://schemas.openxmlformats.org/officeDocument/2006/relationships/slideLayout" Target="../slideLayouts/slideLayout783.xml"/><Relationship Id="rId19" Type="http://schemas.openxmlformats.org/officeDocument/2006/relationships/slideLayout" Target="../slideLayouts/slideLayout599.xml"/><Relationship Id="rId224" Type="http://schemas.openxmlformats.org/officeDocument/2006/relationships/slideLayout" Target="../slideLayouts/slideLayout804.xml"/><Relationship Id="rId245" Type="http://schemas.openxmlformats.org/officeDocument/2006/relationships/slideLayout" Target="../slideLayouts/slideLayout825.xml"/><Relationship Id="rId266" Type="http://schemas.openxmlformats.org/officeDocument/2006/relationships/slideLayout" Target="../slideLayouts/slideLayout846.xml"/><Relationship Id="rId287" Type="http://schemas.openxmlformats.org/officeDocument/2006/relationships/slideLayout" Target="../slideLayouts/slideLayout867.xml"/><Relationship Id="rId30" Type="http://schemas.openxmlformats.org/officeDocument/2006/relationships/slideLayout" Target="../slideLayouts/slideLayout610.xml"/><Relationship Id="rId105" Type="http://schemas.openxmlformats.org/officeDocument/2006/relationships/slideLayout" Target="../slideLayouts/slideLayout685.xml"/><Relationship Id="rId126" Type="http://schemas.openxmlformats.org/officeDocument/2006/relationships/slideLayout" Target="../slideLayouts/slideLayout706.xml"/><Relationship Id="rId147" Type="http://schemas.openxmlformats.org/officeDocument/2006/relationships/slideLayout" Target="../slideLayouts/slideLayout727.xml"/><Relationship Id="rId168" Type="http://schemas.openxmlformats.org/officeDocument/2006/relationships/slideLayout" Target="../slideLayouts/slideLayout748.xml"/><Relationship Id="rId51" Type="http://schemas.openxmlformats.org/officeDocument/2006/relationships/slideLayout" Target="../slideLayouts/slideLayout631.xml"/><Relationship Id="rId72" Type="http://schemas.openxmlformats.org/officeDocument/2006/relationships/slideLayout" Target="../slideLayouts/slideLayout652.xml"/><Relationship Id="rId93" Type="http://schemas.openxmlformats.org/officeDocument/2006/relationships/slideLayout" Target="../slideLayouts/slideLayout673.xml"/><Relationship Id="rId189" Type="http://schemas.openxmlformats.org/officeDocument/2006/relationships/slideLayout" Target="../slideLayouts/slideLayout769.xml"/><Relationship Id="rId3" Type="http://schemas.openxmlformats.org/officeDocument/2006/relationships/slideLayout" Target="../slideLayouts/slideLayout583.xml"/><Relationship Id="rId214" Type="http://schemas.openxmlformats.org/officeDocument/2006/relationships/slideLayout" Target="../slideLayouts/slideLayout794.xml"/><Relationship Id="rId235" Type="http://schemas.openxmlformats.org/officeDocument/2006/relationships/slideLayout" Target="../slideLayouts/slideLayout815.xml"/><Relationship Id="rId256" Type="http://schemas.openxmlformats.org/officeDocument/2006/relationships/slideLayout" Target="../slideLayouts/slideLayout836.xml"/><Relationship Id="rId277" Type="http://schemas.openxmlformats.org/officeDocument/2006/relationships/slideLayout" Target="../slideLayouts/slideLayout857.xml"/><Relationship Id="rId116" Type="http://schemas.openxmlformats.org/officeDocument/2006/relationships/slideLayout" Target="../slideLayouts/slideLayout696.xml"/><Relationship Id="rId137" Type="http://schemas.openxmlformats.org/officeDocument/2006/relationships/slideLayout" Target="../slideLayouts/slideLayout717.xml"/><Relationship Id="rId158" Type="http://schemas.openxmlformats.org/officeDocument/2006/relationships/slideLayout" Target="../slideLayouts/slideLayout738.xml"/><Relationship Id="rId20" Type="http://schemas.openxmlformats.org/officeDocument/2006/relationships/slideLayout" Target="../slideLayouts/slideLayout600.xml"/><Relationship Id="rId41" Type="http://schemas.openxmlformats.org/officeDocument/2006/relationships/slideLayout" Target="../slideLayouts/slideLayout621.xml"/><Relationship Id="rId62" Type="http://schemas.openxmlformats.org/officeDocument/2006/relationships/slideLayout" Target="../slideLayouts/slideLayout642.xml"/><Relationship Id="rId83" Type="http://schemas.openxmlformats.org/officeDocument/2006/relationships/slideLayout" Target="../slideLayouts/slideLayout663.xml"/><Relationship Id="rId179" Type="http://schemas.openxmlformats.org/officeDocument/2006/relationships/slideLayout" Target="../slideLayouts/slideLayout759.xml"/><Relationship Id="rId190" Type="http://schemas.openxmlformats.org/officeDocument/2006/relationships/slideLayout" Target="../slideLayouts/slideLayout770.xml"/><Relationship Id="rId204" Type="http://schemas.openxmlformats.org/officeDocument/2006/relationships/slideLayout" Target="../slideLayouts/slideLayout784.xml"/><Relationship Id="rId225" Type="http://schemas.openxmlformats.org/officeDocument/2006/relationships/slideLayout" Target="../slideLayouts/slideLayout805.xml"/><Relationship Id="rId246" Type="http://schemas.openxmlformats.org/officeDocument/2006/relationships/slideLayout" Target="../slideLayouts/slideLayout826.xml"/><Relationship Id="rId267" Type="http://schemas.openxmlformats.org/officeDocument/2006/relationships/slideLayout" Target="../slideLayouts/slideLayout847.xml"/><Relationship Id="rId288" Type="http://schemas.openxmlformats.org/officeDocument/2006/relationships/slideLayout" Target="../slideLayouts/slideLayout868.xml"/><Relationship Id="rId106" Type="http://schemas.openxmlformats.org/officeDocument/2006/relationships/slideLayout" Target="../slideLayouts/slideLayout686.xml"/><Relationship Id="rId127" Type="http://schemas.openxmlformats.org/officeDocument/2006/relationships/slideLayout" Target="../slideLayouts/slideLayout707.xml"/><Relationship Id="rId10" Type="http://schemas.openxmlformats.org/officeDocument/2006/relationships/slideLayout" Target="../slideLayouts/slideLayout590.xml"/><Relationship Id="rId31" Type="http://schemas.openxmlformats.org/officeDocument/2006/relationships/slideLayout" Target="../slideLayouts/slideLayout611.xml"/><Relationship Id="rId52" Type="http://schemas.openxmlformats.org/officeDocument/2006/relationships/slideLayout" Target="../slideLayouts/slideLayout632.xml"/><Relationship Id="rId73" Type="http://schemas.openxmlformats.org/officeDocument/2006/relationships/slideLayout" Target="../slideLayouts/slideLayout653.xml"/><Relationship Id="rId94" Type="http://schemas.openxmlformats.org/officeDocument/2006/relationships/slideLayout" Target="../slideLayouts/slideLayout674.xml"/><Relationship Id="rId148" Type="http://schemas.openxmlformats.org/officeDocument/2006/relationships/slideLayout" Target="../slideLayouts/slideLayout728.xml"/><Relationship Id="rId169" Type="http://schemas.openxmlformats.org/officeDocument/2006/relationships/slideLayout" Target="../slideLayouts/slideLayout749.xml"/><Relationship Id="rId4" Type="http://schemas.openxmlformats.org/officeDocument/2006/relationships/slideLayout" Target="../slideLayouts/slideLayout584.xml"/><Relationship Id="rId180" Type="http://schemas.openxmlformats.org/officeDocument/2006/relationships/slideLayout" Target="../slideLayouts/slideLayout760.xml"/><Relationship Id="rId215" Type="http://schemas.openxmlformats.org/officeDocument/2006/relationships/slideLayout" Target="../slideLayouts/slideLayout795.xml"/><Relationship Id="rId236" Type="http://schemas.openxmlformats.org/officeDocument/2006/relationships/slideLayout" Target="../slideLayouts/slideLayout816.xml"/><Relationship Id="rId257" Type="http://schemas.openxmlformats.org/officeDocument/2006/relationships/slideLayout" Target="../slideLayouts/slideLayout837.xml"/><Relationship Id="rId278" Type="http://schemas.openxmlformats.org/officeDocument/2006/relationships/slideLayout" Target="../slideLayouts/slideLayout858.xml"/><Relationship Id="rId42" Type="http://schemas.openxmlformats.org/officeDocument/2006/relationships/slideLayout" Target="../slideLayouts/slideLayout622.xml"/><Relationship Id="rId84" Type="http://schemas.openxmlformats.org/officeDocument/2006/relationships/slideLayout" Target="../slideLayouts/slideLayout664.xml"/><Relationship Id="rId138" Type="http://schemas.openxmlformats.org/officeDocument/2006/relationships/slideLayout" Target="../slideLayouts/slideLayout718.xml"/><Relationship Id="rId191" Type="http://schemas.openxmlformats.org/officeDocument/2006/relationships/slideLayout" Target="../slideLayouts/slideLayout771.xml"/><Relationship Id="rId205" Type="http://schemas.openxmlformats.org/officeDocument/2006/relationships/slideLayout" Target="../slideLayouts/slideLayout785.xml"/><Relationship Id="rId247" Type="http://schemas.openxmlformats.org/officeDocument/2006/relationships/slideLayout" Target="../slideLayouts/slideLayout827.xml"/><Relationship Id="rId107" Type="http://schemas.openxmlformats.org/officeDocument/2006/relationships/slideLayout" Target="../slideLayouts/slideLayout687.xml"/><Relationship Id="rId289" Type="http://schemas.openxmlformats.org/officeDocument/2006/relationships/theme" Target="../theme/theme3.xml"/><Relationship Id="rId11" Type="http://schemas.openxmlformats.org/officeDocument/2006/relationships/slideLayout" Target="../slideLayouts/slideLayout591.xml"/><Relationship Id="rId53" Type="http://schemas.openxmlformats.org/officeDocument/2006/relationships/slideLayout" Target="../slideLayouts/slideLayout633.xml"/><Relationship Id="rId149" Type="http://schemas.openxmlformats.org/officeDocument/2006/relationships/slideLayout" Target="../slideLayouts/slideLayout729.xml"/><Relationship Id="rId95" Type="http://schemas.openxmlformats.org/officeDocument/2006/relationships/slideLayout" Target="../slideLayouts/slideLayout675.xml"/><Relationship Id="rId160" Type="http://schemas.openxmlformats.org/officeDocument/2006/relationships/slideLayout" Target="../slideLayouts/slideLayout740.xml"/><Relationship Id="rId216" Type="http://schemas.openxmlformats.org/officeDocument/2006/relationships/slideLayout" Target="../slideLayouts/slideLayout796.xml"/><Relationship Id="rId258" Type="http://schemas.openxmlformats.org/officeDocument/2006/relationships/slideLayout" Target="../slideLayouts/slideLayout838.xml"/><Relationship Id="rId22" Type="http://schemas.openxmlformats.org/officeDocument/2006/relationships/slideLayout" Target="../slideLayouts/slideLayout602.xml"/><Relationship Id="rId64" Type="http://schemas.openxmlformats.org/officeDocument/2006/relationships/slideLayout" Target="../slideLayouts/slideLayout644.xml"/><Relationship Id="rId118" Type="http://schemas.openxmlformats.org/officeDocument/2006/relationships/slideLayout" Target="../slideLayouts/slideLayout698.xml"/><Relationship Id="rId171" Type="http://schemas.openxmlformats.org/officeDocument/2006/relationships/slideLayout" Target="../slideLayouts/slideLayout751.xml"/><Relationship Id="rId227" Type="http://schemas.openxmlformats.org/officeDocument/2006/relationships/slideLayout" Target="../slideLayouts/slideLayout807.xml"/><Relationship Id="rId269" Type="http://schemas.openxmlformats.org/officeDocument/2006/relationships/slideLayout" Target="../slideLayouts/slideLayout849.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985.xml"/><Relationship Id="rId21" Type="http://schemas.openxmlformats.org/officeDocument/2006/relationships/slideLayout" Target="../slideLayouts/slideLayout889.xml"/><Relationship Id="rId63" Type="http://schemas.openxmlformats.org/officeDocument/2006/relationships/slideLayout" Target="../slideLayouts/slideLayout931.xml"/><Relationship Id="rId159" Type="http://schemas.openxmlformats.org/officeDocument/2006/relationships/slideLayout" Target="../slideLayouts/slideLayout1027.xml"/><Relationship Id="rId170" Type="http://schemas.openxmlformats.org/officeDocument/2006/relationships/slideLayout" Target="../slideLayouts/slideLayout1038.xml"/><Relationship Id="rId226" Type="http://schemas.openxmlformats.org/officeDocument/2006/relationships/slideLayout" Target="../slideLayouts/slideLayout1094.xml"/><Relationship Id="rId268" Type="http://schemas.openxmlformats.org/officeDocument/2006/relationships/slideLayout" Target="../slideLayouts/slideLayout1136.xml"/><Relationship Id="rId32" Type="http://schemas.openxmlformats.org/officeDocument/2006/relationships/slideLayout" Target="../slideLayouts/slideLayout900.xml"/><Relationship Id="rId74" Type="http://schemas.openxmlformats.org/officeDocument/2006/relationships/slideLayout" Target="../slideLayouts/slideLayout942.xml"/><Relationship Id="rId128" Type="http://schemas.openxmlformats.org/officeDocument/2006/relationships/slideLayout" Target="../slideLayouts/slideLayout996.xml"/><Relationship Id="rId5" Type="http://schemas.openxmlformats.org/officeDocument/2006/relationships/slideLayout" Target="../slideLayouts/slideLayout873.xml"/><Relationship Id="rId181" Type="http://schemas.openxmlformats.org/officeDocument/2006/relationships/slideLayout" Target="../slideLayouts/slideLayout1049.xml"/><Relationship Id="rId237" Type="http://schemas.openxmlformats.org/officeDocument/2006/relationships/slideLayout" Target="../slideLayouts/slideLayout1105.xml"/><Relationship Id="rId279" Type="http://schemas.openxmlformats.org/officeDocument/2006/relationships/slideLayout" Target="../slideLayouts/slideLayout1147.xml"/><Relationship Id="rId43" Type="http://schemas.openxmlformats.org/officeDocument/2006/relationships/slideLayout" Target="../slideLayouts/slideLayout911.xml"/><Relationship Id="rId139" Type="http://schemas.openxmlformats.org/officeDocument/2006/relationships/slideLayout" Target="../slideLayouts/slideLayout1007.xml"/><Relationship Id="rId290" Type="http://schemas.openxmlformats.org/officeDocument/2006/relationships/image" Target="../media/image1.emf"/><Relationship Id="rId85" Type="http://schemas.openxmlformats.org/officeDocument/2006/relationships/slideLayout" Target="../slideLayouts/slideLayout953.xml"/><Relationship Id="rId150" Type="http://schemas.openxmlformats.org/officeDocument/2006/relationships/slideLayout" Target="../slideLayouts/slideLayout1018.xml"/><Relationship Id="rId192" Type="http://schemas.openxmlformats.org/officeDocument/2006/relationships/slideLayout" Target="../slideLayouts/slideLayout1060.xml"/><Relationship Id="rId206" Type="http://schemas.openxmlformats.org/officeDocument/2006/relationships/slideLayout" Target="../slideLayouts/slideLayout1074.xml"/><Relationship Id="rId248" Type="http://schemas.openxmlformats.org/officeDocument/2006/relationships/slideLayout" Target="../slideLayouts/slideLayout1116.xml"/><Relationship Id="rId12" Type="http://schemas.openxmlformats.org/officeDocument/2006/relationships/slideLayout" Target="../slideLayouts/slideLayout880.xml"/><Relationship Id="rId33" Type="http://schemas.openxmlformats.org/officeDocument/2006/relationships/slideLayout" Target="../slideLayouts/slideLayout901.xml"/><Relationship Id="rId108" Type="http://schemas.openxmlformats.org/officeDocument/2006/relationships/slideLayout" Target="../slideLayouts/slideLayout976.xml"/><Relationship Id="rId129" Type="http://schemas.openxmlformats.org/officeDocument/2006/relationships/slideLayout" Target="../slideLayouts/slideLayout997.xml"/><Relationship Id="rId280" Type="http://schemas.openxmlformats.org/officeDocument/2006/relationships/slideLayout" Target="../slideLayouts/slideLayout1148.xml"/><Relationship Id="rId54" Type="http://schemas.openxmlformats.org/officeDocument/2006/relationships/slideLayout" Target="../slideLayouts/slideLayout922.xml"/><Relationship Id="rId75" Type="http://schemas.openxmlformats.org/officeDocument/2006/relationships/slideLayout" Target="../slideLayouts/slideLayout943.xml"/><Relationship Id="rId96" Type="http://schemas.openxmlformats.org/officeDocument/2006/relationships/slideLayout" Target="../slideLayouts/slideLayout964.xml"/><Relationship Id="rId140" Type="http://schemas.openxmlformats.org/officeDocument/2006/relationships/slideLayout" Target="../slideLayouts/slideLayout1008.xml"/><Relationship Id="rId161" Type="http://schemas.openxmlformats.org/officeDocument/2006/relationships/slideLayout" Target="../slideLayouts/slideLayout1029.xml"/><Relationship Id="rId182" Type="http://schemas.openxmlformats.org/officeDocument/2006/relationships/slideLayout" Target="../slideLayouts/slideLayout1050.xml"/><Relationship Id="rId217" Type="http://schemas.openxmlformats.org/officeDocument/2006/relationships/slideLayout" Target="../slideLayouts/slideLayout1085.xml"/><Relationship Id="rId6" Type="http://schemas.openxmlformats.org/officeDocument/2006/relationships/slideLayout" Target="../slideLayouts/slideLayout874.xml"/><Relationship Id="rId238" Type="http://schemas.openxmlformats.org/officeDocument/2006/relationships/slideLayout" Target="../slideLayouts/slideLayout1106.xml"/><Relationship Id="rId259" Type="http://schemas.openxmlformats.org/officeDocument/2006/relationships/slideLayout" Target="../slideLayouts/slideLayout1127.xml"/><Relationship Id="rId23" Type="http://schemas.openxmlformats.org/officeDocument/2006/relationships/slideLayout" Target="../slideLayouts/slideLayout891.xml"/><Relationship Id="rId119" Type="http://schemas.openxmlformats.org/officeDocument/2006/relationships/slideLayout" Target="../slideLayouts/slideLayout987.xml"/><Relationship Id="rId270" Type="http://schemas.openxmlformats.org/officeDocument/2006/relationships/slideLayout" Target="../slideLayouts/slideLayout1138.xml"/><Relationship Id="rId291" Type="http://schemas.openxmlformats.org/officeDocument/2006/relationships/image" Target="../media/image2.emf"/><Relationship Id="rId44" Type="http://schemas.openxmlformats.org/officeDocument/2006/relationships/slideLayout" Target="../slideLayouts/slideLayout912.xml"/><Relationship Id="rId65" Type="http://schemas.openxmlformats.org/officeDocument/2006/relationships/slideLayout" Target="../slideLayouts/slideLayout933.xml"/><Relationship Id="rId86" Type="http://schemas.openxmlformats.org/officeDocument/2006/relationships/slideLayout" Target="../slideLayouts/slideLayout954.xml"/><Relationship Id="rId130" Type="http://schemas.openxmlformats.org/officeDocument/2006/relationships/slideLayout" Target="../slideLayouts/slideLayout998.xml"/><Relationship Id="rId151" Type="http://schemas.openxmlformats.org/officeDocument/2006/relationships/slideLayout" Target="../slideLayouts/slideLayout1019.xml"/><Relationship Id="rId172" Type="http://schemas.openxmlformats.org/officeDocument/2006/relationships/slideLayout" Target="../slideLayouts/slideLayout1040.xml"/><Relationship Id="rId193" Type="http://schemas.openxmlformats.org/officeDocument/2006/relationships/slideLayout" Target="../slideLayouts/slideLayout1061.xml"/><Relationship Id="rId207" Type="http://schemas.openxmlformats.org/officeDocument/2006/relationships/slideLayout" Target="../slideLayouts/slideLayout1075.xml"/><Relationship Id="rId228" Type="http://schemas.openxmlformats.org/officeDocument/2006/relationships/slideLayout" Target="../slideLayouts/slideLayout1096.xml"/><Relationship Id="rId249" Type="http://schemas.openxmlformats.org/officeDocument/2006/relationships/slideLayout" Target="../slideLayouts/slideLayout1117.xml"/><Relationship Id="rId13" Type="http://schemas.openxmlformats.org/officeDocument/2006/relationships/slideLayout" Target="../slideLayouts/slideLayout881.xml"/><Relationship Id="rId109" Type="http://schemas.openxmlformats.org/officeDocument/2006/relationships/slideLayout" Target="../slideLayouts/slideLayout977.xml"/><Relationship Id="rId260" Type="http://schemas.openxmlformats.org/officeDocument/2006/relationships/slideLayout" Target="../slideLayouts/slideLayout1128.xml"/><Relationship Id="rId281" Type="http://schemas.openxmlformats.org/officeDocument/2006/relationships/slideLayout" Target="../slideLayouts/slideLayout1149.xml"/><Relationship Id="rId34" Type="http://schemas.openxmlformats.org/officeDocument/2006/relationships/slideLayout" Target="../slideLayouts/slideLayout902.xml"/><Relationship Id="rId55" Type="http://schemas.openxmlformats.org/officeDocument/2006/relationships/slideLayout" Target="../slideLayouts/slideLayout923.xml"/><Relationship Id="rId76" Type="http://schemas.openxmlformats.org/officeDocument/2006/relationships/slideLayout" Target="../slideLayouts/slideLayout944.xml"/><Relationship Id="rId97" Type="http://schemas.openxmlformats.org/officeDocument/2006/relationships/slideLayout" Target="../slideLayouts/slideLayout965.xml"/><Relationship Id="rId120" Type="http://schemas.openxmlformats.org/officeDocument/2006/relationships/slideLayout" Target="../slideLayouts/slideLayout988.xml"/><Relationship Id="rId141" Type="http://schemas.openxmlformats.org/officeDocument/2006/relationships/slideLayout" Target="../slideLayouts/slideLayout1009.xml"/><Relationship Id="rId7" Type="http://schemas.openxmlformats.org/officeDocument/2006/relationships/slideLayout" Target="../slideLayouts/slideLayout875.xml"/><Relationship Id="rId162" Type="http://schemas.openxmlformats.org/officeDocument/2006/relationships/slideLayout" Target="../slideLayouts/slideLayout1030.xml"/><Relationship Id="rId183" Type="http://schemas.openxmlformats.org/officeDocument/2006/relationships/slideLayout" Target="../slideLayouts/slideLayout1051.xml"/><Relationship Id="rId218" Type="http://schemas.openxmlformats.org/officeDocument/2006/relationships/slideLayout" Target="../slideLayouts/slideLayout1086.xml"/><Relationship Id="rId239" Type="http://schemas.openxmlformats.org/officeDocument/2006/relationships/slideLayout" Target="../slideLayouts/slideLayout1107.xml"/><Relationship Id="rId250" Type="http://schemas.openxmlformats.org/officeDocument/2006/relationships/slideLayout" Target="../slideLayouts/slideLayout1118.xml"/><Relationship Id="rId271" Type="http://schemas.openxmlformats.org/officeDocument/2006/relationships/slideLayout" Target="../slideLayouts/slideLayout1139.xml"/><Relationship Id="rId292" Type="http://schemas.openxmlformats.org/officeDocument/2006/relationships/image" Target="../media/image3.png"/><Relationship Id="rId24" Type="http://schemas.openxmlformats.org/officeDocument/2006/relationships/slideLayout" Target="../slideLayouts/slideLayout892.xml"/><Relationship Id="rId45" Type="http://schemas.openxmlformats.org/officeDocument/2006/relationships/slideLayout" Target="../slideLayouts/slideLayout913.xml"/><Relationship Id="rId66" Type="http://schemas.openxmlformats.org/officeDocument/2006/relationships/slideLayout" Target="../slideLayouts/slideLayout934.xml"/><Relationship Id="rId87" Type="http://schemas.openxmlformats.org/officeDocument/2006/relationships/slideLayout" Target="../slideLayouts/slideLayout955.xml"/><Relationship Id="rId110" Type="http://schemas.openxmlformats.org/officeDocument/2006/relationships/slideLayout" Target="../slideLayouts/slideLayout978.xml"/><Relationship Id="rId131" Type="http://schemas.openxmlformats.org/officeDocument/2006/relationships/slideLayout" Target="../slideLayouts/slideLayout999.xml"/><Relationship Id="rId152" Type="http://schemas.openxmlformats.org/officeDocument/2006/relationships/slideLayout" Target="../slideLayouts/slideLayout1020.xml"/><Relationship Id="rId173" Type="http://schemas.openxmlformats.org/officeDocument/2006/relationships/slideLayout" Target="../slideLayouts/slideLayout1041.xml"/><Relationship Id="rId194" Type="http://schemas.openxmlformats.org/officeDocument/2006/relationships/slideLayout" Target="../slideLayouts/slideLayout1062.xml"/><Relationship Id="rId208" Type="http://schemas.openxmlformats.org/officeDocument/2006/relationships/slideLayout" Target="../slideLayouts/slideLayout1076.xml"/><Relationship Id="rId229" Type="http://schemas.openxmlformats.org/officeDocument/2006/relationships/slideLayout" Target="../slideLayouts/slideLayout1097.xml"/><Relationship Id="rId240" Type="http://schemas.openxmlformats.org/officeDocument/2006/relationships/slideLayout" Target="../slideLayouts/slideLayout1108.xml"/><Relationship Id="rId261" Type="http://schemas.openxmlformats.org/officeDocument/2006/relationships/slideLayout" Target="../slideLayouts/slideLayout1129.xml"/><Relationship Id="rId14" Type="http://schemas.openxmlformats.org/officeDocument/2006/relationships/slideLayout" Target="../slideLayouts/slideLayout882.xml"/><Relationship Id="rId35" Type="http://schemas.openxmlformats.org/officeDocument/2006/relationships/slideLayout" Target="../slideLayouts/slideLayout903.xml"/><Relationship Id="rId56" Type="http://schemas.openxmlformats.org/officeDocument/2006/relationships/slideLayout" Target="../slideLayouts/slideLayout924.xml"/><Relationship Id="rId77" Type="http://schemas.openxmlformats.org/officeDocument/2006/relationships/slideLayout" Target="../slideLayouts/slideLayout945.xml"/><Relationship Id="rId100" Type="http://schemas.openxmlformats.org/officeDocument/2006/relationships/slideLayout" Target="../slideLayouts/slideLayout968.xml"/><Relationship Id="rId282" Type="http://schemas.openxmlformats.org/officeDocument/2006/relationships/slideLayout" Target="../slideLayouts/slideLayout1150.xml"/><Relationship Id="rId8" Type="http://schemas.openxmlformats.org/officeDocument/2006/relationships/slideLayout" Target="../slideLayouts/slideLayout876.xml"/><Relationship Id="rId98" Type="http://schemas.openxmlformats.org/officeDocument/2006/relationships/slideLayout" Target="../slideLayouts/slideLayout966.xml"/><Relationship Id="rId121" Type="http://schemas.openxmlformats.org/officeDocument/2006/relationships/slideLayout" Target="../slideLayouts/slideLayout989.xml"/><Relationship Id="rId142" Type="http://schemas.openxmlformats.org/officeDocument/2006/relationships/slideLayout" Target="../slideLayouts/slideLayout1010.xml"/><Relationship Id="rId163" Type="http://schemas.openxmlformats.org/officeDocument/2006/relationships/slideLayout" Target="../slideLayouts/slideLayout1031.xml"/><Relationship Id="rId184" Type="http://schemas.openxmlformats.org/officeDocument/2006/relationships/slideLayout" Target="../slideLayouts/slideLayout1052.xml"/><Relationship Id="rId219" Type="http://schemas.openxmlformats.org/officeDocument/2006/relationships/slideLayout" Target="../slideLayouts/slideLayout1087.xml"/><Relationship Id="rId230" Type="http://schemas.openxmlformats.org/officeDocument/2006/relationships/slideLayout" Target="../slideLayouts/slideLayout1098.xml"/><Relationship Id="rId251" Type="http://schemas.openxmlformats.org/officeDocument/2006/relationships/slideLayout" Target="../slideLayouts/slideLayout1119.xml"/><Relationship Id="rId25" Type="http://schemas.openxmlformats.org/officeDocument/2006/relationships/slideLayout" Target="../slideLayouts/slideLayout893.xml"/><Relationship Id="rId46" Type="http://schemas.openxmlformats.org/officeDocument/2006/relationships/slideLayout" Target="../slideLayouts/slideLayout914.xml"/><Relationship Id="rId67" Type="http://schemas.openxmlformats.org/officeDocument/2006/relationships/slideLayout" Target="../slideLayouts/slideLayout935.xml"/><Relationship Id="rId272" Type="http://schemas.openxmlformats.org/officeDocument/2006/relationships/slideLayout" Target="../slideLayouts/slideLayout1140.xml"/><Relationship Id="rId293" Type="http://schemas.openxmlformats.org/officeDocument/2006/relationships/image" Target="../media/image4.emf"/><Relationship Id="rId88" Type="http://schemas.openxmlformats.org/officeDocument/2006/relationships/slideLayout" Target="../slideLayouts/slideLayout956.xml"/><Relationship Id="rId111" Type="http://schemas.openxmlformats.org/officeDocument/2006/relationships/slideLayout" Target="../slideLayouts/slideLayout979.xml"/><Relationship Id="rId132" Type="http://schemas.openxmlformats.org/officeDocument/2006/relationships/slideLayout" Target="../slideLayouts/slideLayout1000.xml"/><Relationship Id="rId153" Type="http://schemas.openxmlformats.org/officeDocument/2006/relationships/slideLayout" Target="../slideLayouts/slideLayout1021.xml"/><Relationship Id="rId174" Type="http://schemas.openxmlformats.org/officeDocument/2006/relationships/slideLayout" Target="../slideLayouts/slideLayout1042.xml"/><Relationship Id="rId195" Type="http://schemas.openxmlformats.org/officeDocument/2006/relationships/slideLayout" Target="../slideLayouts/slideLayout1063.xml"/><Relationship Id="rId209" Type="http://schemas.openxmlformats.org/officeDocument/2006/relationships/slideLayout" Target="../slideLayouts/slideLayout1077.xml"/><Relationship Id="rId220" Type="http://schemas.openxmlformats.org/officeDocument/2006/relationships/slideLayout" Target="../slideLayouts/slideLayout1088.xml"/><Relationship Id="rId241" Type="http://schemas.openxmlformats.org/officeDocument/2006/relationships/slideLayout" Target="../slideLayouts/slideLayout1109.xml"/><Relationship Id="rId15" Type="http://schemas.openxmlformats.org/officeDocument/2006/relationships/slideLayout" Target="../slideLayouts/slideLayout883.xml"/><Relationship Id="rId36" Type="http://schemas.openxmlformats.org/officeDocument/2006/relationships/slideLayout" Target="../slideLayouts/slideLayout904.xml"/><Relationship Id="rId57" Type="http://schemas.openxmlformats.org/officeDocument/2006/relationships/slideLayout" Target="../slideLayouts/slideLayout925.xml"/><Relationship Id="rId262" Type="http://schemas.openxmlformats.org/officeDocument/2006/relationships/slideLayout" Target="../slideLayouts/slideLayout1130.xml"/><Relationship Id="rId283" Type="http://schemas.openxmlformats.org/officeDocument/2006/relationships/slideLayout" Target="../slideLayouts/slideLayout1151.xml"/><Relationship Id="rId78" Type="http://schemas.openxmlformats.org/officeDocument/2006/relationships/slideLayout" Target="../slideLayouts/slideLayout946.xml"/><Relationship Id="rId99" Type="http://schemas.openxmlformats.org/officeDocument/2006/relationships/slideLayout" Target="../slideLayouts/slideLayout967.xml"/><Relationship Id="rId101" Type="http://schemas.openxmlformats.org/officeDocument/2006/relationships/slideLayout" Target="../slideLayouts/slideLayout969.xml"/><Relationship Id="rId122" Type="http://schemas.openxmlformats.org/officeDocument/2006/relationships/slideLayout" Target="../slideLayouts/slideLayout990.xml"/><Relationship Id="rId143" Type="http://schemas.openxmlformats.org/officeDocument/2006/relationships/slideLayout" Target="../slideLayouts/slideLayout1011.xml"/><Relationship Id="rId164" Type="http://schemas.openxmlformats.org/officeDocument/2006/relationships/slideLayout" Target="../slideLayouts/slideLayout1032.xml"/><Relationship Id="rId185" Type="http://schemas.openxmlformats.org/officeDocument/2006/relationships/slideLayout" Target="../slideLayouts/slideLayout1053.xml"/><Relationship Id="rId9" Type="http://schemas.openxmlformats.org/officeDocument/2006/relationships/slideLayout" Target="../slideLayouts/slideLayout877.xml"/><Relationship Id="rId210" Type="http://schemas.openxmlformats.org/officeDocument/2006/relationships/slideLayout" Target="../slideLayouts/slideLayout1078.xml"/><Relationship Id="rId26" Type="http://schemas.openxmlformats.org/officeDocument/2006/relationships/slideLayout" Target="../slideLayouts/slideLayout894.xml"/><Relationship Id="rId231" Type="http://schemas.openxmlformats.org/officeDocument/2006/relationships/slideLayout" Target="../slideLayouts/slideLayout1099.xml"/><Relationship Id="rId252" Type="http://schemas.openxmlformats.org/officeDocument/2006/relationships/slideLayout" Target="../slideLayouts/slideLayout1120.xml"/><Relationship Id="rId273" Type="http://schemas.openxmlformats.org/officeDocument/2006/relationships/slideLayout" Target="../slideLayouts/slideLayout1141.xml"/><Relationship Id="rId294" Type="http://schemas.openxmlformats.org/officeDocument/2006/relationships/image" Target="../media/image5.emf"/><Relationship Id="rId47" Type="http://schemas.openxmlformats.org/officeDocument/2006/relationships/slideLayout" Target="../slideLayouts/slideLayout915.xml"/><Relationship Id="rId68" Type="http://schemas.openxmlformats.org/officeDocument/2006/relationships/slideLayout" Target="../slideLayouts/slideLayout936.xml"/><Relationship Id="rId89" Type="http://schemas.openxmlformats.org/officeDocument/2006/relationships/slideLayout" Target="../slideLayouts/slideLayout957.xml"/><Relationship Id="rId112" Type="http://schemas.openxmlformats.org/officeDocument/2006/relationships/slideLayout" Target="../slideLayouts/slideLayout980.xml"/><Relationship Id="rId133" Type="http://schemas.openxmlformats.org/officeDocument/2006/relationships/slideLayout" Target="../slideLayouts/slideLayout1001.xml"/><Relationship Id="rId154" Type="http://schemas.openxmlformats.org/officeDocument/2006/relationships/slideLayout" Target="../slideLayouts/slideLayout1022.xml"/><Relationship Id="rId175" Type="http://schemas.openxmlformats.org/officeDocument/2006/relationships/slideLayout" Target="../slideLayouts/slideLayout1043.xml"/><Relationship Id="rId196" Type="http://schemas.openxmlformats.org/officeDocument/2006/relationships/slideLayout" Target="../slideLayouts/slideLayout1064.xml"/><Relationship Id="rId200" Type="http://schemas.openxmlformats.org/officeDocument/2006/relationships/slideLayout" Target="../slideLayouts/slideLayout1068.xml"/><Relationship Id="rId16" Type="http://schemas.openxmlformats.org/officeDocument/2006/relationships/slideLayout" Target="../slideLayouts/slideLayout884.xml"/><Relationship Id="rId221" Type="http://schemas.openxmlformats.org/officeDocument/2006/relationships/slideLayout" Target="../slideLayouts/slideLayout1089.xml"/><Relationship Id="rId242" Type="http://schemas.openxmlformats.org/officeDocument/2006/relationships/slideLayout" Target="../slideLayouts/slideLayout1110.xml"/><Relationship Id="rId263" Type="http://schemas.openxmlformats.org/officeDocument/2006/relationships/slideLayout" Target="../slideLayouts/slideLayout1131.xml"/><Relationship Id="rId284" Type="http://schemas.openxmlformats.org/officeDocument/2006/relationships/slideLayout" Target="../slideLayouts/slideLayout1152.xml"/><Relationship Id="rId37" Type="http://schemas.openxmlformats.org/officeDocument/2006/relationships/slideLayout" Target="../slideLayouts/slideLayout905.xml"/><Relationship Id="rId58" Type="http://schemas.openxmlformats.org/officeDocument/2006/relationships/slideLayout" Target="../slideLayouts/slideLayout926.xml"/><Relationship Id="rId79" Type="http://schemas.openxmlformats.org/officeDocument/2006/relationships/slideLayout" Target="../slideLayouts/slideLayout947.xml"/><Relationship Id="rId102" Type="http://schemas.openxmlformats.org/officeDocument/2006/relationships/slideLayout" Target="../slideLayouts/slideLayout970.xml"/><Relationship Id="rId123" Type="http://schemas.openxmlformats.org/officeDocument/2006/relationships/slideLayout" Target="../slideLayouts/slideLayout991.xml"/><Relationship Id="rId144" Type="http://schemas.openxmlformats.org/officeDocument/2006/relationships/slideLayout" Target="../slideLayouts/slideLayout1012.xml"/><Relationship Id="rId90" Type="http://schemas.openxmlformats.org/officeDocument/2006/relationships/slideLayout" Target="../slideLayouts/slideLayout958.xml"/><Relationship Id="rId165" Type="http://schemas.openxmlformats.org/officeDocument/2006/relationships/slideLayout" Target="../slideLayouts/slideLayout1033.xml"/><Relationship Id="rId186" Type="http://schemas.openxmlformats.org/officeDocument/2006/relationships/slideLayout" Target="../slideLayouts/slideLayout1054.xml"/><Relationship Id="rId211" Type="http://schemas.openxmlformats.org/officeDocument/2006/relationships/slideLayout" Target="../slideLayouts/slideLayout1079.xml"/><Relationship Id="rId232" Type="http://schemas.openxmlformats.org/officeDocument/2006/relationships/slideLayout" Target="../slideLayouts/slideLayout1100.xml"/><Relationship Id="rId253" Type="http://schemas.openxmlformats.org/officeDocument/2006/relationships/slideLayout" Target="../slideLayouts/slideLayout1121.xml"/><Relationship Id="rId274" Type="http://schemas.openxmlformats.org/officeDocument/2006/relationships/slideLayout" Target="../slideLayouts/slideLayout1142.xml"/><Relationship Id="rId295" Type="http://schemas.openxmlformats.org/officeDocument/2006/relationships/image" Target="../media/image6.emf"/><Relationship Id="rId27" Type="http://schemas.openxmlformats.org/officeDocument/2006/relationships/slideLayout" Target="../slideLayouts/slideLayout895.xml"/><Relationship Id="rId48" Type="http://schemas.openxmlformats.org/officeDocument/2006/relationships/slideLayout" Target="../slideLayouts/slideLayout916.xml"/><Relationship Id="rId69" Type="http://schemas.openxmlformats.org/officeDocument/2006/relationships/slideLayout" Target="../slideLayouts/slideLayout937.xml"/><Relationship Id="rId113" Type="http://schemas.openxmlformats.org/officeDocument/2006/relationships/slideLayout" Target="../slideLayouts/slideLayout981.xml"/><Relationship Id="rId134" Type="http://schemas.openxmlformats.org/officeDocument/2006/relationships/slideLayout" Target="../slideLayouts/slideLayout1002.xml"/><Relationship Id="rId80" Type="http://schemas.openxmlformats.org/officeDocument/2006/relationships/slideLayout" Target="../slideLayouts/slideLayout948.xml"/><Relationship Id="rId155" Type="http://schemas.openxmlformats.org/officeDocument/2006/relationships/slideLayout" Target="../slideLayouts/slideLayout1023.xml"/><Relationship Id="rId176" Type="http://schemas.openxmlformats.org/officeDocument/2006/relationships/slideLayout" Target="../slideLayouts/slideLayout1044.xml"/><Relationship Id="rId197" Type="http://schemas.openxmlformats.org/officeDocument/2006/relationships/slideLayout" Target="../slideLayouts/slideLayout1065.xml"/><Relationship Id="rId201" Type="http://schemas.openxmlformats.org/officeDocument/2006/relationships/slideLayout" Target="../slideLayouts/slideLayout1069.xml"/><Relationship Id="rId222" Type="http://schemas.openxmlformats.org/officeDocument/2006/relationships/slideLayout" Target="../slideLayouts/slideLayout1090.xml"/><Relationship Id="rId243" Type="http://schemas.openxmlformats.org/officeDocument/2006/relationships/slideLayout" Target="../slideLayouts/slideLayout1111.xml"/><Relationship Id="rId264" Type="http://schemas.openxmlformats.org/officeDocument/2006/relationships/slideLayout" Target="../slideLayouts/slideLayout1132.xml"/><Relationship Id="rId285" Type="http://schemas.openxmlformats.org/officeDocument/2006/relationships/slideLayout" Target="../slideLayouts/slideLayout1153.xml"/><Relationship Id="rId17" Type="http://schemas.openxmlformats.org/officeDocument/2006/relationships/slideLayout" Target="../slideLayouts/slideLayout885.xml"/><Relationship Id="rId38" Type="http://schemas.openxmlformats.org/officeDocument/2006/relationships/slideLayout" Target="../slideLayouts/slideLayout906.xml"/><Relationship Id="rId59" Type="http://schemas.openxmlformats.org/officeDocument/2006/relationships/slideLayout" Target="../slideLayouts/slideLayout927.xml"/><Relationship Id="rId103" Type="http://schemas.openxmlformats.org/officeDocument/2006/relationships/slideLayout" Target="../slideLayouts/slideLayout971.xml"/><Relationship Id="rId124" Type="http://schemas.openxmlformats.org/officeDocument/2006/relationships/slideLayout" Target="../slideLayouts/slideLayout992.xml"/><Relationship Id="rId70" Type="http://schemas.openxmlformats.org/officeDocument/2006/relationships/slideLayout" Target="../slideLayouts/slideLayout938.xml"/><Relationship Id="rId91" Type="http://schemas.openxmlformats.org/officeDocument/2006/relationships/slideLayout" Target="../slideLayouts/slideLayout959.xml"/><Relationship Id="rId145" Type="http://schemas.openxmlformats.org/officeDocument/2006/relationships/slideLayout" Target="../slideLayouts/slideLayout1013.xml"/><Relationship Id="rId166" Type="http://schemas.openxmlformats.org/officeDocument/2006/relationships/slideLayout" Target="../slideLayouts/slideLayout1034.xml"/><Relationship Id="rId187" Type="http://schemas.openxmlformats.org/officeDocument/2006/relationships/slideLayout" Target="../slideLayouts/slideLayout1055.xml"/><Relationship Id="rId1" Type="http://schemas.openxmlformats.org/officeDocument/2006/relationships/slideLayout" Target="../slideLayouts/slideLayout869.xml"/><Relationship Id="rId212" Type="http://schemas.openxmlformats.org/officeDocument/2006/relationships/slideLayout" Target="../slideLayouts/slideLayout1080.xml"/><Relationship Id="rId233" Type="http://schemas.openxmlformats.org/officeDocument/2006/relationships/slideLayout" Target="../slideLayouts/slideLayout1101.xml"/><Relationship Id="rId254" Type="http://schemas.openxmlformats.org/officeDocument/2006/relationships/slideLayout" Target="../slideLayouts/slideLayout1122.xml"/><Relationship Id="rId28" Type="http://schemas.openxmlformats.org/officeDocument/2006/relationships/slideLayout" Target="../slideLayouts/slideLayout896.xml"/><Relationship Id="rId49" Type="http://schemas.openxmlformats.org/officeDocument/2006/relationships/slideLayout" Target="../slideLayouts/slideLayout917.xml"/><Relationship Id="rId114" Type="http://schemas.openxmlformats.org/officeDocument/2006/relationships/slideLayout" Target="../slideLayouts/slideLayout982.xml"/><Relationship Id="rId275" Type="http://schemas.openxmlformats.org/officeDocument/2006/relationships/slideLayout" Target="../slideLayouts/slideLayout1143.xml"/><Relationship Id="rId296" Type="http://schemas.openxmlformats.org/officeDocument/2006/relationships/image" Target="../media/image7.emf"/><Relationship Id="rId60" Type="http://schemas.openxmlformats.org/officeDocument/2006/relationships/slideLayout" Target="../slideLayouts/slideLayout928.xml"/><Relationship Id="rId81" Type="http://schemas.openxmlformats.org/officeDocument/2006/relationships/slideLayout" Target="../slideLayouts/slideLayout949.xml"/><Relationship Id="rId135" Type="http://schemas.openxmlformats.org/officeDocument/2006/relationships/slideLayout" Target="../slideLayouts/slideLayout1003.xml"/><Relationship Id="rId156" Type="http://schemas.openxmlformats.org/officeDocument/2006/relationships/slideLayout" Target="../slideLayouts/slideLayout1024.xml"/><Relationship Id="rId177" Type="http://schemas.openxmlformats.org/officeDocument/2006/relationships/slideLayout" Target="../slideLayouts/slideLayout1045.xml"/><Relationship Id="rId198" Type="http://schemas.openxmlformats.org/officeDocument/2006/relationships/slideLayout" Target="../slideLayouts/slideLayout1066.xml"/><Relationship Id="rId202" Type="http://schemas.openxmlformats.org/officeDocument/2006/relationships/slideLayout" Target="../slideLayouts/slideLayout1070.xml"/><Relationship Id="rId223" Type="http://schemas.openxmlformats.org/officeDocument/2006/relationships/slideLayout" Target="../slideLayouts/slideLayout1091.xml"/><Relationship Id="rId244" Type="http://schemas.openxmlformats.org/officeDocument/2006/relationships/slideLayout" Target="../slideLayouts/slideLayout1112.xml"/><Relationship Id="rId18" Type="http://schemas.openxmlformats.org/officeDocument/2006/relationships/slideLayout" Target="../slideLayouts/slideLayout886.xml"/><Relationship Id="rId39" Type="http://schemas.openxmlformats.org/officeDocument/2006/relationships/slideLayout" Target="../slideLayouts/slideLayout907.xml"/><Relationship Id="rId265" Type="http://schemas.openxmlformats.org/officeDocument/2006/relationships/slideLayout" Target="../slideLayouts/slideLayout1133.xml"/><Relationship Id="rId286" Type="http://schemas.openxmlformats.org/officeDocument/2006/relationships/slideLayout" Target="../slideLayouts/slideLayout1154.xml"/><Relationship Id="rId50" Type="http://schemas.openxmlformats.org/officeDocument/2006/relationships/slideLayout" Target="../slideLayouts/slideLayout918.xml"/><Relationship Id="rId104" Type="http://schemas.openxmlformats.org/officeDocument/2006/relationships/slideLayout" Target="../slideLayouts/slideLayout972.xml"/><Relationship Id="rId125" Type="http://schemas.openxmlformats.org/officeDocument/2006/relationships/slideLayout" Target="../slideLayouts/slideLayout993.xml"/><Relationship Id="rId146" Type="http://schemas.openxmlformats.org/officeDocument/2006/relationships/slideLayout" Target="../slideLayouts/slideLayout1014.xml"/><Relationship Id="rId167" Type="http://schemas.openxmlformats.org/officeDocument/2006/relationships/slideLayout" Target="../slideLayouts/slideLayout1035.xml"/><Relationship Id="rId188" Type="http://schemas.openxmlformats.org/officeDocument/2006/relationships/slideLayout" Target="../slideLayouts/slideLayout1056.xml"/><Relationship Id="rId71" Type="http://schemas.openxmlformats.org/officeDocument/2006/relationships/slideLayout" Target="../slideLayouts/slideLayout939.xml"/><Relationship Id="rId92" Type="http://schemas.openxmlformats.org/officeDocument/2006/relationships/slideLayout" Target="../slideLayouts/slideLayout960.xml"/><Relationship Id="rId213" Type="http://schemas.openxmlformats.org/officeDocument/2006/relationships/slideLayout" Target="../slideLayouts/slideLayout1081.xml"/><Relationship Id="rId234" Type="http://schemas.openxmlformats.org/officeDocument/2006/relationships/slideLayout" Target="../slideLayouts/slideLayout1102.xml"/><Relationship Id="rId2" Type="http://schemas.openxmlformats.org/officeDocument/2006/relationships/slideLayout" Target="../slideLayouts/slideLayout870.xml"/><Relationship Id="rId29" Type="http://schemas.openxmlformats.org/officeDocument/2006/relationships/slideLayout" Target="../slideLayouts/slideLayout897.xml"/><Relationship Id="rId255" Type="http://schemas.openxmlformats.org/officeDocument/2006/relationships/slideLayout" Target="../slideLayouts/slideLayout1123.xml"/><Relationship Id="rId276" Type="http://schemas.openxmlformats.org/officeDocument/2006/relationships/slideLayout" Target="../slideLayouts/slideLayout1144.xml"/><Relationship Id="rId40" Type="http://schemas.openxmlformats.org/officeDocument/2006/relationships/slideLayout" Target="../slideLayouts/slideLayout908.xml"/><Relationship Id="rId115" Type="http://schemas.openxmlformats.org/officeDocument/2006/relationships/slideLayout" Target="../slideLayouts/slideLayout983.xml"/><Relationship Id="rId136" Type="http://schemas.openxmlformats.org/officeDocument/2006/relationships/slideLayout" Target="../slideLayouts/slideLayout1004.xml"/><Relationship Id="rId157" Type="http://schemas.openxmlformats.org/officeDocument/2006/relationships/slideLayout" Target="../slideLayouts/slideLayout1025.xml"/><Relationship Id="rId178" Type="http://schemas.openxmlformats.org/officeDocument/2006/relationships/slideLayout" Target="../slideLayouts/slideLayout1046.xml"/><Relationship Id="rId61" Type="http://schemas.openxmlformats.org/officeDocument/2006/relationships/slideLayout" Target="../slideLayouts/slideLayout929.xml"/><Relationship Id="rId82" Type="http://schemas.openxmlformats.org/officeDocument/2006/relationships/slideLayout" Target="../slideLayouts/slideLayout950.xml"/><Relationship Id="rId199" Type="http://schemas.openxmlformats.org/officeDocument/2006/relationships/slideLayout" Target="../slideLayouts/slideLayout1067.xml"/><Relationship Id="rId203" Type="http://schemas.openxmlformats.org/officeDocument/2006/relationships/slideLayout" Target="../slideLayouts/slideLayout1071.xml"/><Relationship Id="rId19" Type="http://schemas.openxmlformats.org/officeDocument/2006/relationships/slideLayout" Target="../slideLayouts/slideLayout887.xml"/><Relationship Id="rId224" Type="http://schemas.openxmlformats.org/officeDocument/2006/relationships/slideLayout" Target="../slideLayouts/slideLayout1092.xml"/><Relationship Id="rId245" Type="http://schemas.openxmlformats.org/officeDocument/2006/relationships/slideLayout" Target="../slideLayouts/slideLayout1113.xml"/><Relationship Id="rId266" Type="http://schemas.openxmlformats.org/officeDocument/2006/relationships/slideLayout" Target="../slideLayouts/slideLayout1134.xml"/><Relationship Id="rId287" Type="http://schemas.openxmlformats.org/officeDocument/2006/relationships/slideLayout" Target="../slideLayouts/slideLayout1155.xml"/><Relationship Id="rId30" Type="http://schemas.openxmlformats.org/officeDocument/2006/relationships/slideLayout" Target="../slideLayouts/slideLayout898.xml"/><Relationship Id="rId105" Type="http://schemas.openxmlformats.org/officeDocument/2006/relationships/slideLayout" Target="../slideLayouts/slideLayout973.xml"/><Relationship Id="rId126" Type="http://schemas.openxmlformats.org/officeDocument/2006/relationships/slideLayout" Target="../slideLayouts/slideLayout994.xml"/><Relationship Id="rId147" Type="http://schemas.openxmlformats.org/officeDocument/2006/relationships/slideLayout" Target="../slideLayouts/slideLayout1015.xml"/><Relationship Id="rId168" Type="http://schemas.openxmlformats.org/officeDocument/2006/relationships/slideLayout" Target="../slideLayouts/slideLayout1036.xml"/><Relationship Id="rId51" Type="http://schemas.openxmlformats.org/officeDocument/2006/relationships/slideLayout" Target="../slideLayouts/slideLayout919.xml"/><Relationship Id="rId72" Type="http://schemas.openxmlformats.org/officeDocument/2006/relationships/slideLayout" Target="../slideLayouts/slideLayout940.xml"/><Relationship Id="rId93" Type="http://schemas.openxmlformats.org/officeDocument/2006/relationships/slideLayout" Target="../slideLayouts/slideLayout961.xml"/><Relationship Id="rId189" Type="http://schemas.openxmlformats.org/officeDocument/2006/relationships/slideLayout" Target="../slideLayouts/slideLayout1057.xml"/><Relationship Id="rId3" Type="http://schemas.openxmlformats.org/officeDocument/2006/relationships/slideLayout" Target="../slideLayouts/slideLayout871.xml"/><Relationship Id="rId214" Type="http://schemas.openxmlformats.org/officeDocument/2006/relationships/slideLayout" Target="../slideLayouts/slideLayout1082.xml"/><Relationship Id="rId235" Type="http://schemas.openxmlformats.org/officeDocument/2006/relationships/slideLayout" Target="../slideLayouts/slideLayout1103.xml"/><Relationship Id="rId256" Type="http://schemas.openxmlformats.org/officeDocument/2006/relationships/slideLayout" Target="../slideLayouts/slideLayout1124.xml"/><Relationship Id="rId277" Type="http://schemas.openxmlformats.org/officeDocument/2006/relationships/slideLayout" Target="../slideLayouts/slideLayout1145.xml"/><Relationship Id="rId116" Type="http://schemas.openxmlformats.org/officeDocument/2006/relationships/slideLayout" Target="../slideLayouts/slideLayout984.xml"/><Relationship Id="rId137" Type="http://schemas.openxmlformats.org/officeDocument/2006/relationships/slideLayout" Target="../slideLayouts/slideLayout1005.xml"/><Relationship Id="rId158" Type="http://schemas.openxmlformats.org/officeDocument/2006/relationships/slideLayout" Target="../slideLayouts/slideLayout1026.xml"/><Relationship Id="rId20" Type="http://schemas.openxmlformats.org/officeDocument/2006/relationships/slideLayout" Target="../slideLayouts/slideLayout888.xml"/><Relationship Id="rId41" Type="http://schemas.openxmlformats.org/officeDocument/2006/relationships/slideLayout" Target="../slideLayouts/slideLayout909.xml"/><Relationship Id="rId62" Type="http://schemas.openxmlformats.org/officeDocument/2006/relationships/slideLayout" Target="../slideLayouts/slideLayout930.xml"/><Relationship Id="rId83" Type="http://schemas.openxmlformats.org/officeDocument/2006/relationships/slideLayout" Target="../slideLayouts/slideLayout951.xml"/><Relationship Id="rId179" Type="http://schemas.openxmlformats.org/officeDocument/2006/relationships/slideLayout" Target="../slideLayouts/slideLayout1047.xml"/><Relationship Id="rId190" Type="http://schemas.openxmlformats.org/officeDocument/2006/relationships/slideLayout" Target="../slideLayouts/slideLayout1058.xml"/><Relationship Id="rId204" Type="http://schemas.openxmlformats.org/officeDocument/2006/relationships/slideLayout" Target="../slideLayouts/slideLayout1072.xml"/><Relationship Id="rId225" Type="http://schemas.openxmlformats.org/officeDocument/2006/relationships/slideLayout" Target="../slideLayouts/slideLayout1093.xml"/><Relationship Id="rId246" Type="http://schemas.openxmlformats.org/officeDocument/2006/relationships/slideLayout" Target="../slideLayouts/slideLayout1114.xml"/><Relationship Id="rId267" Type="http://schemas.openxmlformats.org/officeDocument/2006/relationships/slideLayout" Target="../slideLayouts/slideLayout1135.xml"/><Relationship Id="rId288" Type="http://schemas.openxmlformats.org/officeDocument/2006/relationships/slideLayout" Target="../slideLayouts/slideLayout1156.xml"/><Relationship Id="rId106" Type="http://schemas.openxmlformats.org/officeDocument/2006/relationships/slideLayout" Target="../slideLayouts/slideLayout974.xml"/><Relationship Id="rId127" Type="http://schemas.openxmlformats.org/officeDocument/2006/relationships/slideLayout" Target="../slideLayouts/slideLayout995.xml"/><Relationship Id="rId10" Type="http://schemas.openxmlformats.org/officeDocument/2006/relationships/slideLayout" Target="../slideLayouts/slideLayout878.xml"/><Relationship Id="rId31" Type="http://schemas.openxmlformats.org/officeDocument/2006/relationships/slideLayout" Target="../slideLayouts/slideLayout899.xml"/><Relationship Id="rId52" Type="http://schemas.openxmlformats.org/officeDocument/2006/relationships/slideLayout" Target="../slideLayouts/slideLayout920.xml"/><Relationship Id="rId73" Type="http://schemas.openxmlformats.org/officeDocument/2006/relationships/slideLayout" Target="../slideLayouts/slideLayout941.xml"/><Relationship Id="rId94" Type="http://schemas.openxmlformats.org/officeDocument/2006/relationships/slideLayout" Target="../slideLayouts/slideLayout962.xml"/><Relationship Id="rId148" Type="http://schemas.openxmlformats.org/officeDocument/2006/relationships/slideLayout" Target="../slideLayouts/slideLayout1016.xml"/><Relationship Id="rId169" Type="http://schemas.openxmlformats.org/officeDocument/2006/relationships/slideLayout" Target="../slideLayouts/slideLayout1037.xml"/><Relationship Id="rId4" Type="http://schemas.openxmlformats.org/officeDocument/2006/relationships/slideLayout" Target="../slideLayouts/slideLayout872.xml"/><Relationship Id="rId180" Type="http://schemas.openxmlformats.org/officeDocument/2006/relationships/slideLayout" Target="../slideLayouts/slideLayout1048.xml"/><Relationship Id="rId215" Type="http://schemas.openxmlformats.org/officeDocument/2006/relationships/slideLayout" Target="../slideLayouts/slideLayout1083.xml"/><Relationship Id="rId236" Type="http://schemas.openxmlformats.org/officeDocument/2006/relationships/slideLayout" Target="../slideLayouts/slideLayout1104.xml"/><Relationship Id="rId257" Type="http://schemas.openxmlformats.org/officeDocument/2006/relationships/slideLayout" Target="../slideLayouts/slideLayout1125.xml"/><Relationship Id="rId278" Type="http://schemas.openxmlformats.org/officeDocument/2006/relationships/slideLayout" Target="../slideLayouts/slideLayout1146.xml"/><Relationship Id="rId42" Type="http://schemas.openxmlformats.org/officeDocument/2006/relationships/slideLayout" Target="../slideLayouts/slideLayout910.xml"/><Relationship Id="rId84" Type="http://schemas.openxmlformats.org/officeDocument/2006/relationships/slideLayout" Target="../slideLayouts/slideLayout952.xml"/><Relationship Id="rId138" Type="http://schemas.openxmlformats.org/officeDocument/2006/relationships/slideLayout" Target="../slideLayouts/slideLayout1006.xml"/><Relationship Id="rId191" Type="http://schemas.openxmlformats.org/officeDocument/2006/relationships/slideLayout" Target="../slideLayouts/slideLayout1059.xml"/><Relationship Id="rId205" Type="http://schemas.openxmlformats.org/officeDocument/2006/relationships/slideLayout" Target="../slideLayouts/slideLayout1073.xml"/><Relationship Id="rId247" Type="http://schemas.openxmlformats.org/officeDocument/2006/relationships/slideLayout" Target="../slideLayouts/slideLayout1115.xml"/><Relationship Id="rId107" Type="http://schemas.openxmlformats.org/officeDocument/2006/relationships/slideLayout" Target="../slideLayouts/slideLayout975.xml"/><Relationship Id="rId289" Type="http://schemas.openxmlformats.org/officeDocument/2006/relationships/theme" Target="../theme/theme4.xml"/><Relationship Id="rId11" Type="http://schemas.openxmlformats.org/officeDocument/2006/relationships/slideLayout" Target="../slideLayouts/slideLayout879.xml"/><Relationship Id="rId53" Type="http://schemas.openxmlformats.org/officeDocument/2006/relationships/slideLayout" Target="../slideLayouts/slideLayout921.xml"/><Relationship Id="rId149" Type="http://schemas.openxmlformats.org/officeDocument/2006/relationships/slideLayout" Target="../slideLayouts/slideLayout1017.xml"/><Relationship Id="rId95" Type="http://schemas.openxmlformats.org/officeDocument/2006/relationships/slideLayout" Target="../slideLayouts/slideLayout963.xml"/><Relationship Id="rId160" Type="http://schemas.openxmlformats.org/officeDocument/2006/relationships/slideLayout" Target="../slideLayouts/slideLayout1028.xml"/><Relationship Id="rId216" Type="http://schemas.openxmlformats.org/officeDocument/2006/relationships/slideLayout" Target="../slideLayouts/slideLayout1084.xml"/><Relationship Id="rId258" Type="http://schemas.openxmlformats.org/officeDocument/2006/relationships/slideLayout" Target="../slideLayouts/slideLayout1126.xml"/><Relationship Id="rId22" Type="http://schemas.openxmlformats.org/officeDocument/2006/relationships/slideLayout" Target="../slideLayouts/slideLayout890.xml"/><Relationship Id="rId64" Type="http://schemas.openxmlformats.org/officeDocument/2006/relationships/slideLayout" Target="../slideLayouts/slideLayout932.xml"/><Relationship Id="rId118" Type="http://schemas.openxmlformats.org/officeDocument/2006/relationships/slideLayout" Target="../slideLayouts/slideLayout986.xml"/><Relationship Id="rId171" Type="http://schemas.openxmlformats.org/officeDocument/2006/relationships/slideLayout" Target="../slideLayouts/slideLayout1039.xml"/><Relationship Id="rId227" Type="http://schemas.openxmlformats.org/officeDocument/2006/relationships/slideLayout" Target="../slideLayouts/slideLayout1095.xml"/><Relationship Id="rId269" Type="http://schemas.openxmlformats.org/officeDocument/2006/relationships/slideLayout" Target="../slideLayouts/slideLayout11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4.xml"/><Relationship Id="rId13" Type="http://schemas.openxmlformats.org/officeDocument/2006/relationships/theme" Target="../theme/theme5.xml"/><Relationship Id="rId3" Type="http://schemas.openxmlformats.org/officeDocument/2006/relationships/slideLayout" Target="../slideLayouts/slideLayout1159.xml"/><Relationship Id="rId7" Type="http://schemas.openxmlformats.org/officeDocument/2006/relationships/slideLayout" Target="../slideLayouts/slideLayout1163.xml"/><Relationship Id="rId12" Type="http://schemas.openxmlformats.org/officeDocument/2006/relationships/slideLayout" Target="../slideLayouts/slideLayout1168.xml"/><Relationship Id="rId2" Type="http://schemas.openxmlformats.org/officeDocument/2006/relationships/slideLayout" Target="../slideLayouts/slideLayout1158.xml"/><Relationship Id="rId1" Type="http://schemas.openxmlformats.org/officeDocument/2006/relationships/slideLayout" Target="../slideLayouts/slideLayout1157.xml"/><Relationship Id="rId6" Type="http://schemas.openxmlformats.org/officeDocument/2006/relationships/slideLayout" Target="../slideLayouts/slideLayout1162.xml"/><Relationship Id="rId11" Type="http://schemas.openxmlformats.org/officeDocument/2006/relationships/slideLayout" Target="../slideLayouts/slideLayout1167.xml"/><Relationship Id="rId5" Type="http://schemas.openxmlformats.org/officeDocument/2006/relationships/slideLayout" Target="../slideLayouts/slideLayout1161.xml"/><Relationship Id="rId10" Type="http://schemas.openxmlformats.org/officeDocument/2006/relationships/slideLayout" Target="../slideLayouts/slideLayout1166.xml"/><Relationship Id="rId4" Type="http://schemas.openxmlformats.org/officeDocument/2006/relationships/slideLayout" Target="../slideLayouts/slideLayout1160.xml"/><Relationship Id="rId9" Type="http://schemas.openxmlformats.org/officeDocument/2006/relationships/slideLayout" Target="../slideLayouts/slideLayout1165.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6.xml"/><Relationship Id="rId3" Type="http://schemas.openxmlformats.org/officeDocument/2006/relationships/slideLayout" Target="../slideLayouts/slideLayout1171.xml"/><Relationship Id="rId7" Type="http://schemas.openxmlformats.org/officeDocument/2006/relationships/slideLayout" Target="../slideLayouts/slideLayout1175.xml"/><Relationship Id="rId12" Type="http://schemas.openxmlformats.org/officeDocument/2006/relationships/theme" Target="../theme/theme6.xml"/><Relationship Id="rId2" Type="http://schemas.openxmlformats.org/officeDocument/2006/relationships/slideLayout" Target="../slideLayouts/slideLayout1170.xml"/><Relationship Id="rId1" Type="http://schemas.openxmlformats.org/officeDocument/2006/relationships/slideLayout" Target="../slideLayouts/slideLayout1169.xml"/><Relationship Id="rId6" Type="http://schemas.openxmlformats.org/officeDocument/2006/relationships/slideLayout" Target="../slideLayouts/slideLayout1174.xml"/><Relationship Id="rId11" Type="http://schemas.openxmlformats.org/officeDocument/2006/relationships/slideLayout" Target="../slideLayouts/slideLayout1179.xml"/><Relationship Id="rId5" Type="http://schemas.openxmlformats.org/officeDocument/2006/relationships/slideLayout" Target="../slideLayouts/slideLayout1173.xml"/><Relationship Id="rId10" Type="http://schemas.openxmlformats.org/officeDocument/2006/relationships/slideLayout" Target="../slideLayouts/slideLayout1178.xml"/><Relationship Id="rId4" Type="http://schemas.openxmlformats.org/officeDocument/2006/relationships/slideLayout" Target="../slideLayouts/slideLayout1172.xml"/><Relationship Id="rId9" Type="http://schemas.openxmlformats.org/officeDocument/2006/relationships/slideLayout" Target="../slideLayouts/slideLayout11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7.xml"/><Relationship Id="rId3" Type="http://schemas.openxmlformats.org/officeDocument/2006/relationships/slideLayout" Target="../slideLayouts/slideLayout1182.xml"/><Relationship Id="rId7" Type="http://schemas.openxmlformats.org/officeDocument/2006/relationships/slideLayout" Target="../slideLayouts/slideLayout1186.xml"/><Relationship Id="rId12" Type="http://schemas.openxmlformats.org/officeDocument/2006/relationships/theme" Target="../theme/theme7.xml"/><Relationship Id="rId2" Type="http://schemas.openxmlformats.org/officeDocument/2006/relationships/slideLayout" Target="../slideLayouts/slideLayout1181.xml"/><Relationship Id="rId1" Type="http://schemas.openxmlformats.org/officeDocument/2006/relationships/slideLayout" Target="../slideLayouts/slideLayout1180.xml"/><Relationship Id="rId6" Type="http://schemas.openxmlformats.org/officeDocument/2006/relationships/slideLayout" Target="../slideLayouts/slideLayout1185.xml"/><Relationship Id="rId11" Type="http://schemas.openxmlformats.org/officeDocument/2006/relationships/slideLayout" Target="../slideLayouts/slideLayout1190.xml"/><Relationship Id="rId5" Type="http://schemas.openxmlformats.org/officeDocument/2006/relationships/slideLayout" Target="../slideLayouts/slideLayout1184.xml"/><Relationship Id="rId10" Type="http://schemas.openxmlformats.org/officeDocument/2006/relationships/slideLayout" Target="../slideLayouts/slideLayout1189.xml"/><Relationship Id="rId4" Type="http://schemas.openxmlformats.org/officeDocument/2006/relationships/slideLayout" Target="../slideLayouts/slideLayout1183.xml"/><Relationship Id="rId9" Type="http://schemas.openxmlformats.org/officeDocument/2006/relationships/slideLayout" Target="../slideLayouts/slideLayout11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8.xml"/><Relationship Id="rId3" Type="http://schemas.openxmlformats.org/officeDocument/2006/relationships/slideLayout" Target="../slideLayouts/slideLayout1193.xml"/><Relationship Id="rId7" Type="http://schemas.openxmlformats.org/officeDocument/2006/relationships/slideLayout" Target="../slideLayouts/slideLayout1197.xml"/><Relationship Id="rId12" Type="http://schemas.openxmlformats.org/officeDocument/2006/relationships/theme" Target="../theme/theme8.xml"/><Relationship Id="rId2" Type="http://schemas.openxmlformats.org/officeDocument/2006/relationships/slideLayout" Target="../slideLayouts/slideLayout1192.xml"/><Relationship Id="rId1" Type="http://schemas.openxmlformats.org/officeDocument/2006/relationships/slideLayout" Target="../slideLayouts/slideLayout1191.xml"/><Relationship Id="rId6" Type="http://schemas.openxmlformats.org/officeDocument/2006/relationships/slideLayout" Target="../slideLayouts/slideLayout1196.xml"/><Relationship Id="rId11" Type="http://schemas.openxmlformats.org/officeDocument/2006/relationships/slideLayout" Target="../slideLayouts/slideLayout1201.xml"/><Relationship Id="rId5" Type="http://schemas.openxmlformats.org/officeDocument/2006/relationships/slideLayout" Target="../slideLayouts/slideLayout1195.xml"/><Relationship Id="rId10" Type="http://schemas.openxmlformats.org/officeDocument/2006/relationships/slideLayout" Target="../slideLayouts/slideLayout1200.xml"/><Relationship Id="rId4" Type="http://schemas.openxmlformats.org/officeDocument/2006/relationships/slideLayout" Target="../slideLayouts/slideLayout1194.xml"/><Relationship Id="rId9" Type="http://schemas.openxmlformats.org/officeDocument/2006/relationships/slideLayout" Target="../slideLayouts/slideLayout1199.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1318.xml"/><Relationship Id="rId21" Type="http://schemas.openxmlformats.org/officeDocument/2006/relationships/slideLayout" Target="../slideLayouts/slideLayout1222.xml"/><Relationship Id="rId324" Type="http://schemas.openxmlformats.org/officeDocument/2006/relationships/slideLayout" Target="../slideLayouts/slideLayout1525.xml"/><Relationship Id="rId531" Type="http://schemas.openxmlformats.org/officeDocument/2006/relationships/slideLayout" Target="../slideLayouts/slideLayout1732.xml"/><Relationship Id="rId170" Type="http://schemas.openxmlformats.org/officeDocument/2006/relationships/slideLayout" Target="../slideLayouts/slideLayout1371.xml"/><Relationship Id="rId268" Type="http://schemas.openxmlformats.org/officeDocument/2006/relationships/slideLayout" Target="../slideLayouts/slideLayout1469.xml"/><Relationship Id="rId475" Type="http://schemas.openxmlformats.org/officeDocument/2006/relationships/slideLayout" Target="../slideLayouts/slideLayout1676.xml"/><Relationship Id="rId32" Type="http://schemas.openxmlformats.org/officeDocument/2006/relationships/slideLayout" Target="../slideLayouts/slideLayout1233.xml"/><Relationship Id="rId128" Type="http://schemas.openxmlformats.org/officeDocument/2006/relationships/slideLayout" Target="../slideLayouts/slideLayout1329.xml"/><Relationship Id="rId335" Type="http://schemas.openxmlformats.org/officeDocument/2006/relationships/slideLayout" Target="../slideLayouts/slideLayout1536.xml"/><Relationship Id="rId542" Type="http://schemas.openxmlformats.org/officeDocument/2006/relationships/slideLayout" Target="../slideLayouts/slideLayout1743.xml"/><Relationship Id="rId181" Type="http://schemas.openxmlformats.org/officeDocument/2006/relationships/slideLayout" Target="../slideLayouts/slideLayout1382.xml"/><Relationship Id="rId402" Type="http://schemas.openxmlformats.org/officeDocument/2006/relationships/slideLayout" Target="../slideLayouts/slideLayout1603.xml"/><Relationship Id="rId279" Type="http://schemas.openxmlformats.org/officeDocument/2006/relationships/slideLayout" Target="../slideLayouts/slideLayout1480.xml"/><Relationship Id="rId486" Type="http://schemas.openxmlformats.org/officeDocument/2006/relationships/slideLayout" Target="../slideLayouts/slideLayout1687.xml"/><Relationship Id="rId43" Type="http://schemas.openxmlformats.org/officeDocument/2006/relationships/slideLayout" Target="../slideLayouts/slideLayout1244.xml"/><Relationship Id="rId139" Type="http://schemas.openxmlformats.org/officeDocument/2006/relationships/slideLayout" Target="../slideLayouts/slideLayout1340.xml"/><Relationship Id="rId346" Type="http://schemas.openxmlformats.org/officeDocument/2006/relationships/slideLayout" Target="../slideLayouts/slideLayout1547.xml"/><Relationship Id="rId192" Type="http://schemas.openxmlformats.org/officeDocument/2006/relationships/slideLayout" Target="../slideLayouts/slideLayout1393.xml"/><Relationship Id="rId206" Type="http://schemas.openxmlformats.org/officeDocument/2006/relationships/slideLayout" Target="../slideLayouts/slideLayout1407.xml"/><Relationship Id="rId413" Type="http://schemas.openxmlformats.org/officeDocument/2006/relationships/slideLayout" Target="../slideLayouts/slideLayout1614.xml"/><Relationship Id="rId497" Type="http://schemas.openxmlformats.org/officeDocument/2006/relationships/slideLayout" Target="../slideLayouts/slideLayout1698.xml"/><Relationship Id="rId12" Type="http://schemas.openxmlformats.org/officeDocument/2006/relationships/slideLayout" Target="../slideLayouts/slideLayout1213.xml"/><Relationship Id="rId108" Type="http://schemas.openxmlformats.org/officeDocument/2006/relationships/slideLayout" Target="../slideLayouts/slideLayout1309.xml"/><Relationship Id="rId315" Type="http://schemas.openxmlformats.org/officeDocument/2006/relationships/slideLayout" Target="../slideLayouts/slideLayout1516.xml"/><Relationship Id="rId357" Type="http://schemas.openxmlformats.org/officeDocument/2006/relationships/slideLayout" Target="../slideLayouts/slideLayout1558.xml"/><Relationship Id="rId522" Type="http://schemas.openxmlformats.org/officeDocument/2006/relationships/slideLayout" Target="../slideLayouts/slideLayout1723.xml"/><Relationship Id="rId54" Type="http://schemas.openxmlformats.org/officeDocument/2006/relationships/slideLayout" Target="../slideLayouts/slideLayout1255.xml"/><Relationship Id="rId96" Type="http://schemas.openxmlformats.org/officeDocument/2006/relationships/slideLayout" Target="../slideLayouts/slideLayout1297.xml"/><Relationship Id="rId161" Type="http://schemas.openxmlformats.org/officeDocument/2006/relationships/slideLayout" Target="../slideLayouts/slideLayout1362.xml"/><Relationship Id="rId217" Type="http://schemas.openxmlformats.org/officeDocument/2006/relationships/slideLayout" Target="../slideLayouts/slideLayout1418.xml"/><Relationship Id="rId399" Type="http://schemas.openxmlformats.org/officeDocument/2006/relationships/slideLayout" Target="../slideLayouts/slideLayout1600.xml"/><Relationship Id="rId259" Type="http://schemas.openxmlformats.org/officeDocument/2006/relationships/slideLayout" Target="../slideLayouts/slideLayout1460.xml"/><Relationship Id="rId424" Type="http://schemas.openxmlformats.org/officeDocument/2006/relationships/slideLayout" Target="../slideLayouts/slideLayout1625.xml"/><Relationship Id="rId466" Type="http://schemas.openxmlformats.org/officeDocument/2006/relationships/slideLayout" Target="../slideLayouts/slideLayout1667.xml"/><Relationship Id="rId23" Type="http://schemas.openxmlformats.org/officeDocument/2006/relationships/slideLayout" Target="../slideLayouts/slideLayout1224.xml"/><Relationship Id="rId119" Type="http://schemas.openxmlformats.org/officeDocument/2006/relationships/slideLayout" Target="../slideLayouts/slideLayout1320.xml"/><Relationship Id="rId270" Type="http://schemas.openxmlformats.org/officeDocument/2006/relationships/slideLayout" Target="../slideLayouts/slideLayout1471.xml"/><Relationship Id="rId326" Type="http://schemas.openxmlformats.org/officeDocument/2006/relationships/slideLayout" Target="../slideLayouts/slideLayout1527.xml"/><Relationship Id="rId533" Type="http://schemas.openxmlformats.org/officeDocument/2006/relationships/slideLayout" Target="../slideLayouts/slideLayout1734.xml"/><Relationship Id="rId65" Type="http://schemas.openxmlformats.org/officeDocument/2006/relationships/slideLayout" Target="../slideLayouts/slideLayout1266.xml"/><Relationship Id="rId130" Type="http://schemas.openxmlformats.org/officeDocument/2006/relationships/slideLayout" Target="../slideLayouts/slideLayout1331.xml"/><Relationship Id="rId368" Type="http://schemas.openxmlformats.org/officeDocument/2006/relationships/slideLayout" Target="../slideLayouts/slideLayout1569.xml"/><Relationship Id="rId172" Type="http://schemas.openxmlformats.org/officeDocument/2006/relationships/slideLayout" Target="../slideLayouts/slideLayout1373.xml"/><Relationship Id="rId228" Type="http://schemas.openxmlformats.org/officeDocument/2006/relationships/slideLayout" Target="../slideLayouts/slideLayout1429.xml"/><Relationship Id="rId435" Type="http://schemas.openxmlformats.org/officeDocument/2006/relationships/slideLayout" Target="../slideLayouts/slideLayout1636.xml"/><Relationship Id="rId477" Type="http://schemas.openxmlformats.org/officeDocument/2006/relationships/slideLayout" Target="../slideLayouts/slideLayout1678.xml"/><Relationship Id="rId281" Type="http://schemas.openxmlformats.org/officeDocument/2006/relationships/slideLayout" Target="../slideLayouts/slideLayout1482.xml"/><Relationship Id="rId337" Type="http://schemas.openxmlformats.org/officeDocument/2006/relationships/slideLayout" Target="../slideLayouts/slideLayout1538.xml"/><Relationship Id="rId502" Type="http://schemas.openxmlformats.org/officeDocument/2006/relationships/slideLayout" Target="../slideLayouts/slideLayout1703.xml"/><Relationship Id="rId34" Type="http://schemas.openxmlformats.org/officeDocument/2006/relationships/slideLayout" Target="../slideLayouts/slideLayout1235.xml"/><Relationship Id="rId76" Type="http://schemas.openxmlformats.org/officeDocument/2006/relationships/slideLayout" Target="../slideLayouts/slideLayout1277.xml"/><Relationship Id="rId141" Type="http://schemas.openxmlformats.org/officeDocument/2006/relationships/slideLayout" Target="../slideLayouts/slideLayout1342.xml"/><Relationship Id="rId379" Type="http://schemas.openxmlformats.org/officeDocument/2006/relationships/slideLayout" Target="../slideLayouts/slideLayout1580.xml"/><Relationship Id="rId544" Type="http://schemas.openxmlformats.org/officeDocument/2006/relationships/slideLayout" Target="../slideLayouts/slideLayout1745.xml"/><Relationship Id="rId7" Type="http://schemas.openxmlformats.org/officeDocument/2006/relationships/slideLayout" Target="../slideLayouts/slideLayout1208.xml"/><Relationship Id="rId183" Type="http://schemas.openxmlformats.org/officeDocument/2006/relationships/slideLayout" Target="../slideLayouts/slideLayout1384.xml"/><Relationship Id="rId239" Type="http://schemas.openxmlformats.org/officeDocument/2006/relationships/slideLayout" Target="../slideLayouts/slideLayout1440.xml"/><Relationship Id="rId390" Type="http://schemas.openxmlformats.org/officeDocument/2006/relationships/slideLayout" Target="../slideLayouts/slideLayout1591.xml"/><Relationship Id="rId404" Type="http://schemas.openxmlformats.org/officeDocument/2006/relationships/slideLayout" Target="../slideLayouts/slideLayout1605.xml"/><Relationship Id="rId446" Type="http://schemas.openxmlformats.org/officeDocument/2006/relationships/slideLayout" Target="../slideLayouts/slideLayout1647.xml"/><Relationship Id="rId250" Type="http://schemas.openxmlformats.org/officeDocument/2006/relationships/slideLayout" Target="../slideLayouts/slideLayout1451.xml"/><Relationship Id="rId292" Type="http://schemas.openxmlformats.org/officeDocument/2006/relationships/slideLayout" Target="../slideLayouts/slideLayout1493.xml"/><Relationship Id="rId306" Type="http://schemas.openxmlformats.org/officeDocument/2006/relationships/slideLayout" Target="../slideLayouts/slideLayout1507.xml"/><Relationship Id="rId488" Type="http://schemas.openxmlformats.org/officeDocument/2006/relationships/slideLayout" Target="../slideLayouts/slideLayout1689.xml"/><Relationship Id="rId45" Type="http://schemas.openxmlformats.org/officeDocument/2006/relationships/slideLayout" Target="../slideLayouts/slideLayout1246.xml"/><Relationship Id="rId87" Type="http://schemas.openxmlformats.org/officeDocument/2006/relationships/slideLayout" Target="../slideLayouts/slideLayout1288.xml"/><Relationship Id="rId110" Type="http://schemas.openxmlformats.org/officeDocument/2006/relationships/slideLayout" Target="../slideLayouts/slideLayout1311.xml"/><Relationship Id="rId348" Type="http://schemas.openxmlformats.org/officeDocument/2006/relationships/slideLayout" Target="../slideLayouts/slideLayout1549.xml"/><Relationship Id="rId513" Type="http://schemas.openxmlformats.org/officeDocument/2006/relationships/slideLayout" Target="../slideLayouts/slideLayout1714.xml"/><Relationship Id="rId152" Type="http://schemas.openxmlformats.org/officeDocument/2006/relationships/slideLayout" Target="../slideLayouts/slideLayout1353.xml"/><Relationship Id="rId194" Type="http://schemas.openxmlformats.org/officeDocument/2006/relationships/slideLayout" Target="../slideLayouts/slideLayout1395.xml"/><Relationship Id="rId208" Type="http://schemas.openxmlformats.org/officeDocument/2006/relationships/slideLayout" Target="../slideLayouts/slideLayout1409.xml"/><Relationship Id="rId415" Type="http://schemas.openxmlformats.org/officeDocument/2006/relationships/slideLayout" Target="../slideLayouts/slideLayout1616.xml"/><Relationship Id="rId457" Type="http://schemas.openxmlformats.org/officeDocument/2006/relationships/slideLayout" Target="../slideLayouts/slideLayout1658.xml"/><Relationship Id="rId261" Type="http://schemas.openxmlformats.org/officeDocument/2006/relationships/slideLayout" Target="../slideLayouts/slideLayout1462.xml"/><Relationship Id="rId499" Type="http://schemas.openxmlformats.org/officeDocument/2006/relationships/slideLayout" Target="../slideLayouts/slideLayout1700.xml"/><Relationship Id="rId14" Type="http://schemas.openxmlformats.org/officeDocument/2006/relationships/slideLayout" Target="../slideLayouts/slideLayout1215.xml"/><Relationship Id="rId56" Type="http://schemas.openxmlformats.org/officeDocument/2006/relationships/slideLayout" Target="../slideLayouts/slideLayout1257.xml"/><Relationship Id="rId317" Type="http://schemas.openxmlformats.org/officeDocument/2006/relationships/slideLayout" Target="../slideLayouts/slideLayout1518.xml"/><Relationship Id="rId359" Type="http://schemas.openxmlformats.org/officeDocument/2006/relationships/slideLayout" Target="../slideLayouts/slideLayout1560.xml"/><Relationship Id="rId524" Type="http://schemas.openxmlformats.org/officeDocument/2006/relationships/slideLayout" Target="../slideLayouts/slideLayout1725.xml"/><Relationship Id="rId98" Type="http://schemas.openxmlformats.org/officeDocument/2006/relationships/slideLayout" Target="../slideLayouts/slideLayout1299.xml"/><Relationship Id="rId121" Type="http://schemas.openxmlformats.org/officeDocument/2006/relationships/slideLayout" Target="../slideLayouts/slideLayout1322.xml"/><Relationship Id="rId163" Type="http://schemas.openxmlformats.org/officeDocument/2006/relationships/slideLayout" Target="../slideLayouts/slideLayout1364.xml"/><Relationship Id="rId219" Type="http://schemas.openxmlformats.org/officeDocument/2006/relationships/slideLayout" Target="../slideLayouts/slideLayout1420.xml"/><Relationship Id="rId370" Type="http://schemas.openxmlformats.org/officeDocument/2006/relationships/slideLayout" Target="../slideLayouts/slideLayout1571.xml"/><Relationship Id="rId426" Type="http://schemas.openxmlformats.org/officeDocument/2006/relationships/slideLayout" Target="../slideLayouts/slideLayout1627.xml"/><Relationship Id="rId230" Type="http://schemas.openxmlformats.org/officeDocument/2006/relationships/slideLayout" Target="../slideLayouts/slideLayout1431.xml"/><Relationship Id="rId468" Type="http://schemas.openxmlformats.org/officeDocument/2006/relationships/slideLayout" Target="../slideLayouts/slideLayout1669.xml"/><Relationship Id="rId25" Type="http://schemas.openxmlformats.org/officeDocument/2006/relationships/slideLayout" Target="../slideLayouts/slideLayout1226.xml"/><Relationship Id="rId67" Type="http://schemas.openxmlformats.org/officeDocument/2006/relationships/slideLayout" Target="../slideLayouts/slideLayout1268.xml"/><Relationship Id="rId272" Type="http://schemas.openxmlformats.org/officeDocument/2006/relationships/slideLayout" Target="../slideLayouts/slideLayout1473.xml"/><Relationship Id="rId328" Type="http://schemas.openxmlformats.org/officeDocument/2006/relationships/slideLayout" Target="../slideLayouts/slideLayout1529.xml"/><Relationship Id="rId535" Type="http://schemas.openxmlformats.org/officeDocument/2006/relationships/slideLayout" Target="../slideLayouts/slideLayout1736.xml"/><Relationship Id="rId132" Type="http://schemas.openxmlformats.org/officeDocument/2006/relationships/slideLayout" Target="../slideLayouts/slideLayout1333.xml"/><Relationship Id="rId174" Type="http://schemas.openxmlformats.org/officeDocument/2006/relationships/slideLayout" Target="../slideLayouts/slideLayout1375.xml"/><Relationship Id="rId381" Type="http://schemas.openxmlformats.org/officeDocument/2006/relationships/slideLayout" Target="../slideLayouts/slideLayout1582.xml"/><Relationship Id="rId241" Type="http://schemas.openxmlformats.org/officeDocument/2006/relationships/slideLayout" Target="../slideLayouts/slideLayout1442.xml"/><Relationship Id="rId437" Type="http://schemas.openxmlformats.org/officeDocument/2006/relationships/slideLayout" Target="../slideLayouts/slideLayout1638.xml"/><Relationship Id="rId479" Type="http://schemas.openxmlformats.org/officeDocument/2006/relationships/slideLayout" Target="../slideLayouts/slideLayout1680.xml"/><Relationship Id="rId36" Type="http://schemas.openxmlformats.org/officeDocument/2006/relationships/slideLayout" Target="../slideLayouts/slideLayout1237.xml"/><Relationship Id="rId283" Type="http://schemas.openxmlformats.org/officeDocument/2006/relationships/slideLayout" Target="../slideLayouts/slideLayout1484.xml"/><Relationship Id="rId339" Type="http://schemas.openxmlformats.org/officeDocument/2006/relationships/slideLayout" Target="../slideLayouts/slideLayout1540.xml"/><Relationship Id="rId490" Type="http://schemas.openxmlformats.org/officeDocument/2006/relationships/slideLayout" Target="../slideLayouts/slideLayout1691.xml"/><Relationship Id="rId504" Type="http://schemas.openxmlformats.org/officeDocument/2006/relationships/slideLayout" Target="../slideLayouts/slideLayout1705.xml"/><Relationship Id="rId546" Type="http://schemas.openxmlformats.org/officeDocument/2006/relationships/slideLayout" Target="../slideLayouts/slideLayout1747.xml"/><Relationship Id="rId78" Type="http://schemas.openxmlformats.org/officeDocument/2006/relationships/slideLayout" Target="../slideLayouts/slideLayout1279.xml"/><Relationship Id="rId101" Type="http://schemas.openxmlformats.org/officeDocument/2006/relationships/slideLayout" Target="../slideLayouts/slideLayout1302.xml"/><Relationship Id="rId143" Type="http://schemas.openxmlformats.org/officeDocument/2006/relationships/slideLayout" Target="../slideLayouts/slideLayout1344.xml"/><Relationship Id="rId185" Type="http://schemas.openxmlformats.org/officeDocument/2006/relationships/slideLayout" Target="../slideLayouts/slideLayout1386.xml"/><Relationship Id="rId350" Type="http://schemas.openxmlformats.org/officeDocument/2006/relationships/slideLayout" Target="../slideLayouts/slideLayout1551.xml"/><Relationship Id="rId406" Type="http://schemas.openxmlformats.org/officeDocument/2006/relationships/slideLayout" Target="../slideLayouts/slideLayout1607.xml"/><Relationship Id="rId9" Type="http://schemas.openxmlformats.org/officeDocument/2006/relationships/slideLayout" Target="../slideLayouts/slideLayout1210.xml"/><Relationship Id="rId210" Type="http://schemas.openxmlformats.org/officeDocument/2006/relationships/slideLayout" Target="../slideLayouts/slideLayout1411.xml"/><Relationship Id="rId392" Type="http://schemas.openxmlformats.org/officeDocument/2006/relationships/slideLayout" Target="../slideLayouts/slideLayout1593.xml"/><Relationship Id="rId448" Type="http://schemas.openxmlformats.org/officeDocument/2006/relationships/slideLayout" Target="../slideLayouts/slideLayout1649.xml"/><Relationship Id="rId252" Type="http://schemas.openxmlformats.org/officeDocument/2006/relationships/slideLayout" Target="../slideLayouts/slideLayout1453.xml"/><Relationship Id="rId294" Type="http://schemas.openxmlformats.org/officeDocument/2006/relationships/slideLayout" Target="../slideLayouts/slideLayout1495.xml"/><Relationship Id="rId308" Type="http://schemas.openxmlformats.org/officeDocument/2006/relationships/slideLayout" Target="../slideLayouts/slideLayout1509.xml"/><Relationship Id="rId515" Type="http://schemas.openxmlformats.org/officeDocument/2006/relationships/slideLayout" Target="../slideLayouts/slideLayout1716.xml"/><Relationship Id="rId47" Type="http://schemas.openxmlformats.org/officeDocument/2006/relationships/slideLayout" Target="../slideLayouts/slideLayout1248.xml"/><Relationship Id="rId89" Type="http://schemas.openxmlformats.org/officeDocument/2006/relationships/slideLayout" Target="../slideLayouts/slideLayout1290.xml"/><Relationship Id="rId112" Type="http://schemas.openxmlformats.org/officeDocument/2006/relationships/slideLayout" Target="../slideLayouts/slideLayout1313.xml"/><Relationship Id="rId154" Type="http://schemas.openxmlformats.org/officeDocument/2006/relationships/slideLayout" Target="../slideLayouts/slideLayout1355.xml"/><Relationship Id="rId361" Type="http://schemas.openxmlformats.org/officeDocument/2006/relationships/slideLayout" Target="../slideLayouts/slideLayout1562.xml"/><Relationship Id="rId196" Type="http://schemas.openxmlformats.org/officeDocument/2006/relationships/slideLayout" Target="../slideLayouts/slideLayout1397.xml"/><Relationship Id="rId417" Type="http://schemas.openxmlformats.org/officeDocument/2006/relationships/slideLayout" Target="../slideLayouts/slideLayout1618.xml"/><Relationship Id="rId459" Type="http://schemas.openxmlformats.org/officeDocument/2006/relationships/slideLayout" Target="../slideLayouts/slideLayout1660.xml"/><Relationship Id="rId16" Type="http://schemas.openxmlformats.org/officeDocument/2006/relationships/slideLayout" Target="../slideLayouts/slideLayout1217.xml"/><Relationship Id="rId221" Type="http://schemas.openxmlformats.org/officeDocument/2006/relationships/slideLayout" Target="../slideLayouts/slideLayout1422.xml"/><Relationship Id="rId263" Type="http://schemas.openxmlformats.org/officeDocument/2006/relationships/slideLayout" Target="../slideLayouts/slideLayout1464.xml"/><Relationship Id="rId319" Type="http://schemas.openxmlformats.org/officeDocument/2006/relationships/slideLayout" Target="../slideLayouts/slideLayout1520.xml"/><Relationship Id="rId470" Type="http://schemas.openxmlformats.org/officeDocument/2006/relationships/slideLayout" Target="../slideLayouts/slideLayout1671.xml"/><Relationship Id="rId526" Type="http://schemas.openxmlformats.org/officeDocument/2006/relationships/slideLayout" Target="../slideLayouts/slideLayout1727.xml"/><Relationship Id="rId58" Type="http://schemas.openxmlformats.org/officeDocument/2006/relationships/slideLayout" Target="../slideLayouts/slideLayout1259.xml"/><Relationship Id="rId123" Type="http://schemas.openxmlformats.org/officeDocument/2006/relationships/slideLayout" Target="../slideLayouts/slideLayout1324.xml"/><Relationship Id="rId330" Type="http://schemas.openxmlformats.org/officeDocument/2006/relationships/slideLayout" Target="../slideLayouts/slideLayout1531.xml"/><Relationship Id="rId165" Type="http://schemas.openxmlformats.org/officeDocument/2006/relationships/slideLayout" Target="../slideLayouts/slideLayout1366.xml"/><Relationship Id="rId372" Type="http://schemas.openxmlformats.org/officeDocument/2006/relationships/slideLayout" Target="../slideLayouts/slideLayout1573.xml"/><Relationship Id="rId428" Type="http://schemas.openxmlformats.org/officeDocument/2006/relationships/slideLayout" Target="../slideLayouts/slideLayout1629.xml"/><Relationship Id="rId232" Type="http://schemas.openxmlformats.org/officeDocument/2006/relationships/slideLayout" Target="../slideLayouts/slideLayout1433.xml"/><Relationship Id="rId274" Type="http://schemas.openxmlformats.org/officeDocument/2006/relationships/slideLayout" Target="../slideLayouts/slideLayout1475.xml"/><Relationship Id="rId481" Type="http://schemas.openxmlformats.org/officeDocument/2006/relationships/slideLayout" Target="../slideLayouts/slideLayout1682.xml"/><Relationship Id="rId27" Type="http://schemas.openxmlformats.org/officeDocument/2006/relationships/slideLayout" Target="../slideLayouts/slideLayout1228.xml"/><Relationship Id="rId69" Type="http://schemas.openxmlformats.org/officeDocument/2006/relationships/slideLayout" Target="../slideLayouts/slideLayout1270.xml"/><Relationship Id="rId134" Type="http://schemas.openxmlformats.org/officeDocument/2006/relationships/slideLayout" Target="../slideLayouts/slideLayout1335.xml"/><Relationship Id="rId537" Type="http://schemas.openxmlformats.org/officeDocument/2006/relationships/slideLayout" Target="../slideLayouts/slideLayout1738.xml"/><Relationship Id="rId80" Type="http://schemas.openxmlformats.org/officeDocument/2006/relationships/slideLayout" Target="../slideLayouts/slideLayout1281.xml"/><Relationship Id="rId176" Type="http://schemas.openxmlformats.org/officeDocument/2006/relationships/slideLayout" Target="../slideLayouts/slideLayout1377.xml"/><Relationship Id="rId341" Type="http://schemas.openxmlformats.org/officeDocument/2006/relationships/slideLayout" Target="../slideLayouts/slideLayout1542.xml"/><Relationship Id="rId383" Type="http://schemas.openxmlformats.org/officeDocument/2006/relationships/slideLayout" Target="../slideLayouts/slideLayout1584.xml"/><Relationship Id="rId439" Type="http://schemas.openxmlformats.org/officeDocument/2006/relationships/slideLayout" Target="../slideLayouts/slideLayout1640.xml"/><Relationship Id="rId201" Type="http://schemas.openxmlformats.org/officeDocument/2006/relationships/slideLayout" Target="../slideLayouts/slideLayout1402.xml"/><Relationship Id="rId243" Type="http://schemas.openxmlformats.org/officeDocument/2006/relationships/slideLayout" Target="../slideLayouts/slideLayout1444.xml"/><Relationship Id="rId285" Type="http://schemas.openxmlformats.org/officeDocument/2006/relationships/slideLayout" Target="../slideLayouts/slideLayout1486.xml"/><Relationship Id="rId450" Type="http://schemas.openxmlformats.org/officeDocument/2006/relationships/slideLayout" Target="../slideLayouts/slideLayout1651.xml"/><Relationship Id="rId506" Type="http://schemas.openxmlformats.org/officeDocument/2006/relationships/slideLayout" Target="../slideLayouts/slideLayout1707.xml"/><Relationship Id="rId38" Type="http://schemas.openxmlformats.org/officeDocument/2006/relationships/slideLayout" Target="../slideLayouts/slideLayout1239.xml"/><Relationship Id="rId103" Type="http://schemas.openxmlformats.org/officeDocument/2006/relationships/slideLayout" Target="../slideLayouts/slideLayout1304.xml"/><Relationship Id="rId310" Type="http://schemas.openxmlformats.org/officeDocument/2006/relationships/slideLayout" Target="../slideLayouts/slideLayout1511.xml"/><Relationship Id="rId492" Type="http://schemas.openxmlformats.org/officeDocument/2006/relationships/slideLayout" Target="../slideLayouts/slideLayout1693.xml"/><Relationship Id="rId548" Type="http://schemas.openxmlformats.org/officeDocument/2006/relationships/slideLayout" Target="../slideLayouts/slideLayout1749.xml"/><Relationship Id="rId91" Type="http://schemas.openxmlformats.org/officeDocument/2006/relationships/slideLayout" Target="../slideLayouts/slideLayout1292.xml"/><Relationship Id="rId145" Type="http://schemas.openxmlformats.org/officeDocument/2006/relationships/slideLayout" Target="../slideLayouts/slideLayout1346.xml"/><Relationship Id="rId187" Type="http://schemas.openxmlformats.org/officeDocument/2006/relationships/slideLayout" Target="../slideLayouts/slideLayout1388.xml"/><Relationship Id="rId352" Type="http://schemas.openxmlformats.org/officeDocument/2006/relationships/slideLayout" Target="../slideLayouts/slideLayout1553.xml"/><Relationship Id="rId394" Type="http://schemas.openxmlformats.org/officeDocument/2006/relationships/slideLayout" Target="../slideLayouts/slideLayout1595.xml"/><Relationship Id="rId408" Type="http://schemas.openxmlformats.org/officeDocument/2006/relationships/slideLayout" Target="../slideLayouts/slideLayout1609.xml"/><Relationship Id="rId212" Type="http://schemas.openxmlformats.org/officeDocument/2006/relationships/slideLayout" Target="../slideLayouts/slideLayout1413.xml"/><Relationship Id="rId254" Type="http://schemas.openxmlformats.org/officeDocument/2006/relationships/slideLayout" Target="../slideLayouts/slideLayout1455.xml"/><Relationship Id="rId49" Type="http://schemas.openxmlformats.org/officeDocument/2006/relationships/slideLayout" Target="../slideLayouts/slideLayout1250.xml"/><Relationship Id="rId114" Type="http://schemas.openxmlformats.org/officeDocument/2006/relationships/slideLayout" Target="../slideLayouts/slideLayout1315.xml"/><Relationship Id="rId296" Type="http://schemas.openxmlformats.org/officeDocument/2006/relationships/slideLayout" Target="../slideLayouts/slideLayout1497.xml"/><Relationship Id="rId461" Type="http://schemas.openxmlformats.org/officeDocument/2006/relationships/slideLayout" Target="../slideLayouts/slideLayout1662.xml"/><Relationship Id="rId517" Type="http://schemas.openxmlformats.org/officeDocument/2006/relationships/slideLayout" Target="../slideLayouts/slideLayout1718.xml"/><Relationship Id="rId60" Type="http://schemas.openxmlformats.org/officeDocument/2006/relationships/slideLayout" Target="../slideLayouts/slideLayout1261.xml"/><Relationship Id="rId156" Type="http://schemas.openxmlformats.org/officeDocument/2006/relationships/slideLayout" Target="../slideLayouts/slideLayout1357.xml"/><Relationship Id="rId198" Type="http://schemas.openxmlformats.org/officeDocument/2006/relationships/slideLayout" Target="../slideLayouts/slideLayout1399.xml"/><Relationship Id="rId321" Type="http://schemas.openxmlformats.org/officeDocument/2006/relationships/slideLayout" Target="../slideLayouts/slideLayout1522.xml"/><Relationship Id="rId363" Type="http://schemas.openxmlformats.org/officeDocument/2006/relationships/slideLayout" Target="../slideLayouts/slideLayout1564.xml"/><Relationship Id="rId419" Type="http://schemas.openxmlformats.org/officeDocument/2006/relationships/slideLayout" Target="../slideLayouts/slideLayout1620.xml"/><Relationship Id="rId223" Type="http://schemas.openxmlformats.org/officeDocument/2006/relationships/slideLayout" Target="../slideLayouts/slideLayout1424.xml"/><Relationship Id="rId430" Type="http://schemas.openxmlformats.org/officeDocument/2006/relationships/slideLayout" Target="../slideLayouts/slideLayout1631.xml"/><Relationship Id="rId18" Type="http://schemas.openxmlformats.org/officeDocument/2006/relationships/slideLayout" Target="../slideLayouts/slideLayout1219.xml"/><Relationship Id="rId265" Type="http://schemas.openxmlformats.org/officeDocument/2006/relationships/slideLayout" Target="../slideLayouts/slideLayout1466.xml"/><Relationship Id="rId472" Type="http://schemas.openxmlformats.org/officeDocument/2006/relationships/slideLayout" Target="../slideLayouts/slideLayout1673.xml"/><Relationship Id="rId528" Type="http://schemas.openxmlformats.org/officeDocument/2006/relationships/slideLayout" Target="../slideLayouts/slideLayout1729.xml"/><Relationship Id="rId125" Type="http://schemas.openxmlformats.org/officeDocument/2006/relationships/slideLayout" Target="../slideLayouts/slideLayout1326.xml"/><Relationship Id="rId167" Type="http://schemas.openxmlformats.org/officeDocument/2006/relationships/slideLayout" Target="../slideLayouts/slideLayout1368.xml"/><Relationship Id="rId332" Type="http://schemas.openxmlformats.org/officeDocument/2006/relationships/slideLayout" Target="../slideLayouts/slideLayout1533.xml"/><Relationship Id="rId374" Type="http://schemas.openxmlformats.org/officeDocument/2006/relationships/slideLayout" Target="../slideLayouts/slideLayout1575.xml"/><Relationship Id="rId71" Type="http://schemas.openxmlformats.org/officeDocument/2006/relationships/slideLayout" Target="../slideLayouts/slideLayout1272.xml"/><Relationship Id="rId234" Type="http://schemas.openxmlformats.org/officeDocument/2006/relationships/slideLayout" Target="../slideLayouts/slideLayout1435.xml"/><Relationship Id="rId2" Type="http://schemas.openxmlformats.org/officeDocument/2006/relationships/slideLayout" Target="../slideLayouts/slideLayout1203.xml"/><Relationship Id="rId29" Type="http://schemas.openxmlformats.org/officeDocument/2006/relationships/slideLayout" Target="../slideLayouts/slideLayout1230.xml"/><Relationship Id="rId276" Type="http://schemas.openxmlformats.org/officeDocument/2006/relationships/slideLayout" Target="../slideLayouts/slideLayout1477.xml"/><Relationship Id="rId441" Type="http://schemas.openxmlformats.org/officeDocument/2006/relationships/slideLayout" Target="../slideLayouts/slideLayout1642.xml"/><Relationship Id="rId483" Type="http://schemas.openxmlformats.org/officeDocument/2006/relationships/slideLayout" Target="../slideLayouts/slideLayout1684.xml"/><Relationship Id="rId539" Type="http://schemas.openxmlformats.org/officeDocument/2006/relationships/slideLayout" Target="../slideLayouts/slideLayout1740.xml"/><Relationship Id="rId40" Type="http://schemas.openxmlformats.org/officeDocument/2006/relationships/slideLayout" Target="../slideLayouts/slideLayout1241.xml"/><Relationship Id="rId136" Type="http://schemas.openxmlformats.org/officeDocument/2006/relationships/slideLayout" Target="../slideLayouts/slideLayout1337.xml"/><Relationship Id="rId178" Type="http://schemas.openxmlformats.org/officeDocument/2006/relationships/slideLayout" Target="../slideLayouts/slideLayout1379.xml"/><Relationship Id="rId301" Type="http://schemas.openxmlformats.org/officeDocument/2006/relationships/slideLayout" Target="../slideLayouts/slideLayout1502.xml"/><Relationship Id="rId343" Type="http://schemas.openxmlformats.org/officeDocument/2006/relationships/slideLayout" Target="../slideLayouts/slideLayout1544.xml"/><Relationship Id="rId82" Type="http://schemas.openxmlformats.org/officeDocument/2006/relationships/slideLayout" Target="../slideLayouts/slideLayout1283.xml"/><Relationship Id="rId203" Type="http://schemas.openxmlformats.org/officeDocument/2006/relationships/slideLayout" Target="../slideLayouts/slideLayout1404.xml"/><Relationship Id="rId385" Type="http://schemas.openxmlformats.org/officeDocument/2006/relationships/slideLayout" Target="../slideLayouts/slideLayout1586.xml"/><Relationship Id="rId245" Type="http://schemas.openxmlformats.org/officeDocument/2006/relationships/slideLayout" Target="../slideLayouts/slideLayout1446.xml"/><Relationship Id="rId287" Type="http://schemas.openxmlformats.org/officeDocument/2006/relationships/slideLayout" Target="../slideLayouts/slideLayout1488.xml"/><Relationship Id="rId410" Type="http://schemas.openxmlformats.org/officeDocument/2006/relationships/slideLayout" Target="../slideLayouts/slideLayout1611.xml"/><Relationship Id="rId452" Type="http://schemas.openxmlformats.org/officeDocument/2006/relationships/slideLayout" Target="../slideLayouts/slideLayout1653.xml"/><Relationship Id="rId494" Type="http://schemas.openxmlformats.org/officeDocument/2006/relationships/slideLayout" Target="../slideLayouts/slideLayout1695.xml"/><Relationship Id="rId508" Type="http://schemas.openxmlformats.org/officeDocument/2006/relationships/slideLayout" Target="../slideLayouts/slideLayout1709.xml"/><Relationship Id="rId105" Type="http://schemas.openxmlformats.org/officeDocument/2006/relationships/slideLayout" Target="../slideLayouts/slideLayout1306.xml"/><Relationship Id="rId147" Type="http://schemas.openxmlformats.org/officeDocument/2006/relationships/slideLayout" Target="../slideLayouts/slideLayout1348.xml"/><Relationship Id="rId312" Type="http://schemas.openxmlformats.org/officeDocument/2006/relationships/slideLayout" Target="../slideLayouts/slideLayout1513.xml"/><Relationship Id="rId354" Type="http://schemas.openxmlformats.org/officeDocument/2006/relationships/slideLayout" Target="../slideLayouts/slideLayout1555.xml"/><Relationship Id="rId51" Type="http://schemas.openxmlformats.org/officeDocument/2006/relationships/slideLayout" Target="../slideLayouts/slideLayout1252.xml"/><Relationship Id="rId93" Type="http://schemas.openxmlformats.org/officeDocument/2006/relationships/slideLayout" Target="../slideLayouts/slideLayout1294.xml"/><Relationship Id="rId189" Type="http://schemas.openxmlformats.org/officeDocument/2006/relationships/slideLayout" Target="../slideLayouts/slideLayout1390.xml"/><Relationship Id="rId396" Type="http://schemas.openxmlformats.org/officeDocument/2006/relationships/slideLayout" Target="../slideLayouts/slideLayout1597.xml"/><Relationship Id="rId214" Type="http://schemas.openxmlformats.org/officeDocument/2006/relationships/slideLayout" Target="../slideLayouts/slideLayout1415.xml"/><Relationship Id="rId256" Type="http://schemas.openxmlformats.org/officeDocument/2006/relationships/slideLayout" Target="../slideLayouts/slideLayout1457.xml"/><Relationship Id="rId298" Type="http://schemas.openxmlformats.org/officeDocument/2006/relationships/slideLayout" Target="../slideLayouts/slideLayout1499.xml"/><Relationship Id="rId421" Type="http://schemas.openxmlformats.org/officeDocument/2006/relationships/slideLayout" Target="../slideLayouts/slideLayout1622.xml"/><Relationship Id="rId463" Type="http://schemas.openxmlformats.org/officeDocument/2006/relationships/slideLayout" Target="../slideLayouts/slideLayout1664.xml"/><Relationship Id="rId519" Type="http://schemas.openxmlformats.org/officeDocument/2006/relationships/slideLayout" Target="../slideLayouts/slideLayout1720.xml"/><Relationship Id="rId116" Type="http://schemas.openxmlformats.org/officeDocument/2006/relationships/slideLayout" Target="../slideLayouts/slideLayout1317.xml"/><Relationship Id="rId158" Type="http://schemas.openxmlformats.org/officeDocument/2006/relationships/slideLayout" Target="../slideLayouts/slideLayout1359.xml"/><Relationship Id="rId323" Type="http://schemas.openxmlformats.org/officeDocument/2006/relationships/slideLayout" Target="../slideLayouts/slideLayout1524.xml"/><Relationship Id="rId530" Type="http://schemas.openxmlformats.org/officeDocument/2006/relationships/slideLayout" Target="../slideLayouts/slideLayout1731.xml"/><Relationship Id="rId20" Type="http://schemas.openxmlformats.org/officeDocument/2006/relationships/slideLayout" Target="../slideLayouts/slideLayout1221.xml"/><Relationship Id="rId62" Type="http://schemas.openxmlformats.org/officeDocument/2006/relationships/slideLayout" Target="../slideLayouts/slideLayout1263.xml"/><Relationship Id="rId365" Type="http://schemas.openxmlformats.org/officeDocument/2006/relationships/slideLayout" Target="../slideLayouts/slideLayout1566.xml"/><Relationship Id="rId225" Type="http://schemas.openxmlformats.org/officeDocument/2006/relationships/slideLayout" Target="../slideLayouts/slideLayout1426.xml"/><Relationship Id="rId267" Type="http://schemas.openxmlformats.org/officeDocument/2006/relationships/slideLayout" Target="../slideLayouts/slideLayout1468.xml"/><Relationship Id="rId432" Type="http://schemas.openxmlformats.org/officeDocument/2006/relationships/slideLayout" Target="../slideLayouts/slideLayout1633.xml"/><Relationship Id="rId474" Type="http://schemas.openxmlformats.org/officeDocument/2006/relationships/slideLayout" Target="../slideLayouts/slideLayout1675.xml"/><Relationship Id="rId127" Type="http://schemas.openxmlformats.org/officeDocument/2006/relationships/slideLayout" Target="../slideLayouts/slideLayout1328.xml"/><Relationship Id="rId31" Type="http://schemas.openxmlformats.org/officeDocument/2006/relationships/slideLayout" Target="../slideLayouts/slideLayout1232.xml"/><Relationship Id="rId73" Type="http://schemas.openxmlformats.org/officeDocument/2006/relationships/slideLayout" Target="../slideLayouts/slideLayout1274.xml"/><Relationship Id="rId169" Type="http://schemas.openxmlformats.org/officeDocument/2006/relationships/slideLayout" Target="../slideLayouts/slideLayout1370.xml"/><Relationship Id="rId334" Type="http://schemas.openxmlformats.org/officeDocument/2006/relationships/slideLayout" Target="../slideLayouts/slideLayout1535.xml"/><Relationship Id="rId376" Type="http://schemas.openxmlformats.org/officeDocument/2006/relationships/slideLayout" Target="../slideLayouts/slideLayout1577.xml"/><Relationship Id="rId541" Type="http://schemas.openxmlformats.org/officeDocument/2006/relationships/slideLayout" Target="../slideLayouts/slideLayout1742.xml"/><Relationship Id="rId4" Type="http://schemas.openxmlformats.org/officeDocument/2006/relationships/slideLayout" Target="../slideLayouts/slideLayout1205.xml"/><Relationship Id="rId180" Type="http://schemas.openxmlformats.org/officeDocument/2006/relationships/slideLayout" Target="../slideLayouts/slideLayout1381.xml"/><Relationship Id="rId236" Type="http://schemas.openxmlformats.org/officeDocument/2006/relationships/slideLayout" Target="../slideLayouts/slideLayout1437.xml"/><Relationship Id="rId278" Type="http://schemas.openxmlformats.org/officeDocument/2006/relationships/slideLayout" Target="../slideLayouts/slideLayout1479.xml"/><Relationship Id="rId401" Type="http://schemas.openxmlformats.org/officeDocument/2006/relationships/slideLayout" Target="../slideLayouts/slideLayout1602.xml"/><Relationship Id="rId443" Type="http://schemas.openxmlformats.org/officeDocument/2006/relationships/slideLayout" Target="../slideLayouts/slideLayout1644.xml"/><Relationship Id="rId303" Type="http://schemas.openxmlformats.org/officeDocument/2006/relationships/slideLayout" Target="../slideLayouts/slideLayout1504.xml"/><Relationship Id="rId485" Type="http://schemas.openxmlformats.org/officeDocument/2006/relationships/slideLayout" Target="../slideLayouts/slideLayout1686.xml"/><Relationship Id="rId42" Type="http://schemas.openxmlformats.org/officeDocument/2006/relationships/slideLayout" Target="../slideLayouts/slideLayout1243.xml"/><Relationship Id="rId84" Type="http://schemas.openxmlformats.org/officeDocument/2006/relationships/slideLayout" Target="../slideLayouts/slideLayout1285.xml"/><Relationship Id="rId138" Type="http://schemas.openxmlformats.org/officeDocument/2006/relationships/slideLayout" Target="../slideLayouts/slideLayout1339.xml"/><Relationship Id="rId345" Type="http://schemas.openxmlformats.org/officeDocument/2006/relationships/slideLayout" Target="../slideLayouts/slideLayout1546.xml"/><Relationship Id="rId387" Type="http://schemas.openxmlformats.org/officeDocument/2006/relationships/slideLayout" Target="../slideLayouts/slideLayout1588.xml"/><Relationship Id="rId510" Type="http://schemas.openxmlformats.org/officeDocument/2006/relationships/slideLayout" Target="../slideLayouts/slideLayout1711.xml"/><Relationship Id="rId191" Type="http://schemas.openxmlformats.org/officeDocument/2006/relationships/slideLayout" Target="../slideLayouts/slideLayout1392.xml"/><Relationship Id="rId205" Type="http://schemas.openxmlformats.org/officeDocument/2006/relationships/slideLayout" Target="../slideLayouts/slideLayout1406.xml"/><Relationship Id="rId247" Type="http://schemas.openxmlformats.org/officeDocument/2006/relationships/slideLayout" Target="../slideLayouts/slideLayout1448.xml"/><Relationship Id="rId412" Type="http://schemas.openxmlformats.org/officeDocument/2006/relationships/slideLayout" Target="../slideLayouts/slideLayout1613.xml"/><Relationship Id="rId107" Type="http://schemas.openxmlformats.org/officeDocument/2006/relationships/slideLayout" Target="../slideLayouts/slideLayout1308.xml"/><Relationship Id="rId289" Type="http://schemas.openxmlformats.org/officeDocument/2006/relationships/slideLayout" Target="../slideLayouts/slideLayout1490.xml"/><Relationship Id="rId454" Type="http://schemas.openxmlformats.org/officeDocument/2006/relationships/slideLayout" Target="../slideLayouts/slideLayout1655.xml"/><Relationship Id="rId496" Type="http://schemas.openxmlformats.org/officeDocument/2006/relationships/slideLayout" Target="../slideLayouts/slideLayout1697.xml"/><Relationship Id="rId11" Type="http://schemas.openxmlformats.org/officeDocument/2006/relationships/slideLayout" Target="../slideLayouts/slideLayout1212.xml"/><Relationship Id="rId53" Type="http://schemas.openxmlformats.org/officeDocument/2006/relationships/slideLayout" Target="../slideLayouts/slideLayout1254.xml"/><Relationship Id="rId149" Type="http://schemas.openxmlformats.org/officeDocument/2006/relationships/slideLayout" Target="../slideLayouts/slideLayout1350.xml"/><Relationship Id="rId314" Type="http://schemas.openxmlformats.org/officeDocument/2006/relationships/slideLayout" Target="../slideLayouts/slideLayout1515.xml"/><Relationship Id="rId356" Type="http://schemas.openxmlformats.org/officeDocument/2006/relationships/slideLayout" Target="../slideLayouts/slideLayout1557.xml"/><Relationship Id="rId398" Type="http://schemas.openxmlformats.org/officeDocument/2006/relationships/slideLayout" Target="../slideLayouts/slideLayout1599.xml"/><Relationship Id="rId521" Type="http://schemas.openxmlformats.org/officeDocument/2006/relationships/slideLayout" Target="../slideLayouts/slideLayout1722.xml"/><Relationship Id="rId95" Type="http://schemas.openxmlformats.org/officeDocument/2006/relationships/slideLayout" Target="../slideLayouts/slideLayout1296.xml"/><Relationship Id="rId160" Type="http://schemas.openxmlformats.org/officeDocument/2006/relationships/slideLayout" Target="../slideLayouts/slideLayout1361.xml"/><Relationship Id="rId216" Type="http://schemas.openxmlformats.org/officeDocument/2006/relationships/slideLayout" Target="../slideLayouts/slideLayout1417.xml"/><Relationship Id="rId423" Type="http://schemas.openxmlformats.org/officeDocument/2006/relationships/slideLayout" Target="../slideLayouts/slideLayout1624.xml"/><Relationship Id="rId258" Type="http://schemas.openxmlformats.org/officeDocument/2006/relationships/slideLayout" Target="../slideLayouts/slideLayout1459.xml"/><Relationship Id="rId465" Type="http://schemas.openxmlformats.org/officeDocument/2006/relationships/slideLayout" Target="../slideLayouts/slideLayout1666.xml"/><Relationship Id="rId22" Type="http://schemas.openxmlformats.org/officeDocument/2006/relationships/slideLayout" Target="../slideLayouts/slideLayout1223.xml"/><Relationship Id="rId64" Type="http://schemas.openxmlformats.org/officeDocument/2006/relationships/slideLayout" Target="../slideLayouts/slideLayout1265.xml"/><Relationship Id="rId118" Type="http://schemas.openxmlformats.org/officeDocument/2006/relationships/slideLayout" Target="../slideLayouts/slideLayout1319.xml"/><Relationship Id="rId325" Type="http://schemas.openxmlformats.org/officeDocument/2006/relationships/slideLayout" Target="../slideLayouts/slideLayout1526.xml"/><Relationship Id="rId367" Type="http://schemas.openxmlformats.org/officeDocument/2006/relationships/slideLayout" Target="../slideLayouts/slideLayout1568.xml"/><Relationship Id="rId532" Type="http://schemas.openxmlformats.org/officeDocument/2006/relationships/slideLayout" Target="../slideLayouts/slideLayout1733.xml"/><Relationship Id="rId171" Type="http://schemas.openxmlformats.org/officeDocument/2006/relationships/slideLayout" Target="../slideLayouts/slideLayout1372.xml"/><Relationship Id="rId227" Type="http://schemas.openxmlformats.org/officeDocument/2006/relationships/slideLayout" Target="../slideLayouts/slideLayout1428.xml"/><Relationship Id="rId269" Type="http://schemas.openxmlformats.org/officeDocument/2006/relationships/slideLayout" Target="../slideLayouts/slideLayout1470.xml"/><Relationship Id="rId434" Type="http://schemas.openxmlformats.org/officeDocument/2006/relationships/slideLayout" Target="../slideLayouts/slideLayout1635.xml"/><Relationship Id="rId476" Type="http://schemas.openxmlformats.org/officeDocument/2006/relationships/slideLayout" Target="../slideLayouts/slideLayout1677.xml"/><Relationship Id="rId33" Type="http://schemas.openxmlformats.org/officeDocument/2006/relationships/slideLayout" Target="../slideLayouts/slideLayout1234.xml"/><Relationship Id="rId129" Type="http://schemas.openxmlformats.org/officeDocument/2006/relationships/slideLayout" Target="../slideLayouts/slideLayout1330.xml"/><Relationship Id="rId280" Type="http://schemas.openxmlformats.org/officeDocument/2006/relationships/slideLayout" Target="../slideLayouts/slideLayout1481.xml"/><Relationship Id="rId336" Type="http://schemas.openxmlformats.org/officeDocument/2006/relationships/slideLayout" Target="../slideLayouts/slideLayout1537.xml"/><Relationship Id="rId501" Type="http://schemas.openxmlformats.org/officeDocument/2006/relationships/slideLayout" Target="../slideLayouts/slideLayout1702.xml"/><Relationship Id="rId543" Type="http://schemas.openxmlformats.org/officeDocument/2006/relationships/slideLayout" Target="../slideLayouts/slideLayout1744.xml"/><Relationship Id="rId75" Type="http://schemas.openxmlformats.org/officeDocument/2006/relationships/slideLayout" Target="../slideLayouts/slideLayout1276.xml"/><Relationship Id="rId140" Type="http://schemas.openxmlformats.org/officeDocument/2006/relationships/slideLayout" Target="../slideLayouts/slideLayout1341.xml"/><Relationship Id="rId182" Type="http://schemas.openxmlformats.org/officeDocument/2006/relationships/slideLayout" Target="../slideLayouts/slideLayout1383.xml"/><Relationship Id="rId378" Type="http://schemas.openxmlformats.org/officeDocument/2006/relationships/slideLayout" Target="../slideLayouts/slideLayout1579.xml"/><Relationship Id="rId403" Type="http://schemas.openxmlformats.org/officeDocument/2006/relationships/slideLayout" Target="../slideLayouts/slideLayout1604.xml"/><Relationship Id="rId6" Type="http://schemas.openxmlformats.org/officeDocument/2006/relationships/slideLayout" Target="../slideLayouts/slideLayout1207.xml"/><Relationship Id="rId238" Type="http://schemas.openxmlformats.org/officeDocument/2006/relationships/slideLayout" Target="../slideLayouts/slideLayout1439.xml"/><Relationship Id="rId445" Type="http://schemas.openxmlformats.org/officeDocument/2006/relationships/slideLayout" Target="../slideLayouts/slideLayout1646.xml"/><Relationship Id="rId487" Type="http://schemas.openxmlformats.org/officeDocument/2006/relationships/slideLayout" Target="../slideLayouts/slideLayout1688.xml"/><Relationship Id="rId291" Type="http://schemas.openxmlformats.org/officeDocument/2006/relationships/slideLayout" Target="../slideLayouts/slideLayout1492.xml"/><Relationship Id="rId305" Type="http://schemas.openxmlformats.org/officeDocument/2006/relationships/slideLayout" Target="../slideLayouts/slideLayout1506.xml"/><Relationship Id="rId347" Type="http://schemas.openxmlformats.org/officeDocument/2006/relationships/slideLayout" Target="../slideLayouts/slideLayout1548.xml"/><Relationship Id="rId512" Type="http://schemas.openxmlformats.org/officeDocument/2006/relationships/slideLayout" Target="../slideLayouts/slideLayout1713.xml"/><Relationship Id="rId44" Type="http://schemas.openxmlformats.org/officeDocument/2006/relationships/slideLayout" Target="../slideLayouts/slideLayout1245.xml"/><Relationship Id="rId86" Type="http://schemas.openxmlformats.org/officeDocument/2006/relationships/slideLayout" Target="../slideLayouts/slideLayout1287.xml"/><Relationship Id="rId151" Type="http://schemas.openxmlformats.org/officeDocument/2006/relationships/slideLayout" Target="../slideLayouts/slideLayout1352.xml"/><Relationship Id="rId389" Type="http://schemas.openxmlformats.org/officeDocument/2006/relationships/slideLayout" Target="../slideLayouts/slideLayout1590.xml"/><Relationship Id="rId193" Type="http://schemas.openxmlformats.org/officeDocument/2006/relationships/slideLayout" Target="../slideLayouts/slideLayout1394.xml"/><Relationship Id="rId207" Type="http://schemas.openxmlformats.org/officeDocument/2006/relationships/slideLayout" Target="../slideLayouts/slideLayout1408.xml"/><Relationship Id="rId249" Type="http://schemas.openxmlformats.org/officeDocument/2006/relationships/slideLayout" Target="../slideLayouts/slideLayout1450.xml"/><Relationship Id="rId414" Type="http://schemas.openxmlformats.org/officeDocument/2006/relationships/slideLayout" Target="../slideLayouts/slideLayout1615.xml"/><Relationship Id="rId456" Type="http://schemas.openxmlformats.org/officeDocument/2006/relationships/slideLayout" Target="../slideLayouts/slideLayout1657.xml"/><Relationship Id="rId498" Type="http://schemas.openxmlformats.org/officeDocument/2006/relationships/slideLayout" Target="../slideLayouts/slideLayout1699.xml"/><Relationship Id="rId13" Type="http://schemas.openxmlformats.org/officeDocument/2006/relationships/slideLayout" Target="../slideLayouts/slideLayout1214.xml"/><Relationship Id="rId109" Type="http://schemas.openxmlformats.org/officeDocument/2006/relationships/slideLayout" Target="../slideLayouts/slideLayout1310.xml"/><Relationship Id="rId260" Type="http://schemas.openxmlformats.org/officeDocument/2006/relationships/slideLayout" Target="../slideLayouts/slideLayout1461.xml"/><Relationship Id="rId316" Type="http://schemas.openxmlformats.org/officeDocument/2006/relationships/slideLayout" Target="../slideLayouts/slideLayout1517.xml"/><Relationship Id="rId523" Type="http://schemas.openxmlformats.org/officeDocument/2006/relationships/slideLayout" Target="../slideLayouts/slideLayout1724.xml"/><Relationship Id="rId55" Type="http://schemas.openxmlformats.org/officeDocument/2006/relationships/slideLayout" Target="../slideLayouts/slideLayout1256.xml"/><Relationship Id="rId97" Type="http://schemas.openxmlformats.org/officeDocument/2006/relationships/slideLayout" Target="../slideLayouts/slideLayout1298.xml"/><Relationship Id="rId120" Type="http://schemas.openxmlformats.org/officeDocument/2006/relationships/slideLayout" Target="../slideLayouts/slideLayout1321.xml"/><Relationship Id="rId358" Type="http://schemas.openxmlformats.org/officeDocument/2006/relationships/slideLayout" Target="../slideLayouts/slideLayout1559.xml"/><Relationship Id="rId162" Type="http://schemas.openxmlformats.org/officeDocument/2006/relationships/slideLayout" Target="../slideLayouts/slideLayout1363.xml"/><Relationship Id="rId218" Type="http://schemas.openxmlformats.org/officeDocument/2006/relationships/slideLayout" Target="../slideLayouts/slideLayout1419.xml"/><Relationship Id="rId425" Type="http://schemas.openxmlformats.org/officeDocument/2006/relationships/slideLayout" Target="../slideLayouts/slideLayout1626.xml"/><Relationship Id="rId467" Type="http://schemas.openxmlformats.org/officeDocument/2006/relationships/slideLayout" Target="../slideLayouts/slideLayout1668.xml"/><Relationship Id="rId271" Type="http://schemas.openxmlformats.org/officeDocument/2006/relationships/slideLayout" Target="../slideLayouts/slideLayout1472.xml"/><Relationship Id="rId24" Type="http://schemas.openxmlformats.org/officeDocument/2006/relationships/slideLayout" Target="../slideLayouts/slideLayout1225.xml"/><Relationship Id="rId66" Type="http://schemas.openxmlformats.org/officeDocument/2006/relationships/slideLayout" Target="../slideLayouts/slideLayout1267.xml"/><Relationship Id="rId131" Type="http://schemas.openxmlformats.org/officeDocument/2006/relationships/slideLayout" Target="../slideLayouts/slideLayout1332.xml"/><Relationship Id="rId327" Type="http://schemas.openxmlformats.org/officeDocument/2006/relationships/slideLayout" Target="../slideLayouts/slideLayout1528.xml"/><Relationship Id="rId369" Type="http://schemas.openxmlformats.org/officeDocument/2006/relationships/slideLayout" Target="../slideLayouts/slideLayout1570.xml"/><Relationship Id="rId534" Type="http://schemas.openxmlformats.org/officeDocument/2006/relationships/slideLayout" Target="../slideLayouts/slideLayout1735.xml"/><Relationship Id="rId173" Type="http://schemas.openxmlformats.org/officeDocument/2006/relationships/slideLayout" Target="../slideLayouts/slideLayout1374.xml"/><Relationship Id="rId229" Type="http://schemas.openxmlformats.org/officeDocument/2006/relationships/slideLayout" Target="../slideLayouts/slideLayout1430.xml"/><Relationship Id="rId380" Type="http://schemas.openxmlformats.org/officeDocument/2006/relationships/slideLayout" Target="../slideLayouts/slideLayout1581.xml"/><Relationship Id="rId436" Type="http://schemas.openxmlformats.org/officeDocument/2006/relationships/slideLayout" Target="../slideLayouts/slideLayout1637.xml"/><Relationship Id="rId240" Type="http://schemas.openxmlformats.org/officeDocument/2006/relationships/slideLayout" Target="../slideLayouts/slideLayout1441.xml"/><Relationship Id="rId478" Type="http://schemas.openxmlformats.org/officeDocument/2006/relationships/slideLayout" Target="../slideLayouts/slideLayout1679.xml"/><Relationship Id="rId35" Type="http://schemas.openxmlformats.org/officeDocument/2006/relationships/slideLayout" Target="../slideLayouts/slideLayout1236.xml"/><Relationship Id="rId77" Type="http://schemas.openxmlformats.org/officeDocument/2006/relationships/slideLayout" Target="../slideLayouts/slideLayout1278.xml"/><Relationship Id="rId100" Type="http://schemas.openxmlformats.org/officeDocument/2006/relationships/slideLayout" Target="../slideLayouts/slideLayout1301.xml"/><Relationship Id="rId282" Type="http://schemas.openxmlformats.org/officeDocument/2006/relationships/slideLayout" Target="../slideLayouts/slideLayout1483.xml"/><Relationship Id="rId338" Type="http://schemas.openxmlformats.org/officeDocument/2006/relationships/slideLayout" Target="../slideLayouts/slideLayout1539.xml"/><Relationship Id="rId503" Type="http://schemas.openxmlformats.org/officeDocument/2006/relationships/slideLayout" Target="../slideLayouts/slideLayout1704.xml"/><Relationship Id="rId545" Type="http://schemas.openxmlformats.org/officeDocument/2006/relationships/slideLayout" Target="../slideLayouts/slideLayout1746.xml"/><Relationship Id="rId8" Type="http://schemas.openxmlformats.org/officeDocument/2006/relationships/slideLayout" Target="../slideLayouts/slideLayout1209.xml"/><Relationship Id="rId142" Type="http://schemas.openxmlformats.org/officeDocument/2006/relationships/slideLayout" Target="../slideLayouts/slideLayout1343.xml"/><Relationship Id="rId184" Type="http://schemas.openxmlformats.org/officeDocument/2006/relationships/slideLayout" Target="../slideLayouts/slideLayout1385.xml"/><Relationship Id="rId391" Type="http://schemas.openxmlformats.org/officeDocument/2006/relationships/slideLayout" Target="../slideLayouts/slideLayout1592.xml"/><Relationship Id="rId405" Type="http://schemas.openxmlformats.org/officeDocument/2006/relationships/slideLayout" Target="../slideLayouts/slideLayout1606.xml"/><Relationship Id="rId447" Type="http://schemas.openxmlformats.org/officeDocument/2006/relationships/slideLayout" Target="../slideLayouts/slideLayout1648.xml"/><Relationship Id="rId251" Type="http://schemas.openxmlformats.org/officeDocument/2006/relationships/slideLayout" Target="../slideLayouts/slideLayout1452.xml"/><Relationship Id="rId489" Type="http://schemas.openxmlformats.org/officeDocument/2006/relationships/slideLayout" Target="../slideLayouts/slideLayout1690.xml"/><Relationship Id="rId46" Type="http://schemas.openxmlformats.org/officeDocument/2006/relationships/slideLayout" Target="../slideLayouts/slideLayout1247.xml"/><Relationship Id="rId293" Type="http://schemas.openxmlformats.org/officeDocument/2006/relationships/slideLayout" Target="../slideLayouts/slideLayout1494.xml"/><Relationship Id="rId307" Type="http://schemas.openxmlformats.org/officeDocument/2006/relationships/slideLayout" Target="../slideLayouts/slideLayout1508.xml"/><Relationship Id="rId349" Type="http://schemas.openxmlformats.org/officeDocument/2006/relationships/slideLayout" Target="../slideLayouts/slideLayout1550.xml"/><Relationship Id="rId514" Type="http://schemas.openxmlformats.org/officeDocument/2006/relationships/slideLayout" Target="../slideLayouts/slideLayout1715.xml"/><Relationship Id="rId88" Type="http://schemas.openxmlformats.org/officeDocument/2006/relationships/slideLayout" Target="../slideLayouts/slideLayout1289.xml"/><Relationship Id="rId111" Type="http://schemas.openxmlformats.org/officeDocument/2006/relationships/slideLayout" Target="../slideLayouts/slideLayout1312.xml"/><Relationship Id="rId153" Type="http://schemas.openxmlformats.org/officeDocument/2006/relationships/slideLayout" Target="../slideLayouts/slideLayout1354.xml"/><Relationship Id="rId195" Type="http://schemas.openxmlformats.org/officeDocument/2006/relationships/slideLayout" Target="../slideLayouts/slideLayout1396.xml"/><Relationship Id="rId209" Type="http://schemas.openxmlformats.org/officeDocument/2006/relationships/slideLayout" Target="../slideLayouts/slideLayout1410.xml"/><Relationship Id="rId360" Type="http://schemas.openxmlformats.org/officeDocument/2006/relationships/slideLayout" Target="../slideLayouts/slideLayout1561.xml"/><Relationship Id="rId416" Type="http://schemas.openxmlformats.org/officeDocument/2006/relationships/slideLayout" Target="../slideLayouts/slideLayout1617.xml"/><Relationship Id="rId220" Type="http://schemas.openxmlformats.org/officeDocument/2006/relationships/slideLayout" Target="../slideLayouts/slideLayout1421.xml"/><Relationship Id="rId458" Type="http://schemas.openxmlformats.org/officeDocument/2006/relationships/slideLayout" Target="../slideLayouts/slideLayout1659.xml"/><Relationship Id="rId15" Type="http://schemas.openxmlformats.org/officeDocument/2006/relationships/slideLayout" Target="../slideLayouts/slideLayout1216.xml"/><Relationship Id="rId57" Type="http://schemas.openxmlformats.org/officeDocument/2006/relationships/slideLayout" Target="../slideLayouts/slideLayout1258.xml"/><Relationship Id="rId262" Type="http://schemas.openxmlformats.org/officeDocument/2006/relationships/slideLayout" Target="../slideLayouts/slideLayout1463.xml"/><Relationship Id="rId318" Type="http://schemas.openxmlformats.org/officeDocument/2006/relationships/slideLayout" Target="../slideLayouts/slideLayout1519.xml"/><Relationship Id="rId525" Type="http://schemas.openxmlformats.org/officeDocument/2006/relationships/slideLayout" Target="../slideLayouts/slideLayout1726.xml"/><Relationship Id="rId99" Type="http://schemas.openxmlformats.org/officeDocument/2006/relationships/slideLayout" Target="../slideLayouts/slideLayout1300.xml"/><Relationship Id="rId122" Type="http://schemas.openxmlformats.org/officeDocument/2006/relationships/slideLayout" Target="../slideLayouts/slideLayout1323.xml"/><Relationship Id="rId164" Type="http://schemas.openxmlformats.org/officeDocument/2006/relationships/slideLayout" Target="../slideLayouts/slideLayout1365.xml"/><Relationship Id="rId371" Type="http://schemas.openxmlformats.org/officeDocument/2006/relationships/slideLayout" Target="../slideLayouts/slideLayout1572.xml"/><Relationship Id="rId427" Type="http://schemas.openxmlformats.org/officeDocument/2006/relationships/slideLayout" Target="../slideLayouts/slideLayout1628.xml"/><Relationship Id="rId469" Type="http://schemas.openxmlformats.org/officeDocument/2006/relationships/slideLayout" Target="../slideLayouts/slideLayout1670.xml"/><Relationship Id="rId26" Type="http://schemas.openxmlformats.org/officeDocument/2006/relationships/slideLayout" Target="../slideLayouts/slideLayout1227.xml"/><Relationship Id="rId231" Type="http://schemas.openxmlformats.org/officeDocument/2006/relationships/slideLayout" Target="../slideLayouts/slideLayout1432.xml"/><Relationship Id="rId273" Type="http://schemas.openxmlformats.org/officeDocument/2006/relationships/slideLayout" Target="../slideLayouts/slideLayout1474.xml"/><Relationship Id="rId329" Type="http://schemas.openxmlformats.org/officeDocument/2006/relationships/slideLayout" Target="../slideLayouts/slideLayout1530.xml"/><Relationship Id="rId480" Type="http://schemas.openxmlformats.org/officeDocument/2006/relationships/slideLayout" Target="../slideLayouts/slideLayout1681.xml"/><Relationship Id="rId536" Type="http://schemas.openxmlformats.org/officeDocument/2006/relationships/slideLayout" Target="../slideLayouts/slideLayout1737.xml"/><Relationship Id="rId68" Type="http://schemas.openxmlformats.org/officeDocument/2006/relationships/slideLayout" Target="../slideLayouts/slideLayout1269.xml"/><Relationship Id="rId133" Type="http://schemas.openxmlformats.org/officeDocument/2006/relationships/slideLayout" Target="../slideLayouts/slideLayout1334.xml"/><Relationship Id="rId175" Type="http://schemas.openxmlformats.org/officeDocument/2006/relationships/slideLayout" Target="../slideLayouts/slideLayout1376.xml"/><Relationship Id="rId340" Type="http://schemas.openxmlformats.org/officeDocument/2006/relationships/slideLayout" Target="../slideLayouts/slideLayout1541.xml"/><Relationship Id="rId200" Type="http://schemas.openxmlformats.org/officeDocument/2006/relationships/slideLayout" Target="../slideLayouts/slideLayout1401.xml"/><Relationship Id="rId382" Type="http://schemas.openxmlformats.org/officeDocument/2006/relationships/slideLayout" Target="../slideLayouts/slideLayout1583.xml"/><Relationship Id="rId438" Type="http://schemas.openxmlformats.org/officeDocument/2006/relationships/slideLayout" Target="../slideLayouts/slideLayout1639.xml"/><Relationship Id="rId242" Type="http://schemas.openxmlformats.org/officeDocument/2006/relationships/slideLayout" Target="../slideLayouts/slideLayout1443.xml"/><Relationship Id="rId284" Type="http://schemas.openxmlformats.org/officeDocument/2006/relationships/slideLayout" Target="../slideLayouts/slideLayout1485.xml"/><Relationship Id="rId491" Type="http://schemas.openxmlformats.org/officeDocument/2006/relationships/slideLayout" Target="../slideLayouts/slideLayout1692.xml"/><Relationship Id="rId505" Type="http://schemas.openxmlformats.org/officeDocument/2006/relationships/slideLayout" Target="../slideLayouts/slideLayout1706.xml"/><Relationship Id="rId37" Type="http://schemas.openxmlformats.org/officeDocument/2006/relationships/slideLayout" Target="../slideLayouts/slideLayout1238.xml"/><Relationship Id="rId79" Type="http://schemas.openxmlformats.org/officeDocument/2006/relationships/slideLayout" Target="../slideLayouts/slideLayout1280.xml"/><Relationship Id="rId102" Type="http://schemas.openxmlformats.org/officeDocument/2006/relationships/slideLayout" Target="../slideLayouts/slideLayout1303.xml"/><Relationship Id="rId144" Type="http://schemas.openxmlformats.org/officeDocument/2006/relationships/slideLayout" Target="../slideLayouts/slideLayout1345.xml"/><Relationship Id="rId547" Type="http://schemas.openxmlformats.org/officeDocument/2006/relationships/slideLayout" Target="../slideLayouts/slideLayout1748.xml"/><Relationship Id="rId90" Type="http://schemas.openxmlformats.org/officeDocument/2006/relationships/slideLayout" Target="../slideLayouts/slideLayout1291.xml"/><Relationship Id="rId186" Type="http://schemas.openxmlformats.org/officeDocument/2006/relationships/slideLayout" Target="../slideLayouts/slideLayout1387.xml"/><Relationship Id="rId351" Type="http://schemas.openxmlformats.org/officeDocument/2006/relationships/slideLayout" Target="../slideLayouts/slideLayout1552.xml"/><Relationship Id="rId393" Type="http://schemas.openxmlformats.org/officeDocument/2006/relationships/slideLayout" Target="../slideLayouts/slideLayout1594.xml"/><Relationship Id="rId407" Type="http://schemas.openxmlformats.org/officeDocument/2006/relationships/slideLayout" Target="../slideLayouts/slideLayout1608.xml"/><Relationship Id="rId449" Type="http://schemas.openxmlformats.org/officeDocument/2006/relationships/slideLayout" Target="../slideLayouts/slideLayout1650.xml"/><Relationship Id="rId211" Type="http://schemas.openxmlformats.org/officeDocument/2006/relationships/slideLayout" Target="../slideLayouts/slideLayout1412.xml"/><Relationship Id="rId253" Type="http://schemas.openxmlformats.org/officeDocument/2006/relationships/slideLayout" Target="../slideLayouts/slideLayout1454.xml"/><Relationship Id="rId295" Type="http://schemas.openxmlformats.org/officeDocument/2006/relationships/slideLayout" Target="../slideLayouts/slideLayout1496.xml"/><Relationship Id="rId309" Type="http://schemas.openxmlformats.org/officeDocument/2006/relationships/slideLayout" Target="../slideLayouts/slideLayout1510.xml"/><Relationship Id="rId460" Type="http://schemas.openxmlformats.org/officeDocument/2006/relationships/slideLayout" Target="../slideLayouts/slideLayout1661.xml"/><Relationship Id="rId516" Type="http://schemas.openxmlformats.org/officeDocument/2006/relationships/slideLayout" Target="../slideLayouts/slideLayout1717.xml"/><Relationship Id="rId48" Type="http://schemas.openxmlformats.org/officeDocument/2006/relationships/slideLayout" Target="../slideLayouts/slideLayout1249.xml"/><Relationship Id="rId113" Type="http://schemas.openxmlformats.org/officeDocument/2006/relationships/slideLayout" Target="../slideLayouts/slideLayout1314.xml"/><Relationship Id="rId320" Type="http://schemas.openxmlformats.org/officeDocument/2006/relationships/slideLayout" Target="../slideLayouts/slideLayout1521.xml"/><Relationship Id="rId155" Type="http://schemas.openxmlformats.org/officeDocument/2006/relationships/slideLayout" Target="../slideLayouts/slideLayout1356.xml"/><Relationship Id="rId197" Type="http://schemas.openxmlformats.org/officeDocument/2006/relationships/slideLayout" Target="../slideLayouts/slideLayout1398.xml"/><Relationship Id="rId362" Type="http://schemas.openxmlformats.org/officeDocument/2006/relationships/slideLayout" Target="../slideLayouts/slideLayout1563.xml"/><Relationship Id="rId418" Type="http://schemas.openxmlformats.org/officeDocument/2006/relationships/slideLayout" Target="../slideLayouts/slideLayout1619.xml"/><Relationship Id="rId222" Type="http://schemas.openxmlformats.org/officeDocument/2006/relationships/slideLayout" Target="../slideLayouts/slideLayout1423.xml"/><Relationship Id="rId264" Type="http://schemas.openxmlformats.org/officeDocument/2006/relationships/slideLayout" Target="../slideLayouts/slideLayout1465.xml"/><Relationship Id="rId471" Type="http://schemas.openxmlformats.org/officeDocument/2006/relationships/slideLayout" Target="../slideLayouts/slideLayout1672.xml"/><Relationship Id="rId17" Type="http://schemas.openxmlformats.org/officeDocument/2006/relationships/slideLayout" Target="../slideLayouts/slideLayout1218.xml"/><Relationship Id="rId59" Type="http://schemas.openxmlformats.org/officeDocument/2006/relationships/slideLayout" Target="../slideLayouts/slideLayout1260.xml"/><Relationship Id="rId124" Type="http://schemas.openxmlformats.org/officeDocument/2006/relationships/slideLayout" Target="../slideLayouts/slideLayout1325.xml"/><Relationship Id="rId527" Type="http://schemas.openxmlformats.org/officeDocument/2006/relationships/slideLayout" Target="../slideLayouts/slideLayout1728.xml"/><Relationship Id="rId70" Type="http://schemas.openxmlformats.org/officeDocument/2006/relationships/slideLayout" Target="../slideLayouts/slideLayout1271.xml"/><Relationship Id="rId166" Type="http://schemas.openxmlformats.org/officeDocument/2006/relationships/slideLayout" Target="../slideLayouts/slideLayout1367.xml"/><Relationship Id="rId331" Type="http://schemas.openxmlformats.org/officeDocument/2006/relationships/slideLayout" Target="../slideLayouts/slideLayout1532.xml"/><Relationship Id="rId373" Type="http://schemas.openxmlformats.org/officeDocument/2006/relationships/slideLayout" Target="../slideLayouts/slideLayout1574.xml"/><Relationship Id="rId429" Type="http://schemas.openxmlformats.org/officeDocument/2006/relationships/slideLayout" Target="../slideLayouts/slideLayout1630.xml"/><Relationship Id="rId1" Type="http://schemas.openxmlformats.org/officeDocument/2006/relationships/slideLayout" Target="../slideLayouts/slideLayout1202.xml"/><Relationship Id="rId233" Type="http://schemas.openxmlformats.org/officeDocument/2006/relationships/slideLayout" Target="../slideLayouts/slideLayout1434.xml"/><Relationship Id="rId440" Type="http://schemas.openxmlformats.org/officeDocument/2006/relationships/slideLayout" Target="../slideLayouts/slideLayout1641.xml"/><Relationship Id="rId28" Type="http://schemas.openxmlformats.org/officeDocument/2006/relationships/slideLayout" Target="../slideLayouts/slideLayout1229.xml"/><Relationship Id="rId275" Type="http://schemas.openxmlformats.org/officeDocument/2006/relationships/slideLayout" Target="../slideLayouts/slideLayout1476.xml"/><Relationship Id="rId300" Type="http://schemas.openxmlformats.org/officeDocument/2006/relationships/slideLayout" Target="../slideLayouts/slideLayout1501.xml"/><Relationship Id="rId482" Type="http://schemas.openxmlformats.org/officeDocument/2006/relationships/slideLayout" Target="../slideLayouts/slideLayout1683.xml"/><Relationship Id="rId538" Type="http://schemas.openxmlformats.org/officeDocument/2006/relationships/slideLayout" Target="../slideLayouts/slideLayout1739.xml"/><Relationship Id="rId81" Type="http://schemas.openxmlformats.org/officeDocument/2006/relationships/slideLayout" Target="../slideLayouts/slideLayout1282.xml"/><Relationship Id="rId135" Type="http://schemas.openxmlformats.org/officeDocument/2006/relationships/slideLayout" Target="../slideLayouts/slideLayout1336.xml"/><Relationship Id="rId177" Type="http://schemas.openxmlformats.org/officeDocument/2006/relationships/slideLayout" Target="../slideLayouts/slideLayout1378.xml"/><Relationship Id="rId342" Type="http://schemas.openxmlformats.org/officeDocument/2006/relationships/slideLayout" Target="../slideLayouts/slideLayout1543.xml"/><Relationship Id="rId384" Type="http://schemas.openxmlformats.org/officeDocument/2006/relationships/slideLayout" Target="../slideLayouts/slideLayout1585.xml"/><Relationship Id="rId202" Type="http://schemas.openxmlformats.org/officeDocument/2006/relationships/slideLayout" Target="../slideLayouts/slideLayout1403.xml"/><Relationship Id="rId244" Type="http://schemas.openxmlformats.org/officeDocument/2006/relationships/slideLayout" Target="../slideLayouts/slideLayout1445.xml"/><Relationship Id="rId39" Type="http://schemas.openxmlformats.org/officeDocument/2006/relationships/slideLayout" Target="../slideLayouts/slideLayout1240.xml"/><Relationship Id="rId286" Type="http://schemas.openxmlformats.org/officeDocument/2006/relationships/slideLayout" Target="../slideLayouts/slideLayout1487.xml"/><Relationship Id="rId451" Type="http://schemas.openxmlformats.org/officeDocument/2006/relationships/slideLayout" Target="../slideLayouts/slideLayout1652.xml"/><Relationship Id="rId493" Type="http://schemas.openxmlformats.org/officeDocument/2006/relationships/slideLayout" Target="../slideLayouts/slideLayout1694.xml"/><Relationship Id="rId507" Type="http://schemas.openxmlformats.org/officeDocument/2006/relationships/slideLayout" Target="../slideLayouts/slideLayout1708.xml"/><Relationship Id="rId549" Type="http://schemas.openxmlformats.org/officeDocument/2006/relationships/theme" Target="../theme/theme9.xml"/><Relationship Id="rId50" Type="http://schemas.openxmlformats.org/officeDocument/2006/relationships/slideLayout" Target="../slideLayouts/slideLayout1251.xml"/><Relationship Id="rId104" Type="http://schemas.openxmlformats.org/officeDocument/2006/relationships/slideLayout" Target="../slideLayouts/slideLayout1305.xml"/><Relationship Id="rId146" Type="http://schemas.openxmlformats.org/officeDocument/2006/relationships/slideLayout" Target="../slideLayouts/slideLayout1347.xml"/><Relationship Id="rId188" Type="http://schemas.openxmlformats.org/officeDocument/2006/relationships/slideLayout" Target="../slideLayouts/slideLayout1389.xml"/><Relationship Id="rId311" Type="http://schemas.openxmlformats.org/officeDocument/2006/relationships/slideLayout" Target="../slideLayouts/slideLayout1512.xml"/><Relationship Id="rId353" Type="http://schemas.openxmlformats.org/officeDocument/2006/relationships/slideLayout" Target="../slideLayouts/slideLayout1554.xml"/><Relationship Id="rId395" Type="http://schemas.openxmlformats.org/officeDocument/2006/relationships/slideLayout" Target="../slideLayouts/slideLayout1596.xml"/><Relationship Id="rId409" Type="http://schemas.openxmlformats.org/officeDocument/2006/relationships/slideLayout" Target="../slideLayouts/slideLayout1610.xml"/><Relationship Id="rId92" Type="http://schemas.openxmlformats.org/officeDocument/2006/relationships/slideLayout" Target="../slideLayouts/slideLayout1293.xml"/><Relationship Id="rId213" Type="http://schemas.openxmlformats.org/officeDocument/2006/relationships/slideLayout" Target="../slideLayouts/slideLayout1414.xml"/><Relationship Id="rId420" Type="http://schemas.openxmlformats.org/officeDocument/2006/relationships/slideLayout" Target="../slideLayouts/slideLayout1621.xml"/><Relationship Id="rId255" Type="http://schemas.openxmlformats.org/officeDocument/2006/relationships/slideLayout" Target="../slideLayouts/slideLayout1456.xml"/><Relationship Id="rId297" Type="http://schemas.openxmlformats.org/officeDocument/2006/relationships/slideLayout" Target="../slideLayouts/slideLayout1498.xml"/><Relationship Id="rId462" Type="http://schemas.openxmlformats.org/officeDocument/2006/relationships/slideLayout" Target="../slideLayouts/slideLayout1663.xml"/><Relationship Id="rId518" Type="http://schemas.openxmlformats.org/officeDocument/2006/relationships/slideLayout" Target="../slideLayouts/slideLayout1719.xml"/><Relationship Id="rId115" Type="http://schemas.openxmlformats.org/officeDocument/2006/relationships/slideLayout" Target="../slideLayouts/slideLayout1316.xml"/><Relationship Id="rId157" Type="http://schemas.openxmlformats.org/officeDocument/2006/relationships/slideLayout" Target="../slideLayouts/slideLayout1358.xml"/><Relationship Id="rId322" Type="http://schemas.openxmlformats.org/officeDocument/2006/relationships/slideLayout" Target="../slideLayouts/slideLayout1523.xml"/><Relationship Id="rId364" Type="http://schemas.openxmlformats.org/officeDocument/2006/relationships/slideLayout" Target="../slideLayouts/slideLayout1565.xml"/><Relationship Id="rId61" Type="http://schemas.openxmlformats.org/officeDocument/2006/relationships/slideLayout" Target="../slideLayouts/slideLayout1262.xml"/><Relationship Id="rId199" Type="http://schemas.openxmlformats.org/officeDocument/2006/relationships/slideLayout" Target="../slideLayouts/slideLayout1400.xml"/><Relationship Id="rId19" Type="http://schemas.openxmlformats.org/officeDocument/2006/relationships/slideLayout" Target="../slideLayouts/slideLayout1220.xml"/><Relationship Id="rId224" Type="http://schemas.openxmlformats.org/officeDocument/2006/relationships/slideLayout" Target="../slideLayouts/slideLayout1425.xml"/><Relationship Id="rId266" Type="http://schemas.openxmlformats.org/officeDocument/2006/relationships/slideLayout" Target="../slideLayouts/slideLayout1467.xml"/><Relationship Id="rId431" Type="http://schemas.openxmlformats.org/officeDocument/2006/relationships/slideLayout" Target="../slideLayouts/slideLayout1632.xml"/><Relationship Id="rId473" Type="http://schemas.openxmlformats.org/officeDocument/2006/relationships/slideLayout" Target="../slideLayouts/slideLayout1674.xml"/><Relationship Id="rId529" Type="http://schemas.openxmlformats.org/officeDocument/2006/relationships/slideLayout" Target="../slideLayouts/slideLayout1730.xml"/><Relationship Id="rId30" Type="http://schemas.openxmlformats.org/officeDocument/2006/relationships/slideLayout" Target="../slideLayouts/slideLayout1231.xml"/><Relationship Id="rId126" Type="http://schemas.openxmlformats.org/officeDocument/2006/relationships/slideLayout" Target="../slideLayouts/slideLayout1327.xml"/><Relationship Id="rId168" Type="http://schemas.openxmlformats.org/officeDocument/2006/relationships/slideLayout" Target="../slideLayouts/slideLayout1369.xml"/><Relationship Id="rId333" Type="http://schemas.openxmlformats.org/officeDocument/2006/relationships/slideLayout" Target="../slideLayouts/slideLayout1534.xml"/><Relationship Id="rId540" Type="http://schemas.openxmlformats.org/officeDocument/2006/relationships/slideLayout" Target="../slideLayouts/slideLayout1741.xml"/><Relationship Id="rId72" Type="http://schemas.openxmlformats.org/officeDocument/2006/relationships/slideLayout" Target="../slideLayouts/slideLayout1273.xml"/><Relationship Id="rId375" Type="http://schemas.openxmlformats.org/officeDocument/2006/relationships/slideLayout" Target="../slideLayouts/slideLayout1576.xml"/><Relationship Id="rId3" Type="http://schemas.openxmlformats.org/officeDocument/2006/relationships/slideLayout" Target="../slideLayouts/slideLayout1204.xml"/><Relationship Id="rId235" Type="http://schemas.openxmlformats.org/officeDocument/2006/relationships/slideLayout" Target="../slideLayouts/slideLayout1436.xml"/><Relationship Id="rId277" Type="http://schemas.openxmlformats.org/officeDocument/2006/relationships/slideLayout" Target="../slideLayouts/slideLayout1478.xml"/><Relationship Id="rId400" Type="http://schemas.openxmlformats.org/officeDocument/2006/relationships/slideLayout" Target="../slideLayouts/slideLayout1601.xml"/><Relationship Id="rId442" Type="http://schemas.openxmlformats.org/officeDocument/2006/relationships/slideLayout" Target="../slideLayouts/slideLayout1643.xml"/><Relationship Id="rId484" Type="http://schemas.openxmlformats.org/officeDocument/2006/relationships/slideLayout" Target="../slideLayouts/slideLayout1685.xml"/><Relationship Id="rId137" Type="http://schemas.openxmlformats.org/officeDocument/2006/relationships/slideLayout" Target="../slideLayouts/slideLayout1338.xml"/><Relationship Id="rId302" Type="http://schemas.openxmlformats.org/officeDocument/2006/relationships/slideLayout" Target="../slideLayouts/slideLayout1503.xml"/><Relationship Id="rId344" Type="http://schemas.openxmlformats.org/officeDocument/2006/relationships/slideLayout" Target="../slideLayouts/slideLayout1545.xml"/><Relationship Id="rId41" Type="http://schemas.openxmlformats.org/officeDocument/2006/relationships/slideLayout" Target="../slideLayouts/slideLayout1242.xml"/><Relationship Id="rId83" Type="http://schemas.openxmlformats.org/officeDocument/2006/relationships/slideLayout" Target="../slideLayouts/slideLayout1284.xml"/><Relationship Id="rId179" Type="http://schemas.openxmlformats.org/officeDocument/2006/relationships/slideLayout" Target="../slideLayouts/slideLayout1380.xml"/><Relationship Id="rId386" Type="http://schemas.openxmlformats.org/officeDocument/2006/relationships/slideLayout" Target="../slideLayouts/slideLayout1587.xml"/><Relationship Id="rId190" Type="http://schemas.openxmlformats.org/officeDocument/2006/relationships/slideLayout" Target="../slideLayouts/slideLayout1391.xml"/><Relationship Id="rId204" Type="http://schemas.openxmlformats.org/officeDocument/2006/relationships/slideLayout" Target="../slideLayouts/slideLayout1405.xml"/><Relationship Id="rId246" Type="http://schemas.openxmlformats.org/officeDocument/2006/relationships/slideLayout" Target="../slideLayouts/slideLayout1447.xml"/><Relationship Id="rId288" Type="http://schemas.openxmlformats.org/officeDocument/2006/relationships/slideLayout" Target="../slideLayouts/slideLayout1489.xml"/><Relationship Id="rId411" Type="http://schemas.openxmlformats.org/officeDocument/2006/relationships/slideLayout" Target="../slideLayouts/slideLayout1612.xml"/><Relationship Id="rId453" Type="http://schemas.openxmlformats.org/officeDocument/2006/relationships/slideLayout" Target="../slideLayouts/slideLayout1654.xml"/><Relationship Id="rId509" Type="http://schemas.openxmlformats.org/officeDocument/2006/relationships/slideLayout" Target="../slideLayouts/slideLayout1710.xml"/><Relationship Id="rId106" Type="http://schemas.openxmlformats.org/officeDocument/2006/relationships/slideLayout" Target="../slideLayouts/slideLayout1307.xml"/><Relationship Id="rId313" Type="http://schemas.openxmlformats.org/officeDocument/2006/relationships/slideLayout" Target="../slideLayouts/slideLayout1514.xml"/><Relationship Id="rId495" Type="http://schemas.openxmlformats.org/officeDocument/2006/relationships/slideLayout" Target="../slideLayouts/slideLayout1696.xml"/><Relationship Id="rId10" Type="http://schemas.openxmlformats.org/officeDocument/2006/relationships/slideLayout" Target="../slideLayouts/slideLayout1211.xml"/><Relationship Id="rId52" Type="http://schemas.openxmlformats.org/officeDocument/2006/relationships/slideLayout" Target="../slideLayouts/slideLayout1253.xml"/><Relationship Id="rId94" Type="http://schemas.openxmlformats.org/officeDocument/2006/relationships/slideLayout" Target="../slideLayouts/slideLayout1295.xml"/><Relationship Id="rId148" Type="http://schemas.openxmlformats.org/officeDocument/2006/relationships/slideLayout" Target="../slideLayouts/slideLayout1349.xml"/><Relationship Id="rId355" Type="http://schemas.openxmlformats.org/officeDocument/2006/relationships/slideLayout" Target="../slideLayouts/slideLayout1556.xml"/><Relationship Id="rId397" Type="http://schemas.openxmlformats.org/officeDocument/2006/relationships/slideLayout" Target="../slideLayouts/slideLayout1598.xml"/><Relationship Id="rId520" Type="http://schemas.openxmlformats.org/officeDocument/2006/relationships/slideLayout" Target="../slideLayouts/slideLayout1721.xml"/><Relationship Id="rId215" Type="http://schemas.openxmlformats.org/officeDocument/2006/relationships/slideLayout" Target="../slideLayouts/slideLayout1416.xml"/><Relationship Id="rId257" Type="http://schemas.openxmlformats.org/officeDocument/2006/relationships/slideLayout" Target="../slideLayouts/slideLayout1458.xml"/><Relationship Id="rId422" Type="http://schemas.openxmlformats.org/officeDocument/2006/relationships/slideLayout" Target="../slideLayouts/slideLayout1623.xml"/><Relationship Id="rId464" Type="http://schemas.openxmlformats.org/officeDocument/2006/relationships/slideLayout" Target="../slideLayouts/slideLayout1665.xml"/><Relationship Id="rId299" Type="http://schemas.openxmlformats.org/officeDocument/2006/relationships/slideLayout" Target="../slideLayouts/slideLayout1500.xml"/><Relationship Id="rId63" Type="http://schemas.openxmlformats.org/officeDocument/2006/relationships/slideLayout" Target="../slideLayouts/slideLayout1264.xml"/><Relationship Id="rId159" Type="http://schemas.openxmlformats.org/officeDocument/2006/relationships/slideLayout" Target="../slideLayouts/slideLayout1360.xml"/><Relationship Id="rId366" Type="http://schemas.openxmlformats.org/officeDocument/2006/relationships/slideLayout" Target="../slideLayouts/slideLayout1567.xml"/><Relationship Id="rId226" Type="http://schemas.openxmlformats.org/officeDocument/2006/relationships/slideLayout" Target="../slideLayouts/slideLayout1427.xml"/><Relationship Id="rId433" Type="http://schemas.openxmlformats.org/officeDocument/2006/relationships/slideLayout" Target="../slideLayouts/slideLayout1634.xml"/><Relationship Id="rId74" Type="http://schemas.openxmlformats.org/officeDocument/2006/relationships/slideLayout" Target="../slideLayouts/slideLayout1275.xml"/><Relationship Id="rId377" Type="http://schemas.openxmlformats.org/officeDocument/2006/relationships/slideLayout" Target="../slideLayouts/slideLayout1578.xml"/><Relationship Id="rId500" Type="http://schemas.openxmlformats.org/officeDocument/2006/relationships/slideLayout" Target="../slideLayouts/slideLayout1701.xml"/><Relationship Id="rId5" Type="http://schemas.openxmlformats.org/officeDocument/2006/relationships/slideLayout" Target="../slideLayouts/slideLayout1206.xml"/><Relationship Id="rId237" Type="http://schemas.openxmlformats.org/officeDocument/2006/relationships/slideLayout" Target="../slideLayouts/slideLayout1438.xml"/><Relationship Id="rId444" Type="http://schemas.openxmlformats.org/officeDocument/2006/relationships/slideLayout" Target="../slideLayouts/slideLayout1645.xml"/><Relationship Id="rId290" Type="http://schemas.openxmlformats.org/officeDocument/2006/relationships/slideLayout" Target="../slideLayouts/slideLayout1491.xml"/><Relationship Id="rId304" Type="http://schemas.openxmlformats.org/officeDocument/2006/relationships/slideLayout" Target="../slideLayouts/slideLayout1505.xml"/><Relationship Id="rId388" Type="http://schemas.openxmlformats.org/officeDocument/2006/relationships/slideLayout" Target="../slideLayouts/slideLayout1589.xml"/><Relationship Id="rId511" Type="http://schemas.openxmlformats.org/officeDocument/2006/relationships/slideLayout" Target="../slideLayouts/slideLayout1712.xml"/><Relationship Id="rId85" Type="http://schemas.openxmlformats.org/officeDocument/2006/relationships/slideLayout" Target="../slideLayouts/slideLayout1286.xml"/><Relationship Id="rId150" Type="http://schemas.openxmlformats.org/officeDocument/2006/relationships/slideLayout" Target="../slideLayouts/slideLayout1351.xml"/><Relationship Id="rId248" Type="http://schemas.openxmlformats.org/officeDocument/2006/relationships/slideLayout" Target="../slideLayouts/slideLayout1449.xml"/><Relationship Id="rId455" Type="http://schemas.openxmlformats.org/officeDocument/2006/relationships/slideLayout" Target="../slideLayouts/slideLayout16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654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73"/>
          <a:srcRect l="1069" t="2602" r="448" b="5138"/>
          <a:stretch/>
        </p:blipFill>
        <p:spPr>
          <a:xfrm>
            <a:off x="-1" y="1"/>
            <a:ext cx="9144001" cy="6858000"/>
          </a:xfrm>
          <a:prstGeom prst="rect">
            <a:avLst/>
          </a:prstGeom>
        </p:spPr>
      </p:pic>
      <p:pic>
        <p:nvPicPr>
          <p:cNvPr id="3" name="图片 2"/>
          <p:cNvPicPr>
            <a:picLocks noChangeAspect="1"/>
          </p:cNvPicPr>
          <p:nvPr userDrawn="1"/>
        </p:nvPicPr>
        <p:blipFill>
          <a:blip r:embed="rId574"/>
          <a:stretch>
            <a:fillRect/>
          </a:stretch>
        </p:blipFill>
        <p:spPr>
          <a:xfrm>
            <a:off x="6656569" y="469112"/>
            <a:ext cx="2643937" cy="1484315"/>
          </a:xfrm>
          <a:prstGeom prst="rect">
            <a:avLst/>
          </a:prstGeom>
        </p:spPr>
      </p:pic>
      <p:pic>
        <p:nvPicPr>
          <p:cNvPr id="4" name="郑柏林 - 小跳豆">
            <a:hlinkClick r:id="" action="ppaction://media"/>
          </p:cNvPr>
          <p:cNvPicPr>
            <a:picLocks noChangeAspect="1"/>
          </p:cNvPicPr>
          <p:nvPr userDrawn="1">
            <a:audioFile r:link="rId572"/>
            <p:extLst>
              <p:ext uri="{DAA4B4D4-6D71-4841-9C94-3DE7FCFB9230}">
                <p14:media xmlns:p14="http://schemas.microsoft.com/office/powerpoint/2010/main" r:embed="rId571"/>
              </p:ext>
            </p:extLst>
          </p:nvPr>
        </p:nvPicPr>
        <p:blipFill>
          <a:blip r:embed="rId575" cstate="print"/>
          <a:stretch>
            <a:fillRect/>
          </a:stretch>
        </p:blipFill>
        <p:spPr>
          <a:xfrm>
            <a:off x="260433" y="5437906"/>
            <a:ext cx="467676" cy="623568"/>
          </a:xfrm>
          <a:prstGeom prst="rect">
            <a:avLst/>
          </a:prstGeom>
        </p:spPr>
      </p:pic>
      <p:pic>
        <p:nvPicPr>
          <p:cNvPr id="5" name="图片 4"/>
          <p:cNvPicPr>
            <a:picLocks noChangeAspect="1"/>
          </p:cNvPicPr>
          <p:nvPr userDrawn="1"/>
        </p:nvPicPr>
        <p:blipFill>
          <a:blip r:embed="rId576"/>
          <a:stretch>
            <a:fillRect/>
          </a:stretch>
        </p:blipFill>
        <p:spPr>
          <a:xfrm>
            <a:off x="-624115" y="4228215"/>
            <a:ext cx="9959973" cy="1990844"/>
          </a:xfrm>
          <a:prstGeom prst="rect">
            <a:avLst/>
          </a:prstGeom>
        </p:spPr>
      </p:pic>
      <p:pic>
        <p:nvPicPr>
          <p:cNvPr id="6" name="图片 5"/>
          <p:cNvPicPr>
            <a:picLocks noChangeAspect="1"/>
          </p:cNvPicPr>
          <p:nvPr userDrawn="1"/>
        </p:nvPicPr>
        <p:blipFill>
          <a:blip r:embed="rId577"/>
          <a:stretch>
            <a:fillRect/>
          </a:stretch>
        </p:blipFill>
        <p:spPr>
          <a:xfrm>
            <a:off x="-436181" y="5124446"/>
            <a:ext cx="9830511" cy="1852751"/>
          </a:xfrm>
          <a:prstGeom prst="rect">
            <a:avLst/>
          </a:prstGeom>
        </p:spPr>
      </p:pic>
      <p:pic>
        <p:nvPicPr>
          <p:cNvPr id="23" name="图片 22"/>
          <p:cNvPicPr>
            <a:picLocks noChangeAspect="1"/>
          </p:cNvPicPr>
          <p:nvPr userDrawn="1"/>
        </p:nvPicPr>
        <p:blipFill rotWithShape="1">
          <a:blip r:embed="rId578"/>
          <a:srcRect b="57274"/>
          <a:stretch/>
        </p:blipFill>
        <p:spPr>
          <a:xfrm>
            <a:off x="-89004" y="6061473"/>
            <a:ext cx="9424862" cy="796528"/>
          </a:xfrm>
          <a:prstGeom prst="rect">
            <a:avLst/>
          </a:prstGeom>
        </p:spPr>
      </p:pic>
      <p:pic>
        <p:nvPicPr>
          <p:cNvPr id="24" name="图片 23"/>
          <p:cNvPicPr>
            <a:picLocks noChangeAspect="1"/>
          </p:cNvPicPr>
          <p:nvPr userDrawn="1"/>
        </p:nvPicPr>
        <p:blipFill>
          <a:blip r:embed="rId579"/>
          <a:stretch>
            <a:fillRect/>
          </a:stretch>
        </p:blipFill>
        <p:spPr>
          <a:xfrm rot="16200000">
            <a:off x="1057698" y="-1317782"/>
            <a:ext cx="7145863" cy="9527430"/>
          </a:xfrm>
          <a:prstGeom prst="rect">
            <a:avLst/>
          </a:prstGeom>
        </p:spPr>
      </p:pic>
    </p:spTree>
    <p:extLst>
      <p:ext uri="{BB962C8B-B14F-4D97-AF65-F5344CB8AC3E}">
        <p14:creationId xmlns:p14="http://schemas.microsoft.com/office/powerpoint/2010/main" val="41545947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 id="2147483750" r:id="rId77"/>
    <p:sldLayoutId id="2147483751" r:id="rId78"/>
    <p:sldLayoutId id="2147483752" r:id="rId79"/>
    <p:sldLayoutId id="2147483753" r:id="rId80"/>
    <p:sldLayoutId id="2147483754" r:id="rId81"/>
    <p:sldLayoutId id="2147483755" r:id="rId82"/>
    <p:sldLayoutId id="2147483756" r:id="rId83"/>
    <p:sldLayoutId id="2147483757" r:id="rId84"/>
    <p:sldLayoutId id="2147483758" r:id="rId85"/>
    <p:sldLayoutId id="2147483759" r:id="rId86"/>
    <p:sldLayoutId id="2147483760" r:id="rId87"/>
    <p:sldLayoutId id="2147483761" r:id="rId88"/>
    <p:sldLayoutId id="2147483762" r:id="rId89"/>
    <p:sldLayoutId id="2147483763" r:id="rId90"/>
    <p:sldLayoutId id="2147483764" r:id="rId91"/>
    <p:sldLayoutId id="2147483765" r:id="rId92"/>
    <p:sldLayoutId id="2147483766" r:id="rId93"/>
    <p:sldLayoutId id="2147483767" r:id="rId94"/>
    <p:sldLayoutId id="2147483768" r:id="rId95"/>
    <p:sldLayoutId id="2147483769" r:id="rId96"/>
    <p:sldLayoutId id="2147483770" r:id="rId97"/>
    <p:sldLayoutId id="2147483771" r:id="rId98"/>
    <p:sldLayoutId id="2147483772" r:id="rId99"/>
    <p:sldLayoutId id="2147483773" r:id="rId100"/>
    <p:sldLayoutId id="2147483774" r:id="rId101"/>
    <p:sldLayoutId id="2147483775" r:id="rId102"/>
    <p:sldLayoutId id="2147483776" r:id="rId103"/>
    <p:sldLayoutId id="2147483777" r:id="rId104"/>
    <p:sldLayoutId id="2147483778" r:id="rId105"/>
    <p:sldLayoutId id="2147483779" r:id="rId106"/>
    <p:sldLayoutId id="2147483780" r:id="rId107"/>
    <p:sldLayoutId id="2147483781" r:id="rId108"/>
    <p:sldLayoutId id="2147483782" r:id="rId109"/>
    <p:sldLayoutId id="2147483783" r:id="rId110"/>
    <p:sldLayoutId id="2147483784" r:id="rId111"/>
    <p:sldLayoutId id="2147483785" r:id="rId112"/>
    <p:sldLayoutId id="2147483786" r:id="rId113"/>
    <p:sldLayoutId id="2147483787" r:id="rId114"/>
    <p:sldLayoutId id="2147483788" r:id="rId115"/>
    <p:sldLayoutId id="2147483789" r:id="rId116"/>
    <p:sldLayoutId id="2147483790" r:id="rId117"/>
    <p:sldLayoutId id="2147483791" r:id="rId118"/>
    <p:sldLayoutId id="2147483792" r:id="rId119"/>
    <p:sldLayoutId id="2147483793" r:id="rId120"/>
    <p:sldLayoutId id="2147483794" r:id="rId121"/>
    <p:sldLayoutId id="2147483795" r:id="rId122"/>
    <p:sldLayoutId id="2147483796" r:id="rId123"/>
    <p:sldLayoutId id="2147483797" r:id="rId124"/>
    <p:sldLayoutId id="2147483798" r:id="rId125"/>
    <p:sldLayoutId id="2147483799" r:id="rId126"/>
    <p:sldLayoutId id="2147483800" r:id="rId127"/>
    <p:sldLayoutId id="2147483801" r:id="rId128"/>
    <p:sldLayoutId id="2147483802" r:id="rId129"/>
    <p:sldLayoutId id="2147483803" r:id="rId130"/>
    <p:sldLayoutId id="2147483804" r:id="rId131"/>
    <p:sldLayoutId id="2147483805" r:id="rId132"/>
    <p:sldLayoutId id="2147483806" r:id="rId133"/>
    <p:sldLayoutId id="2147483807" r:id="rId134"/>
    <p:sldLayoutId id="2147483808" r:id="rId135"/>
    <p:sldLayoutId id="2147483809" r:id="rId136"/>
    <p:sldLayoutId id="2147483810" r:id="rId137"/>
    <p:sldLayoutId id="2147483811" r:id="rId138"/>
    <p:sldLayoutId id="2147483812" r:id="rId139"/>
    <p:sldLayoutId id="2147483813" r:id="rId140"/>
    <p:sldLayoutId id="2147483814" r:id="rId141"/>
    <p:sldLayoutId id="2147483815" r:id="rId142"/>
    <p:sldLayoutId id="2147483816" r:id="rId143"/>
    <p:sldLayoutId id="2147483817" r:id="rId144"/>
    <p:sldLayoutId id="2147483818" r:id="rId145"/>
    <p:sldLayoutId id="2147483819" r:id="rId146"/>
    <p:sldLayoutId id="2147483820" r:id="rId147"/>
    <p:sldLayoutId id="2147483821" r:id="rId148"/>
    <p:sldLayoutId id="2147483822" r:id="rId149"/>
    <p:sldLayoutId id="2147483823" r:id="rId150"/>
    <p:sldLayoutId id="2147483824" r:id="rId151"/>
    <p:sldLayoutId id="2147483825" r:id="rId152"/>
    <p:sldLayoutId id="2147483826" r:id="rId153"/>
    <p:sldLayoutId id="2147483827" r:id="rId154"/>
    <p:sldLayoutId id="2147483828" r:id="rId155"/>
    <p:sldLayoutId id="2147483829" r:id="rId156"/>
    <p:sldLayoutId id="2147483830" r:id="rId157"/>
    <p:sldLayoutId id="2147483831" r:id="rId158"/>
    <p:sldLayoutId id="2147483832" r:id="rId159"/>
    <p:sldLayoutId id="2147483833" r:id="rId160"/>
    <p:sldLayoutId id="2147483834" r:id="rId161"/>
    <p:sldLayoutId id="2147483835" r:id="rId162"/>
    <p:sldLayoutId id="2147483836" r:id="rId163"/>
    <p:sldLayoutId id="2147483837" r:id="rId164"/>
    <p:sldLayoutId id="2147483838" r:id="rId165"/>
    <p:sldLayoutId id="2147483839" r:id="rId166"/>
    <p:sldLayoutId id="2147483840" r:id="rId167"/>
    <p:sldLayoutId id="2147483841" r:id="rId168"/>
    <p:sldLayoutId id="2147483842" r:id="rId169"/>
    <p:sldLayoutId id="2147483843" r:id="rId170"/>
    <p:sldLayoutId id="2147483844" r:id="rId171"/>
    <p:sldLayoutId id="2147483845" r:id="rId172"/>
    <p:sldLayoutId id="2147483846" r:id="rId173"/>
    <p:sldLayoutId id="2147483847" r:id="rId174"/>
    <p:sldLayoutId id="2147483848" r:id="rId175"/>
    <p:sldLayoutId id="2147483849" r:id="rId176"/>
    <p:sldLayoutId id="2147483850" r:id="rId177"/>
    <p:sldLayoutId id="2147483851" r:id="rId178"/>
    <p:sldLayoutId id="2147483852" r:id="rId179"/>
    <p:sldLayoutId id="2147483853" r:id="rId180"/>
    <p:sldLayoutId id="2147483854" r:id="rId181"/>
    <p:sldLayoutId id="2147483855" r:id="rId182"/>
    <p:sldLayoutId id="2147483856" r:id="rId183"/>
    <p:sldLayoutId id="2147483857" r:id="rId184"/>
    <p:sldLayoutId id="2147483858" r:id="rId185"/>
    <p:sldLayoutId id="2147483859" r:id="rId186"/>
    <p:sldLayoutId id="2147483860" r:id="rId187"/>
    <p:sldLayoutId id="2147483861" r:id="rId188"/>
    <p:sldLayoutId id="2147483862" r:id="rId189"/>
    <p:sldLayoutId id="2147483863" r:id="rId190"/>
    <p:sldLayoutId id="2147483864" r:id="rId191"/>
    <p:sldLayoutId id="2147483865" r:id="rId192"/>
    <p:sldLayoutId id="2147483866" r:id="rId193"/>
    <p:sldLayoutId id="2147483867" r:id="rId194"/>
    <p:sldLayoutId id="2147483868" r:id="rId195"/>
    <p:sldLayoutId id="2147483869" r:id="rId196"/>
    <p:sldLayoutId id="2147483870" r:id="rId197"/>
    <p:sldLayoutId id="2147483871" r:id="rId198"/>
    <p:sldLayoutId id="2147483872" r:id="rId199"/>
    <p:sldLayoutId id="2147483873" r:id="rId200"/>
    <p:sldLayoutId id="2147483874" r:id="rId201"/>
    <p:sldLayoutId id="2147483875" r:id="rId202"/>
    <p:sldLayoutId id="2147483876" r:id="rId203"/>
    <p:sldLayoutId id="2147483877" r:id="rId204"/>
    <p:sldLayoutId id="2147483878" r:id="rId205"/>
    <p:sldLayoutId id="2147483879" r:id="rId206"/>
    <p:sldLayoutId id="2147483880" r:id="rId207"/>
    <p:sldLayoutId id="2147483881" r:id="rId208"/>
    <p:sldLayoutId id="2147483882" r:id="rId209"/>
    <p:sldLayoutId id="2147483883" r:id="rId210"/>
    <p:sldLayoutId id="2147483884" r:id="rId211"/>
    <p:sldLayoutId id="2147483885" r:id="rId212"/>
    <p:sldLayoutId id="2147483886" r:id="rId213"/>
    <p:sldLayoutId id="2147483887" r:id="rId214"/>
    <p:sldLayoutId id="2147483888" r:id="rId215"/>
    <p:sldLayoutId id="2147483889" r:id="rId216"/>
    <p:sldLayoutId id="2147483890" r:id="rId217"/>
    <p:sldLayoutId id="2147483891" r:id="rId218"/>
    <p:sldLayoutId id="2147483892" r:id="rId219"/>
    <p:sldLayoutId id="2147483893" r:id="rId220"/>
    <p:sldLayoutId id="2147483894" r:id="rId221"/>
    <p:sldLayoutId id="2147483895" r:id="rId222"/>
    <p:sldLayoutId id="2147483896" r:id="rId223"/>
    <p:sldLayoutId id="2147483897" r:id="rId224"/>
    <p:sldLayoutId id="2147483898" r:id="rId225"/>
    <p:sldLayoutId id="2147483899" r:id="rId226"/>
    <p:sldLayoutId id="2147483900" r:id="rId227"/>
    <p:sldLayoutId id="2147483901" r:id="rId228"/>
    <p:sldLayoutId id="2147483902" r:id="rId229"/>
    <p:sldLayoutId id="2147483903" r:id="rId230"/>
    <p:sldLayoutId id="2147483904" r:id="rId231"/>
    <p:sldLayoutId id="2147483905" r:id="rId232"/>
    <p:sldLayoutId id="2147483906" r:id="rId233"/>
    <p:sldLayoutId id="2147483907" r:id="rId234"/>
    <p:sldLayoutId id="2147483908" r:id="rId235"/>
    <p:sldLayoutId id="2147483909" r:id="rId236"/>
    <p:sldLayoutId id="2147483910" r:id="rId237"/>
    <p:sldLayoutId id="2147483911" r:id="rId238"/>
    <p:sldLayoutId id="2147483912" r:id="rId239"/>
    <p:sldLayoutId id="2147483913" r:id="rId240"/>
    <p:sldLayoutId id="2147483914" r:id="rId241"/>
    <p:sldLayoutId id="2147483915" r:id="rId242"/>
    <p:sldLayoutId id="2147483916" r:id="rId243"/>
    <p:sldLayoutId id="2147483917" r:id="rId244"/>
    <p:sldLayoutId id="2147483918" r:id="rId245"/>
    <p:sldLayoutId id="2147483919" r:id="rId246"/>
    <p:sldLayoutId id="2147483920" r:id="rId247"/>
    <p:sldLayoutId id="2147483921" r:id="rId248"/>
    <p:sldLayoutId id="2147483922" r:id="rId249"/>
    <p:sldLayoutId id="2147483923" r:id="rId250"/>
    <p:sldLayoutId id="2147483924" r:id="rId251"/>
    <p:sldLayoutId id="2147483925" r:id="rId252"/>
    <p:sldLayoutId id="2147483926" r:id="rId253"/>
    <p:sldLayoutId id="2147483927" r:id="rId254"/>
    <p:sldLayoutId id="2147483928" r:id="rId255"/>
    <p:sldLayoutId id="2147483929" r:id="rId256"/>
    <p:sldLayoutId id="2147483930" r:id="rId257"/>
    <p:sldLayoutId id="2147483931" r:id="rId258"/>
    <p:sldLayoutId id="2147483932" r:id="rId259"/>
    <p:sldLayoutId id="2147483933" r:id="rId260"/>
    <p:sldLayoutId id="2147483934" r:id="rId261"/>
    <p:sldLayoutId id="2147483935" r:id="rId262"/>
    <p:sldLayoutId id="2147483936" r:id="rId263"/>
    <p:sldLayoutId id="2147483937" r:id="rId264"/>
    <p:sldLayoutId id="2147483938" r:id="rId265"/>
    <p:sldLayoutId id="2147483939" r:id="rId266"/>
    <p:sldLayoutId id="2147483940" r:id="rId267"/>
    <p:sldLayoutId id="2147483941" r:id="rId268"/>
    <p:sldLayoutId id="2147483942" r:id="rId269"/>
    <p:sldLayoutId id="2147483943" r:id="rId270"/>
    <p:sldLayoutId id="2147483944" r:id="rId271"/>
    <p:sldLayoutId id="2147483945" r:id="rId272"/>
    <p:sldLayoutId id="2147483946" r:id="rId273"/>
    <p:sldLayoutId id="2147483947" r:id="rId274"/>
    <p:sldLayoutId id="2147483948" r:id="rId275"/>
    <p:sldLayoutId id="2147483949" r:id="rId276"/>
    <p:sldLayoutId id="2147483950" r:id="rId277"/>
    <p:sldLayoutId id="2147483951" r:id="rId278"/>
    <p:sldLayoutId id="2147483952" r:id="rId279"/>
    <p:sldLayoutId id="2147483953" r:id="rId280"/>
    <p:sldLayoutId id="2147483954" r:id="rId281"/>
    <p:sldLayoutId id="2147483955" r:id="rId282"/>
    <p:sldLayoutId id="2147483956" r:id="rId283"/>
    <p:sldLayoutId id="2147483957" r:id="rId284"/>
    <p:sldLayoutId id="2147483958" r:id="rId285"/>
    <p:sldLayoutId id="2147483959" r:id="rId286"/>
    <p:sldLayoutId id="2147483960" r:id="rId287"/>
    <p:sldLayoutId id="2147483961" r:id="rId288"/>
    <p:sldLayoutId id="2147483962" r:id="rId289"/>
    <p:sldLayoutId id="2147483963" r:id="rId290"/>
    <p:sldLayoutId id="2147483964" r:id="rId291"/>
    <p:sldLayoutId id="2147483965" r:id="rId292"/>
    <p:sldLayoutId id="2147483966" r:id="rId293"/>
    <p:sldLayoutId id="2147483967" r:id="rId294"/>
    <p:sldLayoutId id="2147483968" r:id="rId295"/>
    <p:sldLayoutId id="2147483969" r:id="rId296"/>
    <p:sldLayoutId id="2147483970" r:id="rId297"/>
    <p:sldLayoutId id="2147483971" r:id="rId298"/>
    <p:sldLayoutId id="2147483972" r:id="rId299"/>
    <p:sldLayoutId id="2147483973" r:id="rId300"/>
    <p:sldLayoutId id="2147483974" r:id="rId301"/>
    <p:sldLayoutId id="2147483975" r:id="rId302"/>
    <p:sldLayoutId id="2147483976" r:id="rId303"/>
    <p:sldLayoutId id="2147483977" r:id="rId304"/>
    <p:sldLayoutId id="2147483978" r:id="rId305"/>
    <p:sldLayoutId id="2147483979" r:id="rId306"/>
    <p:sldLayoutId id="2147483980" r:id="rId307"/>
    <p:sldLayoutId id="2147483981" r:id="rId308"/>
    <p:sldLayoutId id="2147483982" r:id="rId309"/>
    <p:sldLayoutId id="2147483983" r:id="rId310"/>
    <p:sldLayoutId id="2147483984" r:id="rId311"/>
    <p:sldLayoutId id="2147483985" r:id="rId312"/>
    <p:sldLayoutId id="2147483986" r:id="rId313"/>
    <p:sldLayoutId id="2147483987" r:id="rId314"/>
    <p:sldLayoutId id="2147483988" r:id="rId315"/>
    <p:sldLayoutId id="2147483989" r:id="rId316"/>
    <p:sldLayoutId id="2147483990" r:id="rId317"/>
    <p:sldLayoutId id="2147483991" r:id="rId318"/>
    <p:sldLayoutId id="2147483992" r:id="rId319"/>
    <p:sldLayoutId id="2147483993" r:id="rId320"/>
    <p:sldLayoutId id="2147483994" r:id="rId321"/>
    <p:sldLayoutId id="2147483995" r:id="rId322"/>
    <p:sldLayoutId id="2147483996" r:id="rId323"/>
    <p:sldLayoutId id="2147483997" r:id="rId324"/>
    <p:sldLayoutId id="2147483998" r:id="rId325"/>
    <p:sldLayoutId id="2147483999" r:id="rId326"/>
    <p:sldLayoutId id="2147484000" r:id="rId327"/>
    <p:sldLayoutId id="2147484001" r:id="rId328"/>
    <p:sldLayoutId id="2147484002" r:id="rId329"/>
    <p:sldLayoutId id="2147484003" r:id="rId330"/>
    <p:sldLayoutId id="2147484004" r:id="rId331"/>
    <p:sldLayoutId id="2147484005" r:id="rId332"/>
    <p:sldLayoutId id="2147484006" r:id="rId333"/>
    <p:sldLayoutId id="2147484007" r:id="rId334"/>
    <p:sldLayoutId id="2147484008" r:id="rId335"/>
    <p:sldLayoutId id="2147484009" r:id="rId336"/>
    <p:sldLayoutId id="2147484010" r:id="rId337"/>
    <p:sldLayoutId id="2147484011" r:id="rId338"/>
    <p:sldLayoutId id="2147484012" r:id="rId339"/>
    <p:sldLayoutId id="2147484013" r:id="rId340"/>
    <p:sldLayoutId id="2147484014" r:id="rId341"/>
    <p:sldLayoutId id="2147484015" r:id="rId342"/>
    <p:sldLayoutId id="2147484016" r:id="rId343"/>
    <p:sldLayoutId id="2147484017" r:id="rId344"/>
    <p:sldLayoutId id="2147484018" r:id="rId345"/>
    <p:sldLayoutId id="2147484019" r:id="rId346"/>
    <p:sldLayoutId id="2147484020" r:id="rId347"/>
    <p:sldLayoutId id="2147484021" r:id="rId348"/>
    <p:sldLayoutId id="2147484022" r:id="rId349"/>
    <p:sldLayoutId id="2147484023" r:id="rId350"/>
    <p:sldLayoutId id="2147484024" r:id="rId351"/>
    <p:sldLayoutId id="2147484025" r:id="rId352"/>
    <p:sldLayoutId id="2147484026" r:id="rId353"/>
    <p:sldLayoutId id="2147484027" r:id="rId354"/>
    <p:sldLayoutId id="2147484028" r:id="rId355"/>
    <p:sldLayoutId id="2147484029" r:id="rId356"/>
    <p:sldLayoutId id="2147484030" r:id="rId357"/>
    <p:sldLayoutId id="2147484031" r:id="rId358"/>
    <p:sldLayoutId id="2147484032" r:id="rId359"/>
    <p:sldLayoutId id="2147484033" r:id="rId360"/>
    <p:sldLayoutId id="2147484034" r:id="rId361"/>
    <p:sldLayoutId id="2147484035" r:id="rId362"/>
    <p:sldLayoutId id="2147484036" r:id="rId363"/>
    <p:sldLayoutId id="2147484037" r:id="rId364"/>
    <p:sldLayoutId id="2147484038" r:id="rId365"/>
    <p:sldLayoutId id="2147484039" r:id="rId366"/>
    <p:sldLayoutId id="2147484040" r:id="rId367"/>
    <p:sldLayoutId id="2147484041" r:id="rId368"/>
    <p:sldLayoutId id="2147484042" r:id="rId369"/>
    <p:sldLayoutId id="2147484043" r:id="rId370"/>
    <p:sldLayoutId id="2147484044" r:id="rId371"/>
    <p:sldLayoutId id="2147484045" r:id="rId372"/>
    <p:sldLayoutId id="2147484046" r:id="rId373"/>
    <p:sldLayoutId id="2147484047" r:id="rId374"/>
    <p:sldLayoutId id="2147484048" r:id="rId375"/>
    <p:sldLayoutId id="2147484049" r:id="rId376"/>
    <p:sldLayoutId id="2147484050" r:id="rId377"/>
    <p:sldLayoutId id="2147484051" r:id="rId378"/>
    <p:sldLayoutId id="2147484052" r:id="rId379"/>
    <p:sldLayoutId id="2147484053" r:id="rId380"/>
    <p:sldLayoutId id="2147484054" r:id="rId381"/>
    <p:sldLayoutId id="2147484055" r:id="rId382"/>
    <p:sldLayoutId id="2147484056" r:id="rId383"/>
    <p:sldLayoutId id="2147484057" r:id="rId384"/>
    <p:sldLayoutId id="2147484058" r:id="rId385"/>
    <p:sldLayoutId id="2147484059" r:id="rId386"/>
    <p:sldLayoutId id="2147484060" r:id="rId387"/>
    <p:sldLayoutId id="2147484061" r:id="rId388"/>
    <p:sldLayoutId id="2147484062" r:id="rId389"/>
    <p:sldLayoutId id="2147484063" r:id="rId390"/>
    <p:sldLayoutId id="2147484064" r:id="rId391"/>
    <p:sldLayoutId id="2147484065" r:id="rId392"/>
    <p:sldLayoutId id="2147484066" r:id="rId393"/>
    <p:sldLayoutId id="2147484067" r:id="rId394"/>
    <p:sldLayoutId id="2147484068" r:id="rId395"/>
    <p:sldLayoutId id="2147484069" r:id="rId396"/>
    <p:sldLayoutId id="2147484070" r:id="rId397"/>
    <p:sldLayoutId id="2147484071" r:id="rId398"/>
    <p:sldLayoutId id="2147484072" r:id="rId399"/>
    <p:sldLayoutId id="2147484073" r:id="rId400"/>
    <p:sldLayoutId id="2147484074" r:id="rId401"/>
    <p:sldLayoutId id="2147484075" r:id="rId402"/>
    <p:sldLayoutId id="2147484076" r:id="rId403"/>
    <p:sldLayoutId id="2147484077" r:id="rId404"/>
    <p:sldLayoutId id="2147484078" r:id="rId405"/>
    <p:sldLayoutId id="2147484079" r:id="rId406"/>
    <p:sldLayoutId id="2147484080" r:id="rId407"/>
    <p:sldLayoutId id="2147484081" r:id="rId408"/>
    <p:sldLayoutId id="2147484082" r:id="rId409"/>
    <p:sldLayoutId id="2147484083" r:id="rId410"/>
    <p:sldLayoutId id="2147484084" r:id="rId411"/>
    <p:sldLayoutId id="2147484085" r:id="rId412"/>
    <p:sldLayoutId id="2147484086" r:id="rId413"/>
    <p:sldLayoutId id="2147484087" r:id="rId414"/>
    <p:sldLayoutId id="2147484088" r:id="rId415"/>
    <p:sldLayoutId id="2147484089" r:id="rId416"/>
    <p:sldLayoutId id="2147484090" r:id="rId417"/>
    <p:sldLayoutId id="2147484091" r:id="rId418"/>
    <p:sldLayoutId id="2147484092" r:id="rId419"/>
    <p:sldLayoutId id="2147484093" r:id="rId420"/>
    <p:sldLayoutId id="2147484094" r:id="rId421"/>
    <p:sldLayoutId id="2147484095" r:id="rId422"/>
    <p:sldLayoutId id="2147484096" r:id="rId423"/>
    <p:sldLayoutId id="2147484097" r:id="rId424"/>
    <p:sldLayoutId id="2147484098" r:id="rId425"/>
    <p:sldLayoutId id="2147484099" r:id="rId426"/>
    <p:sldLayoutId id="2147484100" r:id="rId427"/>
    <p:sldLayoutId id="2147484101" r:id="rId428"/>
    <p:sldLayoutId id="2147484102" r:id="rId429"/>
    <p:sldLayoutId id="2147484103" r:id="rId430"/>
    <p:sldLayoutId id="2147484104" r:id="rId431"/>
    <p:sldLayoutId id="2147484105" r:id="rId432"/>
    <p:sldLayoutId id="2147484106" r:id="rId433"/>
    <p:sldLayoutId id="2147484107" r:id="rId434"/>
    <p:sldLayoutId id="2147484108" r:id="rId435"/>
    <p:sldLayoutId id="2147484109" r:id="rId436"/>
    <p:sldLayoutId id="2147484110" r:id="rId437"/>
    <p:sldLayoutId id="2147484111" r:id="rId438"/>
    <p:sldLayoutId id="2147484112" r:id="rId439"/>
    <p:sldLayoutId id="2147484113" r:id="rId440"/>
    <p:sldLayoutId id="2147484114" r:id="rId441"/>
    <p:sldLayoutId id="2147484115" r:id="rId442"/>
    <p:sldLayoutId id="2147484116" r:id="rId443"/>
    <p:sldLayoutId id="2147484117" r:id="rId444"/>
    <p:sldLayoutId id="2147484118" r:id="rId445"/>
    <p:sldLayoutId id="2147484119" r:id="rId446"/>
    <p:sldLayoutId id="2147484120" r:id="rId447"/>
    <p:sldLayoutId id="2147484121" r:id="rId448"/>
    <p:sldLayoutId id="2147484122" r:id="rId449"/>
    <p:sldLayoutId id="2147484123" r:id="rId450"/>
    <p:sldLayoutId id="2147484124" r:id="rId451"/>
    <p:sldLayoutId id="2147484125" r:id="rId452"/>
    <p:sldLayoutId id="2147484126" r:id="rId453"/>
    <p:sldLayoutId id="2147484127" r:id="rId454"/>
    <p:sldLayoutId id="2147484128" r:id="rId455"/>
    <p:sldLayoutId id="2147484129" r:id="rId456"/>
    <p:sldLayoutId id="2147484130" r:id="rId457"/>
    <p:sldLayoutId id="2147484131" r:id="rId458"/>
    <p:sldLayoutId id="2147484132" r:id="rId459"/>
    <p:sldLayoutId id="2147484133" r:id="rId460"/>
    <p:sldLayoutId id="2147484134" r:id="rId461"/>
    <p:sldLayoutId id="2147484135" r:id="rId462"/>
    <p:sldLayoutId id="2147484136" r:id="rId463"/>
    <p:sldLayoutId id="2147484137" r:id="rId464"/>
    <p:sldLayoutId id="2147484138" r:id="rId465"/>
    <p:sldLayoutId id="2147484139" r:id="rId466"/>
    <p:sldLayoutId id="2147484140" r:id="rId467"/>
    <p:sldLayoutId id="2147484141" r:id="rId468"/>
    <p:sldLayoutId id="2147484142" r:id="rId469"/>
    <p:sldLayoutId id="2147484143" r:id="rId470"/>
    <p:sldLayoutId id="2147484144" r:id="rId471"/>
    <p:sldLayoutId id="2147484145" r:id="rId472"/>
    <p:sldLayoutId id="2147484146" r:id="rId473"/>
    <p:sldLayoutId id="2147484147" r:id="rId474"/>
    <p:sldLayoutId id="2147484148" r:id="rId475"/>
    <p:sldLayoutId id="2147484149" r:id="rId476"/>
    <p:sldLayoutId id="2147484150" r:id="rId477"/>
    <p:sldLayoutId id="2147484151" r:id="rId478"/>
    <p:sldLayoutId id="2147484152" r:id="rId479"/>
    <p:sldLayoutId id="2147484153" r:id="rId480"/>
    <p:sldLayoutId id="2147484154" r:id="rId481"/>
    <p:sldLayoutId id="2147484155" r:id="rId482"/>
    <p:sldLayoutId id="2147484156" r:id="rId483"/>
    <p:sldLayoutId id="2147484157" r:id="rId484"/>
    <p:sldLayoutId id="2147484158" r:id="rId485"/>
    <p:sldLayoutId id="2147484159" r:id="rId486"/>
    <p:sldLayoutId id="2147484160" r:id="rId487"/>
    <p:sldLayoutId id="2147484161" r:id="rId488"/>
    <p:sldLayoutId id="2147484162" r:id="rId489"/>
    <p:sldLayoutId id="2147484163" r:id="rId490"/>
    <p:sldLayoutId id="2147484164" r:id="rId491"/>
    <p:sldLayoutId id="2147484165" r:id="rId492"/>
    <p:sldLayoutId id="2147484166" r:id="rId493"/>
    <p:sldLayoutId id="2147484167" r:id="rId494"/>
    <p:sldLayoutId id="2147484168" r:id="rId495"/>
    <p:sldLayoutId id="2147484169" r:id="rId496"/>
    <p:sldLayoutId id="2147484170" r:id="rId497"/>
    <p:sldLayoutId id="2147484171" r:id="rId498"/>
    <p:sldLayoutId id="2147484172" r:id="rId499"/>
    <p:sldLayoutId id="2147484173" r:id="rId500"/>
    <p:sldLayoutId id="2147484174" r:id="rId501"/>
    <p:sldLayoutId id="2147484175" r:id="rId502"/>
    <p:sldLayoutId id="2147484176" r:id="rId503"/>
    <p:sldLayoutId id="2147484177" r:id="rId504"/>
    <p:sldLayoutId id="2147484178" r:id="rId505"/>
    <p:sldLayoutId id="2147484179" r:id="rId506"/>
    <p:sldLayoutId id="2147484180" r:id="rId507"/>
    <p:sldLayoutId id="2147484181" r:id="rId508"/>
    <p:sldLayoutId id="2147484182" r:id="rId509"/>
    <p:sldLayoutId id="2147484183" r:id="rId510"/>
    <p:sldLayoutId id="2147484184" r:id="rId511"/>
    <p:sldLayoutId id="2147484185" r:id="rId512"/>
    <p:sldLayoutId id="2147484186" r:id="rId513"/>
    <p:sldLayoutId id="2147484187" r:id="rId514"/>
    <p:sldLayoutId id="2147484188" r:id="rId515"/>
    <p:sldLayoutId id="2147484189" r:id="rId516"/>
    <p:sldLayoutId id="2147484190" r:id="rId517"/>
    <p:sldLayoutId id="2147484191" r:id="rId518"/>
    <p:sldLayoutId id="2147484192" r:id="rId519"/>
    <p:sldLayoutId id="2147484193" r:id="rId520"/>
    <p:sldLayoutId id="2147484194" r:id="rId521"/>
    <p:sldLayoutId id="2147484195" r:id="rId522"/>
    <p:sldLayoutId id="2147484196" r:id="rId523"/>
    <p:sldLayoutId id="2147484197" r:id="rId524"/>
    <p:sldLayoutId id="2147484198" r:id="rId525"/>
    <p:sldLayoutId id="2147484199" r:id="rId526"/>
    <p:sldLayoutId id="2147484200" r:id="rId527"/>
    <p:sldLayoutId id="2147484201" r:id="rId528"/>
    <p:sldLayoutId id="2147484202" r:id="rId529"/>
    <p:sldLayoutId id="2147484203" r:id="rId530"/>
    <p:sldLayoutId id="2147484204" r:id="rId531"/>
    <p:sldLayoutId id="2147484205" r:id="rId532"/>
    <p:sldLayoutId id="2147484206" r:id="rId533"/>
    <p:sldLayoutId id="2147484207" r:id="rId534"/>
    <p:sldLayoutId id="2147484208" r:id="rId535"/>
    <p:sldLayoutId id="2147484209" r:id="rId536"/>
    <p:sldLayoutId id="2147484210" r:id="rId537"/>
    <p:sldLayoutId id="2147484211" r:id="rId538"/>
    <p:sldLayoutId id="2147484212" r:id="rId539"/>
    <p:sldLayoutId id="2147484213" r:id="rId540"/>
    <p:sldLayoutId id="2147484214" r:id="rId541"/>
    <p:sldLayoutId id="2147484215" r:id="rId542"/>
    <p:sldLayoutId id="2147484216" r:id="rId543"/>
    <p:sldLayoutId id="2147484217" r:id="rId544"/>
    <p:sldLayoutId id="2147484218" r:id="rId545"/>
    <p:sldLayoutId id="2147484219" r:id="rId546"/>
    <p:sldLayoutId id="2147484220" r:id="rId547"/>
    <p:sldLayoutId id="2147484221" r:id="rId548"/>
    <p:sldLayoutId id="2147484222" r:id="rId549"/>
    <p:sldLayoutId id="2147484223" r:id="rId550"/>
    <p:sldLayoutId id="2147484224" r:id="rId551"/>
    <p:sldLayoutId id="2147484225" r:id="rId552"/>
    <p:sldLayoutId id="2147484226" r:id="rId553"/>
    <p:sldLayoutId id="2147484227" r:id="rId554"/>
    <p:sldLayoutId id="2147484228" r:id="rId555"/>
    <p:sldLayoutId id="2147484229" r:id="rId556"/>
    <p:sldLayoutId id="2147484230" r:id="rId557"/>
    <p:sldLayoutId id="2147484231" r:id="rId558"/>
    <p:sldLayoutId id="2147484232" r:id="rId559"/>
    <p:sldLayoutId id="2147484233" r:id="rId560"/>
    <p:sldLayoutId id="2147484234" r:id="rId561"/>
    <p:sldLayoutId id="2147484235" r:id="rId562"/>
    <p:sldLayoutId id="2147484236" r:id="rId563"/>
    <p:sldLayoutId id="2147484237" r:id="rId564"/>
    <p:sldLayoutId id="2147484238" r:id="rId565"/>
    <p:sldLayoutId id="2147484239" r:id="rId566"/>
    <p:sldLayoutId id="2147484240" r:id="rId567"/>
    <p:sldLayoutId id="2147484241" r:id="rId568"/>
    <p:sldLayoutId id="2147484242" r:id="rId569"/>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7" y="5437207"/>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69"/>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4"/>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37932"/>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 id="2147484261" r:id="rId18"/>
    <p:sldLayoutId id="2147484262" r:id="rId19"/>
    <p:sldLayoutId id="2147484263" r:id="rId20"/>
    <p:sldLayoutId id="2147484264" r:id="rId21"/>
    <p:sldLayoutId id="2147484265" r:id="rId22"/>
    <p:sldLayoutId id="2147484266" r:id="rId23"/>
    <p:sldLayoutId id="2147484267" r:id="rId24"/>
    <p:sldLayoutId id="2147484268" r:id="rId25"/>
    <p:sldLayoutId id="2147484269" r:id="rId26"/>
    <p:sldLayoutId id="2147484270" r:id="rId27"/>
    <p:sldLayoutId id="2147484271" r:id="rId28"/>
    <p:sldLayoutId id="2147484272" r:id="rId29"/>
    <p:sldLayoutId id="2147484273" r:id="rId30"/>
    <p:sldLayoutId id="2147484274" r:id="rId31"/>
    <p:sldLayoutId id="2147484275" r:id="rId32"/>
    <p:sldLayoutId id="2147484276" r:id="rId33"/>
    <p:sldLayoutId id="2147484277" r:id="rId34"/>
    <p:sldLayoutId id="2147484278" r:id="rId35"/>
    <p:sldLayoutId id="2147484279" r:id="rId36"/>
    <p:sldLayoutId id="2147484280" r:id="rId37"/>
    <p:sldLayoutId id="2147484281" r:id="rId38"/>
    <p:sldLayoutId id="2147484282" r:id="rId39"/>
    <p:sldLayoutId id="2147484283" r:id="rId40"/>
    <p:sldLayoutId id="2147484284" r:id="rId41"/>
    <p:sldLayoutId id="2147484285" r:id="rId42"/>
    <p:sldLayoutId id="2147484286" r:id="rId43"/>
    <p:sldLayoutId id="2147484287" r:id="rId44"/>
    <p:sldLayoutId id="2147484288" r:id="rId45"/>
    <p:sldLayoutId id="2147484289" r:id="rId46"/>
    <p:sldLayoutId id="2147484290" r:id="rId47"/>
    <p:sldLayoutId id="2147484291" r:id="rId48"/>
    <p:sldLayoutId id="2147484292" r:id="rId49"/>
    <p:sldLayoutId id="2147484293" r:id="rId50"/>
    <p:sldLayoutId id="2147484294" r:id="rId51"/>
    <p:sldLayoutId id="2147484295" r:id="rId52"/>
    <p:sldLayoutId id="2147484296" r:id="rId53"/>
    <p:sldLayoutId id="2147484297" r:id="rId54"/>
    <p:sldLayoutId id="2147484298" r:id="rId55"/>
    <p:sldLayoutId id="2147484299" r:id="rId56"/>
    <p:sldLayoutId id="2147484300" r:id="rId57"/>
    <p:sldLayoutId id="2147484301" r:id="rId58"/>
    <p:sldLayoutId id="2147484302" r:id="rId59"/>
    <p:sldLayoutId id="2147484303" r:id="rId60"/>
    <p:sldLayoutId id="2147484304" r:id="rId61"/>
    <p:sldLayoutId id="2147484305" r:id="rId62"/>
    <p:sldLayoutId id="2147484306" r:id="rId63"/>
    <p:sldLayoutId id="2147484307" r:id="rId64"/>
    <p:sldLayoutId id="2147484308" r:id="rId65"/>
    <p:sldLayoutId id="2147484309" r:id="rId66"/>
    <p:sldLayoutId id="2147484310" r:id="rId67"/>
    <p:sldLayoutId id="2147484311" r:id="rId68"/>
    <p:sldLayoutId id="2147484312" r:id="rId69"/>
    <p:sldLayoutId id="2147484313" r:id="rId70"/>
    <p:sldLayoutId id="2147484314" r:id="rId71"/>
    <p:sldLayoutId id="2147484315" r:id="rId72"/>
    <p:sldLayoutId id="2147484316" r:id="rId73"/>
    <p:sldLayoutId id="2147484317" r:id="rId74"/>
    <p:sldLayoutId id="2147484318" r:id="rId75"/>
    <p:sldLayoutId id="2147484319" r:id="rId76"/>
    <p:sldLayoutId id="2147484320" r:id="rId77"/>
    <p:sldLayoutId id="2147484321" r:id="rId78"/>
    <p:sldLayoutId id="2147484322" r:id="rId79"/>
    <p:sldLayoutId id="2147484323" r:id="rId80"/>
    <p:sldLayoutId id="2147484324" r:id="rId81"/>
    <p:sldLayoutId id="2147484325" r:id="rId82"/>
    <p:sldLayoutId id="2147484326" r:id="rId83"/>
    <p:sldLayoutId id="2147484327" r:id="rId84"/>
    <p:sldLayoutId id="2147484328" r:id="rId85"/>
    <p:sldLayoutId id="2147484329" r:id="rId86"/>
    <p:sldLayoutId id="2147484330" r:id="rId87"/>
    <p:sldLayoutId id="2147484331" r:id="rId88"/>
    <p:sldLayoutId id="2147484332" r:id="rId89"/>
    <p:sldLayoutId id="2147484333" r:id="rId90"/>
    <p:sldLayoutId id="2147484334" r:id="rId91"/>
    <p:sldLayoutId id="2147484335" r:id="rId92"/>
    <p:sldLayoutId id="2147484336" r:id="rId93"/>
    <p:sldLayoutId id="2147484337" r:id="rId94"/>
    <p:sldLayoutId id="2147484338" r:id="rId95"/>
    <p:sldLayoutId id="2147484339" r:id="rId96"/>
    <p:sldLayoutId id="2147484340" r:id="rId97"/>
    <p:sldLayoutId id="2147484341" r:id="rId98"/>
    <p:sldLayoutId id="2147484342" r:id="rId99"/>
    <p:sldLayoutId id="2147484343" r:id="rId100"/>
    <p:sldLayoutId id="2147484344" r:id="rId101"/>
    <p:sldLayoutId id="2147484345" r:id="rId102"/>
    <p:sldLayoutId id="2147484346" r:id="rId103"/>
    <p:sldLayoutId id="2147484347" r:id="rId104"/>
    <p:sldLayoutId id="2147484348" r:id="rId105"/>
    <p:sldLayoutId id="2147484349" r:id="rId106"/>
    <p:sldLayoutId id="2147484350" r:id="rId107"/>
    <p:sldLayoutId id="2147484351" r:id="rId108"/>
    <p:sldLayoutId id="2147484352" r:id="rId109"/>
    <p:sldLayoutId id="2147484353" r:id="rId110"/>
    <p:sldLayoutId id="2147484354" r:id="rId111"/>
    <p:sldLayoutId id="2147484355" r:id="rId112"/>
    <p:sldLayoutId id="2147484356" r:id="rId113"/>
    <p:sldLayoutId id="2147484357" r:id="rId114"/>
    <p:sldLayoutId id="2147484358" r:id="rId115"/>
    <p:sldLayoutId id="2147484359" r:id="rId116"/>
    <p:sldLayoutId id="2147484360" r:id="rId117"/>
    <p:sldLayoutId id="2147484361" r:id="rId118"/>
    <p:sldLayoutId id="2147484362" r:id="rId119"/>
    <p:sldLayoutId id="2147484363" r:id="rId120"/>
    <p:sldLayoutId id="2147484364" r:id="rId121"/>
    <p:sldLayoutId id="2147484365" r:id="rId122"/>
    <p:sldLayoutId id="2147484366" r:id="rId123"/>
    <p:sldLayoutId id="2147484367" r:id="rId124"/>
    <p:sldLayoutId id="2147484368" r:id="rId125"/>
    <p:sldLayoutId id="2147484369" r:id="rId126"/>
    <p:sldLayoutId id="2147484370" r:id="rId127"/>
    <p:sldLayoutId id="2147484371" r:id="rId128"/>
    <p:sldLayoutId id="2147484372" r:id="rId129"/>
    <p:sldLayoutId id="2147484373" r:id="rId130"/>
    <p:sldLayoutId id="2147484374" r:id="rId131"/>
    <p:sldLayoutId id="2147484375" r:id="rId132"/>
    <p:sldLayoutId id="2147484376" r:id="rId133"/>
    <p:sldLayoutId id="2147484377" r:id="rId134"/>
    <p:sldLayoutId id="2147484378" r:id="rId135"/>
    <p:sldLayoutId id="2147484379" r:id="rId136"/>
    <p:sldLayoutId id="2147484380" r:id="rId137"/>
    <p:sldLayoutId id="2147484381" r:id="rId138"/>
    <p:sldLayoutId id="2147484382" r:id="rId139"/>
    <p:sldLayoutId id="2147484383" r:id="rId140"/>
    <p:sldLayoutId id="2147484384" r:id="rId141"/>
    <p:sldLayoutId id="2147484385" r:id="rId142"/>
    <p:sldLayoutId id="2147484386" r:id="rId143"/>
    <p:sldLayoutId id="2147484387" r:id="rId144"/>
    <p:sldLayoutId id="2147484388" r:id="rId145"/>
    <p:sldLayoutId id="2147484389" r:id="rId146"/>
    <p:sldLayoutId id="2147484390" r:id="rId147"/>
    <p:sldLayoutId id="2147484391" r:id="rId148"/>
    <p:sldLayoutId id="2147484392" r:id="rId149"/>
    <p:sldLayoutId id="2147484393" r:id="rId150"/>
    <p:sldLayoutId id="2147484394" r:id="rId151"/>
    <p:sldLayoutId id="2147484395" r:id="rId152"/>
    <p:sldLayoutId id="2147484396" r:id="rId153"/>
    <p:sldLayoutId id="2147484397" r:id="rId154"/>
    <p:sldLayoutId id="2147484398" r:id="rId155"/>
    <p:sldLayoutId id="2147484399" r:id="rId156"/>
    <p:sldLayoutId id="2147484400" r:id="rId157"/>
    <p:sldLayoutId id="2147484401" r:id="rId158"/>
    <p:sldLayoutId id="2147484402" r:id="rId159"/>
    <p:sldLayoutId id="2147484403" r:id="rId160"/>
    <p:sldLayoutId id="2147484404" r:id="rId161"/>
    <p:sldLayoutId id="2147484405" r:id="rId162"/>
    <p:sldLayoutId id="2147484406" r:id="rId163"/>
    <p:sldLayoutId id="2147484407" r:id="rId164"/>
    <p:sldLayoutId id="2147484408" r:id="rId165"/>
    <p:sldLayoutId id="2147484409" r:id="rId166"/>
    <p:sldLayoutId id="2147484410" r:id="rId167"/>
    <p:sldLayoutId id="2147484411" r:id="rId168"/>
    <p:sldLayoutId id="2147484412" r:id="rId169"/>
    <p:sldLayoutId id="2147484413" r:id="rId170"/>
    <p:sldLayoutId id="2147484414" r:id="rId171"/>
    <p:sldLayoutId id="2147484415" r:id="rId172"/>
    <p:sldLayoutId id="2147484416" r:id="rId173"/>
    <p:sldLayoutId id="2147484417" r:id="rId174"/>
    <p:sldLayoutId id="2147484418" r:id="rId175"/>
    <p:sldLayoutId id="2147484419" r:id="rId176"/>
    <p:sldLayoutId id="2147484420" r:id="rId177"/>
    <p:sldLayoutId id="2147484421" r:id="rId178"/>
    <p:sldLayoutId id="2147484422" r:id="rId179"/>
    <p:sldLayoutId id="2147484423" r:id="rId180"/>
    <p:sldLayoutId id="2147484424" r:id="rId181"/>
    <p:sldLayoutId id="2147484425" r:id="rId182"/>
    <p:sldLayoutId id="2147484426" r:id="rId183"/>
    <p:sldLayoutId id="2147484427" r:id="rId184"/>
    <p:sldLayoutId id="2147484428" r:id="rId185"/>
    <p:sldLayoutId id="2147484429" r:id="rId186"/>
    <p:sldLayoutId id="2147484430" r:id="rId187"/>
    <p:sldLayoutId id="2147484431" r:id="rId188"/>
    <p:sldLayoutId id="2147484432" r:id="rId189"/>
    <p:sldLayoutId id="2147484433" r:id="rId190"/>
    <p:sldLayoutId id="2147484434" r:id="rId191"/>
    <p:sldLayoutId id="2147484435" r:id="rId192"/>
    <p:sldLayoutId id="2147484436" r:id="rId193"/>
    <p:sldLayoutId id="2147484437" r:id="rId194"/>
    <p:sldLayoutId id="2147484438" r:id="rId195"/>
    <p:sldLayoutId id="2147484439" r:id="rId196"/>
    <p:sldLayoutId id="2147484440" r:id="rId197"/>
    <p:sldLayoutId id="2147484441" r:id="rId198"/>
    <p:sldLayoutId id="2147484442" r:id="rId199"/>
    <p:sldLayoutId id="2147484443" r:id="rId200"/>
    <p:sldLayoutId id="2147484444" r:id="rId201"/>
    <p:sldLayoutId id="2147484445" r:id="rId202"/>
    <p:sldLayoutId id="2147484446" r:id="rId203"/>
    <p:sldLayoutId id="2147484447" r:id="rId204"/>
    <p:sldLayoutId id="2147484448" r:id="rId205"/>
    <p:sldLayoutId id="2147484449" r:id="rId206"/>
    <p:sldLayoutId id="2147484450" r:id="rId207"/>
    <p:sldLayoutId id="2147484451" r:id="rId208"/>
    <p:sldLayoutId id="2147484452" r:id="rId209"/>
    <p:sldLayoutId id="2147484453" r:id="rId210"/>
    <p:sldLayoutId id="2147484454" r:id="rId211"/>
    <p:sldLayoutId id="2147484455" r:id="rId212"/>
    <p:sldLayoutId id="2147484456" r:id="rId213"/>
    <p:sldLayoutId id="2147484457" r:id="rId214"/>
    <p:sldLayoutId id="2147484458" r:id="rId215"/>
    <p:sldLayoutId id="2147484459" r:id="rId216"/>
    <p:sldLayoutId id="2147484460" r:id="rId217"/>
    <p:sldLayoutId id="2147484461" r:id="rId218"/>
    <p:sldLayoutId id="2147484462" r:id="rId219"/>
    <p:sldLayoutId id="2147484463" r:id="rId220"/>
    <p:sldLayoutId id="2147484464" r:id="rId221"/>
    <p:sldLayoutId id="2147484465" r:id="rId222"/>
    <p:sldLayoutId id="2147484466" r:id="rId223"/>
    <p:sldLayoutId id="2147484467" r:id="rId224"/>
    <p:sldLayoutId id="2147484468" r:id="rId225"/>
    <p:sldLayoutId id="2147484469" r:id="rId226"/>
    <p:sldLayoutId id="2147484470" r:id="rId227"/>
    <p:sldLayoutId id="2147484471" r:id="rId228"/>
    <p:sldLayoutId id="2147484472" r:id="rId229"/>
    <p:sldLayoutId id="2147484473" r:id="rId230"/>
    <p:sldLayoutId id="2147484474" r:id="rId231"/>
    <p:sldLayoutId id="2147484475" r:id="rId232"/>
    <p:sldLayoutId id="2147484476" r:id="rId233"/>
    <p:sldLayoutId id="2147484477" r:id="rId234"/>
    <p:sldLayoutId id="2147484478" r:id="rId235"/>
    <p:sldLayoutId id="2147484479" r:id="rId236"/>
    <p:sldLayoutId id="2147484480" r:id="rId237"/>
    <p:sldLayoutId id="2147484481" r:id="rId238"/>
    <p:sldLayoutId id="2147484482" r:id="rId239"/>
    <p:sldLayoutId id="2147484483" r:id="rId240"/>
    <p:sldLayoutId id="2147484484" r:id="rId241"/>
    <p:sldLayoutId id="2147484485" r:id="rId242"/>
    <p:sldLayoutId id="2147484486" r:id="rId243"/>
    <p:sldLayoutId id="2147484487" r:id="rId244"/>
    <p:sldLayoutId id="2147484488" r:id="rId245"/>
    <p:sldLayoutId id="2147484489" r:id="rId246"/>
    <p:sldLayoutId id="2147484490" r:id="rId247"/>
    <p:sldLayoutId id="2147484491" r:id="rId248"/>
    <p:sldLayoutId id="2147484492" r:id="rId249"/>
    <p:sldLayoutId id="2147484493" r:id="rId250"/>
    <p:sldLayoutId id="2147484494" r:id="rId251"/>
    <p:sldLayoutId id="2147484495" r:id="rId252"/>
    <p:sldLayoutId id="2147484496" r:id="rId253"/>
    <p:sldLayoutId id="2147484497" r:id="rId254"/>
    <p:sldLayoutId id="2147484498" r:id="rId255"/>
    <p:sldLayoutId id="2147484499" r:id="rId256"/>
    <p:sldLayoutId id="2147484500" r:id="rId257"/>
    <p:sldLayoutId id="2147484501" r:id="rId258"/>
    <p:sldLayoutId id="2147484502" r:id="rId259"/>
    <p:sldLayoutId id="2147484503" r:id="rId260"/>
    <p:sldLayoutId id="2147484504" r:id="rId261"/>
    <p:sldLayoutId id="2147484505" r:id="rId262"/>
    <p:sldLayoutId id="2147484506" r:id="rId263"/>
    <p:sldLayoutId id="2147484507" r:id="rId264"/>
    <p:sldLayoutId id="2147484508" r:id="rId265"/>
    <p:sldLayoutId id="2147484509" r:id="rId266"/>
    <p:sldLayoutId id="2147484510" r:id="rId267"/>
    <p:sldLayoutId id="2147484511" r:id="rId268"/>
    <p:sldLayoutId id="2147484512" r:id="rId269"/>
    <p:sldLayoutId id="2147484513" r:id="rId270"/>
    <p:sldLayoutId id="2147484514" r:id="rId271"/>
    <p:sldLayoutId id="2147484515" r:id="rId272"/>
    <p:sldLayoutId id="2147484516" r:id="rId273"/>
    <p:sldLayoutId id="2147484517" r:id="rId274"/>
    <p:sldLayoutId id="2147484518" r:id="rId275"/>
    <p:sldLayoutId id="2147484519" r:id="rId276"/>
    <p:sldLayoutId id="2147484520" r:id="rId277"/>
    <p:sldLayoutId id="2147484521" r:id="rId278"/>
    <p:sldLayoutId id="2147484522" r:id="rId279"/>
    <p:sldLayoutId id="2147484523" r:id="rId280"/>
    <p:sldLayoutId id="2147484524" r:id="rId281"/>
    <p:sldLayoutId id="2147484525" r:id="rId282"/>
    <p:sldLayoutId id="2147484526" r:id="rId283"/>
    <p:sldLayoutId id="2147484527" r:id="rId284"/>
    <p:sldLayoutId id="2147484528" r:id="rId285"/>
    <p:sldLayoutId id="2147484529" r:id="rId286"/>
    <p:sldLayoutId id="2147484530" r:id="rId287"/>
    <p:sldLayoutId id="214748453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4" y="543720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6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8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90319"/>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 id="2147484546" r:id="rId14"/>
    <p:sldLayoutId id="2147484547" r:id="rId15"/>
    <p:sldLayoutId id="2147484548" r:id="rId16"/>
    <p:sldLayoutId id="2147484549" r:id="rId17"/>
    <p:sldLayoutId id="2147484550" r:id="rId18"/>
    <p:sldLayoutId id="2147484551" r:id="rId19"/>
    <p:sldLayoutId id="2147484552" r:id="rId20"/>
    <p:sldLayoutId id="2147484553" r:id="rId21"/>
    <p:sldLayoutId id="2147484554" r:id="rId22"/>
    <p:sldLayoutId id="2147484555" r:id="rId23"/>
    <p:sldLayoutId id="2147484556" r:id="rId24"/>
    <p:sldLayoutId id="2147484557" r:id="rId25"/>
    <p:sldLayoutId id="2147484558" r:id="rId26"/>
    <p:sldLayoutId id="2147484559" r:id="rId27"/>
    <p:sldLayoutId id="2147484560" r:id="rId28"/>
    <p:sldLayoutId id="2147484561" r:id="rId29"/>
    <p:sldLayoutId id="2147484562" r:id="rId30"/>
    <p:sldLayoutId id="2147484563" r:id="rId31"/>
    <p:sldLayoutId id="2147484564" r:id="rId32"/>
    <p:sldLayoutId id="2147484565" r:id="rId33"/>
    <p:sldLayoutId id="2147484566" r:id="rId34"/>
    <p:sldLayoutId id="2147484567" r:id="rId35"/>
    <p:sldLayoutId id="2147484568" r:id="rId36"/>
    <p:sldLayoutId id="2147484569" r:id="rId37"/>
    <p:sldLayoutId id="2147484570" r:id="rId38"/>
    <p:sldLayoutId id="2147484571" r:id="rId39"/>
    <p:sldLayoutId id="2147484572" r:id="rId40"/>
    <p:sldLayoutId id="2147484573" r:id="rId41"/>
    <p:sldLayoutId id="2147484574" r:id="rId42"/>
    <p:sldLayoutId id="2147484575" r:id="rId43"/>
    <p:sldLayoutId id="2147484576" r:id="rId44"/>
    <p:sldLayoutId id="2147484577" r:id="rId45"/>
    <p:sldLayoutId id="2147484578" r:id="rId46"/>
    <p:sldLayoutId id="2147484579" r:id="rId47"/>
    <p:sldLayoutId id="2147484580" r:id="rId48"/>
    <p:sldLayoutId id="2147484581" r:id="rId49"/>
    <p:sldLayoutId id="2147484582" r:id="rId50"/>
    <p:sldLayoutId id="2147484583" r:id="rId51"/>
    <p:sldLayoutId id="2147484584" r:id="rId52"/>
    <p:sldLayoutId id="2147484585" r:id="rId53"/>
    <p:sldLayoutId id="2147484586" r:id="rId54"/>
    <p:sldLayoutId id="2147484587" r:id="rId55"/>
    <p:sldLayoutId id="2147484588" r:id="rId56"/>
    <p:sldLayoutId id="2147484589" r:id="rId57"/>
    <p:sldLayoutId id="2147484590" r:id="rId58"/>
    <p:sldLayoutId id="2147484591" r:id="rId59"/>
    <p:sldLayoutId id="2147484592" r:id="rId60"/>
    <p:sldLayoutId id="2147484593" r:id="rId61"/>
    <p:sldLayoutId id="2147484594" r:id="rId62"/>
    <p:sldLayoutId id="2147484595" r:id="rId63"/>
    <p:sldLayoutId id="2147484596" r:id="rId64"/>
    <p:sldLayoutId id="2147484597" r:id="rId65"/>
    <p:sldLayoutId id="2147484598" r:id="rId66"/>
    <p:sldLayoutId id="2147484599" r:id="rId67"/>
    <p:sldLayoutId id="2147484600" r:id="rId68"/>
    <p:sldLayoutId id="2147484601" r:id="rId69"/>
    <p:sldLayoutId id="2147484602" r:id="rId70"/>
    <p:sldLayoutId id="2147484603" r:id="rId71"/>
    <p:sldLayoutId id="2147484604" r:id="rId72"/>
    <p:sldLayoutId id="2147484605" r:id="rId73"/>
    <p:sldLayoutId id="2147484606" r:id="rId74"/>
    <p:sldLayoutId id="2147484607" r:id="rId75"/>
    <p:sldLayoutId id="2147484608" r:id="rId76"/>
    <p:sldLayoutId id="2147484609" r:id="rId77"/>
    <p:sldLayoutId id="2147484610" r:id="rId78"/>
    <p:sldLayoutId id="2147484611" r:id="rId79"/>
    <p:sldLayoutId id="2147484612" r:id="rId80"/>
    <p:sldLayoutId id="2147484613" r:id="rId81"/>
    <p:sldLayoutId id="2147484614" r:id="rId82"/>
    <p:sldLayoutId id="2147484615" r:id="rId83"/>
    <p:sldLayoutId id="2147484616" r:id="rId84"/>
    <p:sldLayoutId id="2147484617" r:id="rId85"/>
    <p:sldLayoutId id="2147484618" r:id="rId86"/>
    <p:sldLayoutId id="2147484619" r:id="rId87"/>
    <p:sldLayoutId id="2147484620" r:id="rId88"/>
    <p:sldLayoutId id="2147484621" r:id="rId89"/>
    <p:sldLayoutId id="2147484622" r:id="rId90"/>
    <p:sldLayoutId id="2147484623" r:id="rId91"/>
    <p:sldLayoutId id="2147484624" r:id="rId92"/>
    <p:sldLayoutId id="2147484625" r:id="rId93"/>
    <p:sldLayoutId id="2147484626" r:id="rId94"/>
    <p:sldLayoutId id="2147484627" r:id="rId95"/>
    <p:sldLayoutId id="2147484628" r:id="rId96"/>
    <p:sldLayoutId id="2147484629" r:id="rId97"/>
    <p:sldLayoutId id="2147484630" r:id="rId98"/>
    <p:sldLayoutId id="2147484631" r:id="rId99"/>
    <p:sldLayoutId id="2147484632" r:id="rId100"/>
    <p:sldLayoutId id="2147484633" r:id="rId101"/>
    <p:sldLayoutId id="2147484634" r:id="rId102"/>
    <p:sldLayoutId id="2147484635" r:id="rId103"/>
    <p:sldLayoutId id="2147484636" r:id="rId104"/>
    <p:sldLayoutId id="2147484637" r:id="rId105"/>
    <p:sldLayoutId id="2147484638" r:id="rId106"/>
    <p:sldLayoutId id="2147484639" r:id="rId107"/>
    <p:sldLayoutId id="2147484640" r:id="rId108"/>
    <p:sldLayoutId id="2147484641" r:id="rId109"/>
    <p:sldLayoutId id="2147484642" r:id="rId110"/>
    <p:sldLayoutId id="2147484643" r:id="rId111"/>
    <p:sldLayoutId id="2147484644" r:id="rId112"/>
    <p:sldLayoutId id="2147484645" r:id="rId113"/>
    <p:sldLayoutId id="2147484646" r:id="rId114"/>
    <p:sldLayoutId id="2147484647" r:id="rId115"/>
    <p:sldLayoutId id="2147484648" r:id="rId116"/>
    <p:sldLayoutId id="2147484649" r:id="rId117"/>
    <p:sldLayoutId id="2147484650" r:id="rId118"/>
    <p:sldLayoutId id="2147484651" r:id="rId119"/>
    <p:sldLayoutId id="2147484652" r:id="rId120"/>
    <p:sldLayoutId id="2147484653" r:id="rId121"/>
    <p:sldLayoutId id="2147484654" r:id="rId122"/>
    <p:sldLayoutId id="2147484655" r:id="rId123"/>
    <p:sldLayoutId id="2147484656" r:id="rId124"/>
    <p:sldLayoutId id="2147484657" r:id="rId125"/>
    <p:sldLayoutId id="2147484658" r:id="rId126"/>
    <p:sldLayoutId id="2147484659" r:id="rId127"/>
    <p:sldLayoutId id="2147484660" r:id="rId128"/>
    <p:sldLayoutId id="2147484661" r:id="rId129"/>
    <p:sldLayoutId id="2147484662" r:id="rId130"/>
    <p:sldLayoutId id="2147484663" r:id="rId131"/>
    <p:sldLayoutId id="2147484664" r:id="rId132"/>
    <p:sldLayoutId id="2147484665" r:id="rId133"/>
    <p:sldLayoutId id="2147484666" r:id="rId134"/>
    <p:sldLayoutId id="2147484667" r:id="rId135"/>
    <p:sldLayoutId id="2147484668" r:id="rId136"/>
    <p:sldLayoutId id="2147484669" r:id="rId137"/>
    <p:sldLayoutId id="2147484670" r:id="rId138"/>
    <p:sldLayoutId id="2147484671" r:id="rId139"/>
    <p:sldLayoutId id="2147484672" r:id="rId140"/>
    <p:sldLayoutId id="2147484673" r:id="rId141"/>
    <p:sldLayoutId id="2147484674" r:id="rId142"/>
    <p:sldLayoutId id="2147484675" r:id="rId143"/>
    <p:sldLayoutId id="2147484676" r:id="rId144"/>
    <p:sldLayoutId id="2147484677" r:id="rId145"/>
    <p:sldLayoutId id="2147484678" r:id="rId146"/>
    <p:sldLayoutId id="2147484679" r:id="rId147"/>
    <p:sldLayoutId id="2147484680" r:id="rId148"/>
    <p:sldLayoutId id="2147484681" r:id="rId149"/>
    <p:sldLayoutId id="2147484682" r:id="rId150"/>
    <p:sldLayoutId id="2147484683" r:id="rId151"/>
    <p:sldLayoutId id="2147484684" r:id="rId152"/>
    <p:sldLayoutId id="2147484685" r:id="rId153"/>
    <p:sldLayoutId id="2147484686" r:id="rId154"/>
    <p:sldLayoutId id="2147484687" r:id="rId155"/>
    <p:sldLayoutId id="2147484688" r:id="rId156"/>
    <p:sldLayoutId id="2147484689" r:id="rId157"/>
    <p:sldLayoutId id="2147484690" r:id="rId158"/>
    <p:sldLayoutId id="2147484691" r:id="rId159"/>
    <p:sldLayoutId id="2147484692" r:id="rId160"/>
    <p:sldLayoutId id="2147484693" r:id="rId161"/>
    <p:sldLayoutId id="2147484694" r:id="rId162"/>
    <p:sldLayoutId id="2147484695" r:id="rId163"/>
    <p:sldLayoutId id="2147484696" r:id="rId164"/>
    <p:sldLayoutId id="2147484697" r:id="rId165"/>
    <p:sldLayoutId id="2147484698" r:id="rId166"/>
    <p:sldLayoutId id="2147484699" r:id="rId167"/>
    <p:sldLayoutId id="2147484700" r:id="rId168"/>
    <p:sldLayoutId id="2147484701" r:id="rId169"/>
    <p:sldLayoutId id="2147484702" r:id="rId170"/>
    <p:sldLayoutId id="2147484703" r:id="rId171"/>
    <p:sldLayoutId id="2147484704" r:id="rId172"/>
    <p:sldLayoutId id="2147484705" r:id="rId173"/>
    <p:sldLayoutId id="2147484706" r:id="rId174"/>
    <p:sldLayoutId id="2147484707" r:id="rId175"/>
    <p:sldLayoutId id="2147484708" r:id="rId176"/>
    <p:sldLayoutId id="2147484709" r:id="rId177"/>
    <p:sldLayoutId id="2147484710" r:id="rId178"/>
    <p:sldLayoutId id="2147484711" r:id="rId179"/>
    <p:sldLayoutId id="2147484712" r:id="rId180"/>
    <p:sldLayoutId id="2147484713" r:id="rId181"/>
    <p:sldLayoutId id="2147484714" r:id="rId182"/>
    <p:sldLayoutId id="2147484715" r:id="rId183"/>
    <p:sldLayoutId id="2147484716" r:id="rId184"/>
    <p:sldLayoutId id="2147484717" r:id="rId185"/>
    <p:sldLayoutId id="2147484718" r:id="rId186"/>
    <p:sldLayoutId id="2147484719" r:id="rId187"/>
    <p:sldLayoutId id="2147484720" r:id="rId188"/>
    <p:sldLayoutId id="2147484721" r:id="rId189"/>
    <p:sldLayoutId id="2147484722" r:id="rId190"/>
    <p:sldLayoutId id="2147484723" r:id="rId191"/>
    <p:sldLayoutId id="2147484724" r:id="rId192"/>
    <p:sldLayoutId id="2147484725" r:id="rId193"/>
    <p:sldLayoutId id="2147484726" r:id="rId194"/>
    <p:sldLayoutId id="2147484727" r:id="rId195"/>
    <p:sldLayoutId id="2147484728" r:id="rId196"/>
    <p:sldLayoutId id="2147484729" r:id="rId197"/>
    <p:sldLayoutId id="2147484730" r:id="rId198"/>
    <p:sldLayoutId id="2147484731" r:id="rId199"/>
    <p:sldLayoutId id="2147484732" r:id="rId200"/>
    <p:sldLayoutId id="2147484733" r:id="rId201"/>
    <p:sldLayoutId id="2147484734" r:id="rId202"/>
    <p:sldLayoutId id="2147484735" r:id="rId203"/>
    <p:sldLayoutId id="2147484736" r:id="rId204"/>
    <p:sldLayoutId id="2147484737" r:id="rId205"/>
    <p:sldLayoutId id="2147484738" r:id="rId206"/>
    <p:sldLayoutId id="2147484739" r:id="rId207"/>
    <p:sldLayoutId id="2147484740" r:id="rId208"/>
    <p:sldLayoutId id="2147484741" r:id="rId209"/>
    <p:sldLayoutId id="2147484742" r:id="rId210"/>
    <p:sldLayoutId id="2147484743" r:id="rId211"/>
    <p:sldLayoutId id="2147484744" r:id="rId212"/>
    <p:sldLayoutId id="2147484745" r:id="rId213"/>
    <p:sldLayoutId id="2147484746" r:id="rId214"/>
    <p:sldLayoutId id="2147484747" r:id="rId215"/>
    <p:sldLayoutId id="2147484748" r:id="rId216"/>
    <p:sldLayoutId id="2147484749" r:id="rId217"/>
    <p:sldLayoutId id="2147484750" r:id="rId218"/>
    <p:sldLayoutId id="2147484751" r:id="rId219"/>
    <p:sldLayoutId id="2147484752" r:id="rId220"/>
    <p:sldLayoutId id="2147484753" r:id="rId221"/>
    <p:sldLayoutId id="2147484754" r:id="rId222"/>
    <p:sldLayoutId id="2147484755" r:id="rId223"/>
    <p:sldLayoutId id="2147484756" r:id="rId224"/>
    <p:sldLayoutId id="2147484757" r:id="rId225"/>
    <p:sldLayoutId id="2147484758" r:id="rId226"/>
    <p:sldLayoutId id="2147484759" r:id="rId227"/>
    <p:sldLayoutId id="2147484760" r:id="rId228"/>
    <p:sldLayoutId id="2147484761" r:id="rId229"/>
    <p:sldLayoutId id="2147484762" r:id="rId230"/>
    <p:sldLayoutId id="2147484763" r:id="rId231"/>
    <p:sldLayoutId id="2147484764" r:id="rId232"/>
    <p:sldLayoutId id="2147484765" r:id="rId233"/>
    <p:sldLayoutId id="2147484766" r:id="rId234"/>
    <p:sldLayoutId id="2147484767" r:id="rId235"/>
    <p:sldLayoutId id="2147484768" r:id="rId236"/>
    <p:sldLayoutId id="2147484769" r:id="rId237"/>
    <p:sldLayoutId id="2147484770" r:id="rId238"/>
    <p:sldLayoutId id="2147484771" r:id="rId239"/>
    <p:sldLayoutId id="2147484772" r:id="rId240"/>
    <p:sldLayoutId id="2147484773" r:id="rId241"/>
    <p:sldLayoutId id="2147484774" r:id="rId242"/>
    <p:sldLayoutId id="2147484775" r:id="rId243"/>
    <p:sldLayoutId id="2147484776" r:id="rId244"/>
    <p:sldLayoutId id="2147484777" r:id="rId245"/>
    <p:sldLayoutId id="2147484778" r:id="rId246"/>
    <p:sldLayoutId id="2147484779" r:id="rId247"/>
    <p:sldLayoutId id="2147484780" r:id="rId248"/>
    <p:sldLayoutId id="2147484781" r:id="rId249"/>
    <p:sldLayoutId id="2147484782" r:id="rId250"/>
    <p:sldLayoutId id="2147484783" r:id="rId251"/>
    <p:sldLayoutId id="2147484784" r:id="rId252"/>
    <p:sldLayoutId id="2147484785" r:id="rId253"/>
    <p:sldLayoutId id="2147484786" r:id="rId254"/>
    <p:sldLayoutId id="2147484787" r:id="rId255"/>
    <p:sldLayoutId id="2147484788" r:id="rId256"/>
    <p:sldLayoutId id="2147484789" r:id="rId257"/>
    <p:sldLayoutId id="2147484790" r:id="rId258"/>
    <p:sldLayoutId id="2147484791" r:id="rId259"/>
    <p:sldLayoutId id="2147484792" r:id="rId260"/>
    <p:sldLayoutId id="2147484793" r:id="rId261"/>
    <p:sldLayoutId id="2147484794" r:id="rId262"/>
    <p:sldLayoutId id="2147484795" r:id="rId263"/>
    <p:sldLayoutId id="2147484796" r:id="rId264"/>
    <p:sldLayoutId id="2147484797" r:id="rId265"/>
    <p:sldLayoutId id="2147484798" r:id="rId266"/>
    <p:sldLayoutId id="2147484799" r:id="rId267"/>
    <p:sldLayoutId id="2147484800" r:id="rId268"/>
    <p:sldLayoutId id="2147484801" r:id="rId269"/>
    <p:sldLayoutId id="2147484802" r:id="rId270"/>
    <p:sldLayoutId id="2147484803" r:id="rId271"/>
    <p:sldLayoutId id="2147484804" r:id="rId272"/>
    <p:sldLayoutId id="2147484805" r:id="rId273"/>
    <p:sldLayoutId id="2147484806" r:id="rId274"/>
    <p:sldLayoutId id="2147484807" r:id="rId275"/>
    <p:sldLayoutId id="2147484808" r:id="rId276"/>
    <p:sldLayoutId id="2147484809" r:id="rId277"/>
    <p:sldLayoutId id="2147484810" r:id="rId278"/>
    <p:sldLayoutId id="2147484811" r:id="rId279"/>
    <p:sldLayoutId id="2147484812" r:id="rId280"/>
    <p:sldLayoutId id="2147484813" r:id="rId281"/>
    <p:sldLayoutId id="2147484814" r:id="rId282"/>
    <p:sldLayoutId id="2147484815" r:id="rId283"/>
    <p:sldLayoutId id="2147484816" r:id="rId284"/>
    <p:sldLayoutId id="2147484817" r:id="rId285"/>
    <p:sldLayoutId id="2147484818" r:id="rId286"/>
    <p:sldLayoutId id="2147484819" r:id="rId287"/>
    <p:sldLayoutId id="2147484820"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6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028950" y="635636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457950" y="635636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fld id="{6D2203AC-AC82-41D6-8F1F-EF6988406B9D}"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023034711"/>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33"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4F0E28B-6950-4CF5-B9C5-3C666E62416D}"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68458310"/>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59BDB7B-25C1-41E0-A79A-467C139313D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108791906"/>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8/20/2021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8086462"/>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277645820"/>
      </p:ext>
    </p:extLst>
  </p:cSld>
  <p:clrMap bg1="lt1" tx1="dk1" bg2="dk2"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 id="2147484883" r:id="rId13"/>
    <p:sldLayoutId id="2147484884" r:id="rId14"/>
    <p:sldLayoutId id="2147484885" r:id="rId15"/>
    <p:sldLayoutId id="2147484886" r:id="rId16"/>
    <p:sldLayoutId id="2147484887" r:id="rId17"/>
    <p:sldLayoutId id="2147484888" r:id="rId18"/>
    <p:sldLayoutId id="2147484889" r:id="rId19"/>
    <p:sldLayoutId id="2147484890" r:id="rId20"/>
    <p:sldLayoutId id="2147484891" r:id="rId21"/>
    <p:sldLayoutId id="2147484892" r:id="rId22"/>
    <p:sldLayoutId id="2147484893" r:id="rId23"/>
    <p:sldLayoutId id="2147484894" r:id="rId24"/>
    <p:sldLayoutId id="2147484895" r:id="rId25"/>
    <p:sldLayoutId id="2147484896" r:id="rId26"/>
    <p:sldLayoutId id="2147484897" r:id="rId27"/>
    <p:sldLayoutId id="2147484898" r:id="rId28"/>
    <p:sldLayoutId id="2147484899" r:id="rId29"/>
    <p:sldLayoutId id="2147484900" r:id="rId30"/>
    <p:sldLayoutId id="2147484901" r:id="rId31"/>
    <p:sldLayoutId id="2147484902" r:id="rId32"/>
    <p:sldLayoutId id="2147484903" r:id="rId33"/>
    <p:sldLayoutId id="2147484904" r:id="rId34"/>
    <p:sldLayoutId id="2147484905" r:id="rId35"/>
    <p:sldLayoutId id="2147484906" r:id="rId36"/>
    <p:sldLayoutId id="2147484907" r:id="rId37"/>
    <p:sldLayoutId id="2147484908" r:id="rId38"/>
    <p:sldLayoutId id="2147484909" r:id="rId39"/>
    <p:sldLayoutId id="2147484910" r:id="rId40"/>
    <p:sldLayoutId id="2147484911" r:id="rId41"/>
    <p:sldLayoutId id="2147484912" r:id="rId42"/>
    <p:sldLayoutId id="2147484913" r:id="rId43"/>
    <p:sldLayoutId id="2147484914" r:id="rId44"/>
    <p:sldLayoutId id="2147484915" r:id="rId45"/>
    <p:sldLayoutId id="2147484916" r:id="rId46"/>
    <p:sldLayoutId id="2147484917" r:id="rId47"/>
    <p:sldLayoutId id="2147484918" r:id="rId48"/>
    <p:sldLayoutId id="2147484919" r:id="rId49"/>
    <p:sldLayoutId id="2147484920" r:id="rId50"/>
    <p:sldLayoutId id="2147484921" r:id="rId51"/>
    <p:sldLayoutId id="2147484922" r:id="rId52"/>
    <p:sldLayoutId id="2147484923" r:id="rId53"/>
    <p:sldLayoutId id="2147484924" r:id="rId54"/>
    <p:sldLayoutId id="2147484925" r:id="rId55"/>
    <p:sldLayoutId id="2147484926" r:id="rId56"/>
    <p:sldLayoutId id="2147484927" r:id="rId57"/>
    <p:sldLayoutId id="2147484928" r:id="rId58"/>
    <p:sldLayoutId id="2147484929" r:id="rId59"/>
    <p:sldLayoutId id="2147484930" r:id="rId60"/>
    <p:sldLayoutId id="2147484931" r:id="rId61"/>
    <p:sldLayoutId id="2147484932" r:id="rId62"/>
    <p:sldLayoutId id="2147484933" r:id="rId63"/>
    <p:sldLayoutId id="2147484934" r:id="rId64"/>
    <p:sldLayoutId id="2147484935" r:id="rId65"/>
    <p:sldLayoutId id="2147484936" r:id="rId66"/>
    <p:sldLayoutId id="2147484937" r:id="rId67"/>
    <p:sldLayoutId id="2147484938" r:id="rId68"/>
    <p:sldLayoutId id="2147484939" r:id="rId69"/>
    <p:sldLayoutId id="2147484940" r:id="rId70"/>
    <p:sldLayoutId id="2147484941" r:id="rId71"/>
    <p:sldLayoutId id="2147484942" r:id="rId72"/>
    <p:sldLayoutId id="2147484943" r:id="rId73"/>
    <p:sldLayoutId id="2147484944" r:id="rId74"/>
    <p:sldLayoutId id="2147484945" r:id="rId75"/>
    <p:sldLayoutId id="2147484946" r:id="rId76"/>
    <p:sldLayoutId id="2147484947" r:id="rId77"/>
    <p:sldLayoutId id="2147484948" r:id="rId78"/>
    <p:sldLayoutId id="2147484949" r:id="rId79"/>
    <p:sldLayoutId id="2147484950" r:id="rId80"/>
    <p:sldLayoutId id="2147484951" r:id="rId81"/>
    <p:sldLayoutId id="2147484952" r:id="rId82"/>
    <p:sldLayoutId id="2147484953" r:id="rId83"/>
    <p:sldLayoutId id="2147484954" r:id="rId84"/>
    <p:sldLayoutId id="2147484955" r:id="rId85"/>
    <p:sldLayoutId id="2147484956" r:id="rId86"/>
    <p:sldLayoutId id="2147484957" r:id="rId87"/>
    <p:sldLayoutId id="2147484958" r:id="rId88"/>
    <p:sldLayoutId id="2147484959" r:id="rId89"/>
    <p:sldLayoutId id="2147484960" r:id="rId90"/>
    <p:sldLayoutId id="2147484961" r:id="rId91"/>
    <p:sldLayoutId id="2147484962" r:id="rId92"/>
    <p:sldLayoutId id="2147484963" r:id="rId93"/>
    <p:sldLayoutId id="2147484964" r:id="rId94"/>
    <p:sldLayoutId id="2147484965" r:id="rId95"/>
    <p:sldLayoutId id="2147484966" r:id="rId96"/>
    <p:sldLayoutId id="2147484967" r:id="rId97"/>
    <p:sldLayoutId id="2147484968" r:id="rId98"/>
    <p:sldLayoutId id="2147484969" r:id="rId99"/>
    <p:sldLayoutId id="2147484970" r:id="rId100"/>
    <p:sldLayoutId id="2147484971" r:id="rId101"/>
    <p:sldLayoutId id="2147484972" r:id="rId102"/>
    <p:sldLayoutId id="2147484973" r:id="rId103"/>
    <p:sldLayoutId id="2147484974" r:id="rId104"/>
    <p:sldLayoutId id="2147484975" r:id="rId105"/>
    <p:sldLayoutId id="2147484976" r:id="rId106"/>
    <p:sldLayoutId id="2147484977" r:id="rId107"/>
    <p:sldLayoutId id="2147484978" r:id="rId108"/>
    <p:sldLayoutId id="2147484979" r:id="rId109"/>
    <p:sldLayoutId id="2147484980" r:id="rId110"/>
    <p:sldLayoutId id="2147484981" r:id="rId111"/>
    <p:sldLayoutId id="2147484982" r:id="rId112"/>
    <p:sldLayoutId id="2147484983" r:id="rId113"/>
    <p:sldLayoutId id="2147484984" r:id="rId114"/>
    <p:sldLayoutId id="2147484985" r:id="rId115"/>
    <p:sldLayoutId id="2147484986" r:id="rId116"/>
    <p:sldLayoutId id="2147484987" r:id="rId117"/>
    <p:sldLayoutId id="2147484988" r:id="rId118"/>
    <p:sldLayoutId id="2147484989" r:id="rId119"/>
    <p:sldLayoutId id="2147484990" r:id="rId120"/>
    <p:sldLayoutId id="2147484991" r:id="rId121"/>
    <p:sldLayoutId id="2147484992" r:id="rId122"/>
    <p:sldLayoutId id="2147484993" r:id="rId123"/>
    <p:sldLayoutId id="2147484994" r:id="rId124"/>
    <p:sldLayoutId id="2147484995" r:id="rId125"/>
    <p:sldLayoutId id="2147484996" r:id="rId126"/>
    <p:sldLayoutId id="2147484997" r:id="rId127"/>
    <p:sldLayoutId id="2147484998" r:id="rId128"/>
    <p:sldLayoutId id="2147484999" r:id="rId129"/>
    <p:sldLayoutId id="2147485000" r:id="rId130"/>
    <p:sldLayoutId id="2147485001" r:id="rId131"/>
    <p:sldLayoutId id="2147485002" r:id="rId132"/>
    <p:sldLayoutId id="2147485003" r:id="rId133"/>
    <p:sldLayoutId id="2147485004" r:id="rId134"/>
    <p:sldLayoutId id="2147485005" r:id="rId135"/>
    <p:sldLayoutId id="2147485006" r:id="rId136"/>
    <p:sldLayoutId id="2147485007" r:id="rId137"/>
    <p:sldLayoutId id="2147485008" r:id="rId138"/>
    <p:sldLayoutId id="2147485009" r:id="rId139"/>
    <p:sldLayoutId id="2147485010" r:id="rId140"/>
    <p:sldLayoutId id="2147485011" r:id="rId141"/>
    <p:sldLayoutId id="2147485012" r:id="rId142"/>
    <p:sldLayoutId id="2147485013" r:id="rId143"/>
    <p:sldLayoutId id="2147485014" r:id="rId144"/>
    <p:sldLayoutId id="2147485015" r:id="rId145"/>
    <p:sldLayoutId id="2147485016" r:id="rId146"/>
    <p:sldLayoutId id="2147485017" r:id="rId147"/>
    <p:sldLayoutId id="2147485018" r:id="rId148"/>
    <p:sldLayoutId id="2147485019" r:id="rId149"/>
    <p:sldLayoutId id="2147485020" r:id="rId150"/>
    <p:sldLayoutId id="2147485021" r:id="rId151"/>
    <p:sldLayoutId id="2147485022" r:id="rId152"/>
    <p:sldLayoutId id="2147485023" r:id="rId153"/>
    <p:sldLayoutId id="2147485024" r:id="rId154"/>
    <p:sldLayoutId id="2147485025" r:id="rId155"/>
    <p:sldLayoutId id="2147485026" r:id="rId156"/>
    <p:sldLayoutId id="2147485027" r:id="rId157"/>
    <p:sldLayoutId id="2147485028" r:id="rId158"/>
    <p:sldLayoutId id="2147485029" r:id="rId159"/>
    <p:sldLayoutId id="2147485030" r:id="rId160"/>
    <p:sldLayoutId id="2147485031" r:id="rId161"/>
    <p:sldLayoutId id="2147485032" r:id="rId162"/>
    <p:sldLayoutId id="2147485033" r:id="rId163"/>
    <p:sldLayoutId id="2147485034" r:id="rId164"/>
    <p:sldLayoutId id="2147485035" r:id="rId165"/>
    <p:sldLayoutId id="2147485036" r:id="rId166"/>
    <p:sldLayoutId id="2147485037" r:id="rId167"/>
    <p:sldLayoutId id="2147485038" r:id="rId168"/>
    <p:sldLayoutId id="2147485039" r:id="rId169"/>
    <p:sldLayoutId id="2147485040" r:id="rId170"/>
    <p:sldLayoutId id="2147485041" r:id="rId171"/>
    <p:sldLayoutId id="2147485042" r:id="rId172"/>
    <p:sldLayoutId id="2147485043" r:id="rId173"/>
    <p:sldLayoutId id="2147485044" r:id="rId174"/>
    <p:sldLayoutId id="2147485045" r:id="rId175"/>
    <p:sldLayoutId id="2147485046" r:id="rId176"/>
    <p:sldLayoutId id="2147485047" r:id="rId177"/>
    <p:sldLayoutId id="2147485048" r:id="rId178"/>
    <p:sldLayoutId id="2147485049" r:id="rId179"/>
    <p:sldLayoutId id="2147485050" r:id="rId180"/>
    <p:sldLayoutId id="2147485051" r:id="rId181"/>
    <p:sldLayoutId id="2147485052" r:id="rId182"/>
    <p:sldLayoutId id="2147485053" r:id="rId183"/>
    <p:sldLayoutId id="2147485054" r:id="rId184"/>
    <p:sldLayoutId id="2147485055" r:id="rId185"/>
    <p:sldLayoutId id="2147485056" r:id="rId186"/>
    <p:sldLayoutId id="2147485057" r:id="rId187"/>
    <p:sldLayoutId id="2147485058" r:id="rId188"/>
    <p:sldLayoutId id="2147485059" r:id="rId189"/>
    <p:sldLayoutId id="2147485060" r:id="rId190"/>
    <p:sldLayoutId id="2147485061" r:id="rId191"/>
    <p:sldLayoutId id="2147485062" r:id="rId192"/>
    <p:sldLayoutId id="2147485063" r:id="rId193"/>
    <p:sldLayoutId id="2147485064" r:id="rId194"/>
    <p:sldLayoutId id="2147485065" r:id="rId195"/>
    <p:sldLayoutId id="2147485066" r:id="rId196"/>
    <p:sldLayoutId id="2147485067" r:id="rId197"/>
    <p:sldLayoutId id="2147485068" r:id="rId198"/>
    <p:sldLayoutId id="2147485069" r:id="rId199"/>
    <p:sldLayoutId id="2147485070" r:id="rId200"/>
    <p:sldLayoutId id="2147485071" r:id="rId201"/>
    <p:sldLayoutId id="2147485072" r:id="rId202"/>
    <p:sldLayoutId id="2147485073" r:id="rId203"/>
    <p:sldLayoutId id="2147485074" r:id="rId204"/>
    <p:sldLayoutId id="2147485075" r:id="rId205"/>
    <p:sldLayoutId id="2147485076" r:id="rId206"/>
    <p:sldLayoutId id="2147485077" r:id="rId207"/>
    <p:sldLayoutId id="2147485078" r:id="rId208"/>
    <p:sldLayoutId id="2147485079" r:id="rId209"/>
    <p:sldLayoutId id="2147485080" r:id="rId210"/>
    <p:sldLayoutId id="2147485081" r:id="rId211"/>
    <p:sldLayoutId id="2147485082" r:id="rId212"/>
    <p:sldLayoutId id="2147485083" r:id="rId213"/>
    <p:sldLayoutId id="2147485084" r:id="rId214"/>
    <p:sldLayoutId id="2147485085" r:id="rId215"/>
    <p:sldLayoutId id="2147485086" r:id="rId216"/>
    <p:sldLayoutId id="2147485087" r:id="rId217"/>
    <p:sldLayoutId id="2147485088" r:id="rId218"/>
    <p:sldLayoutId id="2147485089" r:id="rId219"/>
    <p:sldLayoutId id="2147485090" r:id="rId220"/>
    <p:sldLayoutId id="2147485091" r:id="rId221"/>
    <p:sldLayoutId id="2147485092" r:id="rId222"/>
    <p:sldLayoutId id="2147485093" r:id="rId223"/>
    <p:sldLayoutId id="2147485094" r:id="rId224"/>
    <p:sldLayoutId id="2147485095" r:id="rId225"/>
    <p:sldLayoutId id="2147485096" r:id="rId226"/>
    <p:sldLayoutId id="2147485097" r:id="rId227"/>
    <p:sldLayoutId id="2147485098" r:id="rId228"/>
    <p:sldLayoutId id="2147485099" r:id="rId229"/>
    <p:sldLayoutId id="2147485100" r:id="rId230"/>
    <p:sldLayoutId id="2147485101" r:id="rId231"/>
    <p:sldLayoutId id="2147485102" r:id="rId232"/>
    <p:sldLayoutId id="2147485103" r:id="rId233"/>
    <p:sldLayoutId id="2147485104" r:id="rId234"/>
    <p:sldLayoutId id="2147485105" r:id="rId235"/>
    <p:sldLayoutId id="2147485106" r:id="rId236"/>
    <p:sldLayoutId id="2147485107" r:id="rId237"/>
    <p:sldLayoutId id="2147485108" r:id="rId238"/>
    <p:sldLayoutId id="2147485109" r:id="rId239"/>
    <p:sldLayoutId id="2147485110" r:id="rId240"/>
    <p:sldLayoutId id="2147485111" r:id="rId241"/>
    <p:sldLayoutId id="2147485112" r:id="rId242"/>
    <p:sldLayoutId id="2147485113" r:id="rId243"/>
    <p:sldLayoutId id="2147485114" r:id="rId244"/>
    <p:sldLayoutId id="2147485115" r:id="rId245"/>
    <p:sldLayoutId id="2147485116" r:id="rId246"/>
    <p:sldLayoutId id="2147485117" r:id="rId247"/>
    <p:sldLayoutId id="2147485118" r:id="rId248"/>
    <p:sldLayoutId id="2147485119" r:id="rId249"/>
    <p:sldLayoutId id="2147485120" r:id="rId250"/>
    <p:sldLayoutId id="2147485121" r:id="rId251"/>
    <p:sldLayoutId id="2147485122" r:id="rId252"/>
    <p:sldLayoutId id="2147485123" r:id="rId253"/>
    <p:sldLayoutId id="2147485124" r:id="rId254"/>
    <p:sldLayoutId id="2147485125" r:id="rId255"/>
    <p:sldLayoutId id="2147485126" r:id="rId256"/>
    <p:sldLayoutId id="2147485127" r:id="rId257"/>
    <p:sldLayoutId id="2147485128" r:id="rId258"/>
    <p:sldLayoutId id="2147485129" r:id="rId259"/>
    <p:sldLayoutId id="2147485130" r:id="rId260"/>
    <p:sldLayoutId id="2147485131" r:id="rId261"/>
    <p:sldLayoutId id="2147485132" r:id="rId262"/>
    <p:sldLayoutId id="2147485133" r:id="rId263"/>
    <p:sldLayoutId id="2147485134" r:id="rId264"/>
    <p:sldLayoutId id="2147485135" r:id="rId265"/>
    <p:sldLayoutId id="2147485136" r:id="rId266"/>
    <p:sldLayoutId id="2147485137" r:id="rId267"/>
    <p:sldLayoutId id="2147485138" r:id="rId268"/>
    <p:sldLayoutId id="2147485139" r:id="rId269"/>
    <p:sldLayoutId id="2147485140" r:id="rId270"/>
    <p:sldLayoutId id="2147485141" r:id="rId271"/>
    <p:sldLayoutId id="2147485142" r:id="rId272"/>
    <p:sldLayoutId id="2147485143" r:id="rId273"/>
    <p:sldLayoutId id="2147485144" r:id="rId274"/>
    <p:sldLayoutId id="2147485145" r:id="rId275"/>
    <p:sldLayoutId id="2147485146" r:id="rId276"/>
    <p:sldLayoutId id="2147485147" r:id="rId277"/>
    <p:sldLayoutId id="2147485148" r:id="rId278"/>
    <p:sldLayoutId id="2147485149" r:id="rId279"/>
    <p:sldLayoutId id="2147485150" r:id="rId280"/>
    <p:sldLayoutId id="2147485151" r:id="rId281"/>
    <p:sldLayoutId id="2147485152" r:id="rId282"/>
    <p:sldLayoutId id="2147485153" r:id="rId283"/>
    <p:sldLayoutId id="2147485154" r:id="rId284"/>
    <p:sldLayoutId id="2147485155" r:id="rId285"/>
    <p:sldLayoutId id="2147485156" r:id="rId286"/>
    <p:sldLayoutId id="2147485157" r:id="rId287"/>
    <p:sldLayoutId id="2147485158" r:id="rId288"/>
    <p:sldLayoutId id="2147485159" r:id="rId289"/>
    <p:sldLayoutId id="2147485160" r:id="rId290"/>
    <p:sldLayoutId id="2147485161" r:id="rId291"/>
    <p:sldLayoutId id="2147485162" r:id="rId292"/>
    <p:sldLayoutId id="2147485163" r:id="rId293"/>
    <p:sldLayoutId id="2147485164" r:id="rId294"/>
    <p:sldLayoutId id="2147485165" r:id="rId295"/>
    <p:sldLayoutId id="2147485166" r:id="rId296"/>
    <p:sldLayoutId id="2147485167" r:id="rId297"/>
    <p:sldLayoutId id="2147485168" r:id="rId298"/>
    <p:sldLayoutId id="2147485169" r:id="rId299"/>
    <p:sldLayoutId id="2147485170" r:id="rId300"/>
    <p:sldLayoutId id="2147485171" r:id="rId301"/>
    <p:sldLayoutId id="2147485172" r:id="rId302"/>
    <p:sldLayoutId id="2147485173" r:id="rId303"/>
    <p:sldLayoutId id="2147485174" r:id="rId304"/>
    <p:sldLayoutId id="2147485175" r:id="rId305"/>
    <p:sldLayoutId id="2147485176" r:id="rId306"/>
    <p:sldLayoutId id="2147485177" r:id="rId307"/>
    <p:sldLayoutId id="2147485178" r:id="rId308"/>
    <p:sldLayoutId id="2147485179" r:id="rId309"/>
    <p:sldLayoutId id="2147485180" r:id="rId310"/>
    <p:sldLayoutId id="2147485181" r:id="rId311"/>
    <p:sldLayoutId id="2147485182" r:id="rId312"/>
    <p:sldLayoutId id="2147485183" r:id="rId313"/>
    <p:sldLayoutId id="2147485184" r:id="rId314"/>
    <p:sldLayoutId id="2147485185" r:id="rId315"/>
    <p:sldLayoutId id="2147485186" r:id="rId316"/>
    <p:sldLayoutId id="2147485187" r:id="rId317"/>
    <p:sldLayoutId id="2147485188" r:id="rId318"/>
    <p:sldLayoutId id="2147485189" r:id="rId319"/>
    <p:sldLayoutId id="2147485190" r:id="rId320"/>
    <p:sldLayoutId id="2147485191" r:id="rId321"/>
    <p:sldLayoutId id="2147485192" r:id="rId322"/>
    <p:sldLayoutId id="2147485193" r:id="rId323"/>
    <p:sldLayoutId id="2147485194" r:id="rId324"/>
    <p:sldLayoutId id="2147485195" r:id="rId325"/>
    <p:sldLayoutId id="2147485196" r:id="rId326"/>
    <p:sldLayoutId id="2147485197" r:id="rId327"/>
    <p:sldLayoutId id="2147485198" r:id="rId328"/>
    <p:sldLayoutId id="2147485199" r:id="rId329"/>
    <p:sldLayoutId id="2147485200" r:id="rId330"/>
    <p:sldLayoutId id="2147485201" r:id="rId331"/>
    <p:sldLayoutId id="2147485202" r:id="rId332"/>
    <p:sldLayoutId id="2147485203" r:id="rId333"/>
    <p:sldLayoutId id="2147485204" r:id="rId334"/>
    <p:sldLayoutId id="2147485205" r:id="rId335"/>
    <p:sldLayoutId id="2147485206" r:id="rId336"/>
    <p:sldLayoutId id="2147485207" r:id="rId337"/>
    <p:sldLayoutId id="2147485208" r:id="rId338"/>
    <p:sldLayoutId id="2147485209" r:id="rId339"/>
    <p:sldLayoutId id="2147485210" r:id="rId340"/>
    <p:sldLayoutId id="2147485211" r:id="rId341"/>
    <p:sldLayoutId id="2147485212" r:id="rId342"/>
    <p:sldLayoutId id="2147485213" r:id="rId343"/>
    <p:sldLayoutId id="2147485214" r:id="rId344"/>
    <p:sldLayoutId id="2147485215" r:id="rId345"/>
    <p:sldLayoutId id="2147485216" r:id="rId346"/>
    <p:sldLayoutId id="2147485217" r:id="rId347"/>
    <p:sldLayoutId id="2147485218" r:id="rId348"/>
    <p:sldLayoutId id="2147485219" r:id="rId349"/>
    <p:sldLayoutId id="2147485220" r:id="rId350"/>
    <p:sldLayoutId id="2147485221" r:id="rId351"/>
    <p:sldLayoutId id="2147485222" r:id="rId352"/>
    <p:sldLayoutId id="2147485223" r:id="rId353"/>
    <p:sldLayoutId id="2147485224" r:id="rId354"/>
    <p:sldLayoutId id="2147485225" r:id="rId355"/>
    <p:sldLayoutId id="2147485226" r:id="rId356"/>
    <p:sldLayoutId id="2147485227" r:id="rId357"/>
    <p:sldLayoutId id="2147485228" r:id="rId358"/>
    <p:sldLayoutId id="2147485229" r:id="rId359"/>
    <p:sldLayoutId id="2147485230" r:id="rId360"/>
    <p:sldLayoutId id="2147485231" r:id="rId361"/>
    <p:sldLayoutId id="2147485232" r:id="rId362"/>
    <p:sldLayoutId id="2147485233" r:id="rId363"/>
    <p:sldLayoutId id="2147485234" r:id="rId364"/>
    <p:sldLayoutId id="2147485235" r:id="rId365"/>
    <p:sldLayoutId id="2147485236" r:id="rId366"/>
    <p:sldLayoutId id="2147485237" r:id="rId367"/>
    <p:sldLayoutId id="2147485238" r:id="rId368"/>
    <p:sldLayoutId id="2147485239" r:id="rId369"/>
    <p:sldLayoutId id="2147485240" r:id="rId370"/>
    <p:sldLayoutId id="2147485241" r:id="rId371"/>
    <p:sldLayoutId id="2147485242" r:id="rId372"/>
    <p:sldLayoutId id="2147485243" r:id="rId373"/>
    <p:sldLayoutId id="2147485244" r:id="rId374"/>
    <p:sldLayoutId id="2147485245" r:id="rId375"/>
    <p:sldLayoutId id="2147485246" r:id="rId376"/>
    <p:sldLayoutId id="2147485247" r:id="rId377"/>
    <p:sldLayoutId id="2147485248" r:id="rId378"/>
    <p:sldLayoutId id="2147485249" r:id="rId379"/>
    <p:sldLayoutId id="2147485250" r:id="rId380"/>
    <p:sldLayoutId id="2147485251" r:id="rId381"/>
    <p:sldLayoutId id="2147485252" r:id="rId382"/>
    <p:sldLayoutId id="2147485253" r:id="rId383"/>
    <p:sldLayoutId id="2147485254" r:id="rId384"/>
    <p:sldLayoutId id="2147485255" r:id="rId385"/>
    <p:sldLayoutId id="2147485256" r:id="rId386"/>
    <p:sldLayoutId id="2147485257" r:id="rId387"/>
    <p:sldLayoutId id="2147485258" r:id="rId388"/>
    <p:sldLayoutId id="2147485259" r:id="rId389"/>
    <p:sldLayoutId id="2147485260" r:id="rId390"/>
    <p:sldLayoutId id="2147485261" r:id="rId391"/>
    <p:sldLayoutId id="2147485262" r:id="rId392"/>
    <p:sldLayoutId id="2147485263" r:id="rId393"/>
    <p:sldLayoutId id="2147485264" r:id="rId394"/>
    <p:sldLayoutId id="2147485265" r:id="rId395"/>
    <p:sldLayoutId id="2147485266" r:id="rId396"/>
    <p:sldLayoutId id="2147485267" r:id="rId397"/>
    <p:sldLayoutId id="2147485268" r:id="rId398"/>
    <p:sldLayoutId id="2147485269" r:id="rId399"/>
    <p:sldLayoutId id="2147485270" r:id="rId400"/>
    <p:sldLayoutId id="2147485271" r:id="rId401"/>
    <p:sldLayoutId id="2147485272" r:id="rId402"/>
    <p:sldLayoutId id="2147485273" r:id="rId403"/>
    <p:sldLayoutId id="2147485274" r:id="rId404"/>
    <p:sldLayoutId id="2147485275" r:id="rId405"/>
    <p:sldLayoutId id="2147485276" r:id="rId406"/>
    <p:sldLayoutId id="2147485277" r:id="rId407"/>
    <p:sldLayoutId id="2147485278" r:id="rId408"/>
    <p:sldLayoutId id="2147485279" r:id="rId409"/>
    <p:sldLayoutId id="2147485280" r:id="rId410"/>
    <p:sldLayoutId id="2147485281" r:id="rId411"/>
    <p:sldLayoutId id="2147485282" r:id="rId412"/>
    <p:sldLayoutId id="2147485283" r:id="rId413"/>
    <p:sldLayoutId id="2147485284" r:id="rId414"/>
    <p:sldLayoutId id="2147485285" r:id="rId415"/>
    <p:sldLayoutId id="2147485286" r:id="rId416"/>
    <p:sldLayoutId id="2147485287" r:id="rId417"/>
    <p:sldLayoutId id="2147485288" r:id="rId418"/>
    <p:sldLayoutId id="2147485289" r:id="rId419"/>
    <p:sldLayoutId id="2147485290" r:id="rId420"/>
    <p:sldLayoutId id="2147485291" r:id="rId421"/>
    <p:sldLayoutId id="2147485292" r:id="rId422"/>
    <p:sldLayoutId id="2147485293" r:id="rId423"/>
    <p:sldLayoutId id="2147485294" r:id="rId424"/>
    <p:sldLayoutId id="2147485295" r:id="rId425"/>
    <p:sldLayoutId id="2147485296" r:id="rId426"/>
    <p:sldLayoutId id="2147485297" r:id="rId427"/>
    <p:sldLayoutId id="2147485298" r:id="rId428"/>
    <p:sldLayoutId id="2147485299" r:id="rId429"/>
    <p:sldLayoutId id="2147485300" r:id="rId430"/>
    <p:sldLayoutId id="2147485301" r:id="rId431"/>
    <p:sldLayoutId id="2147485302" r:id="rId432"/>
    <p:sldLayoutId id="2147485303" r:id="rId433"/>
    <p:sldLayoutId id="2147485304" r:id="rId434"/>
    <p:sldLayoutId id="2147485305" r:id="rId435"/>
    <p:sldLayoutId id="2147485306" r:id="rId436"/>
    <p:sldLayoutId id="2147485307" r:id="rId437"/>
    <p:sldLayoutId id="2147485308" r:id="rId438"/>
    <p:sldLayoutId id="2147485309" r:id="rId439"/>
    <p:sldLayoutId id="2147485310" r:id="rId440"/>
    <p:sldLayoutId id="2147485311" r:id="rId441"/>
    <p:sldLayoutId id="2147485312" r:id="rId442"/>
    <p:sldLayoutId id="2147485313" r:id="rId443"/>
    <p:sldLayoutId id="2147485314" r:id="rId444"/>
    <p:sldLayoutId id="2147485315" r:id="rId445"/>
    <p:sldLayoutId id="2147485316" r:id="rId446"/>
    <p:sldLayoutId id="2147485317" r:id="rId447"/>
    <p:sldLayoutId id="2147485318" r:id="rId448"/>
    <p:sldLayoutId id="2147485319" r:id="rId449"/>
    <p:sldLayoutId id="2147485320" r:id="rId450"/>
    <p:sldLayoutId id="2147485321" r:id="rId451"/>
    <p:sldLayoutId id="2147485322" r:id="rId452"/>
    <p:sldLayoutId id="2147485323" r:id="rId453"/>
    <p:sldLayoutId id="2147485324" r:id="rId454"/>
    <p:sldLayoutId id="2147485325" r:id="rId455"/>
    <p:sldLayoutId id="2147485326" r:id="rId456"/>
    <p:sldLayoutId id="2147485327" r:id="rId457"/>
    <p:sldLayoutId id="2147485328" r:id="rId458"/>
    <p:sldLayoutId id="2147485329" r:id="rId459"/>
    <p:sldLayoutId id="2147485330" r:id="rId460"/>
    <p:sldLayoutId id="2147485331" r:id="rId461"/>
    <p:sldLayoutId id="2147485332" r:id="rId462"/>
    <p:sldLayoutId id="2147485333" r:id="rId463"/>
    <p:sldLayoutId id="2147485334" r:id="rId464"/>
    <p:sldLayoutId id="2147485335" r:id="rId465"/>
    <p:sldLayoutId id="2147485336" r:id="rId466"/>
    <p:sldLayoutId id="2147485337" r:id="rId467"/>
    <p:sldLayoutId id="2147485338" r:id="rId468"/>
    <p:sldLayoutId id="2147485339" r:id="rId469"/>
    <p:sldLayoutId id="2147485340" r:id="rId470"/>
    <p:sldLayoutId id="2147485341" r:id="rId471"/>
    <p:sldLayoutId id="2147485342" r:id="rId472"/>
    <p:sldLayoutId id="2147485343" r:id="rId473"/>
    <p:sldLayoutId id="2147485344" r:id="rId474"/>
    <p:sldLayoutId id="2147485345" r:id="rId475"/>
    <p:sldLayoutId id="2147485346" r:id="rId476"/>
    <p:sldLayoutId id="2147485347" r:id="rId477"/>
    <p:sldLayoutId id="2147485348" r:id="rId478"/>
    <p:sldLayoutId id="2147485349" r:id="rId479"/>
    <p:sldLayoutId id="2147485350" r:id="rId480"/>
    <p:sldLayoutId id="2147485351" r:id="rId481"/>
    <p:sldLayoutId id="2147485352" r:id="rId482"/>
    <p:sldLayoutId id="2147485353" r:id="rId483"/>
    <p:sldLayoutId id="2147485354" r:id="rId484"/>
    <p:sldLayoutId id="2147485355" r:id="rId485"/>
    <p:sldLayoutId id="2147485356" r:id="rId486"/>
    <p:sldLayoutId id="2147485357" r:id="rId487"/>
    <p:sldLayoutId id="2147485358" r:id="rId488"/>
    <p:sldLayoutId id="2147485359" r:id="rId489"/>
    <p:sldLayoutId id="2147485360" r:id="rId490"/>
    <p:sldLayoutId id="2147485361" r:id="rId491"/>
    <p:sldLayoutId id="2147485362" r:id="rId492"/>
    <p:sldLayoutId id="2147485363" r:id="rId493"/>
    <p:sldLayoutId id="2147485364" r:id="rId494"/>
    <p:sldLayoutId id="2147485365" r:id="rId495"/>
    <p:sldLayoutId id="2147485366" r:id="rId496"/>
    <p:sldLayoutId id="2147485367" r:id="rId497"/>
    <p:sldLayoutId id="2147485368" r:id="rId498"/>
    <p:sldLayoutId id="2147485369" r:id="rId499"/>
    <p:sldLayoutId id="2147485370" r:id="rId500"/>
    <p:sldLayoutId id="2147485371" r:id="rId501"/>
    <p:sldLayoutId id="2147485372" r:id="rId502"/>
    <p:sldLayoutId id="2147485373" r:id="rId503"/>
    <p:sldLayoutId id="2147485374" r:id="rId504"/>
    <p:sldLayoutId id="2147485375" r:id="rId505"/>
    <p:sldLayoutId id="2147485376" r:id="rId506"/>
    <p:sldLayoutId id="2147485377" r:id="rId507"/>
    <p:sldLayoutId id="2147485378" r:id="rId508"/>
    <p:sldLayoutId id="2147485379" r:id="rId509"/>
    <p:sldLayoutId id="2147485380" r:id="rId510"/>
    <p:sldLayoutId id="2147485381" r:id="rId511"/>
    <p:sldLayoutId id="2147485382" r:id="rId512"/>
    <p:sldLayoutId id="2147485383" r:id="rId513"/>
    <p:sldLayoutId id="2147485384" r:id="rId514"/>
    <p:sldLayoutId id="2147485385" r:id="rId515"/>
    <p:sldLayoutId id="2147485386" r:id="rId516"/>
    <p:sldLayoutId id="2147485387" r:id="rId517"/>
    <p:sldLayoutId id="2147485388" r:id="rId518"/>
    <p:sldLayoutId id="2147485389" r:id="rId519"/>
    <p:sldLayoutId id="2147485390" r:id="rId520"/>
    <p:sldLayoutId id="2147485391" r:id="rId521"/>
    <p:sldLayoutId id="2147485392" r:id="rId522"/>
    <p:sldLayoutId id="2147485393" r:id="rId523"/>
    <p:sldLayoutId id="2147485394" r:id="rId524"/>
    <p:sldLayoutId id="2147485395" r:id="rId525"/>
    <p:sldLayoutId id="2147485396" r:id="rId526"/>
    <p:sldLayoutId id="2147485397" r:id="rId527"/>
    <p:sldLayoutId id="2147485398" r:id="rId528"/>
    <p:sldLayoutId id="2147485399" r:id="rId529"/>
    <p:sldLayoutId id="2147485400" r:id="rId530"/>
    <p:sldLayoutId id="2147485401" r:id="rId531"/>
    <p:sldLayoutId id="2147485402" r:id="rId532"/>
    <p:sldLayoutId id="2147485403" r:id="rId533"/>
    <p:sldLayoutId id="2147485404" r:id="rId534"/>
    <p:sldLayoutId id="2147485405" r:id="rId535"/>
    <p:sldLayoutId id="2147485406" r:id="rId536"/>
    <p:sldLayoutId id="2147485407" r:id="rId537"/>
    <p:sldLayoutId id="2147485408" r:id="rId538"/>
    <p:sldLayoutId id="2147485409" r:id="rId539"/>
    <p:sldLayoutId id="2147485410" r:id="rId540"/>
    <p:sldLayoutId id="2147485411" r:id="rId541"/>
    <p:sldLayoutId id="2147485412" r:id="rId542"/>
    <p:sldLayoutId id="2147485413" r:id="rId543"/>
    <p:sldLayoutId id="2147485414" r:id="rId544"/>
    <p:sldLayoutId id="2147485415" r:id="rId545"/>
    <p:sldLayoutId id="2147485416" r:id="rId546"/>
    <p:sldLayoutId id="2147485417" r:id="rId547"/>
    <p:sldLayoutId id="2147485418"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9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7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18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7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15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8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03.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26.xml"/><Relationship Id="rId7" Type="http://schemas.openxmlformats.org/officeDocument/2006/relationships/slide" Target="slide28.xml"/><Relationship Id="rId2" Type="http://schemas.openxmlformats.org/officeDocument/2006/relationships/image" Target="../media/image46.png"/><Relationship Id="rId1" Type="http://schemas.openxmlformats.org/officeDocument/2006/relationships/slideLayout" Target="../slideLayouts/slideLayout646.xml"/><Relationship Id="rId6" Type="http://schemas.openxmlformats.org/officeDocument/2006/relationships/image" Target="../media/image48.jpeg"/><Relationship Id="rId5" Type="http://schemas.openxmlformats.org/officeDocument/2006/relationships/slide" Target="slide29.xm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1.jpeg"/><Relationship Id="rId1" Type="http://schemas.openxmlformats.org/officeDocument/2006/relationships/slideLayout" Target="../slideLayouts/slideLayout646.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26.xml"/><Relationship Id="rId7" Type="http://schemas.openxmlformats.org/officeDocument/2006/relationships/slide" Target="slide28.xml"/><Relationship Id="rId2" Type="http://schemas.openxmlformats.org/officeDocument/2006/relationships/image" Target="../media/image46.png"/><Relationship Id="rId1" Type="http://schemas.openxmlformats.org/officeDocument/2006/relationships/slideLayout" Target="../slideLayouts/slideLayout646.xml"/><Relationship Id="rId6" Type="http://schemas.openxmlformats.org/officeDocument/2006/relationships/image" Target="../media/image48.jpeg"/><Relationship Id="rId5" Type="http://schemas.openxmlformats.org/officeDocument/2006/relationships/slide" Target="slide29.xm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6.xml"/><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6.xml"/><Relationship Id="rId5" Type="http://schemas.openxmlformats.org/officeDocument/2006/relationships/slide" Target="slide2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6.xml"/><Relationship Id="rId4" Type="http://schemas.openxmlformats.org/officeDocument/2006/relationships/slide" Target="slide23.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6.xml"/><Relationship Id="rId5" Type="http://schemas.openxmlformats.org/officeDocument/2006/relationships/slide" Target="slide2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0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03.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175.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34.xml"/></Relationships>
</file>

<file path=ppt/slides/_rels/slide3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934.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0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5"/>
          <p:cNvGrpSpPr>
            <a:grpSpLocks/>
          </p:cNvGrpSpPr>
          <p:nvPr/>
        </p:nvGrpSpPr>
        <p:grpSpPr bwMode="auto">
          <a:xfrm>
            <a:off x="0" y="0"/>
            <a:ext cx="9144000" cy="6858000"/>
            <a:chOff x="0" y="0"/>
            <a:chExt cx="5760" cy="4320"/>
          </a:xfrm>
        </p:grpSpPr>
        <p:pic>
          <p:nvPicPr>
            <p:cNvPr id="5131" name="Picture 13" descr="N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AutoShape 14"/>
            <p:cNvSpPr>
              <a:spLocks noChangeArrowheads="1"/>
            </p:cNvSpPr>
            <p:nvPr/>
          </p:nvSpPr>
          <p:spPr bwMode="auto">
            <a:xfrm>
              <a:off x="552" y="312"/>
              <a:ext cx="4992" cy="3696"/>
            </a:xfrm>
            <a:prstGeom prst="roundRect">
              <a:avLst>
                <a:gd name="adj" fmla="val 4139"/>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endParaRPr>
            </a:p>
          </p:txBody>
        </p:sp>
      </p:grpSp>
      <p:sp>
        <p:nvSpPr>
          <p:cNvPr id="2051" name="Text Box 19"/>
          <p:cNvSpPr txBox="1">
            <a:spLocks noChangeArrowheads="1"/>
          </p:cNvSpPr>
          <p:nvPr/>
        </p:nvSpPr>
        <p:spPr bwMode="auto">
          <a:xfrm>
            <a:off x="1562099" y="1470818"/>
            <a:ext cx="6553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3600" b="1" dirty="0" smtClean="0">
                <a:solidFill>
                  <a:srgbClr val="006600"/>
                </a:solidFill>
                <a:latin typeface="Times New Roman" pitchFamily="18" charset="0"/>
              </a:rPr>
              <a:t>TRÂN TRỌNG KÍNH CHÀO QUÝ THẦY CÔ VỀ DỰ GIỜ</a:t>
            </a:r>
            <a:br>
              <a:rPr lang="en-US" sz="3600" b="1" dirty="0" smtClean="0">
                <a:solidFill>
                  <a:srgbClr val="006600"/>
                </a:solidFill>
                <a:latin typeface="Times New Roman" pitchFamily="18" charset="0"/>
              </a:rPr>
            </a:br>
            <a:r>
              <a:rPr lang="en-US" sz="3600" b="1" dirty="0" smtClean="0">
                <a:solidFill>
                  <a:srgbClr val="006600"/>
                </a:solidFill>
                <a:latin typeface="Times New Roman" pitchFamily="18" charset="0"/>
              </a:rPr>
              <a:t>LỚP 6A</a:t>
            </a:r>
          </a:p>
        </p:txBody>
      </p:sp>
      <p:grpSp>
        <p:nvGrpSpPr>
          <p:cNvPr id="5124" name="Group 22"/>
          <p:cNvGrpSpPr>
            <a:grpSpLocks/>
          </p:cNvGrpSpPr>
          <p:nvPr/>
        </p:nvGrpSpPr>
        <p:grpSpPr bwMode="auto">
          <a:xfrm>
            <a:off x="1828800" y="495300"/>
            <a:ext cx="6019800" cy="788988"/>
            <a:chOff x="1152" y="384"/>
            <a:chExt cx="3456" cy="448"/>
          </a:xfrm>
        </p:grpSpPr>
        <p:sp>
          <p:nvSpPr>
            <p:cNvPr id="2057" name="Text Box 17"/>
            <p:cNvSpPr txBox="1">
              <a:spLocks noChangeArrowheads="1"/>
            </p:cNvSpPr>
            <p:nvPr/>
          </p:nvSpPr>
          <p:spPr bwMode="auto">
            <a:xfrm>
              <a:off x="1152" y="384"/>
              <a:ext cx="345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dirty="0" smtClean="0">
                  <a:solidFill>
                    <a:srgbClr val="FF0000"/>
                  </a:solidFill>
                  <a:latin typeface="Times New Roman" pitchFamily="18" charset="0"/>
                </a:rPr>
                <a:t>PHÒNG GIÁO DỤC VÀ ĐÀO TẠO HUYỆN </a:t>
              </a:r>
            </a:p>
            <a:p>
              <a:pPr algn="ctr" eaLnBrk="1" hangingPunct="1">
                <a:spcBef>
                  <a:spcPct val="50000"/>
                </a:spcBef>
                <a:defRPr/>
              </a:pPr>
              <a:r>
                <a:rPr lang="en-US" b="1" dirty="0" smtClean="0">
                  <a:solidFill>
                    <a:srgbClr val="FF0000"/>
                  </a:solidFill>
                  <a:latin typeface="Times New Roman" pitchFamily="18" charset="0"/>
                </a:rPr>
                <a:t>TRƯỜNG THCS</a:t>
              </a:r>
            </a:p>
          </p:txBody>
        </p:sp>
        <p:sp>
          <p:nvSpPr>
            <p:cNvPr id="2058" name="Line 20"/>
            <p:cNvSpPr>
              <a:spLocks noChangeShapeType="1"/>
            </p:cNvSpPr>
            <p:nvPr/>
          </p:nvSpPr>
          <p:spPr bwMode="auto">
            <a:xfrm>
              <a:off x="2256" y="832"/>
              <a:ext cx="129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grpSp>
      <p:sp>
        <p:nvSpPr>
          <p:cNvPr id="12" name="Rectangle 11"/>
          <p:cNvSpPr/>
          <p:nvPr/>
        </p:nvSpPr>
        <p:spPr>
          <a:xfrm>
            <a:off x="2100791" y="3376226"/>
            <a:ext cx="6014508" cy="523220"/>
          </a:xfrm>
          <a:prstGeom prst="rect">
            <a:avLst/>
          </a:prstGeom>
        </p:spPr>
        <p:txBody>
          <a:bodyPr wrap="square">
            <a:spAutoFit/>
          </a:bodyPr>
          <a:lstStyle/>
          <a:p>
            <a:pPr>
              <a:buFont typeface="Arial" panose="020B0604020202020204" pitchFamily="34" charset="0"/>
              <a:buNone/>
              <a:defRPr/>
            </a:pPr>
            <a:endParaRPr lang="en-US" sz="2800" dirty="0">
              <a:ln/>
              <a:solidFill>
                <a:srgbClr val="0000CC"/>
              </a:solidFill>
              <a:latin typeface="Times New Roman" panose="02020603050405020304" pitchFamily="18" charset="0"/>
              <a:cs typeface="Times New Roman" panose="02020603050405020304" pitchFamily="18" charset="0"/>
            </a:endParaRPr>
          </a:p>
        </p:txBody>
      </p:sp>
      <p:sp>
        <p:nvSpPr>
          <p:cNvPr id="13" name="TextBox 13"/>
          <p:cNvSpPr txBox="1">
            <a:spLocks noChangeArrowheads="1"/>
          </p:cNvSpPr>
          <p:nvPr/>
        </p:nvSpPr>
        <p:spPr bwMode="auto">
          <a:xfrm>
            <a:off x="1853387" y="3478268"/>
            <a:ext cx="6286501" cy="2308324"/>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buFont typeface="Arial" panose="020B0604020202020204" pitchFamily="34" charset="0"/>
              <a:buNone/>
              <a:defRPr/>
            </a:pPr>
            <a:r>
              <a:rPr lang="en-US" altLang="en-US" dirty="0" err="1">
                <a:ln/>
                <a:solidFill>
                  <a:srgbClr val="7030A0"/>
                </a:solidFill>
                <a:cs typeface="Times New Roman" panose="02020603050405020304" pitchFamily="18" charset="0"/>
              </a:rPr>
              <a:t>Chủ</a:t>
            </a:r>
            <a:r>
              <a:rPr lang="en-US" altLang="en-US" dirty="0">
                <a:ln/>
                <a:solidFill>
                  <a:srgbClr val="7030A0"/>
                </a:solidFill>
                <a:cs typeface="Times New Roman" panose="02020603050405020304" pitchFamily="18" charset="0"/>
              </a:rPr>
              <a:t> </a:t>
            </a:r>
            <a:r>
              <a:rPr lang="en-US" altLang="en-US" dirty="0" err="1">
                <a:ln/>
                <a:solidFill>
                  <a:srgbClr val="7030A0"/>
                </a:solidFill>
                <a:cs typeface="Times New Roman" panose="02020603050405020304" pitchFamily="18" charset="0"/>
              </a:rPr>
              <a:t>đề</a:t>
            </a:r>
            <a:r>
              <a:rPr lang="en-US" altLang="en-US" dirty="0">
                <a:ln/>
                <a:solidFill>
                  <a:srgbClr val="7030A0"/>
                </a:solidFill>
                <a:cs typeface="Times New Roman" panose="02020603050405020304" pitchFamily="18" charset="0"/>
              </a:rPr>
              <a:t>:        </a:t>
            </a:r>
            <a:r>
              <a:rPr lang="en-US" altLang="en-US" dirty="0" err="1" smtClean="0">
                <a:ln/>
                <a:solidFill>
                  <a:srgbClr val="0000CC"/>
                </a:solidFill>
                <a:cs typeface="Times New Roman" panose="02020603050405020304" pitchFamily="18" charset="0"/>
              </a:rPr>
              <a:t>Môn</a:t>
            </a:r>
            <a:r>
              <a:rPr lang="en-US" altLang="en-US" dirty="0" smtClean="0">
                <a:ln/>
                <a:solidFill>
                  <a:srgbClr val="0000CC"/>
                </a:solidFill>
                <a:cs typeface="Times New Roman" panose="02020603050405020304" pitchFamily="18" charset="0"/>
              </a:rPr>
              <a:t>: …./ </a:t>
            </a:r>
            <a:r>
              <a:rPr lang="en-US" altLang="en-US" dirty="0" err="1">
                <a:ln/>
                <a:solidFill>
                  <a:srgbClr val="0000CC"/>
                </a:solidFill>
                <a:cs typeface="Times New Roman" panose="02020603050405020304" pitchFamily="18" charset="0"/>
              </a:rPr>
              <a:t>Lớp</a:t>
            </a:r>
            <a:r>
              <a:rPr lang="en-US" altLang="en-US" dirty="0">
                <a:ln/>
                <a:solidFill>
                  <a:srgbClr val="0000CC"/>
                </a:solidFill>
                <a:cs typeface="Times New Roman" panose="02020603050405020304" pitchFamily="18" charset="0"/>
              </a:rPr>
              <a:t> </a:t>
            </a:r>
            <a:r>
              <a:rPr lang="en-US" altLang="en-US" dirty="0" smtClean="0">
                <a:ln/>
                <a:solidFill>
                  <a:srgbClr val="0000CC"/>
                </a:solidFill>
                <a:cs typeface="Times New Roman" panose="02020603050405020304" pitchFamily="18" charset="0"/>
              </a:rPr>
              <a:t>6 (KNTTVCS)</a:t>
            </a:r>
            <a:endParaRPr lang="en-US" altLang="en-US" dirty="0">
              <a:ln/>
              <a:solidFill>
                <a:srgbClr val="0000CC"/>
              </a:solidFill>
              <a:cs typeface="Times New Roman" panose="02020603050405020304" pitchFamily="18" charset="0"/>
            </a:endParaRPr>
          </a:p>
          <a:p>
            <a:pPr>
              <a:defRPr/>
            </a:pPr>
            <a:r>
              <a:rPr lang="en-US" altLang="en-US" dirty="0" err="1">
                <a:ln/>
                <a:solidFill>
                  <a:srgbClr val="7030A0"/>
                </a:solidFill>
                <a:cs typeface="Times New Roman" panose="02020603050405020304" pitchFamily="18" charset="0"/>
              </a:rPr>
              <a:t>Giáo</a:t>
            </a:r>
            <a:r>
              <a:rPr lang="en-US" altLang="en-US" dirty="0">
                <a:ln/>
                <a:solidFill>
                  <a:srgbClr val="7030A0"/>
                </a:solidFill>
                <a:cs typeface="Times New Roman" panose="02020603050405020304" pitchFamily="18" charset="0"/>
              </a:rPr>
              <a:t> </a:t>
            </a:r>
            <a:r>
              <a:rPr lang="en-US" altLang="en-US" dirty="0" err="1">
                <a:ln/>
                <a:solidFill>
                  <a:srgbClr val="7030A0"/>
                </a:solidFill>
                <a:cs typeface="Times New Roman" panose="02020603050405020304" pitchFamily="18" charset="0"/>
              </a:rPr>
              <a:t>viên</a:t>
            </a:r>
            <a:r>
              <a:rPr lang="en-US" altLang="en-US" dirty="0" smtClean="0">
                <a:ln/>
                <a:solidFill>
                  <a:srgbClr val="7030A0"/>
                </a:solidFill>
                <a:cs typeface="Times New Roman" panose="02020603050405020304" pitchFamily="18" charset="0"/>
              </a:rPr>
              <a:t>:</a:t>
            </a:r>
            <a:endParaRPr lang="en-US" altLang="en-US" dirty="0">
              <a:ln/>
              <a:solidFill>
                <a:srgbClr val="0000CC"/>
              </a:solidFill>
              <a:cs typeface="Times New Roman" panose="02020603050405020304" pitchFamily="18" charset="0"/>
            </a:endParaRPr>
          </a:p>
          <a:p>
            <a:pPr>
              <a:defRPr/>
            </a:pPr>
            <a:r>
              <a:rPr lang="en-US" altLang="en-US" dirty="0">
                <a:ln/>
                <a:solidFill>
                  <a:srgbClr val="7030A0"/>
                </a:solidFill>
                <a:cs typeface="Times New Roman" panose="02020603050405020304" pitchFamily="18" charset="0"/>
              </a:rPr>
              <a:t>E- mail:        </a:t>
            </a:r>
            <a:endParaRPr lang="en-US" altLang="en-US" dirty="0" smtClean="0">
              <a:ln/>
              <a:solidFill>
                <a:srgbClr val="7030A0"/>
              </a:solidFill>
              <a:cs typeface="Times New Roman" panose="02020603050405020304" pitchFamily="18" charset="0"/>
            </a:endParaRPr>
          </a:p>
          <a:p>
            <a:pPr>
              <a:defRPr/>
            </a:pPr>
            <a:r>
              <a:rPr lang="en-US" altLang="en-US" dirty="0" err="1" smtClean="0">
                <a:ln/>
                <a:solidFill>
                  <a:srgbClr val="7030A0"/>
                </a:solidFill>
                <a:cs typeface="Times New Roman" panose="02020603050405020304" pitchFamily="18" charset="0"/>
              </a:rPr>
              <a:t>Điện</a:t>
            </a:r>
            <a:r>
              <a:rPr lang="en-US" altLang="en-US" dirty="0" smtClean="0">
                <a:ln/>
                <a:solidFill>
                  <a:srgbClr val="7030A0"/>
                </a:solidFill>
                <a:cs typeface="Times New Roman" panose="02020603050405020304" pitchFamily="18" charset="0"/>
              </a:rPr>
              <a:t> </a:t>
            </a:r>
            <a:r>
              <a:rPr lang="en-US" altLang="en-US" dirty="0" err="1">
                <a:ln/>
                <a:solidFill>
                  <a:srgbClr val="7030A0"/>
                </a:solidFill>
                <a:cs typeface="Times New Roman" panose="02020603050405020304" pitchFamily="18" charset="0"/>
              </a:rPr>
              <a:t>thoại</a:t>
            </a:r>
            <a:r>
              <a:rPr lang="en-US" altLang="en-US" dirty="0">
                <a:ln/>
                <a:solidFill>
                  <a:srgbClr val="7030A0"/>
                </a:solidFill>
                <a:cs typeface="Times New Roman" panose="02020603050405020304" pitchFamily="18" charset="0"/>
              </a:rPr>
              <a:t>:   </a:t>
            </a:r>
            <a:endParaRPr lang="en-US" altLang="en-US" dirty="0" smtClean="0">
              <a:ln/>
              <a:solidFill>
                <a:srgbClr val="7030A0"/>
              </a:solidFill>
              <a:cs typeface="Times New Roman" panose="02020603050405020304" pitchFamily="18" charset="0"/>
            </a:endParaRPr>
          </a:p>
          <a:p>
            <a:pPr>
              <a:defRPr/>
            </a:pPr>
            <a:r>
              <a:rPr lang="en-US" dirty="0" err="1" smtClean="0">
                <a:ln/>
                <a:solidFill>
                  <a:srgbClr val="7030A0"/>
                </a:solidFill>
                <a:cs typeface="Times New Roman" panose="02020603050405020304" pitchFamily="18" charset="0"/>
              </a:rPr>
              <a:t>Trường</a:t>
            </a:r>
            <a:r>
              <a:rPr lang="en-US" dirty="0">
                <a:ln/>
                <a:solidFill>
                  <a:srgbClr val="7030A0"/>
                </a:solidFill>
                <a:cs typeface="Times New Roman" panose="02020603050405020304" pitchFamily="18" charset="0"/>
              </a:rPr>
              <a:t>:       </a:t>
            </a:r>
            <a:endParaRPr lang="en-US" dirty="0" smtClean="0">
              <a:ln/>
              <a:solidFill>
                <a:srgbClr val="7030A0"/>
              </a:solidFill>
              <a:cs typeface="Times New Roman" panose="02020603050405020304" pitchFamily="18" charset="0"/>
            </a:endParaRPr>
          </a:p>
          <a:p>
            <a:pPr>
              <a:defRPr/>
            </a:pPr>
            <a:r>
              <a:rPr lang="en-US" dirty="0" err="1" smtClean="0">
                <a:ln/>
                <a:solidFill>
                  <a:srgbClr val="7030A0"/>
                </a:solidFill>
                <a:cs typeface="Times New Roman" panose="02020603050405020304" pitchFamily="18" charset="0"/>
              </a:rPr>
              <a:t>Địa</a:t>
            </a:r>
            <a:r>
              <a:rPr lang="en-US" dirty="0" smtClean="0">
                <a:ln/>
                <a:solidFill>
                  <a:srgbClr val="7030A0"/>
                </a:solidFill>
                <a:cs typeface="Times New Roman" panose="02020603050405020304" pitchFamily="18" charset="0"/>
              </a:rPr>
              <a:t> </a:t>
            </a:r>
            <a:r>
              <a:rPr lang="en-US" dirty="0" err="1">
                <a:ln/>
                <a:solidFill>
                  <a:srgbClr val="7030A0"/>
                </a:solidFill>
                <a:cs typeface="Times New Roman" panose="02020603050405020304" pitchFamily="18" charset="0"/>
              </a:rPr>
              <a:t>chỉ</a:t>
            </a:r>
            <a:r>
              <a:rPr lang="en-US" dirty="0" smtClean="0">
                <a:ln/>
                <a:solidFill>
                  <a:srgbClr val="7030A0"/>
                </a:solidFill>
                <a:cs typeface="Times New Roman" panose="02020603050405020304" pitchFamily="18" charset="0"/>
              </a:rPr>
              <a:t>:</a:t>
            </a:r>
            <a:endParaRPr lang="en-US" dirty="0" smtClean="0">
              <a:ln/>
              <a:solidFill>
                <a:srgbClr val="EEECE1"/>
              </a:solidFill>
              <a:cs typeface="Times New Roman" panose="02020603050405020304" pitchFamily="18" charset="0"/>
            </a:endParaRPr>
          </a:p>
        </p:txBody>
      </p:sp>
    </p:spTree>
    <p:extLst>
      <p:ext uri="{BB962C8B-B14F-4D97-AF65-F5344CB8AC3E}">
        <p14:creationId xmlns:p14="http://schemas.microsoft.com/office/powerpoint/2010/main" val="23167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48066" y="2060848"/>
            <a:ext cx="2304256" cy="1965960"/>
          </a:xfrm>
          <a:prstGeom prst="rect">
            <a:avLst/>
          </a:prstGeom>
        </p:spPr>
      </p:pic>
      <p:pic>
        <p:nvPicPr>
          <p:cNvPr id="5" name="Hình ảnh 14"/>
          <p:cNvPicPr/>
          <p:nvPr/>
        </p:nvPicPr>
        <p:blipFill>
          <a:blip r:embed="rId3">
            <a:extLst>
              <a:ext uri="{28A0092B-C50C-407E-A947-70E740481C1C}">
                <a14:useLocalDpi xmlns:a14="http://schemas.microsoft.com/office/drawing/2010/main" val="0"/>
              </a:ext>
            </a:extLst>
          </a:blip>
          <a:srcRect/>
          <a:stretch>
            <a:fillRect/>
          </a:stretch>
        </p:blipFill>
        <p:spPr bwMode="auto">
          <a:xfrm>
            <a:off x="1097143" y="1556792"/>
            <a:ext cx="2766060" cy="2051050"/>
          </a:xfrm>
          <a:prstGeom prst="rect">
            <a:avLst/>
          </a:prstGeom>
          <a:noFill/>
        </p:spPr>
      </p:pic>
      <p:pic>
        <p:nvPicPr>
          <p:cNvPr id="6" name="Hình ảnh 13"/>
          <p:cNvPicPr/>
          <p:nvPr/>
        </p:nvPicPr>
        <p:blipFill>
          <a:blip r:embed="rId4">
            <a:extLst>
              <a:ext uri="{28A0092B-C50C-407E-A947-70E740481C1C}">
                <a14:useLocalDpi xmlns:a14="http://schemas.microsoft.com/office/drawing/2010/main" val="0"/>
              </a:ext>
            </a:extLst>
          </a:blip>
          <a:srcRect/>
          <a:stretch>
            <a:fillRect/>
          </a:stretch>
        </p:blipFill>
        <p:spPr bwMode="auto">
          <a:xfrm>
            <a:off x="1097143" y="4454525"/>
            <a:ext cx="2468880" cy="2051050"/>
          </a:xfrm>
          <a:prstGeom prst="rect">
            <a:avLst/>
          </a:prstGeom>
          <a:noFill/>
          <a:ln>
            <a:noFill/>
          </a:ln>
        </p:spPr>
      </p:pic>
      <p:pic>
        <p:nvPicPr>
          <p:cNvPr id="7" name="Hình ảnh 6"/>
          <p:cNvPicPr/>
          <p:nvPr/>
        </p:nvPicPr>
        <p:blipFill>
          <a:blip r:embed="rId5"/>
          <a:stretch>
            <a:fillRect/>
          </a:stretch>
        </p:blipFill>
        <p:spPr>
          <a:xfrm>
            <a:off x="4788025" y="4725172"/>
            <a:ext cx="2818130" cy="1782445"/>
          </a:xfrm>
          <a:prstGeom prst="rect">
            <a:avLst/>
          </a:prstGeom>
        </p:spPr>
      </p:pic>
      <p:sp>
        <p:nvSpPr>
          <p:cNvPr id="8" name="TextBox 7"/>
          <p:cNvSpPr txBox="1"/>
          <p:nvPr/>
        </p:nvSpPr>
        <p:spPr>
          <a:xfrm>
            <a:off x="971600" y="1196764"/>
            <a:ext cx="7507305" cy="461665"/>
          </a:xfrm>
          <a:prstGeom prst="rect">
            <a:avLst/>
          </a:prstGeom>
          <a:noFill/>
        </p:spPr>
        <p:txBody>
          <a:bodyPr wrap="square" rtlCol="0">
            <a:spAutoFit/>
          </a:bodyPr>
          <a:lstStyle/>
          <a:p>
            <a:r>
              <a:rPr lang="en-US" sz="2400" smtClean="0">
                <a:latin typeface="Times New Roman" pitchFamily="18" charset="0"/>
                <a:cs typeface="Times New Roman" pitchFamily="18" charset="0"/>
              </a:rPr>
              <a:t>Quan sát một số hình ảnh sau và tiên hành thảo luận nhóm:</a:t>
            </a:r>
            <a:endParaRPr lang="en-US" sz="2400">
              <a:latin typeface="Times New Roman" pitchFamily="18" charset="0"/>
              <a:cs typeface="Times New Roman" pitchFamily="18" charset="0"/>
            </a:endParaRPr>
          </a:p>
        </p:txBody>
      </p:sp>
      <p:sp>
        <p:nvSpPr>
          <p:cNvPr id="9" name="TextBox 8"/>
          <p:cNvSpPr txBox="1"/>
          <p:nvPr/>
        </p:nvSpPr>
        <p:spPr>
          <a:xfrm>
            <a:off x="1088447" y="260648"/>
            <a:ext cx="5315669" cy="584775"/>
          </a:xfrm>
          <a:prstGeom prst="rect">
            <a:avLst/>
          </a:prstGeom>
          <a:noFill/>
        </p:spPr>
        <p:txBody>
          <a:bodyPr wrap="square" rtlCol="0">
            <a:spAutoFit/>
          </a:bodyPr>
          <a:lstStyle/>
          <a:p>
            <a:pPr>
              <a:defRPr/>
            </a:pPr>
            <a:r>
              <a:rPr lang="vi-VN" sz="3200" dirty="0">
                <a:solidFill>
                  <a:srgbClr val="FF0066"/>
                </a:solidFill>
                <a:latin typeface="Times New Roman" panose="02020603050405020304" pitchFamily="18" charset="0"/>
                <a:cs typeface="Times New Roman" panose="02020603050405020304" pitchFamily="18" charset="0"/>
              </a:rPr>
              <a:t>1</a:t>
            </a:r>
            <a:r>
              <a:rPr lang="vi-VN" sz="3200">
                <a:solidFill>
                  <a:srgbClr val="FF0066"/>
                </a:solidFill>
                <a:latin typeface="Times New Roman" panose="02020603050405020304" pitchFamily="18" charset="0"/>
                <a:cs typeface="Times New Roman" panose="02020603050405020304" pitchFamily="18" charset="0"/>
              </a:rPr>
              <a:t>. </a:t>
            </a:r>
            <a:r>
              <a:rPr lang="en-US" sz="3200" smtClean="0">
                <a:solidFill>
                  <a:srgbClr val="FF0066"/>
                </a:solidFill>
                <a:latin typeface="Times New Roman" panose="02020603050405020304" pitchFamily="18" charset="0"/>
                <a:cs typeface="Times New Roman" panose="02020603050405020304" pitchFamily="18" charset="0"/>
              </a:rPr>
              <a:t>Nhiệt độ không khí</a:t>
            </a:r>
            <a:endParaRPr lang="en-US" sz="32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1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1885950" y="45723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1009" y="193537"/>
            <a:ext cx="9384263"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800" b="1" smtClean="0">
                <a:solidFill>
                  <a:srgbClr val="0000FF"/>
                </a:solidFill>
                <a:latin typeface="Times New Roman" panose="02020603050405020304" pitchFamily="18" charset="0"/>
              </a:rPr>
              <a:t> Hoạt động nhóm</a:t>
            </a:r>
            <a:endParaRPr lang="en-US" altLang="en-US" sz="2600" b="1" dirty="0">
              <a:solidFill>
                <a:srgbClr val="FF0000"/>
              </a:solidFill>
              <a:latin typeface="Times New Roman" panose="02020603050405020304" pitchFamily="18" charset="0"/>
            </a:endParaRPr>
          </a:p>
        </p:txBody>
      </p:sp>
      <p:graphicFrame>
        <p:nvGraphicFramePr>
          <p:cNvPr id="14342" name="Group 6"/>
          <p:cNvGraphicFramePr>
            <a:graphicFrameLocks noGrp="1"/>
          </p:cNvGraphicFramePr>
          <p:nvPr>
            <p:extLst>
              <p:ext uri="{D42A27DB-BD31-4B8C-83A1-F6EECF244321}">
                <p14:modId xmlns:p14="http://schemas.microsoft.com/office/powerpoint/2010/main" val="3799712520"/>
              </p:ext>
            </p:extLst>
          </p:nvPr>
        </p:nvGraphicFramePr>
        <p:xfrm>
          <a:off x="62984" y="836712"/>
          <a:ext cx="8915403" cy="6278880"/>
        </p:xfrm>
        <a:graphic>
          <a:graphicData uri="http://schemas.openxmlformats.org/drawingml/2006/table">
            <a:tbl>
              <a:tblPr/>
              <a:tblGrid>
                <a:gridCol w="2971801"/>
                <a:gridCol w="2971801"/>
                <a:gridCol w="2971801"/>
              </a:tblGrid>
              <a:tr h="36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Nhóm</a:t>
                      </a:r>
                      <a:r>
                        <a:rPr kumimoji="0" lang="vi-VN" sz="20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1</a:t>
                      </a:r>
                      <a:r>
                        <a:rPr kumimoji="0" lang="en-US" sz="20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,2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kern="1200" cap="none" spc="0" normalizeH="0" baseline="0" noProof="0" smtClean="0">
                          <a:ln>
                            <a:noFill/>
                          </a:ln>
                          <a:solidFill>
                            <a:srgbClr val="5F5F5F"/>
                          </a:solidFill>
                          <a:effectLst/>
                          <a:uLnTx/>
                          <a:uFillTx/>
                          <a:latin typeface="Times New Roman" pitchFamily="18" charset="0"/>
                          <a:ea typeface="+mn-ea"/>
                          <a:cs typeface="Times New Roman" pitchFamily="18" charset="0"/>
                        </a:rPr>
                        <a:t>Nhóm 3,4</a:t>
                      </a:r>
                      <a:endParaRPr kumimoji="0" lang="en-US" sz="2800" b="1" i="0" u="none" strike="noStrike" cap="none" normalizeH="0" baseline="0" dirty="0" smtClean="0">
                        <a:ln>
                          <a:noFill/>
                        </a:ln>
                        <a:solidFill>
                          <a:srgbClr val="006600"/>
                        </a:solidFill>
                        <a:effectLst/>
                        <a:latin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Nhóm 5,6 </a:t>
                      </a:r>
                      <a:endParaRPr kumimoji="0" lang="en-US" sz="2800" b="1" i="0" u="none" strike="noStrike" cap="none" normalizeH="0" baseline="0" dirty="0" smtClean="0">
                        <a:ln>
                          <a:noFill/>
                        </a:ln>
                        <a:solidFill>
                          <a:srgbClr val="006600"/>
                        </a:solidFill>
                        <a:effectLst/>
                        <a:latin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r>
              <a:tr h="56524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Dựa vào thông tin SGK và các hình ảnh, em hãy cho biết:</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Nguồn cung cấp nhiệt cho không khí?</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Thế nào là nhiệt độ không khí?</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Dụng cụ và đơn vị đo nhiệt độ không khí?</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Khi sử dụng nhiệt kế để đo nhiệt độ không khí cần đặt nhiệt kế như thế nào? Vì sao?</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vi-VN" sz="2000" b="0" i="0" u="none" strike="noStrike" cap="none" normalizeH="0" baseline="0" smtClean="0">
                          <a:ln>
                            <a:noFill/>
                          </a:ln>
                          <a:solidFill>
                            <a:schemeClr val="accent1">
                              <a:lumMod val="50000"/>
                            </a:schemeClr>
                          </a:solidFill>
                          <a:effectLst/>
                          <a:latin typeface="Times New Roman" pitchFamily="18" charset="0"/>
                        </a:rPr>
                        <a:t>Dựa vào H.1, thông tin mục em có biết.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vi-VN" sz="2000" b="0" i="0" u="none" strike="noStrike" cap="none" normalizeH="0" baseline="0" smtClean="0">
                          <a:ln>
                            <a:noFill/>
                          </a:ln>
                          <a:solidFill>
                            <a:schemeClr val="accent1">
                              <a:lumMod val="50000"/>
                            </a:schemeClr>
                          </a:solidFill>
                          <a:effectLst/>
                          <a:latin typeface="Times New Roman" pitchFamily="18" charset="0"/>
                        </a:rPr>
                        <a:t>- Em hãy đọc giá trị nhiệt độ không khí hiển thị trên nhiệt kế ở hình 1.</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vi-VN" sz="2000" b="0" i="0" u="none" strike="noStrike" cap="none" normalizeH="0" baseline="0" smtClean="0">
                          <a:ln>
                            <a:noFill/>
                          </a:ln>
                          <a:solidFill>
                            <a:schemeClr val="accent1">
                              <a:lumMod val="50000"/>
                            </a:schemeClr>
                          </a:solidFill>
                          <a:effectLst/>
                          <a:latin typeface="Times New Roman" pitchFamily="18" charset="0"/>
                        </a:rPr>
                        <a:t>- Ở trạm khí tượng Láng (Hà Nội), kết quả đo nhiệt độ ở bốn thời điểm ngày 25 tháng 7 năm 2019 lần lượt là 27°C, 27C, 32°C, 30 °C. Hãy cho biết nhiệt độ không khí trung bình của ngày hôm đó.</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vi-VN" sz="2000" b="0" i="0" u="none" strike="noStrike" cap="none" normalizeH="0" baseline="0" smtClean="0">
                          <a:ln>
                            <a:noFill/>
                          </a:ln>
                          <a:solidFill>
                            <a:schemeClr val="accent1">
                              <a:lumMod val="50000"/>
                            </a:schemeClr>
                          </a:solidFill>
                          <a:effectLst/>
                          <a:latin typeface="Times New Roman" pitchFamily="18" charset="0"/>
                        </a:rPr>
                        <a:t>- Nêu cách tính nhiệt độ trung bình: ngày, tháng, năm?</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accent1">
                            <a:lumMod val="50000"/>
                          </a:schemeClr>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accent1">
                            <a:lumMod val="50000"/>
                          </a:schemeClr>
                        </a:solidFill>
                        <a:effectLst/>
                        <a:latin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Tìm hiểu sự thay đổi nhiệt độ không khí theo vĩ độ.</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Quan sát hình 2, em hãy:</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So sánh nhiệt độ không khí trung bình năm giữa Ma-ni-a, Xê-un, Tích-xi?</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Giải thích vì sao nhiệt độ trung bình năm tại các nơi đó lại khác nhau như vậy?</a:t>
                      </a:r>
                      <a:endParaRPr kumimoji="0" lang="en-US" sz="20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r>
            </a:tbl>
          </a:graphicData>
        </a:graphic>
      </p:graphicFrame>
    </p:spTree>
    <p:extLst>
      <p:ext uri="{BB962C8B-B14F-4D97-AF65-F5344CB8AC3E}">
        <p14:creationId xmlns:p14="http://schemas.microsoft.com/office/powerpoint/2010/main" val="726391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62398"/>
            <a:ext cx="8136904" cy="1015663"/>
          </a:xfrm>
          <a:prstGeom prst="rect">
            <a:avLst/>
          </a:prstGeom>
          <a:noFill/>
        </p:spPr>
        <p:txBody>
          <a:bodyPr wrap="square" rtlCol="0">
            <a:spAutoFit/>
          </a:bodyPr>
          <a:lstStyle/>
          <a:p>
            <a:r>
              <a:rPr lang="en-US" sz="2000" b="1">
                <a:latin typeface="Times New Roman" pitchFamily="18" charset="0"/>
                <a:cs typeface="Times New Roman" pitchFamily="18" charset="0"/>
              </a:rPr>
              <a:t>Nhóm</a:t>
            </a:r>
            <a:r>
              <a:rPr lang="vi-VN" sz="2000" b="1">
                <a:latin typeface="Times New Roman" pitchFamily="18" charset="0"/>
                <a:cs typeface="Times New Roman" pitchFamily="18" charset="0"/>
              </a:rPr>
              <a:t> 1</a:t>
            </a:r>
            <a:r>
              <a:rPr lang="en-US" sz="2000" b="1">
                <a:latin typeface="Times New Roman" pitchFamily="18" charset="0"/>
                <a:cs typeface="Times New Roman" pitchFamily="18" charset="0"/>
              </a:rPr>
              <a:t>,2</a:t>
            </a:r>
            <a:r>
              <a:rPr lang="vi-VN" sz="2000" b="1">
                <a:latin typeface="Times New Roman" pitchFamily="18" charset="0"/>
                <a:cs typeface="Times New Roman" pitchFamily="18" charset="0"/>
              </a:rPr>
              <a:t>: </a:t>
            </a:r>
            <a:r>
              <a:rPr lang="vi-VN" sz="2000">
                <a:latin typeface="Times New Roman" pitchFamily="18" charset="0"/>
                <a:cs typeface="Times New Roman" pitchFamily="18" charset="0"/>
              </a:rPr>
              <a:t>Dựa vào thông tin SGK và các hình ảnh, em hãy cho biết:</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Nguồn cung cấp nhiệt cho không khí?</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Thế nào là nhiệt độ không khí</a:t>
            </a:r>
            <a:r>
              <a:rPr lang="vi-VN"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p:txBody>
      </p:sp>
      <p:pic>
        <p:nvPicPr>
          <p:cNvPr id="5" name="Hình ảnh 14"/>
          <p:cNvPicPr/>
          <p:nvPr/>
        </p:nvPicPr>
        <p:blipFill>
          <a:blip r:embed="rId2">
            <a:extLst>
              <a:ext uri="{28A0092B-C50C-407E-A947-70E740481C1C}">
                <a14:useLocalDpi xmlns:a14="http://schemas.microsoft.com/office/drawing/2010/main" val="0"/>
              </a:ext>
            </a:extLst>
          </a:blip>
          <a:srcRect/>
          <a:stretch>
            <a:fillRect/>
          </a:stretch>
        </p:blipFill>
        <p:spPr bwMode="auto">
          <a:xfrm>
            <a:off x="1691682" y="2060848"/>
            <a:ext cx="5544616" cy="3960440"/>
          </a:xfrm>
          <a:prstGeom prst="rect">
            <a:avLst/>
          </a:prstGeom>
          <a:noFill/>
        </p:spPr>
      </p:pic>
    </p:spTree>
    <p:extLst>
      <p:ext uri="{BB962C8B-B14F-4D97-AF65-F5344CB8AC3E}">
        <p14:creationId xmlns:p14="http://schemas.microsoft.com/office/powerpoint/2010/main" val="414669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357" y="1724436"/>
            <a:ext cx="417830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104" y="2733687"/>
            <a:ext cx="4384675" cy="10826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1" y="3230563"/>
            <a:ext cx="2122488" cy="1252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16632"/>
            <a:ext cx="912495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itchFamily="18" charset="0"/>
                <a:cs typeface="Times New Roman" pitchFamily="18" charset="0"/>
              </a:rPr>
              <a:t>1. </a:t>
            </a:r>
            <a:r>
              <a:rPr lang="vi-VN" sz="2800" b="1">
                <a:solidFill>
                  <a:schemeClr val="tx1"/>
                </a:solidFill>
                <a:latin typeface="Times New Roman" pitchFamily="18" charset="0"/>
                <a:cs typeface="Times New Roman" pitchFamily="18" charset="0"/>
              </a:rPr>
              <a:t>Nhiệt độ không </a:t>
            </a:r>
            <a:r>
              <a:rPr lang="vi-VN" sz="2800" b="1" smtClean="0">
                <a:solidFill>
                  <a:schemeClr val="tx1"/>
                </a:solidFill>
                <a:latin typeface="Times New Roman" pitchFamily="18" charset="0"/>
                <a:cs typeface="Times New Roman" pitchFamily="18" charset="0"/>
              </a:rPr>
              <a:t>khí</a:t>
            </a:r>
            <a:endParaRPr lang="en-US" sz="2800" b="1" smtClean="0">
              <a:solidFill>
                <a:prstClr val="black"/>
              </a:solidFill>
              <a:latin typeface="Times New Roman" pitchFamily="18" charset="0"/>
              <a:cs typeface="Times New Roman" pitchFamily="18" charset="0"/>
            </a:endParaRPr>
          </a:p>
          <a:p>
            <a:r>
              <a:rPr lang="en-US" sz="2800" b="1" smtClean="0">
                <a:solidFill>
                  <a:prstClr val="black"/>
                </a:solidFill>
                <a:latin typeface="Times New Roman" pitchFamily="18" charset="0"/>
                <a:cs typeface="Times New Roman" pitchFamily="18" charset="0"/>
              </a:rPr>
              <a:t>a. Nhiệt </a:t>
            </a:r>
            <a:r>
              <a:rPr lang="en-US" sz="2800" b="1">
                <a:solidFill>
                  <a:prstClr val="black"/>
                </a:solidFill>
                <a:latin typeface="Times New Roman" pitchFamily="18" charset="0"/>
                <a:cs typeface="Times New Roman" pitchFamily="18" charset="0"/>
              </a:rPr>
              <a:t>độ không khí và cách sử dụng nhiệt k</a:t>
            </a:r>
            <a:r>
              <a:rPr lang="vi-VN" sz="2800" b="1">
                <a:solidFill>
                  <a:prstClr val="black"/>
                </a:solidFill>
                <a:latin typeface="Times New Roman" pitchFamily="18" charset="0"/>
                <a:cs typeface="Times New Roman" pitchFamily="18" charset="0"/>
              </a:rPr>
              <a:t>ế</a:t>
            </a:r>
            <a:endParaRPr lang="en-US" sz="28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539889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62386"/>
            <a:ext cx="8136904" cy="707886"/>
          </a:xfrm>
          <a:prstGeom prst="rect">
            <a:avLst/>
          </a:prstGeom>
          <a:noFill/>
        </p:spPr>
        <p:txBody>
          <a:bodyPr wrap="square" rtlCol="0">
            <a:spAutoFit/>
          </a:bodyPr>
          <a:lstStyle/>
          <a:p>
            <a:r>
              <a:rPr lang="en-US" sz="2000" b="1">
                <a:latin typeface="Times New Roman" pitchFamily="18" charset="0"/>
                <a:cs typeface="Times New Roman" pitchFamily="18" charset="0"/>
              </a:rPr>
              <a:t>Nhóm</a:t>
            </a:r>
            <a:r>
              <a:rPr lang="vi-VN" sz="2000" b="1">
                <a:latin typeface="Times New Roman" pitchFamily="18" charset="0"/>
                <a:cs typeface="Times New Roman" pitchFamily="18" charset="0"/>
              </a:rPr>
              <a:t> 1</a:t>
            </a:r>
            <a:r>
              <a:rPr lang="en-US" sz="2000" b="1">
                <a:latin typeface="Times New Roman" pitchFamily="18" charset="0"/>
                <a:cs typeface="Times New Roman" pitchFamily="18" charset="0"/>
              </a:rPr>
              <a:t>,2</a:t>
            </a:r>
            <a:r>
              <a:rPr lang="vi-VN" sz="2000" b="1">
                <a:latin typeface="Times New Roman" pitchFamily="18" charset="0"/>
                <a:cs typeface="Times New Roman" pitchFamily="18" charset="0"/>
              </a:rPr>
              <a:t>: </a:t>
            </a:r>
            <a:r>
              <a:rPr lang="vi-VN" sz="2000">
                <a:latin typeface="Times New Roman" pitchFamily="18" charset="0"/>
                <a:cs typeface="Times New Roman" pitchFamily="18" charset="0"/>
              </a:rPr>
              <a:t>Dựa vào thông tin SGK và các hình ảnh, em hãy cho biết:</a:t>
            </a:r>
            <a:endParaRPr lang="en-US" sz="2000">
              <a:latin typeface="Times New Roman" pitchFamily="18" charset="0"/>
              <a:cs typeface="Times New Roman" pitchFamily="18" charset="0"/>
            </a:endParaRPr>
          </a:p>
          <a:p>
            <a:r>
              <a:rPr lang="vi-VN" sz="2000" smtClean="0">
                <a:latin typeface="Times New Roman" pitchFamily="18" charset="0"/>
                <a:cs typeface="Times New Roman" pitchFamily="18" charset="0"/>
              </a:rPr>
              <a:t>+ </a:t>
            </a:r>
            <a:r>
              <a:rPr lang="vi-VN" sz="2000">
                <a:latin typeface="Times New Roman" pitchFamily="18" charset="0"/>
                <a:cs typeface="Times New Roman" pitchFamily="18" charset="0"/>
              </a:rPr>
              <a:t>Dụng cụ và đơn vị đo nhiệt độ không khí</a:t>
            </a:r>
            <a:r>
              <a:rPr lang="vi-VN"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5043874" y="1988848"/>
            <a:ext cx="2768486" cy="3528393"/>
          </a:xfrm>
          <a:prstGeom prst="rect">
            <a:avLst/>
          </a:prstGeom>
        </p:spPr>
      </p:pic>
      <p:pic>
        <p:nvPicPr>
          <p:cNvPr id="7" name="Hình ảnh 13"/>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988840"/>
            <a:ext cx="3384376" cy="3744416"/>
          </a:xfrm>
          <a:prstGeom prst="rect">
            <a:avLst/>
          </a:prstGeom>
          <a:noFill/>
          <a:ln>
            <a:noFill/>
          </a:ln>
        </p:spPr>
      </p:pic>
    </p:spTree>
    <p:extLst>
      <p:ext uri="{BB962C8B-B14F-4D97-AF65-F5344CB8AC3E}">
        <p14:creationId xmlns:p14="http://schemas.microsoft.com/office/powerpoint/2010/main" val="1849440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8" y="3645695"/>
            <a:ext cx="3984625" cy="167481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57" y="1724436"/>
            <a:ext cx="417830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04" y="2733687"/>
            <a:ext cx="4384675" cy="10826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1" y="3230563"/>
            <a:ext cx="2122488" cy="1252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16632"/>
            <a:ext cx="912495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00"/>
                </a:solidFill>
                <a:latin typeface="Times New Roman" pitchFamily="18" charset="0"/>
                <a:cs typeface="Times New Roman" pitchFamily="18" charset="0"/>
              </a:rPr>
              <a:t>1. </a:t>
            </a:r>
            <a:r>
              <a:rPr lang="vi-VN" sz="2800" b="1">
                <a:solidFill>
                  <a:srgbClr val="000000"/>
                </a:solidFill>
                <a:latin typeface="Times New Roman" pitchFamily="18" charset="0"/>
                <a:cs typeface="Times New Roman" pitchFamily="18" charset="0"/>
              </a:rPr>
              <a:t>Nhiệt độ không </a:t>
            </a:r>
            <a:r>
              <a:rPr lang="vi-VN" sz="2800" b="1" smtClean="0">
                <a:solidFill>
                  <a:srgbClr val="000000"/>
                </a:solidFill>
                <a:latin typeface="Times New Roman" pitchFamily="18" charset="0"/>
                <a:cs typeface="Times New Roman" pitchFamily="18" charset="0"/>
              </a:rPr>
              <a:t>khí</a:t>
            </a:r>
            <a:endParaRPr lang="en-US" sz="2800" b="1" smtClean="0">
              <a:solidFill>
                <a:prstClr val="black"/>
              </a:solidFill>
              <a:latin typeface="Times New Roman" pitchFamily="18" charset="0"/>
              <a:cs typeface="Times New Roman" pitchFamily="18" charset="0"/>
            </a:endParaRPr>
          </a:p>
          <a:p>
            <a:r>
              <a:rPr lang="en-US" sz="2800" b="1" smtClean="0">
                <a:solidFill>
                  <a:prstClr val="black"/>
                </a:solidFill>
                <a:latin typeface="Times New Roman" pitchFamily="18" charset="0"/>
                <a:cs typeface="Times New Roman" pitchFamily="18" charset="0"/>
              </a:rPr>
              <a:t>a. Nhiệt </a:t>
            </a:r>
            <a:r>
              <a:rPr lang="en-US" sz="2800" b="1">
                <a:solidFill>
                  <a:prstClr val="black"/>
                </a:solidFill>
                <a:latin typeface="Times New Roman" pitchFamily="18" charset="0"/>
                <a:cs typeface="Times New Roman" pitchFamily="18" charset="0"/>
              </a:rPr>
              <a:t>độ không khí và cách sử dụng nhiệt k</a:t>
            </a:r>
            <a:r>
              <a:rPr lang="vi-VN" sz="2800" b="1">
                <a:solidFill>
                  <a:prstClr val="black"/>
                </a:solidFill>
                <a:latin typeface="Times New Roman" pitchFamily="18" charset="0"/>
                <a:cs typeface="Times New Roman" pitchFamily="18" charset="0"/>
              </a:rPr>
              <a:t>ế</a:t>
            </a:r>
            <a:endParaRPr lang="en-US" sz="28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70480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wipe(left)">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62392"/>
            <a:ext cx="8136904" cy="1015663"/>
          </a:xfrm>
          <a:prstGeom prst="rect">
            <a:avLst/>
          </a:prstGeom>
          <a:noFill/>
        </p:spPr>
        <p:txBody>
          <a:bodyPr wrap="square" rtlCol="0">
            <a:spAutoFit/>
          </a:bodyPr>
          <a:lstStyle/>
          <a:p>
            <a:r>
              <a:rPr lang="en-US" sz="2000" b="1">
                <a:latin typeface="Times New Roman" pitchFamily="18" charset="0"/>
                <a:cs typeface="Times New Roman" pitchFamily="18" charset="0"/>
              </a:rPr>
              <a:t>Nhóm</a:t>
            </a:r>
            <a:r>
              <a:rPr lang="vi-VN" sz="2000" b="1">
                <a:latin typeface="Times New Roman" pitchFamily="18" charset="0"/>
                <a:cs typeface="Times New Roman" pitchFamily="18" charset="0"/>
              </a:rPr>
              <a:t> 1</a:t>
            </a:r>
            <a:r>
              <a:rPr lang="en-US" sz="2000" b="1">
                <a:latin typeface="Times New Roman" pitchFamily="18" charset="0"/>
                <a:cs typeface="Times New Roman" pitchFamily="18" charset="0"/>
              </a:rPr>
              <a:t>,2</a:t>
            </a:r>
            <a:r>
              <a:rPr lang="vi-VN" sz="2000" b="1">
                <a:latin typeface="Times New Roman" pitchFamily="18" charset="0"/>
                <a:cs typeface="Times New Roman" pitchFamily="18" charset="0"/>
              </a:rPr>
              <a:t>: </a:t>
            </a:r>
            <a:r>
              <a:rPr lang="vi-VN" sz="2000">
                <a:latin typeface="Times New Roman" pitchFamily="18" charset="0"/>
                <a:cs typeface="Times New Roman" pitchFamily="18" charset="0"/>
              </a:rPr>
              <a:t>Dựa vào thông tin SGK và các hình ảnh, em hãy cho biết:</a:t>
            </a:r>
            <a:endParaRPr lang="en-US" sz="2000">
              <a:latin typeface="Times New Roman" pitchFamily="18" charset="0"/>
              <a:cs typeface="Times New Roman" pitchFamily="18" charset="0"/>
            </a:endParaRPr>
          </a:p>
          <a:p>
            <a:r>
              <a:rPr lang="vi-VN" sz="2000" smtClean="0">
                <a:latin typeface="Times New Roman" pitchFamily="18" charset="0"/>
                <a:cs typeface="Times New Roman" pitchFamily="18" charset="0"/>
              </a:rPr>
              <a:t>+ </a:t>
            </a:r>
            <a:r>
              <a:rPr lang="vi-VN" sz="2000">
                <a:latin typeface="Times New Roman" pitchFamily="18" charset="0"/>
                <a:cs typeface="Times New Roman" pitchFamily="18" charset="0"/>
              </a:rPr>
              <a:t>Khi sử dụng nhiệt kế để đo nhiệt độ không khí cần đặt nhiệt kế như thế nào? Vì sao?</a:t>
            </a:r>
            <a:endParaRPr lang="en-US" sz="2000">
              <a:latin typeface="Times New Roman" pitchFamily="18" charset="0"/>
              <a:cs typeface="Times New Roman" pitchFamily="18" charset="0"/>
            </a:endParaRPr>
          </a:p>
        </p:txBody>
      </p:sp>
      <p:pic>
        <p:nvPicPr>
          <p:cNvPr id="5" name="Picture 4"/>
          <p:cNvPicPr>
            <a:picLocks noChangeAspect="1"/>
          </p:cNvPicPr>
          <p:nvPr/>
        </p:nvPicPr>
        <p:blipFill>
          <a:blip r:embed="rId2"/>
          <a:stretch>
            <a:fillRect/>
          </a:stretch>
        </p:blipFill>
        <p:spPr>
          <a:xfrm>
            <a:off x="1547664" y="1844824"/>
            <a:ext cx="5328592" cy="4176464"/>
          </a:xfrm>
          <a:prstGeom prst="rect">
            <a:avLst/>
          </a:prstGeom>
        </p:spPr>
      </p:pic>
    </p:spTree>
    <p:extLst>
      <p:ext uri="{BB962C8B-B14F-4D97-AF65-F5344CB8AC3E}">
        <p14:creationId xmlns:p14="http://schemas.microsoft.com/office/powerpoint/2010/main" val="3532350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2141545"/>
            <a:ext cx="3894138" cy="352583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31" y="2141538"/>
            <a:ext cx="3984625" cy="167481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650" y="1173163"/>
            <a:ext cx="417830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6" y="1717686"/>
            <a:ext cx="4384675" cy="10826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78025"/>
            <a:ext cx="2122488" cy="12525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89" y="12"/>
            <a:ext cx="9259888"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106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wipe(left)">
                                      <p:cBhvr>
                                        <p:cTn id="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5577" y="260648"/>
            <a:ext cx="8136904" cy="1938992"/>
          </a:xfrm>
          <a:prstGeom prst="rect">
            <a:avLst/>
          </a:prstGeom>
          <a:noFill/>
        </p:spPr>
        <p:txBody>
          <a:bodyPr wrap="square" rtlCol="0">
            <a:spAutoFit/>
          </a:bodyPr>
          <a:lstStyle/>
          <a:p>
            <a:r>
              <a:rPr lang="en-US">
                <a:latin typeface="+mj-lt"/>
                <a:cs typeface="Times New Roman" pitchFamily="18" charset="0"/>
              </a:rPr>
              <a:t> </a:t>
            </a:r>
            <a:r>
              <a:rPr lang="en-US" sz="2000" b="1" smtClean="0">
                <a:latin typeface="Times New Roman" pitchFamily="18" charset="0"/>
                <a:cs typeface="Times New Roman" pitchFamily="18" charset="0"/>
              </a:rPr>
              <a:t>Nhóm 3,4: </a:t>
            </a:r>
            <a:r>
              <a:rPr lang="vi-VN" sz="2000" smtClean="0">
                <a:latin typeface="+mj-lt"/>
              </a:rPr>
              <a:t>Dựa </a:t>
            </a:r>
            <a:r>
              <a:rPr lang="vi-VN" sz="2000">
                <a:latin typeface="+mj-lt"/>
              </a:rPr>
              <a:t>vào hình 1, thông tin mục em có biết.</a:t>
            </a:r>
            <a:endParaRPr lang="en-US" sz="2000">
              <a:latin typeface="+mj-lt"/>
            </a:endParaRPr>
          </a:p>
          <a:p>
            <a:r>
              <a:rPr lang="vi-VN" sz="2000">
                <a:latin typeface="+mj-lt"/>
              </a:rPr>
              <a:t>- Em hãy đọc giá trị nhiệt độ không khí hiển thị trên nhiệt kế ở hình 1.</a:t>
            </a:r>
            <a:endParaRPr lang="en-US" sz="2000">
              <a:latin typeface="+mj-lt"/>
            </a:endParaRPr>
          </a:p>
          <a:p>
            <a:r>
              <a:rPr lang="vi-VN" sz="2000">
                <a:latin typeface="+mj-lt"/>
              </a:rPr>
              <a:t>- Ở trạm khí tượng Láng (Hà Nội), kết quả đo nhiệt độ ở bốn thời điểm ngày 25 tháng 7 năm 2019 lần lượt là 27°C, 27C, 32°C, 30 °C. Hãy cho biết nhiệt độ không khí trung bình của ngày hôm đó.</a:t>
            </a:r>
            <a:endParaRPr lang="en-US" sz="2000">
              <a:latin typeface="+mj-lt"/>
            </a:endParaRPr>
          </a:p>
          <a:p>
            <a:r>
              <a:rPr lang="vi-VN" sz="2000">
                <a:latin typeface="+mj-lt"/>
              </a:rPr>
              <a:t>- Nêu cách tính nhiệt độ trung bình: ngày, tháng, năm?</a:t>
            </a:r>
            <a:endParaRPr lang="en-US" sz="2000">
              <a:latin typeface="+mj-lt"/>
            </a:endParaRPr>
          </a:p>
        </p:txBody>
      </p:sp>
      <p:sp>
        <p:nvSpPr>
          <p:cNvPr id="2" name="TextBox 1"/>
          <p:cNvSpPr txBox="1"/>
          <p:nvPr/>
        </p:nvSpPr>
        <p:spPr>
          <a:xfrm>
            <a:off x="2873758" y="2564904"/>
            <a:ext cx="5760640" cy="3477875"/>
          </a:xfrm>
          <a:prstGeom prst="rect">
            <a:avLst/>
          </a:prstGeom>
          <a:noFill/>
        </p:spPr>
        <p:txBody>
          <a:bodyPr wrap="square" rtlCol="0">
            <a:spAutoFit/>
          </a:bodyPr>
          <a:lstStyle/>
          <a:p>
            <a:r>
              <a:rPr lang="vi-VN" sz="2000" smtClean="0">
                <a:latin typeface="Times New Roman" pitchFamily="18" charset="0"/>
                <a:cs typeface="Times New Roman" pitchFamily="18" charset="0"/>
              </a:rPr>
              <a:t>+ Hình 1: </a:t>
            </a:r>
            <a:r>
              <a:rPr lang="en-US" sz="2000" smtClean="0">
                <a:latin typeface="Times New Roman" pitchFamily="18" charset="0"/>
                <a:cs typeface="Times New Roman" pitchFamily="18" charset="0"/>
              </a:rPr>
              <a:t>18°C</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a:t>
            </a:r>
            <a:r>
              <a:rPr lang="en-US" sz="2000">
                <a:latin typeface="Times New Roman" pitchFamily="18" charset="0"/>
                <a:cs typeface="Times New Roman" pitchFamily="18" charset="0"/>
              </a:rPr>
              <a:t>Nhiệt độ không khí trung bình của ngày hôm đó là: 27°C + 27°C + 32°C + 30°C = 29°C</a:t>
            </a:r>
          </a:p>
          <a:p>
            <a:r>
              <a:rPr lang="vi-VN" sz="2000">
                <a:latin typeface="Times New Roman" pitchFamily="18" charset="0"/>
                <a:cs typeface="Times New Roman" pitchFamily="18" charset="0"/>
              </a:rPr>
              <a:t>+ Nhiệt độ trung bình trong ngày bằng tổng nhiệt độ các lần đo, chia cho số lần đo.</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Nhiệt độ trung bình tháng là nhiệt độ trung bình của tất cả các ngày trong </a:t>
            </a:r>
            <a:r>
              <a:rPr lang="vi-VN" sz="2000" smtClean="0">
                <a:latin typeface="Times New Roman" pitchFamily="18" charset="0"/>
                <a:cs typeface="Times New Roman" pitchFamily="18" charset="0"/>
              </a:rPr>
              <a:t>tháng</a:t>
            </a:r>
            <a:r>
              <a:rPr lang="en-US" sz="2000">
                <a:latin typeface="Times New Roman" pitchFamily="18" charset="0"/>
                <a:cs typeface="Times New Roman" pitchFamily="18" charset="0"/>
              </a:rPr>
              <a:t>,</a:t>
            </a:r>
            <a:r>
              <a:rPr lang="en-US" sz="2000" smtClean="0">
                <a:latin typeface="Times New Roman" pitchFamily="18" charset="0"/>
                <a:cs typeface="Times New Roman" pitchFamily="18" charset="0"/>
              </a:rPr>
              <a:t>chia cho số ngày trong tháng.</a:t>
            </a:r>
          </a:p>
          <a:p>
            <a:r>
              <a:rPr lang="vi-VN" sz="2000" smtClean="0">
                <a:latin typeface="Times New Roman" pitchFamily="18" charset="0"/>
                <a:cs typeface="Times New Roman" pitchFamily="18" charset="0"/>
              </a:rPr>
              <a:t>+ </a:t>
            </a:r>
            <a:r>
              <a:rPr lang="vi-VN" sz="2000">
                <a:latin typeface="Times New Roman" pitchFamily="18" charset="0"/>
                <a:cs typeface="Times New Roman" pitchFamily="18" charset="0"/>
              </a:rPr>
              <a:t>Nhiệt độ trung bình năm là nhiệt độ trung bình của 12 </a:t>
            </a:r>
            <a:r>
              <a:rPr lang="vi-VN" sz="2000" smtClean="0">
                <a:latin typeface="Times New Roman" pitchFamily="18" charset="0"/>
                <a:cs typeface="Times New Roman" pitchFamily="18" charset="0"/>
              </a:rPr>
              <a:t>tháng</a:t>
            </a:r>
            <a:r>
              <a:rPr lang="en-US" sz="2000">
                <a:latin typeface="Times New Roman" pitchFamily="18" charset="0"/>
                <a:cs typeface="Times New Roman" pitchFamily="18" charset="0"/>
              </a:rPr>
              <a:t>,</a:t>
            </a:r>
            <a:r>
              <a:rPr lang="en-US" sz="2000" smtClean="0">
                <a:latin typeface="Times New Roman" pitchFamily="18" charset="0"/>
                <a:cs typeface="Times New Roman" pitchFamily="18" charset="0"/>
              </a:rPr>
              <a:t>chia cho 12 tháng</a:t>
            </a:r>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1173481" y="2780928"/>
            <a:ext cx="878240" cy="3024336"/>
          </a:xfrm>
          <a:prstGeom prst="rect">
            <a:avLst/>
          </a:prstGeom>
        </p:spPr>
      </p:pic>
    </p:spTree>
    <p:extLst>
      <p:ext uri="{BB962C8B-B14F-4D97-AF65-F5344CB8AC3E}">
        <p14:creationId xmlns:p14="http://schemas.microsoft.com/office/powerpoint/2010/main" val="24388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down)">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additive="base">
                                        <p:cTn id="4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5578" y="188646"/>
            <a:ext cx="8064896" cy="1569660"/>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Nhóm 5,6 :</a:t>
            </a:r>
            <a:r>
              <a:rPr lang="vi-VN" sz="2400" smtClean="0">
                <a:solidFill>
                  <a:prstClr val="black"/>
                </a:solidFill>
                <a:latin typeface="Times New Roman" pitchFamily="18" charset="0"/>
                <a:cs typeface="Times New Roman" pitchFamily="18" charset="0"/>
              </a:rPr>
              <a:t>Tìm </a:t>
            </a:r>
            <a:r>
              <a:rPr lang="vi-VN" sz="2400">
                <a:solidFill>
                  <a:prstClr val="black"/>
                </a:solidFill>
                <a:latin typeface="Times New Roman" pitchFamily="18" charset="0"/>
                <a:cs typeface="Times New Roman" pitchFamily="18" charset="0"/>
              </a:rPr>
              <a:t>hiểu sự thay đổi nhiệt độ không khí theo vĩ độ.</a:t>
            </a:r>
            <a:endParaRPr lang="en-US" sz="2400">
              <a:solidFill>
                <a:prstClr val="black"/>
              </a:solidFill>
              <a:latin typeface="Times New Roman" pitchFamily="18" charset="0"/>
              <a:cs typeface="Times New Roman" pitchFamily="18" charset="0"/>
            </a:endParaRPr>
          </a:p>
          <a:p>
            <a:r>
              <a:rPr lang="vi-VN" sz="2400">
                <a:solidFill>
                  <a:prstClr val="black"/>
                </a:solidFill>
                <a:latin typeface="Times New Roman" pitchFamily="18" charset="0"/>
                <a:cs typeface="Times New Roman" pitchFamily="18" charset="0"/>
              </a:rPr>
              <a:t>- Quan sát hình 2, em hãy:</a:t>
            </a:r>
            <a:endParaRPr lang="en-US" sz="2400">
              <a:solidFill>
                <a:prstClr val="black"/>
              </a:solidFill>
              <a:latin typeface="Times New Roman" pitchFamily="18" charset="0"/>
              <a:cs typeface="Times New Roman" pitchFamily="18" charset="0"/>
            </a:endParaRPr>
          </a:p>
          <a:p>
            <a:r>
              <a:rPr lang="vi-VN" sz="2400">
                <a:solidFill>
                  <a:prstClr val="black"/>
                </a:solidFill>
                <a:latin typeface="Times New Roman" pitchFamily="18" charset="0"/>
                <a:cs typeface="Times New Roman" pitchFamily="18" charset="0"/>
              </a:rPr>
              <a:t>+  So sánh nhiệt độ không khí trung bình năm giữa Ma-ni-a, Xê-un, Tích-xi</a:t>
            </a:r>
            <a:r>
              <a:rPr lang="vi-VN" sz="2400" smtClean="0">
                <a:solidFill>
                  <a:prstClr val="black"/>
                </a:solidFill>
                <a:latin typeface="Times New Roman" pitchFamily="18" charset="0"/>
                <a:cs typeface="Times New Roman" pitchFamily="18" charset="0"/>
              </a:rPr>
              <a:t>?</a:t>
            </a:r>
            <a:endParaRPr lang="en-US" sz="2400">
              <a:solidFill>
                <a:prstClr val="black"/>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620890" y="2204864"/>
            <a:ext cx="4752528" cy="4427328"/>
          </a:xfrm>
          <a:prstGeom prst="rect">
            <a:avLst/>
          </a:prstGeom>
        </p:spPr>
      </p:pic>
      <p:sp>
        <p:nvSpPr>
          <p:cNvPr id="2" name="TextBox 1"/>
          <p:cNvSpPr txBox="1"/>
          <p:nvPr/>
        </p:nvSpPr>
        <p:spPr>
          <a:xfrm>
            <a:off x="6156178" y="1772822"/>
            <a:ext cx="2448272" cy="3970318"/>
          </a:xfrm>
          <a:prstGeom prst="rect">
            <a:avLst/>
          </a:prstGeom>
          <a:noFill/>
        </p:spPr>
        <p:txBody>
          <a:bodyPr wrap="square" rtlCol="0">
            <a:spAutoFit/>
          </a:bodyPr>
          <a:lstStyle/>
          <a:p>
            <a:r>
              <a:rPr lang="vi-VN" sz="2800">
                <a:solidFill>
                  <a:prstClr val="black"/>
                </a:solidFill>
                <a:latin typeface="Times New Roman"/>
              </a:rPr>
              <a:t>+ Ma-ni-a có vĩ độ thấp nhất (0°B đến 30°B) sau đó là Xê-un (30°B đến 60°B), và Tích-xi có vĩ độ cao nhất (60°B đến 90°B). </a:t>
            </a:r>
            <a:endParaRPr lang="en-US" sz="2800">
              <a:solidFill>
                <a:prstClr val="black"/>
              </a:solidFill>
            </a:endParaRPr>
          </a:p>
        </p:txBody>
      </p:sp>
    </p:spTree>
    <p:extLst>
      <p:ext uri="{BB962C8B-B14F-4D97-AF65-F5344CB8AC3E}">
        <p14:creationId xmlns:p14="http://schemas.microsoft.com/office/powerpoint/2010/main" val="20954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103188" y="165421"/>
            <a:ext cx="8899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fontAlgn="base">
              <a:spcBef>
                <a:spcPct val="0"/>
              </a:spcBef>
              <a:spcAft>
                <a:spcPct val="0"/>
              </a:spcAft>
              <a:defRPr/>
            </a:pPr>
            <a:r>
              <a:rPr lang="vi-VN" altLang="vi-VN" sz="3600" dirty="0" smtClean="0">
                <a:solidFill>
                  <a:prstClr val="black"/>
                </a:solidFill>
                <a:effectLst>
                  <a:glow rad="139700">
                    <a:srgbClr val="FFC000">
                      <a:satMod val="175000"/>
                      <a:alpha val="40000"/>
                    </a:srgbClr>
                  </a:glow>
                  <a:reflection blurRad="6350" stA="60000" endA="900" endPos="58000" dir="5400000" sy="-100000" algn="bl" rotWithShape="0"/>
                </a:effectLst>
              </a:rPr>
              <a:t>          </a:t>
            </a:r>
            <a:r>
              <a:rPr lang="vi-VN" altLang="vi-VN" sz="3600" dirty="0" smtClean="0">
                <a:solidFill>
                  <a:srgbClr val="C00000"/>
                </a:solidFill>
                <a:effectLst>
                  <a:glow rad="139700">
                    <a:srgbClr val="FFC000">
                      <a:satMod val="175000"/>
                      <a:alpha val="40000"/>
                    </a:srgbClr>
                  </a:glow>
                  <a:reflection blurRad="6350" stA="60000" endA="900" endPos="58000" dir="5400000" sy="-100000" algn="bl" rotWithShape="0"/>
                </a:effectLst>
              </a:rPr>
              <a:t>MỤC TIÊU BÀI HỌC                                   </a:t>
            </a:r>
          </a:p>
        </p:txBody>
      </p:sp>
      <p:sp>
        <p:nvSpPr>
          <p:cNvPr id="557" name="Rectangle 556"/>
          <p:cNvSpPr/>
          <p:nvPr/>
        </p:nvSpPr>
        <p:spPr>
          <a:xfrm>
            <a:off x="103193" y="88179"/>
            <a:ext cx="8888413" cy="6647597"/>
          </a:xfrm>
          <a:prstGeom prst="rect">
            <a:avLst/>
          </a:prstGeom>
          <a:noFill/>
          <a:ln w="50800" cmpd="thinThick">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869" y="60521"/>
            <a:ext cx="778754" cy="1237126"/>
          </a:xfrm>
          <a:prstGeom prst="rect">
            <a:avLst/>
          </a:prstGeom>
        </p:spPr>
      </p:pic>
      <p:sp>
        <p:nvSpPr>
          <p:cNvPr id="2" name="Rectangle 1"/>
          <p:cNvSpPr/>
          <p:nvPr/>
        </p:nvSpPr>
        <p:spPr>
          <a:xfrm>
            <a:off x="514945" y="1052736"/>
            <a:ext cx="8064896" cy="17281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pPr>
            <a:r>
              <a:rPr lang="en-US" b="1" smtClean="0">
                <a:solidFill>
                  <a:srgbClr val="FF0000"/>
                </a:solidFill>
                <a:latin typeface="Times New Roman"/>
                <a:ea typeface="Calibri"/>
              </a:rPr>
              <a:t>1. Kiến thức</a:t>
            </a:r>
          </a:p>
          <a:p>
            <a:pPr algn="just">
              <a:lnSpc>
                <a:spcPct val="120000"/>
              </a:lnSpc>
              <a:spcBef>
                <a:spcPts val="600"/>
              </a:spcBef>
            </a:pPr>
            <a:r>
              <a:rPr lang="vi-VN" smtClean="0">
                <a:solidFill>
                  <a:srgbClr val="000000"/>
                </a:solidFill>
                <a:latin typeface="Times New Roman"/>
                <a:ea typeface="Calibri"/>
              </a:rPr>
              <a:t>-</a:t>
            </a:r>
            <a:r>
              <a:rPr lang="en-US">
                <a:solidFill>
                  <a:srgbClr val="000000"/>
                </a:solidFill>
                <a:latin typeface="Times New Roman"/>
                <a:ea typeface="Calibri"/>
              </a:rPr>
              <a:t>Trình bày được sự thay đổi nhiệt độ bề mặt Trái Đất theo vĩ độ.</a:t>
            </a:r>
          </a:p>
          <a:p>
            <a:pPr algn="just">
              <a:lnSpc>
                <a:spcPct val="120000"/>
              </a:lnSpc>
              <a:spcBef>
                <a:spcPts val="600"/>
              </a:spcBef>
            </a:pPr>
            <a:r>
              <a:rPr lang="vi-VN" smtClean="0">
                <a:solidFill>
                  <a:srgbClr val="000000"/>
                </a:solidFill>
                <a:latin typeface="Times New Roman"/>
                <a:ea typeface="Calibri"/>
              </a:rPr>
              <a:t>-</a:t>
            </a:r>
            <a:r>
              <a:rPr lang="en-US">
                <a:solidFill>
                  <a:srgbClr val="000000"/>
                </a:solidFill>
                <a:latin typeface="Times New Roman"/>
                <a:ea typeface="Calibri"/>
              </a:rPr>
              <a:t>Biết cách sử dụng nhiệt kế, ẩm kế, khí áp kế</a:t>
            </a:r>
            <a:r>
              <a:rPr lang="en-US" smtClean="0">
                <a:solidFill>
                  <a:srgbClr val="000000"/>
                </a:solidFill>
                <a:latin typeface="Times New Roman"/>
                <a:ea typeface="Calibri"/>
              </a:rPr>
              <a:t>.</a:t>
            </a:r>
          </a:p>
          <a:p>
            <a:pPr algn="just">
              <a:spcBef>
                <a:spcPts val="600"/>
              </a:spcBef>
              <a:spcAft>
                <a:spcPts val="0"/>
              </a:spcAft>
            </a:pPr>
            <a:r>
              <a:rPr lang="vi-VN">
                <a:solidFill>
                  <a:srgbClr val="000000"/>
                </a:solidFill>
                <a:latin typeface="Times New Roman"/>
                <a:ea typeface="Calibri"/>
              </a:rPr>
              <a:t>-</a:t>
            </a:r>
            <a:r>
              <a:rPr lang="en-US">
                <a:solidFill>
                  <a:srgbClr val="000000"/>
                </a:solidFill>
                <a:latin typeface="Times New Roman"/>
                <a:ea typeface="Calibri"/>
              </a:rPr>
              <a:t> Mô tả được hiện tượng hình thành mây, mưa.</a:t>
            </a:r>
          </a:p>
          <a:p>
            <a:pPr algn="just">
              <a:lnSpc>
                <a:spcPct val="120000"/>
              </a:lnSpc>
              <a:spcBef>
                <a:spcPts val="600"/>
              </a:spcBef>
            </a:pPr>
            <a:endParaRPr lang="en-US">
              <a:solidFill>
                <a:srgbClr val="000000"/>
              </a:solidFill>
              <a:latin typeface="Times New Roman"/>
              <a:ea typeface="Calibri"/>
            </a:endParaRPr>
          </a:p>
        </p:txBody>
      </p:sp>
      <p:sp>
        <p:nvSpPr>
          <p:cNvPr id="7" name="Rectangle 6"/>
          <p:cNvSpPr/>
          <p:nvPr/>
        </p:nvSpPr>
        <p:spPr>
          <a:xfrm>
            <a:off x="520477" y="2924949"/>
            <a:ext cx="8064896" cy="23042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pPr>
            <a:r>
              <a:rPr lang="en-US" b="1" smtClean="0">
                <a:solidFill>
                  <a:srgbClr val="FF0000"/>
                </a:solidFill>
                <a:latin typeface="Times New Roman"/>
                <a:ea typeface="Calibri"/>
              </a:rPr>
              <a:t>2. Kĩ năng</a:t>
            </a:r>
          </a:p>
          <a:p>
            <a:pPr algn="just">
              <a:lnSpc>
                <a:spcPct val="120000"/>
              </a:lnSpc>
              <a:spcBef>
                <a:spcPts val="600"/>
              </a:spcBef>
            </a:pPr>
            <a:r>
              <a:rPr lang="en-US" smtClean="0">
                <a:solidFill>
                  <a:srgbClr val="000000"/>
                </a:solidFill>
                <a:latin typeface="Times New Roman"/>
                <a:ea typeface="Calibri"/>
              </a:rPr>
              <a:t>+ </a:t>
            </a:r>
            <a:r>
              <a:rPr lang="vi-VN">
                <a:solidFill>
                  <a:srgbClr val="000000"/>
                </a:solidFill>
                <a:latin typeface="Times New Roman"/>
                <a:ea typeface="Calibri"/>
              </a:rPr>
              <a:t>Nhận thức khoa học Địa lí</a:t>
            </a:r>
            <a:r>
              <a:rPr lang="en-US">
                <a:solidFill>
                  <a:srgbClr val="000000"/>
                </a:solidFill>
                <a:latin typeface="Times New Roman"/>
                <a:ea typeface="Calibri"/>
              </a:rPr>
              <a:t>: </a:t>
            </a:r>
            <a:r>
              <a:rPr lang="vi-VN">
                <a:solidFill>
                  <a:srgbClr val="000000"/>
                </a:solidFill>
                <a:latin typeface="Times New Roman"/>
                <a:ea typeface="Calibri"/>
              </a:rPr>
              <a:t>Mô tả được quá trình hình thành mây và mưa, Giải thích được sự thay đổi nhiệt độ không khí theo vĩ độ.</a:t>
            </a:r>
            <a:endParaRPr lang="en-US">
              <a:solidFill>
                <a:srgbClr val="000000"/>
              </a:solidFill>
              <a:latin typeface="Times New Roman"/>
              <a:ea typeface="Calibri"/>
            </a:endParaRPr>
          </a:p>
          <a:p>
            <a:pPr algn="just">
              <a:lnSpc>
                <a:spcPct val="120000"/>
              </a:lnSpc>
              <a:spcBef>
                <a:spcPts val="600"/>
              </a:spcBef>
            </a:pPr>
            <a:r>
              <a:rPr lang="en-US">
                <a:solidFill>
                  <a:srgbClr val="000000"/>
                </a:solidFill>
                <a:latin typeface="Times New Roman"/>
                <a:ea typeface="Calibri"/>
              </a:rPr>
              <a:t>+ </a:t>
            </a:r>
            <a:r>
              <a:rPr lang="vi-VN">
                <a:solidFill>
                  <a:srgbClr val="000000"/>
                </a:solidFill>
                <a:latin typeface="Times New Roman"/>
                <a:ea typeface="Calibri"/>
              </a:rPr>
              <a:t>Tìm hiểu Địa lí	: </a:t>
            </a:r>
            <a:r>
              <a:rPr lang="en-US">
                <a:solidFill>
                  <a:srgbClr val="000000"/>
                </a:solidFill>
                <a:latin typeface="Times New Roman"/>
                <a:ea typeface="Calibri"/>
              </a:rPr>
              <a:t>Sử dụng các công cụ địa lí:</a:t>
            </a:r>
            <a:r>
              <a:rPr lang="vi-VN">
                <a:solidFill>
                  <a:srgbClr val="000000"/>
                </a:solidFill>
                <a:latin typeface="Times New Roman"/>
                <a:ea typeface="Calibri"/>
              </a:rPr>
              <a:t> Tranh ảnh, </a:t>
            </a:r>
            <a:r>
              <a:rPr lang="en-US">
                <a:solidFill>
                  <a:srgbClr val="000000"/>
                </a:solidFill>
                <a:latin typeface="Times New Roman"/>
                <a:ea typeface="Calibri"/>
              </a:rPr>
              <a:t>văn bản, </a:t>
            </a:r>
            <a:r>
              <a:rPr lang="vi-VN">
                <a:solidFill>
                  <a:srgbClr val="000000"/>
                </a:solidFill>
                <a:latin typeface="Times New Roman"/>
                <a:ea typeface="Calibri"/>
              </a:rPr>
              <a:t>video, internet… để tìm hiểu thông tin về sự thay đổi nhiệt độ bề mặt TĐ, cách đo nhiệt độ không khí và tính nhiệt độ trung bình ngày, quá trình hình thành mưa.</a:t>
            </a:r>
            <a:endParaRPr lang="en-US">
              <a:solidFill>
                <a:srgbClr val="000000"/>
              </a:solidFill>
              <a:latin typeface="Times New Roman"/>
              <a:ea typeface="Calibri"/>
            </a:endParaRPr>
          </a:p>
        </p:txBody>
      </p:sp>
      <p:sp>
        <p:nvSpPr>
          <p:cNvPr id="10" name="Rectangle 9"/>
          <p:cNvSpPr/>
          <p:nvPr/>
        </p:nvSpPr>
        <p:spPr>
          <a:xfrm>
            <a:off x="467545" y="5517232"/>
            <a:ext cx="8064896"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defRPr/>
            </a:pPr>
            <a:r>
              <a:rPr lang="en-US" b="1">
                <a:solidFill>
                  <a:srgbClr val="FF0000"/>
                </a:solidFill>
                <a:latin typeface="Times New Roman" panose="02020603050405020304" pitchFamily="18" charset="0"/>
                <a:cs typeface="Times New Roman" panose="02020603050405020304" pitchFamily="18" charset="0"/>
              </a:rPr>
              <a:t>3. Phẩm chất:</a:t>
            </a:r>
          </a:p>
          <a:p>
            <a:pPr>
              <a:spcBef>
                <a:spcPts val="300"/>
              </a:spcBef>
              <a:spcAft>
                <a:spcPts val="300"/>
              </a:spcAft>
              <a:defRPr/>
            </a:pPr>
            <a:r>
              <a:rPr lang="en-US">
                <a:solidFill>
                  <a:srgbClr val="7030A0"/>
                </a:solidFill>
                <a:latin typeface="Times New Roman" panose="02020603050405020304" pitchFamily="18" charset="0"/>
                <a:cs typeface="Times New Roman" panose="02020603050405020304" pitchFamily="18" charset="0"/>
              </a:rPr>
              <a:t>- Giáo dục lòng nhân ái, yêu nước, tinh thần trách nhiệm với các nhiệm vụ được giao</a:t>
            </a:r>
          </a:p>
          <a:p>
            <a:pPr algn="ctr"/>
            <a:endParaRPr lang="en-US">
              <a:solidFill>
                <a:prstClr val="white"/>
              </a:solidFill>
            </a:endParaRPr>
          </a:p>
        </p:txBody>
      </p:sp>
    </p:spTree>
    <p:custDataLst>
      <p:tags r:id="rId1"/>
    </p:custDataLst>
    <p:extLst>
      <p:ext uri="{BB962C8B-B14F-4D97-AF65-F5344CB8AC3E}">
        <p14:creationId xmlns:p14="http://schemas.microsoft.com/office/powerpoint/2010/main" val="17148538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5578" y="188646"/>
            <a:ext cx="8064896" cy="1846659"/>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Nhóm 5,6 :</a:t>
            </a:r>
            <a:r>
              <a:rPr lang="vi-VN" sz="2400" smtClean="0">
                <a:solidFill>
                  <a:prstClr val="black"/>
                </a:solidFill>
                <a:latin typeface="Times New Roman" pitchFamily="18" charset="0"/>
                <a:cs typeface="Times New Roman" pitchFamily="18" charset="0"/>
              </a:rPr>
              <a:t>Tìm </a:t>
            </a:r>
            <a:r>
              <a:rPr lang="vi-VN" sz="2400">
                <a:solidFill>
                  <a:prstClr val="black"/>
                </a:solidFill>
                <a:latin typeface="Times New Roman" pitchFamily="18" charset="0"/>
                <a:cs typeface="Times New Roman" pitchFamily="18" charset="0"/>
              </a:rPr>
              <a:t>hiểu sự thay đổi nhiệt độ không khí theo vĩ độ.</a:t>
            </a:r>
            <a:endParaRPr lang="en-US" sz="2400">
              <a:solidFill>
                <a:prstClr val="black"/>
              </a:solidFill>
              <a:latin typeface="Times New Roman" pitchFamily="18" charset="0"/>
              <a:cs typeface="Times New Roman" pitchFamily="18" charset="0"/>
            </a:endParaRPr>
          </a:p>
          <a:p>
            <a:r>
              <a:rPr lang="vi-VN" sz="2400">
                <a:solidFill>
                  <a:prstClr val="black"/>
                </a:solidFill>
                <a:latin typeface="Times New Roman" pitchFamily="18" charset="0"/>
                <a:cs typeface="Times New Roman" pitchFamily="18" charset="0"/>
              </a:rPr>
              <a:t>- Quan sát hình 2, em hãy:</a:t>
            </a:r>
            <a:endParaRPr lang="en-US" sz="2400">
              <a:solidFill>
                <a:prstClr val="black"/>
              </a:solidFill>
              <a:latin typeface="Times New Roman" pitchFamily="18" charset="0"/>
              <a:cs typeface="Times New Roman" pitchFamily="18" charset="0"/>
            </a:endParaRPr>
          </a:p>
          <a:p>
            <a:r>
              <a:rPr lang="vi-VN" sz="2400" smtClean="0">
                <a:solidFill>
                  <a:prstClr val="black"/>
                </a:solidFill>
                <a:latin typeface="Times New Roman" pitchFamily="18" charset="0"/>
                <a:cs typeface="Times New Roman" pitchFamily="18" charset="0"/>
              </a:rPr>
              <a:t>+ </a:t>
            </a:r>
            <a:r>
              <a:rPr lang="vi-VN" sz="2400">
                <a:solidFill>
                  <a:prstClr val="black"/>
                </a:solidFill>
                <a:latin typeface="Times New Roman" pitchFamily="18" charset="0"/>
                <a:cs typeface="Times New Roman" pitchFamily="18" charset="0"/>
              </a:rPr>
              <a:t>Giải thích vì sao nhiệt độ trung bình năm tại các nơi đó lại khác nhau như vậy?</a:t>
            </a:r>
            <a:endParaRPr lang="en-US" sz="2400">
              <a:solidFill>
                <a:prstClr val="black"/>
              </a:solidFill>
              <a:latin typeface="Times New Roman" pitchFamily="18" charset="0"/>
              <a:cs typeface="Times New Roman" pitchFamily="18" charset="0"/>
            </a:endParaRPr>
          </a:p>
          <a:p>
            <a:endParaRPr lang="en-US">
              <a:solidFill>
                <a:prstClr val="black"/>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611560" y="1665968"/>
            <a:ext cx="4752528" cy="4427328"/>
          </a:xfrm>
          <a:prstGeom prst="rect">
            <a:avLst/>
          </a:prstGeom>
        </p:spPr>
      </p:pic>
      <p:sp>
        <p:nvSpPr>
          <p:cNvPr id="3" name="TextBox 2"/>
          <p:cNvSpPr txBox="1"/>
          <p:nvPr/>
        </p:nvSpPr>
        <p:spPr>
          <a:xfrm>
            <a:off x="6012160" y="1697881"/>
            <a:ext cx="2880320" cy="3785652"/>
          </a:xfrm>
          <a:prstGeom prst="rect">
            <a:avLst/>
          </a:prstGeom>
          <a:noFill/>
        </p:spPr>
        <p:txBody>
          <a:bodyPr wrap="square" rtlCol="0">
            <a:spAutoFit/>
          </a:bodyPr>
          <a:lstStyle/>
          <a:p>
            <a:r>
              <a:rPr lang="vi-VN" sz="2400">
                <a:solidFill>
                  <a:prstClr val="black"/>
                </a:solidFill>
                <a:latin typeface="Times New Roman"/>
              </a:rPr>
              <a:t>Từ xích đạo về 2 cực góc chiếu của tia sáng</a:t>
            </a:r>
            <a:r>
              <a:rPr lang="en-US" sz="2400">
                <a:solidFill>
                  <a:prstClr val="black"/>
                </a:solidFill>
                <a:latin typeface="Calibri Light"/>
              </a:rPr>
              <a:t> </a:t>
            </a:r>
            <a:r>
              <a:rPr lang="en-US" sz="2400">
                <a:solidFill>
                  <a:prstClr val="black"/>
                </a:solidFill>
                <a:latin typeface="Times New Roman" pitchFamily="18" charset="0"/>
                <a:cs typeface="Times New Roman" pitchFamily="18" charset="0"/>
              </a:rPr>
              <a:t>Mặt Trời </a:t>
            </a:r>
            <a:r>
              <a:rPr lang="vi-VN" sz="2400">
                <a:solidFill>
                  <a:prstClr val="black"/>
                </a:solidFill>
                <a:latin typeface="Times New Roman"/>
              </a:rPr>
              <a:t>ngày càng nhỏ, vì vậy lượng nhiệt và ánh sáng nhận được cũng giảm dần từ xích đạo về cực =&gt; Nhiệt độ giảm dần từ xích đạo về cực</a:t>
            </a:r>
            <a:endParaRPr lang="en-US" sz="2400"/>
          </a:p>
        </p:txBody>
      </p:sp>
    </p:spTree>
    <p:extLst>
      <p:ext uri="{BB962C8B-B14F-4D97-AF65-F5344CB8AC3E}">
        <p14:creationId xmlns:p14="http://schemas.microsoft.com/office/powerpoint/2010/main" val="150185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5" y="2808288"/>
            <a:ext cx="4211637" cy="33718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5" y="2771775"/>
            <a:ext cx="419258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7" y="665167"/>
            <a:ext cx="4410075" cy="22447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625" y="2228850"/>
            <a:ext cx="3951288" cy="13081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 y="1962150"/>
            <a:ext cx="2327275" cy="1898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
            <a:ext cx="9144000" cy="665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prstClr val="black"/>
                </a:solidFill>
                <a:latin typeface="Times New Roman" pitchFamily="18" charset="0"/>
                <a:cs typeface="Times New Roman" pitchFamily="18" charset="0"/>
              </a:rPr>
              <a:t>b. </a:t>
            </a:r>
            <a:r>
              <a:rPr lang="nl-NL" sz="2400" b="1">
                <a:solidFill>
                  <a:prstClr val="black"/>
                </a:solidFill>
                <a:latin typeface="Times New Roman" pitchFamily="18" charset="0"/>
                <a:cs typeface="Times New Roman" pitchFamily="18" charset="0"/>
              </a:rPr>
              <a:t>Sự thay </a:t>
            </a:r>
            <a:r>
              <a:rPr lang="nl-NL" sz="2400" b="1" smtClean="0">
                <a:solidFill>
                  <a:prstClr val="black"/>
                </a:solidFill>
                <a:latin typeface="Times New Roman" pitchFamily="18" charset="0"/>
                <a:cs typeface="Times New Roman" pitchFamily="18" charset="0"/>
              </a:rPr>
              <a:t>đổi </a:t>
            </a:r>
            <a:r>
              <a:rPr lang="nl-NL" sz="2400" b="1">
                <a:solidFill>
                  <a:prstClr val="black"/>
                </a:solidFill>
                <a:latin typeface="Times New Roman" pitchFamily="18" charset="0"/>
                <a:cs typeface="Times New Roman" pitchFamily="18" charset="0"/>
              </a:rPr>
              <a:t>nhiệt độ không khí trên bể mặt Trái Đất theo vĩ độ.</a:t>
            </a:r>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5849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8252" y="180582"/>
            <a:ext cx="8928991" cy="5711969"/>
          </a:xfrm>
          <a:prstGeom prst="rect">
            <a:avLst/>
          </a:prstGeom>
        </p:spPr>
      </p:pic>
      <p:sp>
        <p:nvSpPr>
          <p:cNvPr id="6" name="文本框 6"/>
          <p:cNvSpPr txBox="1"/>
          <p:nvPr/>
        </p:nvSpPr>
        <p:spPr>
          <a:xfrm>
            <a:off x="1691680" y="2636912"/>
            <a:ext cx="5807685" cy="1107996"/>
          </a:xfrm>
          <a:prstGeom prst="rect">
            <a:avLst/>
          </a:prstGeom>
          <a:noFill/>
        </p:spPr>
        <p:txBody>
          <a:bodyPr wrap="square" rtlCol="0">
            <a:spAutoFit/>
          </a:bodyPr>
          <a:lstStyle/>
          <a:p>
            <a:pPr algn="ctr"/>
            <a:r>
              <a:rPr lang="en-US" altLang="zh-CN" sz="660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7" name="文本框 10"/>
          <p:cNvSpPr txBox="1"/>
          <p:nvPr/>
        </p:nvSpPr>
        <p:spPr>
          <a:xfrm>
            <a:off x="395536" y="2819400"/>
            <a:ext cx="1921125" cy="2062103"/>
          </a:xfrm>
          <a:prstGeom prst="rect">
            <a:avLst/>
          </a:prstGeom>
          <a:noFill/>
        </p:spPr>
        <p:txBody>
          <a:bodyPr wrap="square" rtlCol="0">
            <a:spAutoFit/>
          </a:bodyPr>
          <a:lstStyle/>
          <a:p>
            <a:pPr algn="ctr"/>
            <a:r>
              <a:rPr lang="en-US" altLang="zh-CN" sz="4000" smtClean="0">
                <a:solidFill>
                  <a:prstClr val="white"/>
                </a:solidFill>
                <a:latin typeface="Times New Roman" pitchFamily="18" charset="0"/>
                <a:cs typeface="Times New Roman" pitchFamily="18" charset="0"/>
              </a:rPr>
              <a:t>bÀI 1bÀI6</a:t>
            </a:r>
            <a:r>
              <a:rPr lang="en-US" altLang="zh-CN" sz="8800" smtClean="0">
                <a:solidFill>
                  <a:prstClr val="white"/>
                </a:solidFill>
                <a:latin typeface="Times New Roman" pitchFamily="18" charset="0"/>
                <a:cs typeface="Times New Roman" pitchFamily="18" charset="0"/>
              </a:rPr>
              <a:t>.</a:t>
            </a:r>
            <a:endParaRPr lang="zh-CN" altLang="en-US" sz="88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051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5050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282" y="2311997"/>
            <a:ext cx="172913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7" y="4344988"/>
            <a:ext cx="236934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21" y="4344988"/>
            <a:ext cx="207856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92344" y="2417120"/>
            <a:ext cx="214994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1856844" y="839804"/>
            <a:ext cx="605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600" b="1" smtClean="0">
                <a:solidFill>
                  <a:srgbClr val="0000FF"/>
                </a:solidFill>
                <a:latin typeface="Times New Roman" pitchFamily="18" charset="0"/>
                <a:cs typeface="Times New Roman" pitchFamily="18" charset="0"/>
              </a:rPr>
              <a:t>TRÒ CHƠI</a:t>
            </a:r>
          </a:p>
          <a:p>
            <a:pPr algn="ctr" fontAlgn="base">
              <a:spcBef>
                <a:spcPct val="0"/>
              </a:spcBef>
              <a:spcAft>
                <a:spcPct val="0"/>
              </a:spcAft>
            </a:pPr>
            <a:r>
              <a:rPr lang="en-US" altLang="en-US" sz="3600" b="1" smtClean="0">
                <a:solidFill>
                  <a:srgbClr val="0000FF"/>
                </a:solidFill>
                <a:latin typeface="Times New Roman" pitchFamily="18" charset="0"/>
                <a:cs typeface="Times New Roman" pitchFamily="18" charset="0"/>
              </a:rPr>
              <a:t>HỘP QUÀ BÍ MẬT</a:t>
            </a:r>
          </a:p>
        </p:txBody>
      </p:sp>
      <p:sp>
        <p:nvSpPr>
          <p:cNvPr id="3" name="Right Arrow 2">
            <a:hlinkClick r:id="rId7"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
        <p:nvSpPr>
          <p:cNvPr id="2" name="AutoShape 2" descr="Hộp quà vuông MS-02 - Gift shop: qua tang sinh nhat y nghia, qua luu niem,  trang suc han quo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79224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8"/>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11"/>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21"/>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366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5050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282" y="2311997"/>
            <a:ext cx="172913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7" y="4344988"/>
            <a:ext cx="236934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21" y="4344988"/>
            <a:ext cx="207856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92344" y="2417120"/>
            <a:ext cx="214994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1856844" y="839804"/>
            <a:ext cx="605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600" b="1" smtClean="0">
                <a:solidFill>
                  <a:srgbClr val="0000FF"/>
                </a:solidFill>
                <a:latin typeface="Times New Roman" pitchFamily="18" charset="0"/>
                <a:cs typeface="Times New Roman" pitchFamily="18" charset="0"/>
              </a:rPr>
              <a:t>TRÒ CHƠI</a:t>
            </a:r>
          </a:p>
          <a:p>
            <a:pPr algn="ctr" fontAlgn="base">
              <a:spcBef>
                <a:spcPct val="0"/>
              </a:spcBef>
              <a:spcAft>
                <a:spcPct val="0"/>
              </a:spcAft>
            </a:pPr>
            <a:r>
              <a:rPr lang="en-US" altLang="en-US" sz="3600" b="1" smtClean="0">
                <a:solidFill>
                  <a:srgbClr val="0000FF"/>
                </a:solidFill>
                <a:latin typeface="Times New Roman" pitchFamily="18" charset="0"/>
                <a:cs typeface="Times New Roman" pitchFamily="18" charset="0"/>
              </a:rPr>
              <a:t>HỘP QUÀ BÍ MẬT</a:t>
            </a:r>
          </a:p>
        </p:txBody>
      </p:sp>
      <p:sp>
        <p:nvSpPr>
          <p:cNvPr id="3" name="Right Arrow 2">
            <a:hlinkClick r:id="rId7"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
        <p:nvSpPr>
          <p:cNvPr id="2" name="AutoShape 2" descr="Hộp quà vuông MS-02 - Gift shop: qua tang sinh nhat y nghia, qua luu niem,  trang suc han quo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Tree>
    <p:extLst>
      <p:ext uri="{BB962C8B-B14F-4D97-AF65-F5344CB8AC3E}">
        <p14:creationId xmlns:p14="http://schemas.microsoft.com/office/powerpoint/2010/main" val="3644297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711015" y="620688"/>
            <a:ext cx="7720573" cy="13681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schemeClr val="tx1"/>
                </a:solidFill>
                <a:latin typeface="Times New Roman" pitchFamily="18" charset="0"/>
                <a:cs typeface="Times New Roman" pitchFamily="18" charset="0"/>
              </a:rPr>
              <a:t>Câu 1: Không khí ở các vùng vĩ độ thấp nóng hơn không khí ở vùng vĩ độ cao, do các vùng vĩ độ thấp có:</a:t>
            </a:r>
          </a:p>
        </p:txBody>
      </p:sp>
      <p:sp>
        <p:nvSpPr>
          <p:cNvPr id="79" name="Oval 78"/>
          <p:cNvSpPr/>
          <p:nvPr/>
        </p:nvSpPr>
        <p:spPr>
          <a:xfrm>
            <a:off x="539556" y="5063888"/>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72"/>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555698" y="2127251"/>
            <a:ext cx="7560839" cy="830997"/>
          </a:xfrm>
          <a:prstGeom prst="rect">
            <a:avLst/>
          </a:prstGeom>
          <a:noFill/>
        </p:spPr>
        <p:txBody>
          <a:bodyPr wrap="square" rtlCol="0">
            <a:spAutoFit/>
          </a:bodyPr>
          <a:lstStyle/>
          <a:p>
            <a:pPr lvl="0"/>
            <a:r>
              <a:rPr lang="en-US" sz="2400" smtClean="0">
                <a:latin typeface="Times New Roman" pitchFamily="18" charset="0"/>
                <a:cs typeface="Times New Roman" pitchFamily="18" charset="0"/>
              </a:rPr>
              <a:t>A. Khí áp thấp hơn</a:t>
            </a:r>
          </a:p>
          <a:p>
            <a:r>
              <a:rPr lang="en-US" sz="2400" smtClean="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81" name="TextBox 80"/>
          <p:cNvSpPr txBox="1"/>
          <p:nvPr/>
        </p:nvSpPr>
        <p:spPr>
          <a:xfrm>
            <a:off x="539565" y="3248116"/>
            <a:ext cx="7560839" cy="830997"/>
          </a:xfrm>
          <a:prstGeom prst="rect">
            <a:avLst/>
          </a:prstGeom>
          <a:noFill/>
        </p:spPr>
        <p:txBody>
          <a:bodyPr wrap="square" rtlCol="0">
            <a:spAutoFit/>
          </a:bodyPr>
          <a:lstStyle/>
          <a:p>
            <a:r>
              <a:rPr lang="en-US" sz="2400">
                <a:latin typeface="Times New Roman" pitchFamily="18" charset="0"/>
                <a:cs typeface="Times New Roman" pitchFamily="18" charset="0"/>
              </a:rPr>
              <a:t>B</a:t>
            </a:r>
            <a:r>
              <a:rPr lang="en-US" sz="2400" smtClean="0">
                <a:latin typeface="Times New Roman" pitchFamily="18" charset="0"/>
                <a:cs typeface="Times New Roman" pitchFamily="18" charset="0"/>
              </a:rPr>
              <a:t>. Độ ẩm cao hơn</a:t>
            </a:r>
          </a:p>
          <a:p>
            <a:pPr lvl="0"/>
            <a:endParaRPr lang="en-US" sz="2400">
              <a:latin typeface="Times New Roman" pitchFamily="18" charset="0"/>
              <a:cs typeface="Times New Roman" pitchFamily="18" charset="0"/>
            </a:endParaRPr>
          </a:p>
        </p:txBody>
      </p:sp>
      <p:sp>
        <p:nvSpPr>
          <p:cNvPr id="82" name="TextBox 81"/>
          <p:cNvSpPr txBox="1"/>
          <p:nvPr/>
        </p:nvSpPr>
        <p:spPr>
          <a:xfrm>
            <a:off x="539564" y="4232909"/>
            <a:ext cx="7560839" cy="830997"/>
          </a:xfrm>
          <a:prstGeom prst="rect">
            <a:avLst/>
          </a:prstGeom>
          <a:noFill/>
        </p:spPr>
        <p:txBody>
          <a:bodyPr wrap="square" rtlCol="0">
            <a:spAutoFit/>
          </a:bodyPr>
          <a:lstStyle/>
          <a:p>
            <a:r>
              <a:rPr lang="en-US" sz="2400">
                <a:latin typeface="Times New Roman" pitchFamily="18" charset="0"/>
                <a:cs typeface="Times New Roman" pitchFamily="18" charset="0"/>
              </a:rPr>
              <a:t>C</a:t>
            </a:r>
            <a:r>
              <a:rPr lang="en-US" sz="2400" smtClean="0">
                <a:latin typeface="Times New Roman" pitchFamily="18" charset="0"/>
                <a:cs typeface="Times New Roman" pitchFamily="18" charset="0"/>
              </a:rPr>
              <a:t>. Gió Mậu dịch thổi</a:t>
            </a:r>
          </a:p>
          <a:p>
            <a:pPr lvl="0"/>
            <a:r>
              <a:rPr lang="en-US" sz="2400" smtClean="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83" name="TextBox 82"/>
          <p:cNvSpPr txBox="1"/>
          <p:nvPr/>
        </p:nvSpPr>
        <p:spPr>
          <a:xfrm>
            <a:off x="539563" y="5025086"/>
            <a:ext cx="7560839" cy="830997"/>
          </a:xfrm>
          <a:prstGeom prst="rect">
            <a:avLst/>
          </a:prstGeom>
          <a:noFill/>
        </p:spPr>
        <p:txBody>
          <a:bodyPr wrap="square" rtlCol="0">
            <a:spAutoFit/>
          </a:bodyPr>
          <a:lstStyle/>
          <a:p>
            <a:r>
              <a:rPr lang="en-US" sz="2400">
                <a:latin typeface="Times New Roman" pitchFamily="18" charset="0"/>
                <a:cs typeface="Times New Roman" pitchFamily="18" charset="0"/>
              </a:rPr>
              <a:t>D</a:t>
            </a:r>
            <a:r>
              <a:rPr lang="en-US" sz="2400" smtClean="0">
                <a:latin typeface="Times New Roman" pitchFamily="18" charset="0"/>
                <a:cs typeface="Times New Roman" pitchFamily="18" charset="0"/>
              </a:rPr>
              <a:t>. Góc chiếu của tia sáng Mặt Trời lớn hơn</a:t>
            </a:r>
          </a:p>
          <a:p>
            <a:pPr lvl="0"/>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02372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043617" y="404682"/>
            <a:ext cx="7546477" cy="1289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prstClr val="black"/>
                </a:solidFill>
                <a:latin typeface="Times New Roman" pitchFamily="18" charset="0"/>
                <a:cs typeface="Times New Roman" pitchFamily="18" charset="0"/>
              </a:rPr>
              <a:t>Câu </a:t>
            </a:r>
            <a:r>
              <a:rPr lang="en-US" sz="2800" b="1" i="1" smtClean="0">
                <a:solidFill>
                  <a:prstClr val="black"/>
                </a:solidFill>
                <a:latin typeface="Times New Roman" pitchFamily="18" charset="0"/>
                <a:cs typeface="Times New Roman" pitchFamily="18" charset="0"/>
              </a:rPr>
              <a:t>2: </a:t>
            </a:r>
            <a:r>
              <a:rPr lang="en-US" sz="2800" b="1" i="1">
                <a:solidFill>
                  <a:prstClr val="black"/>
                </a:solidFill>
                <a:latin typeface="Times New Roman" pitchFamily="18" charset="0"/>
                <a:cs typeface="Times New Roman" pitchFamily="18" charset="0"/>
              </a:rPr>
              <a:t>Dụng cụ để đo nhiệt độ không khí là:</a:t>
            </a: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086" y="2132874"/>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7"/>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2286000" y="1659285"/>
            <a:ext cx="4572000" cy="3539430"/>
          </a:xfrm>
          <a:prstGeom prst="rect">
            <a:avLst/>
          </a:prstGeom>
        </p:spPr>
        <p:txBody>
          <a:bodyPr>
            <a:spAutoFit/>
          </a:bodyPr>
          <a:lstStyle/>
          <a:p>
            <a:endParaRPr lang="en-US" sz="2800">
              <a:solidFill>
                <a:prstClr val="black"/>
              </a:solidFill>
              <a:latin typeface="Times New Roman" pitchFamily="18" charset="0"/>
              <a:cs typeface="Times New Roman" pitchFamily="18" charset="0"/>
            </a:endParaRPr>
          </a:p>
          <a:p>
            <a:r>
              <a:rPr lang="en-US" sz="2800">
                <a:solidFill>
                  <a:prstClr val="black"/>
                </a:solidFill>
                <a:latin typeface="Times New Roman" pitchFamily="18" charset="0"/>
                <a:cs typeface="Times New Roman" pitchFamily="18" charset="0"/>
              </a:rPr>
              <a:t>A. Nhiệt kế</a:t>
            </a:r>
          </a:p>
          <a:p>
            <a:endParaRPr lang="en-US" sz="2800">
              <a:solidFill>
                <a:prstClr val="black"/>
              </a:solidFill>
              <a:latin typeface="Times New Roman" pitchFamily="18" charset="0"/>
              <a:cs typeface="Times New Roman" pitchFamily="18" charset="0"/>
            </a:endParaRPr>
          </a:p>
          <a:p>
            <a:r>
              <a:rPr lang="en-US" sz="2800">
                <a:solidFill>
                  <a:prstClr val="black"/>
                </a:solidFill>
                <a:latin typeface="Times New Roman" pitchFamily="18" charset="0"/>
                <a:cs typeface="Times New Roman" pitchFamily="18" charset="0"/>
              </a:rPr>
              <a:t>B. Ẩm kế</a:t>
            </a:r>
          </a:p>
          <a:p>
            <a:endParaRPr lang="en-US" sz="2800">
              <a:solidFill>
                <a:prstClr val="black"/>
              </a:solidFill>
              <a:latin typeface="Times New Roman" pitchFamily="18" charset="0"/>
              <a:cs typeface="Times New Roman" pitchFamily="18" charset="0"/>
            </a:endParaRPr>
          </a:p>
          <a:p>
            <a:r>
              <a:rPr lang="en-US" sz="2800">
                <a:solidFill>
                  <a:prstClr val="black"/>
                </a:solidFill>
                <a:latin typeface="Times New Roman" pitchFamily="18" charset="0"/>
                <a:cs typeface="Times New Roman" pitchFamily="18" charset="0"/>
              </a:rPr>
              <a:t>C. Am pe kế</a:t>
            </a:r>
          </a:p>
          <a:p>
            <a:endParaRPr lang="en-US" sz="2800">
              <a:solidFill>
                <a:prstClr val="black"/>
              </a:solidFill>
              <a:latin typeface="Times New Roman" pitchFamily="18" charset="0"/>
              <a:cs typeface="Times New Roman" pitchFamily="18" charset="0"/>
            </a:endParaRPr>
          </a:p>
          <a:p>
            <a:r>
              <a:rPr lang="en-US" sz="2800">
                <a:solidFill>
                  <a:prstClr val="black"/>
                </a:solidFill>
                <a:latin typeface="Times New Roman" pitchFamily="18" charset="0"/>
                <a:cs typeface="Times New Roman" pitchFamily="18" charset="0"/>
              </a:rPr>
              <a:t>D. Vôn kế</a:t>
            </a:r>
          </a:p>
        </p:txBody>
      </p:sp>
    </p:spTree>
    <p:extLst>
      <p:ext uri="{BB962C8B-B14F-4D97-AF65-F5344CB8AC3E}">
        <p14:creationId xmlns:p14="http://schemas.microsoft.com/office/powerpoint/2010/main" val="2205252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10" y="808892"/>
            <a:ext cx="8590085" cy="14771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a:solidFill>
                  <a:prstClr val="black"/>
                </a:solidFill>
                <a:latin typeface="Times New Roman" pitchFamily="18" charset="0"/>
                <a:cs typeface="Times New Roman" pitchFamily="18" charset="0"/>
              </a:rPr>
              <a:t>Câu 3: Ở các trạm khí tượng nhiệt kế được đặt ở độ cao cách mặt đất  là:</a:t>
            </a:r>
          </a:p>
        </p:txBody>
      </p:sp>
      <p:sp>
        <p:nvSpPr>
          <p:cNvPr id="81" name="TextBox 80"/>
          <p:cNvSpPr txBox="1"/>
          <p:nvPr/>
        </p:nvSpPr>
        <p:spPr>
          <a:xfrm>
            <a:off x="791318" y="2614263"/>
            <a:ext cx="7789985" cy="954107"/>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1132752" y="3348011"/>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6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TextBox 75"/>
          <p:cNvSpPr txBox="1"/>
          <p:nvPr/>
        </p:nvSpPr>
        <p:spPr>
          <a:xfrm>
            <a:off x="1116638" y="2438403"/>
            <a:ext cx="6559061" cy="3108543"/>
          </a:xfrm>
          <a:prstGeom prst="rect">
            <a:avLst/>
          </a:prstGeom>
          <a:noFill/>
        </p:spPr>
        <p:txBody>
          <a:bodyPr wrap="square" rtlCol="0">
            <a:spAutoFit/>
          </a:bodyPr>
          <a:lstStyle/>
          <a:p>
            <a:pPr lvl="0"/>
            <a:r>
              <a:rPr lang="en-US" sz="2800" smtClean="0">
                <a:latin typeface="Times New Roman" pitchFamily="18" charset="0"/>
                <a:cs typeface="Times New Roman" pitchFamily="18" charset="0"/>
              </a:rPr>
              <a:t>A</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1m</a:t>
            </a:r>
            <a:endParaRPr lang="en-US" sz="2800">
              <a:latin typeface="Times New Roman" pitchFamily="18" charset="0"/>
              <a:cs typeface="Times New Roman" pitchFamily="18" charset="0"/>
            </a:endParaRPr>
          </a:p>
          <a:p>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B. </a:t>
            </a:r>
            <a:r>
              <a:rPr lang="en-US" sz="2800" smtClean="0">
                <a:latin typeface="Times New Roman" pitchFamily="18" charset="0"/>
                <a:cs typeface="Times New Roman" pitchFamily="18" charset="0"/>
              </a:rPr>
              <a:t>1,5m</a:t>
            </a:r>
          </a:p>
          <a:p>
            <a:endParaRPr lang="en-US" sz="2800">
              <a:latin typeface="Times New Roman" pitchFamily="18" charset="0"/>
              <a:cs typeface="Times New Roman" pitchFamily="18" charset="0"/>
            </a:endParaRPr>
          </a:p>
          <a:p>
            <a:pPr lvl="0"/>
            <a:r>
              <a:rPr lang="en-US" sz="2800">
                <a:latin typeface="Times New Roman" pitchFamily="18" charset="0"/>
                <a:cs typeface="Times New Roman" pitchFamily="18" charset="0"/>
              </a:rPr>
              <a:t>C. </a:t>
            </a:r>
            <a:r>
              <a:rPr lang="en-US" sz="2800" smtClean="0">
                <a:latin typeface="Times New Roman" pitchFamily="18" charset="0"/>
                <a:cs typeface="Times New Roman" pitchFamily="18" charset="0"/>
              </a:rPr>
              <a:t>2m</a:t>
            </a:r>
            <a:endParaRPr lang="en-US" sz="2800">
              <a:latin typeface="Times New Roman" pitchFamily="18" charset="0"/>
              <a:cs typeface="Times New Roman" pitchFamily="18" charset="0"/>
            </a:endParaRPr>
          </a:p>
          <a:p>
            <a:endParaRPr lang="en-US" sz="2800">
              <a:latin typeface="Times New Roman" pitchFamily="18" charset="0"/>
              <a:cs typeface="Times New Roman" pitchFamily="18" charset="0"/>
            </a:endParaRPr>
          </a:p>
          <a:p>
            <a:pPr lvl="0"/>
            <a:r>
              <a:rPr lang="en-US" sz="2800">
                <a:latin typeface="Times New Roman" pitchFamily="18" charset="0"/>
                <a:cs typeface="Times New Roman" pitchFamily="18" charset="0"/>
              </a:rPr>
              <a:t>D. </a:t>
            </a:r>
            <a:r>
              <a:rPr lang="en-US" sz="2800" smtClean="0">
                <a:latin typeface="Times New Roman" pitchFamily="18" charset="0"/>
                <a:cs typeface="Times New Roman" pitchFamily="18" charset="0"/>
              </a:rPr>
              <a:t>2,5m</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301512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971601" y="351694"/>
            <a:ext cx="7704856" cy="1289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en-US" sz="2800" b="1">
                <a:solidFill>
                  <a:prstClr val="black"/>
                </a:solidFill>
                <a:latin typeface="Times New Roman" pitchFamily="18" charset="0"/>
                <a:cs typeface="Times New Roman" pitchFamily="18" charset="0"/>
              </a:rPr>
              <a:t>Câu 4: Không khí ở vùng có vĩ độ thấp thường có đặc điểm như thế nào so với vùng vĩ độ cao</a:t>
            </a:r>
            <a:r>
              <a:rPr lang="en-US" sz="2800" b="1" smtClean="0">
                <a:solidFill>
                  <a:prstClr val="black"/>
                </a:solidFill>
                <a:latin typeface="Times New Roman" pitchFamily="18" charset="0"/>
                <a:cs typeface="Times New Roman" pitchFamily="18" charset="0"/>
              </a:rPr>
              <a:t>?</a:t>
            </a:r>
            <a:endParaRPr lang="en-US" sz="2800">
              <a:solidFill>
                <a:prstClr val="black"/>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942461"/>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7"/>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1424364" y="2348880"/>
            <a:ext cx="6556643" cy="2742289"/>
          </a:xfrm>
          <a:prstGeom prst="rect">
            <a:avLst/>
          </a:prstGeom>
          <a:noFill/>
        </p:spPr>
        <p:txBody>
          <a:bodyPr wrap="square" rtlCol="0">
            <a:spAutoFit/>
          </a:bodyPr>
          <a:lstStyle/>
          <a:p>
            <a:pPr lvl="0">
              <a:lnSpc>
                <a:spcPct val="90000"/>
              </a:lnSpc>
              <a:spcBef>
                <a:spcPts val="1000"/>
              </a:spcBef>
            </a:pPr>
            <a:r>
              <a:rPr lang="en-US" sz="3200">
                <a:solidFill>
                  <a:prstClr val="black"/>
                </a:solidFill>
                <a:latin typeface="Times New Roman" pitchFamily="18" charset="0"/>
                <a:cs typeface="Times New Roman" pitchFamily="18" charset="0"/>
              </a:rPr>
              <a:t>A. Lạnh hơn</a:t>
            </a:r>
          </a:p>
          <a:p>
            <a:pPr lvl="0">
              <a:lnSpc>
                <a:spcPct val="90000"/>
              </a:lnSpc>
              <a:spcBef>
                <a:spcPts val="1000"/>
              </a:spcBef>
            </a:pPr>
            <a:r>
              <a:rPr lang="en-US" sz="3200">
                <a:solidFill>
                  <a:prstClr val="black"/>
                </a:solidFill>
                <a:latin typeface="Times New Roman" pitchFamily="18" charset="0"/>
                <a:cs typeface="Times New Roman" pitchFamily="18" charset="0"/>
              </a:rPr>
              <a:t>B. Nóng hơn</a:t>
            </a:r>
          </a:p>
          <a:p>
            <a:pPr lvl="0">
              <a:lnSpc>
                <a:spcPct val="90000"/>
              </a:lnSpc>
              <a:spcBef>
                <a:spcPts val="1000"/>
              </a:spcBef>
            </a:pPr>
            <a:r>
              <a:rPr lang="en-US" sz="3200">
                <a:solidFill>
                  <a:prstClr val="black"/>
                </a:solidFill>
                <a:latin typeface="Times New Roman" pitchFamily="18" charset="0"/>
                <a:cs typeface="Times New Roman" pitchFamily="18" charset="0"/>
              </a:rPr>
              <a:t>C. Ấm hơn</a:t>
            </a:r>
          </a:p>
          <a:p>
            <a:pPr lvl="0">
              <a:lnSpc>
                <a:spcPct val="90000"/>
              </a:lnSpc>
              <a:spcBef>
                <a:spcPts val="1000"/>
              </a:spcBef>
            </a:pPr>
            <a:r>
              <a:rPr lang="en-US" sz="3200">
                <a:solidFill>
                  <a:prstClr val="black"/>
                </a:solidFill>
                <a:latin typeface="Times New Roman" pitchFamily="18" charset="0"/>
                <a:cs typeface="Times New Roman" pitchFamily="18" charset="0"/>
              </a:rPr>
              <a:t>D. Khô hơn</a:t>
            </a:r>
          </a:p>
          <a:p>
            <a:endParaRPr lang="en-US" sz="3200"/>
          </a:p>
        </p:txBody>
      </p:sp>
    </p:spTree>
    <p:extLst>
      <p:ext uri="{BB962C8B-B14F-4D97-AF65-F5344CB8AC3E}">
        <p14:creationId xmlns:p14="http://schemas.microsoft.com/office/powerpoint/2010/main" val="1081002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40622"/>
            <a:ext cx="7560840" cy="6205925"/>
          </a:xfrm>
          <a:prstGeom prst="rect">
            <a:avLst/>
          </a:prstGeom>
        </p:spPr>
      </p:pic>
      <p:sp>
        <p:nvSpPr>
          <p:cNvPr id="6" name="文本框 6"/>
          <p:cNvSpPr txBox="1"/>
          <p:nvPr/>
        </p:nvSpPr>
        <p:spPr>
          <a:xfrm>
            <a:off x="1547664" y="3284984"/>
            <a:ext cx="5807685"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24848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8252" y="180582"/>
            <a:ext cx="8928991" cy="5711969"/>
          </a:xfrm>
          <a:prstGeom prst="rect">
            <a:avLst/>
          </a:prstGeom>
        </p:spPr>
      </p:pic>
      <p:sp>
        <p:nvSpPr>
          <p:cNvPr id="6" name="文本框 6"/>
          <p:cNvSpPr txBox="1"/>
          <p:nvPr/>
        </p:nvSpPr>
        <p:spPr>
          <a:xfrm>
            <a:off x="1691680" y="2636912"/>
            <a:ext cx="5807685" cy="1107996"/>
          </a:xfrm>
          <a:prstGeom prst="rect">
            <a:avLst/>
          </a:prstGeom>
          <a:noFill/>
        </p:spPr>
        <p:txBody>
          <a:bodyPr wrap="square" rtlCol="0">
            <a:spAutoFit/>
          </a:bodyPr>
          <a:lstStyle/>
          <a:p>
            <a:pPr algn="ctr"/>
            <a:r>
              <a:rPr lang="en-US" altLang="zh-CN" sz="660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7" name="文本框 10"/>
          <p:cNvSpPr txBox="1"/>
          <p:nvPr/>
        </p:nvSpPr>
        <p:spPr>
          <a:xfrm>
            <a:off x="395536" y="2819400"/>
            <a:ext cx="1921125" cy="2062103"/>
          </a:xfrm>
          <a:prstGeom prst="rect">
            <a:avLst/>
          </a:prstGeom>
          <a:noFill/>
        </p:spPr>
        <p:txBody>
          <a:bodyPr wrap="square" rtlCol="0">
            <a:spAutoFit/>
          </a:bodyPr>
          <a:lstStyle/>
          <a:p>
            <a:pPr algn="ctr"/>
            <a:r>
              <a:rPr lang="en-US" altLang="zh-CN" sz="4000" smtClean="0">
                <a:solidFill>
                  <a:prstClr val="white"/>
                </a:solidFill>
                <a:latin typeface="Times New Roman" pitchFamily="18" charset="0"/>
                <a:cs typeface="Times New Roman" pitchFamily="18" charset="0"/>
              </a:rPr>
              <a:t>bÀI 1bÀI6</a:t>
            </a:r>
            <a:r>
              <a:rPr lang="en-US" altLang="zh-CN" sz="8800" smtClean="0">
                <a:solidFill>
                  <a:prstClr val="white"/>
                </a:solidFill>
                <a:latin typeface="Times New Roman" pitchFamily="18" charset="0"/>
                <a:cs typeface="Times New Roman" pitchFamily="18" charset="0"/>
              </a:rPr>
              <a:t>.</a:t>
            </a:r>
            <a:endParaRPr lang="zh-CN" altLang="en-US" sz="88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743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16632"/>
            <a:ext cx="792088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Tìm hiểu về quá trình hình thành mây và mưa?</a:t>
            </a:r>
            <a:endParaRPr lang="en-US" sz="3200">
              <a:latin typeface="Times New Roman" pitchFamily="18" charset="0"/>
              <a:cs typeface="Times New Roman" pitchFamily="18" charset="0"/>
            </a:endParaRPr>
          </a:p>
        </p:txBody>
      </p:sp>
      <p:pic>
        <p:nvPicPr>
          <p:cNvPr id="4" name="Picture 3" descr="Hình ảnh không có chú thích"/>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5256584" cy="3960440"/>
          </a:xfrm>
          <a:prstGeom prst="rect">
            <a:avLst/>
          </a:prstGeom>
          <a:noFill/>
          <a:ln>
            <a:noFill/>
          </a:ln>
        </p:spPr>
      </p:pic>
    </p:spTree>
    <p:extLst>
      <p:ext uri="{BB962C8B-B14F-4D97-AF65-F5344CB8AC3E}">
        <p14:creationId xmlns:p14="http://schemas.microsoft.com/office/powerpoint/2010/main" val="4255858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369" y="3744925"/>
            <a:ext cx="4071937" cy="2128837"/>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69" y="3629037"/>
            <a:ext cx="4065587" cy="11604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031" y="2924187"/>
            <a:ext cx="4206875" cy="9874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87613"/>
            <a:ext cx="4508500" cy="186531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739" y="1371612"/>
            <a:ext cx="4329112" cy="16795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7744" y="1358900"/>
            <a:ext cx="4308475" cy="89693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694" y="974725"/>
            <a:ext cx="4308475" cy="78263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6" y="1109663"/>
            <a:ext cx="4206875" cy="17827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 y="2038350"/>
            <a:ext cx="1725613" cy="132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33</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28"/>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2"/>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973115"/>
            <a:ext cx="5829300" cy="1031051"/>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err="1">
                <a:solidFill>
                  <a:srgbClr val="5F5F5F"/>
                </a:solidFill>
                <a:latin typeface="Times New Roman" pitchFamily="18" charset="0"/>
                <a:cs typeface="Times New Roman" pitchFamily="18" charset="0"/>
              </a:rPr>
              <a:t>Học</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 </a:t>
            </a:r>
            <a:r>
              <a:rPr lang="en-US" sz="2800" smtClean="0">
                <a:solidFill>
                  <a:srgbClr val="5F5F5F"/>
                </a:solidFill>
                <a:latin typeface="Times New Roman" pitchFamily="18" charset="0"/>
                <a:cs typeface="Times New Roman" pitchFamily="18" charset="0"/>
              </a:rPr>
              <a:t>, h</a:t>
            </a:r>
            <a:r>
              <a:rPr lang="en-US" sz="2800" smtClean="0">
                <a:solidFill>
                  <a:srgbClr val="5F5F5F"/>
                </a:solidFill>
                <a:latin typeface="Times New Roman" pitchFamily="18" charset="0"/>
                <a:cs typeface="Times New Roman" pitchFamily="18" charset="0"/>
              </a:rPr>
              <a:t>oàn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 tiết 2:Mây và mưa</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51768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33400"/>
            <a:ext cx="828092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85900" y="2209814"/>
            <a:ext cx="6542483" cy="2169825"/>
          </a:xfrm>
          <a:prstGeom prst="rect">
            <a:avLst/>
          </a:prstGeom>
          <a:noFill/>
        </p:spPr>
        <p:txBody>
          <a:bodyPr wrap="square">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smtClean="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993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8509A8-CA01-4E3C-9CB1-069B35D462EC}"/>
              </a:ext>
            </a:extLst>
          </p:cNvPr>
          <p:cNvSpPr txBox="1"/>
          <p:nvPr/>
        </p:nvSpPr>
        <p:spPr>
          <a:xfrm>
            <a:off x="815009" y="437352"/>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 xmlns:a16="http://schemas.microsoft.com/office/drawing/2014/main"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304468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A0AA7A9-FF87-407C-BCC0-7F102C363E88}"/>
              </a:ext>
            </a:extLst>
          </p:cNvPr>
          <p:cNvSpPr txBox="1"/>
          <p:nvPr/>
        </p:nvSpPr>
        <p:spPr>
          <a:xfrm>
            <a:off x="675862" y="265075"/>
            <a:ext cx="7496538"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err="1">
                <a:solidFill>
                  <a:srgbClr val="FF0000"/>
                </a:solidFill>
                <a:latin typeface="Times New Roman" panose="02020603050405020304" pitchFamily="18" charset="0"/>
                <a:cs typeface="Times New Roman" panose="02020603050405020304" pitchFamily="18" charset="0"/>
              </a:rPr>
              <a:t>là</a:t>
            </a:r>
            <a:r>
              <a:rPr lang="en-US" sz="3600">
                <a:solidFill>
                  <a:srgbClr val="FF0000"/>
                </a:solidFill>
                <a:latin typeface="Times New Roman" panose="02020603050405020304" pitchFamily="18" charset="0"/>
                <a:cs typeface="Times New Roman" panose="02020603050405020304" pitchFamily="18" charset="0"/>
              </a:rPr>
              <a:t> </a:t>
            </a:r>
            <a:r>
              <a:rPr lang="en-US" sz="3600" smtClean="0">
                <a:solidFill>
                  <a:srgbClr val="FF0000"/>
                </a:solidFill>
                <a:latin typeface="Times New Roman" panose="02020603050405020304" pitchFamily="18" charset="0"/>
                <a:cs typeface="Times New Roman" panose="02020603050405020304" pitchFamily="18" charset="0"/>
              </a:rPr>
              <a:t>yếu tố nào của thời tiết?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19">
            <a:extLst>
              <a:ext uri="{FF2B5EF4-FFF2-40B4-BE49-F238E27FC236}">
                <a16:creationId xmlns="" xmlns:a16="http://schemas.microsoft.com/office/drawing/2014/main" id="{01D2B95E-C709-4DE1-B4E9-7ECAC2012F25}"/>
              </a:ext>
            </a:extLst>
          </p:cNvPr>
          <p:cNvSpPr/>
          <p:nvPr/>
        </p:nvSpPr>
        <p:spPr>
          <a:xfrm>
            <a:off x="3169984" y="5301208"/>
            <a:ext cx="2213891"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smtClean="0">
                <a:solidFill>
                  <a:srgbClr val="0000FF"/>
                </a:solidFill>
                <a:latin typeface="Times New Roman" panose="02020603050405020304" pitchFamily="18" charset="0"/>
                <a:cs typeface="Times New Roman" panose="02020603050405020304" pitchFamily="18" charset="0"/>
              </a:rPr>
              <a:t>Nhiệt độ</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9" name="Picture 8" descr="Nhiệt độ Cao Hình ảnh | Định dạng hình ảnh JPG 500962920| vn.lovepik.com"/>
          <p:cNvPicPr/>
          <p:nvPr/>
        </p:nvPicPr>
        <p:blipFill>
          <a:blip r:embed="rId2">
            <a:extLst>
              <a:ext uri="{28A0092B-C50C-407E-A947-70E740481C1C}">
                <a14:useLocalDpi xmlns:a14="http://schemas.microsoft.com/office/drawing/2010/main" val="0"/>
              </a:ext>
            </a:extLst>
          </a:blip>
          <a:srcRect/>
          <a:stretch>
            <a:fillRect/>
          </a:stretch>
        </p:blipFill>
        <p:spPr bwMode="auto">
          <a:xfrm>
            <a:off x="1979726" y="1700836"/>
            <a:ext cx="4608511" cy="3150081"/>
          </a:xfrm>
          <a:prstGeom prst="rect">
            <a:avLst/>
          </a:prstGeom>
          <a:noFill/>
          <a:ln>
            <a:noFill/>
          </a:ln>
        </p:spPr>
      </p:pic>
    </p:spTree>
    <p:extLst>
      <p:ext uri="{BB962C8B-B14F-4D97-AF65-F5344CB8AC3E}">
        <p14:creationId xmlns:p14="http://schemas.microsoft.com/office/powerpoint/2010/main" val="139739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A0AA7A9-FF87-407C-BCC0-7F102C363E88}"/>
              </a:ext>
            </a:extLst>
          </p:cNvPr>
          <p:cNvSpPr txBox="1"/>
          <p:nvPr/>
        </p:nvSpPr>
        <p:spPr>
          <a:xfrm>
            <a:off x="675862" y="265075"/>
            <a:ext cx="7496538"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err="1">
                <a:solidFill>
                  <a:srgbClr val="FF0000"/>
                </a:solidFill>
                <a:latin typeface="Times New Roman" panose="02020603050405020304" pitchFamily="18" charset="0"/>
                <a:cs typeface="Times New Roman" panose="02020603050405020304" pitchFamily="18" charset="0"/>
              </a:rPr>
              <a:t>là</a:t>
            </a:r>
            <a:r>
              <a:rPr lang="en-US" sz="3600">
                <a:solidFill>
                  <a:srgbClr val="FF0000"/>
                </a:solidFill>
                <a:latin typeface="Times New Roman" panose="02020603050405020304" pitchFamily="18" charset="0"/>
                <a:cs typeface="Times New Roman" panose="02020603050405020304" pitchFamily="18" charset="0"/>
              </a:rPr>
              <a:t> </a:t>
            </a:r>
            <a:r>
              <a:rPr lang="en-US" sz="3600" smtClean="0">
                <a:solidFill>
                  <a:srgbClr val="FF0000"/>
                </a:solidFill>
                <a:latin typeface="Times New Roman" panose="02020603050405020304" pitchFamily="18" charset="0"/>
                <a:cs typeface="Times New Roman" panose="02020603050405020304" pitchFamily="18" charset="0"/>
              </a:rPr>
              <a:t>tên một bài hát thiếu nhi?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19">
            <a:extLst>
              <a:ext uri="{FF2B5EF4-FFF2-40B4-BE49-F238E27FC236}">
                <a16:creationId xmlns="" xmlns:a16="http://schemas.microsoft.com/office/drawing/2014/main" id="{01D2B95E-C709-4DE1-B4E9-7ECAC2012F25}"/>
              </a:ext>
            </a:extLst>
          </p:cNvPr>
          <p:cNvSpPr/>
          <p:nvPr/>
        </p:nvSpPr>
        <p:spPr>
          <a:xfrm>
            <a:off x="3170450" y="5589240"/>
            <a:ext cx="3057735"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smtClean="0">
                <a:solidFill>
                  <a:srgbClr val="0000FF"/>
                </a:solidFill>
                <a:latin typeface="Times New Roman" panose="02020603050405020304" pitchFamily="18" charset="0"/>
                <a:cs typeface="Times New Roman" panose="02020603050405020304" pitchFamily="18" charset="0"/>
              </a:rPr>
              <a:t>Hạt mưa và em bé</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5" name="Picture 4" descr="Bài hát GIỌT MƯA VÀ EM BÉ (Hình minh họa theo lời bài hát) - YouTube"/>
          <p:cNvPicPr/>
          <p:nvPr/>
        </p:nvPicPr>
        <p:blipFill>
          <a:blip r:embed="rId2">
            <a:extLst>
              <a:ext uri="{28A0092B-C50C-407E-A947-70E740481C1C}">
                <a14:useLocalDpi xmlns:a14="http://schemas.microsoft.com/office/drawing/2010/main" val="0"/>
              </a:ext>
            </a:extLst>
          </a:blip>
          <a:srcRect/>
          <a:stretch>
            <a:fillRect/>
          </a:stretch>
        </p:blipFill>
        <p:spPr bwMode="auto">
          <a:xfrm>
            <a:off x="1604647" y="1340768"/>
            <a:ext cx="5934710" cy="4032448"/>
          </a:xfrm>
          <a:prstGeom prst="rect">
            <a:avLst/>
          </a:prstGeom>
          <a:noFill/>
          <a:ln>
            <a:noFill/>
          </a:ln>
        </p:spPr>
      </p:pic>
    </p:spTree>
    <p:extLst>
      <p:ext uri="{BB962C8B-B14F-4D97-AF65-F5344CB8AC3E}">
        <p14:creationId xmlns:p14="http://schemas.microsoft.com/office/powerpoint/2010/main" val="20523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620688"/>
            <a:ext cx="8442257" cy="5400600"/>
          </a:xfrm>
          <a:prstGeom prst="rect">
            <a:avLst/>
          </a:prstGeom>
        </p:spPr>
      </p:pic>
      <p:sp>
        <p:nvSpPr>
          <p:cNvPr id="6" name="文本框 6"/>
          <p:cNvSpPr txBox="1"/>
          <p:nvPr/>
        </p:nvSpPr>
        <p:spPr>
          <a:xfrm>
            <a:off x="1111393" y="2780928"/>
            <a:ext cx="5807685" cy="1938992"/>
          </a:xfrm>
          <a:prstGeom prst="rect">
            <a:avLst/>
          </a:prstGeom>
          <a:noFill/>
        </p:spPr>
        <p:txBody>
          <a:bodyPr wrap="square" rtlCol="0">
            <a:spAutoFit/>
          </a:bodyPr>
          <a:lstStyle/>
          <a:p>
            <a:pPr algn="ctr"/>
            <a:r>
              <a:rPr lang="en-US" altLang="zh-CN" sz="600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HÌNH THÀNH KIẾN THỨC</a:t>
            </a:r>
            <a:endParaRPr lang="zh-CN" altLang="en-US" sz="60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1051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31"/>
            <a:ext cx="9286875" cy="9286875"/>
          </a:xfrm>
          <a:prstGeom prst="rect">
            <a:avLst/>
          </a:prstGeom>
        </p:spPr>
      </p:pic>
      <p:sp>
        <p:nvSpPr>
          <p:cNvPr id="8" name="TextBox 7"/>
          <p:cNvSpPr txBox="1"/>
          <p:nvPr/>
        </p:nvSpPr>
        <p:spPr>
          <a:xfrm>
            <a:off x="15" y="1273628"/>
            <a:ext cx="8641897" cy="2000548"/>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a:solidFill>
                  <a:srgbClr val="FF0066"/>
                </a:solidFill>
                <a:latin typeface="Times New Roman" panose="02020603050405020304" pitchFamily="18" charset="0"/>
                <a:cs typeface="Times New Roman" panose="02020603050405020304" pitchFamily="18" charset="0"/>
              </a:rPr>
              <a:t>ÀI</a:t>
            </a:r>
            <a:r>
              <a:rPr lang="vi-VN" sz="4400" b="1">
                <a:solidFill>
                  <a:srgbClr val="FF0066"/>
                </a:solidFill>
                <a:latin typeface="Times New Roman" panose="02020603050405020304" pitchFamily="18" charset="0"/>
                <a:cs typeface="Times New Roman" panose="02020603050405020304" pitchFamily="18" charset="0"/>
              </a:rPr>
              <a:t> </a:t>
            </a:r>
            <a:r>
              <a:rPr lang="vi-VN" sz="4400" b="1" smtClean="0">
                <a:solidFill>
                  <a:srgbClr val="FF0066"/>
                </a:solidFill>
                <a:latin typeface="Times New Roman" panose="02020603050405020304" pitchFamily="18" charset="0"/>
                <a:cs typeface="Times New Roman" panose="02020603050405020304" pitchFamily="18" charset="0"/>
              </a:rPr>
              <a:t>1</a:t>
            </a:r>
            <a:r>
              <a:rPr lang="en-US" sz="4400" b="1" dirty="0">
                <a:solidFill>
                  <a:srgbClr val="FF0066"/>
                </a:solidFill>
                <a:latin typeface="Times New Roman" panose="02020603050405020304" pitchFamily="18" charset="0"/>
                <a:cs typeface="Times New Roman" panose="02020603050405020304" pitchFamily="18" charset="0"/>
              </a:rPr>
              <a:t>6</a:t>
            </a:r>
            <a:r>
              <a:rPr lang="en-US" sz="4400" b="1" smtClean="0">
                <a:solidFill>
                  <a:srgbClr val="FF0066"/>
                </a:solidFill>
                <a:latin typeface="Times New Roman" panose="02020603050405020304" pitchFamily="18" charset="0"/>
                <a:cs typeface="Times New Roman" panose="02020603050405020304" pitchFamily="18" charset="0"/>
              </a:rPr>
              <a:t>: </a:t>
            </a:r>
            <a:r>
              <a:rPr lang="vi-VN" sz="4400" b="1">
                <a:solidFill>
                  <a:srgbClr val="FF0000"/>
                </a:solidFill>
                <a:latin typeface="+mj-lt"/>
              </a:rPr>
              <a:t>NHIỆT ĐỘ KHÔNG KHÍ. </a:t>
            </a:r>
            <a:r>
              <a:rPr lang="en-US" sz="4400" b="1" smtClean="0">
                <a:solidFill>
                  <a:srgbClr val="FF0000"/>
                </a:solidFill>
                <a:latin typeface="+mj-lt"/>
              </a:rPr>
              <a:t>                 </a:t>
            </a:r>
            <a:r>
              <a:rPr lang="vi-VN" sz="4400" b="1" smtClean="0">
                <a:solidFill>
                  <a:srgbClr val="FF0000"/>
                </a:solidFill>
                <a:latin typeface="+mj-lt"/>
              </a:rPr>
              <a:t>MÂY </a:t>
            </a:r>
            <a:r>
              <a:rPr lang="vi-VN" sz="4400" b="1">
                <a:solidFill>
                  <a:srgbClr val="FF0000"/>
                </a:solidFill>
                <a:latin typeface="+mj-lt"/>
              </a:rPr>
              <a:t>VÀ MƯA</a:t>
            </a:r>
            <a:endParaRPr lang="en-US" sz="4400" dirty="0">
              <a:solidFill>
                <a:srgbClr val="FF0000"/>
              </a:solidFill>
              <a:latin typeface="+mj-lt"/>
              <a:ea typeface="Calibri" panose="020F0502020204030204" pitchFamily="34" charset="0"/>
              <a:cs typeface="Times New Roman" panose="02020603050405020304" pitchFamily="18" charset="0"/>
            </a:endParaRPr>
          </a:p>
          <a:p>
            <a:pPr algn="ctr">
              <a:defRPr/>
            </a:pPr>
            <a:r>
              <a:rPr lang="en-US" sz="3600" b="1">
                <a:solidFill>
                  <a:srgbClr val="FF0066"/>
                </a:solidFill>
                <a:latin typeface="Times New Roman" panose="02020603050405020304" pitchFamily="18" charset="0"/>
                <a:cs typeface="Times New Roman" panose="02020603050405020304" pitchFamily="18" charset="0"/>
              </a:rPr>
              <a:t>(</a:t>
            </a:r>
            <a:r>
              <a:rPr lang="en-US" sz="3600" b="1" smtClean="0">
                <a:solidFill>
                  <a:srgbClr val="FF0066"/>
                </a:solidFill>
                <a:latin typeface="Times New Roman" panose="02020603050405020304" pitchFamily="18" charset="0"/>
                <a:cs typeface="Times New Roman" panose="02020603050405020304" pitchFamily="18" charset="0"/>
              </a:rPr>
              <a:t>2 tiết)</a:t>
            </a: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921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9DE872C8-1894-457B-BEB8-40BC8F6CBF9B}"/>
              </a:ext>
            </a:extLst>
          </p:cNvPr>
          <p:cNvSpPr/>
          <p:nvPr/>
        </p:nvSpPr>
        <p:spPr>
          <a:xfrm>
            <a:off x="2076189" y="503007"/>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2195736" y="1844824"/>
            <a:ext cx="5212063"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a:t>
            </a:r>
            <a:r>
              <a:rPr lang="vi-VN" sz="4000">
                <a:solidFill>
                  <a:srgbClr val="FF0066"/>
                </a:solidFill>
                <a:latin typeface="Times New Roman" panose="02020603050405020304" pitchFamily="18" charset="0"/>
                <a:cs typeface="Times New Roman" panose="02020603050405020304" pitchFamily="18" charset="0"/>
              </a:rPr>
              <a:t>. </a:t>
            </a:r>
            <a:r>
              <a:rPr lang="en-US" sz="4000" smtClean="0">
                <a:solidFill>
                  <a:srgbClr val="FF0066"/>
                </a:solidFill>
                <a:latin typeface="Times New Roman" panose="02020603050405020304" pitchFamily="18" charset="0"/>
                <a:cs typeface="Times New Roman" panose="02020603050405020304" pitchFamily="18" charset="0"/>
              </a:rPr>
              <a:t>Nhiệt độ không khí</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329213" y="331672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a:t>
            </a:r>
            <a:r>
              <a:rPr lang="vi-VN" sz="4000">
                <a:solidFill>
                  <a:srgbClr val="FF0066"/>
                </a:solidFill>
                <a:latin typeface="Times New Roman" panose="02020603050405020304" pitchFamily="18" charset="0"/>
                <a:cs typeface="Times New Roman" panose="02020603050405020304" pitchFamily="18" charset="0"/>
              </a:rPr>
              <a:t>. </a:t>
            </a:r>
            <a:r>
              <a:rPr lang="en-US" sz="4000" smtClean="0">
                <a:solidFill>
                  <a:srgbClr val="FF0066"/>
                </a:solidFill>
                <a:latin typeface="Times New Roman" panose="02020603050405020304" pitchFamily="18" charset="0"/>
                <a:cs typeface="Times New Roman" panose="02020603050405020304" pitchFamily="18" charset="0"/>
              </a:rPr>
              <a:t>Mây và mưa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763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4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TotalTime>
  <Words>1350</Words>
  <Application>Microsoft Office PowerPoint</Application>
  <PresentationFormat>On-screen Show (4:3)</PresentationFormat>
  <Paragraphs>175</Paragraphs>
  <Slides>34</Slides>
  <Notes>5</Notes>
  <HiddenSlides>0</HiddenSlides>
  <MMClips>0</MMClips>
  <ScaleCrop>false</ScaleCrop>
  <HeadingPairs>
    <vt:vector size="4" baseType="variant">
      <vt:variant>
        <vt:lpstr>Theme</vt:lpstr>
      </vt:variant>
      <vt:variant>
        <vt:i4>9</vt:i4>
      </vt:variant>
      <vt:variant>
        <vt:lpstr>Slide Titles</vt:lpstr>
      </vt:variant>
      <vt:variant>
        <vt:i4>34</vt:i4>
      </vt:variant>
    </vt:vector>
  </HeadingPairs>
  <TitlesOfParts>
    <vt:vector size="43" baseType="lpstr">
      <vt:lpstr>1_Office Theme</vt:lpstr>
      <vt:lpstr>10_Office Theme</vt:lpstr>
      <vt:lpstr>9_Office Theme</vt:lpstr>
      <vt:lpstr>11_Office Theme</vt:lpstr>
      <vt:lpstr>2_Office Theme</vt:lpstr>
      <vt:lpstr>Default Design</vt:lpstr>
      <vt:lpstr>1_Default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 </cp:lastModifiedBy>
  <cp:revision>38</cp:revision>
  <dcterms:created xsi:type="dcterms:W3CDTF">2021-08-01T09:28:36Z</dcterms:created>
  <dcterms:modified xsi:type="dcterms:W3CDTF">2021-08-20T01:26:16Z</dcterms:modified>
</cp:coreProperties>
</file>