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7" r:id="rId1"/>
    <p:sldMasterId id="2147483690" r:id="rId2"/>
    <p:sldMasterId id="2147483702" r:id="rId3"/>
  </p:sldMasterIdLst>
  <p:notesMasterIdLst>
    <p:notesMasterId r:id="rId35"/>
  </p:notesMasterIdLst>
  <p:sldIdLst>
    <p:sldId id="256" r:id="rId4"/>
    <p:sldId id="317" r:id="rId5"/>
    <p:sldId id="331" r:id="rId6"/>
    <p:sldId id="332" r:id="rId7"/>
    <p:sldId id="333" r:id="rId8"/>
    <p:sldId id="334" r:id="rId9"/>
    <p:sldId id="335" r:id="rId10"/>
    <p:sldId id="336" r:id="rId11"/>
    <p:sldId id="341" r:id="rId12"/>
    <p:sldId id="338" r:id="rId13"/>
    <p:sldId id="337" r:id="rId14"/>
    <p:sldId id="340" r:id="rId15"/>
    <p:sldId id="339" r:id="rId16"/>
    <p:sldId id="342" r:id="rId17"/>
    <p:sldId id="321" r:id="rId18"/>
    <p:sldId id="322" r:id="rId19"/>
    <p:sldId id="320" r:id="rId20"/>
    <p:sldId id="327" r:id="rId21"/>
    <p:sldId id="259" r:id="rId22"/>
    <p:sldId id="257" r:id="rId23"/>
    <p:sldId id="343" r:id="rId24"/>
    <p:sldId id="344" r:id="rId25"/>
    <p:sldId id="345" r:id="rId26"/>
    <p:sldId id="346" r:id="rId27"/>
    <p:sldId id="314" r:id="rId28"/>
    <p:sldId id="315" r:id="rId29"/>
    <p:sldId id="316" r:id="rId30"/>
    <p:sldId id="347" r:id="rId31"/>
    <p:sldId id="265" r:id="rId32"/>
    <p:sldId id="349" r:id="rId33"/>
    <p:sldId id="290" r:id="rId3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Inter" panose="020B0604020202020204" charset="0"/>
      <p:regular r:id="rId41"/>
      <p:bold r:id="rId42"/>
    </p:embeddedFont>
    <p:embeddedFont>
      <p:font typeface="Nunito" pitchFamily="2" charset="0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italic r:id="rId48"/>
    </p:embeddedFont>
    <p:embeddedFont>
      <p:font typeface="Work Sans Black" pitchFamily="2" charset="0"/>
      <p:bold r:id="rId49"/>
      <p:boldItalic r:id="rId50"/>
    </p:embeddedFont>
    <p:embeddedFont>
      <p:font typeface="Work Sans ExtraBold" pitchFamily="2" charset="0"/>
      <p:bold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051"/>
    <a:srgbClr val="FFD98D"/>
    <a:srgbClr val="CE665B"/>
    <a:srgbClr val="F4EFE5"/>
    <a:srgbClr val="677DCE"/>
    <a:srgbClr val="8799DA"/>
    <a:srgbClr val="B6D1E6"/>
    <a:srgbClr val="384369"/>
    <a:srgbClr val="B6D5EA"/>
    <a:srgbClr val="E6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4B7499-1FD3-4CB7-B856-3BE257BE11FF}">
  <a:tblStyle styleId="{C34B7499-1FD3-4CB7-B856-3BE257BE11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30B2C0-1BA1-4472-ABC0-A73AF791DA88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46" autoAdjust="0"/>
  </p:normalViewPr>
  <p:slideViewPr>
    <p:cSldViewPr snapToGrid="0">
      <p:cViewPr>
        <p:scale>
          <a:sx n="78" d="100"/>
          <a:sy n="78" d="100"/>
        </p:scale>
        <p:origin x="2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8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C6CF87F-BACB-64DE-0FA3-B90998CA57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0383AD1-9FF9-7DE8-A06B-E4487F38FC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ko-KR">
              <a:ea typeface="굴림" panose="020B0600000101010101" pitchFamily="34" charset="-127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498162E-937D-CF27-8212-96782AA52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3EBB84-7728-40FD-A1EC-3733F09841C0}" type="slidenum">
              <a:rPr kumimoji="0" lang="en-GB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dbd3644fb7_1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dbd3644fb7_1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33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f2280eea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f2280eea3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7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df2280eea3_0_12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df2280eea3_0_12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df2280f489_0_2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df2280f489_0_2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3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flipH="1">
            <a:off x="6710124" y="3480051"/>
            <a:ext cx="2433875" cy="1663448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7791325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18350" y="232221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6644963" y="7001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6158538" y="444221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3261175"/>
            <a:ext cx="1267575" cy="1037425"/>
          </a:xfrm>
          <a:custGeom>
            <a:avLst/>
            <a:gdLst/>
            <a:ahLst/>
            <a:cxnLst/>
            <a:rect l="l" t="t" r="r" b="b"/>
            <a:pathLst>
              <a:path w="50703" h="41497" extrusionOk="0">
                <a:moveTo>
                  <a:pt x="0" y="0"/>
                </a:moveTo>
                <a:lnTo>
                  <a:pt x="0" y="868"/>
                </a:lnTo>
                <a:lnTo>
                  <a:pt x="29021" y="7339"/>
                </a:lnTo>
                <a:cubicBezTo>
                  <a:pt x="33591" y="8373"/>
                  <a:pt x="38794" y="9541"/>
                  <a:pt x="42864" y="12376"/>
                </a:cubicBezTo>
                <a:cubicBezTo>
                  <a:pt x="46567" y="14978"/>
                  <a:pt x="49802" y="19781"/>
                  <a:pt x="48735" y="24751"/>
                </a:cubicBezTo>
                <a:cubicBezTo>
                  <a:pt x="47734" y="29455"/>
                  <a:pt x="43198" y="33124"/>
                  <a:pt x="35259" y="35626"/>
                </a:cubicBezTo>
                <a:cubicBezTo>
                  <a:pt x="24690" y="38985"/>
                  <a:pt x="13722" y="40664"/>
                  <a:pt x="2725" y="40664"/>
                </a:cubicBezTo>
                <a:cubicBezTo>
                  <a:pt x="1817" y="40664"/>
                  <a:pt x="908" y="40652"/>
                  <a:pt x="0" y="40630"/>
                </a:cubicBezTo>
                <a:lnTo>
                  <a:pt x="0" y="41463"/>
                </a:lnTo>
                <a:cubicBezTo>
                  <a:pt x="867" y="41497"/>
                  <a:pt x="1701" y="41497"/>
                  <a:pt x="2569" y="41497"/>
                </a:cubicBezTo>
                <a:cubicBezTo>
                  <a:pt x="13676" y="41497"/>
                  <a:pt x="24818" y="39829"/>
                  <a:pt x="35525" y="36427"/>
                </a:cubicBezTo>
                <a:cubicBezTo>
                  <a:pt x="43765" y="33825"/>
                  <a:pt x="48501" y="29955"/>
                  <a:pt x="49569" y="24918"/>
                </a:cubicBezTo>
                <a:cubicBezTo>
                  <a:pt x="50703" y="19581"/>
                  <a:pt x="47267" y="14444"/>
                  <a:pt x="43331" y="11709"/>
                </a:cubicBezTo>
                <a:cubicBezTo>
                  <a:pt x="39128" y="8740"/>
                  <a:pt x="33858" y="7573"/>
                  <a:pt x="29221" y="65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EA236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CF970-72C4-9094-AF51-188B3A50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DC80-4BAD-4CEB-B58F-494B29A67EC9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D517E-9696-61C6-CA20-32D9C010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A39F0-490C-F6B4-AE88-57D6B46C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FCCB-2B74-46AA-80A6-08716BFB8916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13594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0FD8A-BD27-ABB6-9637-A054B50C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A5B7-CBBA-4E0A-A5AD-671F4FBF077B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10A56-B7EE-9D34-7508-CFAF607D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7592-3F81-432C-B85D-C14BB049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4CF09-2624-4C48-9E19-D912EF67CAEB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67213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F79B47-4438-879C-AFCD-A235A8AF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1258-5C5B-41DA-8760-DD4C0F0F9AB8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998C1B-E2B4-EE7D-DE81-7DE43D06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0FAAB-2F31-737B-C9DE-4B64C4BF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80096-8CEE-4243-9824-E02FDC8EFD17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52547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91BFF9-2BD8-B8AA-7113-564C47E8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2C54-C475-4181-A482-769C240F1B46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E7A878-EA2A-1F73-D77B-1636546C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981848-8837-FD73-BD50-46D4E2AB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62121-B4A9-4CAD-A41D-B00847EFF3B3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01716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5E63A2-C468-B04E-31B1-063EDE3D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5F59-034E-4790-92A1-D2B40D6434F4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593BA-5431-2099-8B33-76452CF3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DE88F8-1283-0543-272B-17C942D0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FBAEA-1F5B-4D7A-A749-E6728E5798CF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57231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A1003C-25BB-A760-2B23-A2486AAB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8328-FC08-47A2-9B32-50259F0A2146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51F273-AD28-4F3D-D003-56E52A4E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C0B571-8EAB-BC0C-E67A-74030375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DEDD-D62B-49A3-8376-946CA64FA69C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59209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4BEB3A-D926-A425-FC77-088BB953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49C4-05D2-4AED-B00F-E27432AF9BB6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05D8D6-0A43-CD83-2B8B-D0B4573E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93014-5FAD-95CB-5CE0-2B165446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DB29C-77A0-4C18-B00B-DF24B3387D58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52750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E3BC64-D98C-D527-621D-371B231E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A37F-D0D8-4B94-B508-92EE89802A68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45E935-BFE8-850B-45E5-90F66E1B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7A2A90-A52E-9E3A-D1C5-0C307630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4650-2309-41F5-B900-258FF29FED01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60291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BFBF-534A-4E07-5049-10B9A6EE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11A7-6339-4D67-8988-BDDD6899A3DD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532F-9DCC-DE72-5114-9E4F9583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60DA2-517E-9307-751A-A58B595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E8CBE-FBEE-474C-8E87-4087FB636C0E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25956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A2F4A-401A-1449-C1F7-100D6941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A431-62ED-4805-B85B-EED6749A9004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0C7ED-F38D-C3ED-099F-ECCE79F5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B1B8C-1D08-506B-3589-0D51BF8A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30C9-45B2-41B4-97D0-C5738B1B6785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1855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 flipH="1">
            <a:off x="71" y="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571050" y="236900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 rot="5400000" flipH="1">
            <a:off x="4275435" y="3911558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 rot="5400000">
            <a:off x="5608100" y="-1350315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77" y="4119514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8226000" y="169570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2236363" y="419230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713225" y="718650"/>
            <a:ext cx="4902600" cy="3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 flipH="1">
            <a:off x="-35901" y="1"/>
            <a:ext cx="2433875" cy="1663448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383025" y="2110773"/>
            <a:ext cx="2760956" cy="3054152"/>
          </a:xfrm>
          <a:custGeom>
            <a:avLst/>
            <a:gdLst/>
            <a:ahLst/>
            <a:cxnLst/>
            <a:rect l="l" t="t" r="r" b="b"/>
            <a:pathLst>
              <a:path w="40897" h="45240" extrusionOk="0">
                <a:moveTo>
                  <a:pt x="567" y="0"/>
                </a:moveTo>
                <a:cubicBezTo>
                  <a:pt x="100" y="3869"/>
                  <a:pt x="0" y="7739"/>
                  <a:pt x="367" y="11642"/>
                </a:cubicBezTo>
                <a:cubicBezTo>
                  <a:pt x="1201" y="20281"/>
                  <a:pt x="4370" y="28787"/>
                  <a:pt x="10007" y="35392"/>
                </a:cubicBezTo>
                <a:cubicBezTo>
                  <a:pt x="12743" y="38594"/>
                  <a:pt x="16078" y="41330"/>
                  <a:pt x="19948" y="42964"/>
                </a:cubicBezTo>
                <a:cubicBezTo>
                  <a:pt x="23217" y="44298"/>
                  <a:pt x="26719" y="44799"/>
                  <a:pt x="30255" y="45066"/>
                </a:cubicBezTo>
                <a:cubicBezTo>
                  <a:pt x="31520" y="45167"/>
                  <a:pt x="32799" y="45239"/>
                  <a:pt x="34076" y="45239"/>
                </a:cubicBezTo>
                <a:cubicBezTo>
                  <a:pt x="36168" y="45239"/>
                  <a:pt x="38254" y="45045"/>
                  <a:pt x="40262" y="44465"/>
                </a:cubicBezTo>
                <a:cubicBezTo>
                  <a:pt x="40463" y="44398"/>
                  <a:pt x="40696" y="44365"/>
                  <a:pt x="40896" y="44265"/>
                </a:cubicBezTo>
                <a:lnTo>
                  <a:pt x="40896" y="0"/>
                </a:ln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77675" y="43379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406050" y="0"/>
            <a:ext cx="1737950" cy="843950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5" y="240925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533175" y="646075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25" y="950700"/>
            <a:ext cx="4983300" cy="24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1D300B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3225" y="3400200"/>
            <a:ext cx="323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66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6710124" y="3480051"/>
            <a:ext cx="2433875" cy="1663448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620550" y="435863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182988" y="424735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7188" y="191758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75" y="240925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5400000">
            <a:off x="3180447" y="-633217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800000">
            <a:off x="7645752" y="-11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13225" y="2413488"/>
            <a:ext cx="34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713225" y="3375463"/>
            <a:ext cx="30597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84813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54800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flipH="1">
            <a:off x="6710124" y="3480051"/>
            <a:ext cx="2433875" cy="1663448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7791325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18350" y="232221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6644963" y="7001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6158538" y="444221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3261175"/>
            <a:ext cx="1267575" cy="1037425"/>
          </a:xfrm>
          <a:custGeom>
            <a:avLst/>
            <a:gdLst/>
            <a:ahLst/>
            <a:cxnLst/>
            <a:rect l="l" t="t" r="r" b="b"/>
            <a:pathLst>
              <a:path w="50703" h="41497" extrusionOk="0">
                <a:moveTo>
                  <a:pt x="0" y="0"/>
                </a:moveTo>
                <a:lnTo>
                  <a:pt x="0" y="868"/>
                </a:lnTo>
                <a:lnTo>
                  <a:pt x="29021" y="7339"/>
                </a:lnTo>
                <a:cubicBezTo>
                  <a:pt x="33591" y="8373"/>
                  <a:pt x="38794" y="9541"/>
                  <a:pt x="42864" y="12376"/>
                </a:cubicBezTo>
                <a:cubicBezTo>
                  <a:pt x="46567" y="14978"/>
                  <a:pt x="49802" y="19781"/>
                  <a:pt x="48735" y="24751"/>
                </a:cubicBezTo>
                <a:cubicBezTo>
                  <a:pt x="47734" y="29455"/>
                  <a:pt x="43198" y="33124"/>
                  <a:pt x="35259" y="35626"/>
                </a:cubicBezTo>
                <a:cubicBezTo>
                  <a:pt x="24690" y="38985"/>
                  <a:pt x="13722" y="40664"/>
                  <a:pt x="2725" y="40664"/>
                </a:cubicBezTo>
                <a:cubicBezTo>
                  <a:pt x="1817" y="40664"/>
                  <a:pt x="908" y="40652"/>
                  <a:pt x="0" y="40630"/>
                </a:cubicBezTo>
                <a:lnTo>
                  <a:pt x="0" y="41463"/>
                </a:lnTo>
                <a:cubicBezTo>
                  <a:pt x="867" y="41497"/>
                  <a:pt x="1701" y="41497"/>
                  <a:pt x="2569" y="41497"/>
                </a:cubicBezTo>
                <a:cubicBezTo>
                  <a:pt x="13676" y="41497"/>
                  <a:pt x="24818" y="39829"/>
                  <a:pt x="35525" y="36427"/>
                </a:cubicBezTo>
                <a:cubicBezTo>
                  <a:pt x="43765" y="33825"/>
                  <a:pt x="48501" y="29955"/>
                  <a:pt x="49569" y="24918"/>
                </a:cubicBezTo>
                <a:cubicBezTo>
                  <a:pt x="50703" y="19581"/>
                  <a:pt x="47267" y="14444"/>
                  <a:pt x="43331" y="11709"/>
                </a:cubicBezTo>
                <a:cubicBezTo>
                  <a:pt x="39128" y="8740"/>
                  <a:pt x="33858" y="7573"/>
                  <a:pt x="29221" y="65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EA236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369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flipH="1">
            <a:off x="6500218" y="3336600"/>
            <a:ext cx="2643781" cy="1806910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699746" y="-12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751813" y="292513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8527150" y="236818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4572000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-5400000" flipH="1">
            <a:off x="1304947" y="-633229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10800000" flipH="1">
            <a:off x="6699746" y="4008213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>
            <a:off x="7371310" y="-4"/>
            <a:ext cx="1772689" cy="1211556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flipH="1">
            <a:off x="927500" y="427781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09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75" y="1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6699746" y="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rot="-5400000">
            <a:off x="2218035" y="3911558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flipH="1">
            <a:off x="4193125" y="433275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4571988" y="43237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13225" y="1298850"/>
            <a:ext cx="3966900" cy="15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713225" y="2857650"/>
            <a:ext cx="39669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372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 flipH="1">
            <a:off x="71" y="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571050" y="236900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 rot="5400000" flipH="1">
            <a:off x="4275435" y="3911558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 rot="5400000">
            <a:off x="5608100" y="-1350315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77" y="4119514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8226000" y="169570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2236363" y="419230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713225" y="718650"/>
            <a:ext cx="4902600" cy="3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84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594925" y="548650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3292150" y="428527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8193075" y="117298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0" y="3498025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 rot="5400000">
            <a:off x="3491325" y="-1350315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716350" y="1503450"/>
            <a:ext cx="4148100" cy="11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713225" y="2666550"/>
            <a:ext cx="41481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991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-11575"/>
            <a:ext cx="9144000" cy="5143500"/>
          </a:xfrm>
          <a:prstGeom prst="rect">
            <a:avLst/>
          </a:prstGeom>
          <a:solidFill>
            <a:srgbClr val="F7E7C8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696500" y="1277500"/>
            <a:ext cx="5751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rtan"/>
                <a:ea typeface="Spartan"/>
                <a:cs typeface="Spartan"/>
                <a:sym typeface="Spart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rtan"/>
                <a:ea typeface="Spartan"/>
                <a:cs typeface="Spartan"/>
                <a:sym typeface="Spart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rtan"/>
                <a:ea typeface="Spartan"/>
                <a:cs typeface="Spartan"/>
                <a:sym typeface="Spart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rtan"/>
                <a:ea typeface="Spartan"/>
                <a:cs typeface="Spartan"/>
                <a:sym typeface="Spart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rtan"/>
                <a:ea typeface="Spartan"/>
                <a:cs typeface="Spartan"/>
                <a:sym typeface="Spart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rtan"/>
                <a:ea typeface="Spartan"/>
                <a:cs typeface="Spartan"/>
                <a:sym typeface="Spart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rtan"/>
                <a:ea typeface="Spartan"/>
                <a:cs typeface="Spartan"/>
                <a:sym typeface="Spart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/>
          <p:nvPr/>
        </p:nvSpPr>
        <p:spPr>
          <a:xfrm rot="5400000">
            <a:off x="1350325" y="-1350315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rot="10800000" flipH="1">
            <a:off x="8571050" y="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rot="-5400000">
            <a:off x="4275435" y="3911558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/>
          <p:nvPr/>
        </p:nvSpPr>
        <p:spPr>
          <a:xfrm rot="10800000" flipH="1">
            <a:off x="0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827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>
            <a:off x="-1" y="3683698"/>
            <a:ext cx="2135973" cy="1459772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1"/>
          <p:cNvSpPr/>
          <p:nvPr/>
        </p:nvSpPr>
        <p:spPr>
          <a:xfrm rot="-5400000" flipH="1">
            <a:off x="4081863" y="-1350303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/>
          <p:nvPr/>
        </p:nvSpPr>
        <p:spPr>
          <a:xfrm rot="10800000" flipH="1">
            <a:off x="6699746" y="4008225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/>
          <p:nvPr/>
        </p:nvSpPr>
        <p:spPr>
          <a:xfrm rot="5400000">
            <a:off x="898297" y="-633217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flipH="1">
            <a:off x="5236975" y="437228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3915596" y="1257450"/>
            <a:ext cx="4515300" cy="14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4134100" y="2717250"/>
            <a:ext cx="4296600" cy="11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58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857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 flipH="1">
            <a:off x="6719405" y="3483723"/>
            <a:ext cx="2424595" cy="1657033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4995475" y="429446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flipH="1">
            <a:off x="8558888" y="118458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 rot="5400000">
            <a:off x="2799447" y="-633217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3263600" y="1369400"/>
            <a:ext cx="214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2"/>
          </p:nvPr>
        </p:nvSpPr>
        <p:spPr>
          <a:xfrm>
            <a:off x="6281875" y="1369400"/>
            <a:ext cx="214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3"/>
          </p:nvPr>
        </p:nvSpPr>
        <p:spPr>
          <a:xfrm>
            <a:off x="3263600" y="2774812"/>
            <a:ext cx="214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4"/>
          </p:nvPr>
        </p:nvSpPr>
        <p:spPr>
          <a:xfrm>
            <a:off x="6281875" y="2774812"/>
            <a:ext cx="214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3263600" y="1787226"/>
            <a:ext cx="2148900" cy="92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6"/>
          </p:nvPr>
        </p:nvSpPr>
        <p:spPr>
          <a:xfrm>
            <a:off x="6281875" y="1787226"/>
            <a:ext cx="2148900" cy="92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7"/>
          </p:nvPr>
        </p:nvSpPr>
        <p:spPr>
          <a:xfrm>
            <a:off x="3263600" y="3189800"/>
            <a:ext cx="2148900" cy="92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8"/>
          </p:nvPr>
        </p:nvSpPr>
        <p:spPr>
          <a:xfrm>
            <a:off x="6281875" y="3189800"/>
            <a:ext cx="2148900" cy="92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hasCustomPrompt="1"/>
          </p:nvPr>
        </p:nvSpPr>
        <p:spPr>
          <a:xfrm>
            <a:off x="2398397" y="1391000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9" hasCustomPrompt="1"/>
          </p:nvPr>
        </p:nvSpPr>
        <p:spPr>
          <a:xfrm>
            <a:off x="5412497" y="1391000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3" hasCustomPrompt="1"/>
          </p:nvPr>
        </p:nvSpPr>
        <p:spPr>
          <a:xfrm>
            <a:off x="2400472" y="2796412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14" hasCustomPrompt="1"/>
          </p:nvPr>
        </p:nvSpPr>
        <p:spPr>
          <a:xfrm>
            <a:off x="5414572" y="2796412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565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75" y="117531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7551475" y="548650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 flipH="1">
            <a:off x="2525963" y="2805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flipH="1">
            <a:off x="5540200" y="419228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flipH="1">
            <a:off x="7876425" y="3877150"/>
            <a:ext cx="1267575" cy="1037425"/>
          </a:xfrm>
          <a:custGeom>
            <a:avLst/>
            <a:gdLst/>
            <a:ahLst/>
            <a:cxnLst/>
            <a:rect l="l" t="t" r="r" b="b"/>
            <a:pathLst>
              <a:path w="50703" h="41497" extrusionOk="0">
                <a:moveTo>
                  <a:pt x="0" y="0"/>
                </a:moveTo>
                <a:lnTo>
                  <a:pt x="0" y="868"/>
                </a:lnTo>
                <a:lnTo>
                  <a:pt x="29021" y="7339"/>
                </a:lnTo>
                <a:cubicBezTo>
                  <a:pt x="33591" y="8373"/>
                  <a:pt x="38794" y="9541"/>
                  <a:pt x="42864" y="12376"/>
                </a:cubicBezTo>
                <a:cubicBezTo>
                  <a:pt x="46567" y="14978"/>
                  <a:pt x="49802" y="19781"/>
                  <a:pt x="48735" y="24751"/>
                </a:cubicBezTo>
                <a:cubicBezTo>
                  <a:pt x="47734" y="29455"/>
                  <a:pt x="43198" y="33124"/>
                  <a:pt x="35259" y="35626"/>
                </a:cubicBezTo>
                <a:cubicBezTo>
                  <a:pt x="24690" y="38985"/>
                  <a:pt x="13722" y="40664"/>
                  <a:pt x="2725" y="40664"/>
                </a:cubicBezTo>
                <a:cubicBezTo>
                  <a:pt x="1817" y="40664"/>
                  <a:pt x="908" y="40652"/>
                  <a:pt x="0" y="40630"/>
                </a:cubicBezTo>
                <a:lnTo>
                  <a:pt x="0" y="41463"/>
                </a:lnTo>
                <a:cubicBezTo>
                  <a:pt x="867" y="41497"/>
                  <a:pt x="1701" y="41497"/>
                  <a:pt x="2569" y="41497"/>
                </a:cubicBezTo>
                <a:cubicBezTo>
                  <a:pt x="13676" y="41497"/>
                  <a:pt x="24818" y="39829"/>
                  <a:pt x="35525" y="36427"/>
                </a:cubicBezTo>
                <a:cubicBezTo>
                  <a:pt x="43765" y="33825"/>
                  <a:pt x="48501" y="29955"/>
                  <a:pt x="49569" y="24918"/>
                </a:cubicBezTo>
                <a:cubicBezTo>
                  <a:pt x="50703" y="19581"/>
                  <a:pt x="47267" y="14444"/>
                  <a:pt x="43331" y="11709"/>
                </a:cubicBezTo>
                <a:cubicBezTo>
                  <a:pt x="39128" y="8740"/>
                  <a:pt x="33858" y="7573"/>
                  <a:pt x="29221" y="65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flipH="1">
            <a:off x="75" y="0"/>
            <a:ext cx="1737950" cy="843950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 flipH="1">
            <a:off x="4135675" y="3003600"/>
            <a:ext cx="42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rgbClr val="1D300B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 flipH="1">
            <a:off x="4135675" y="1567200"/>
            <a:ext cx="4295100" cy="1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698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77" y="4119514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 rot="-5400000" flipH="1">
            <a:off x="4160300" y="-1350315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 rot="-5400000">
            <a:off x="7312110" y="3911558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 rot="10800000">
            <a:off x="0" y="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 flipH="1">
            <a:off x="5015875" y="2413488"/>
            <a:ext cx="34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 flipH="1">
            <a:off x="5371075" y="3363863"/>
            <a:ext cx="30597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525175" y="1084813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21107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 flipH="1">
            <a:off x="7876416" y="1194315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 rot="5400000">
            <a:off x="2188525" y="-1350315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 rot="5400000">
            <a:off x="6435672" y="-633217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 flipH="1">
            <a:off x="7876425" y="78718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flipH="1">
            <a:off x="3870000" y="425273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713225" y="2413488"/>
            <a:ext cx="34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713225" y="3375463"/>
            <a:ext cx="30597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84813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77773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 rot="-5400000">
            <a:off x="5626938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/>
          <p:nvPr/>
        </p:nvSpPr>
        <p:spPr>
          <a:xfrm rot="10800000">
            <a:off x="-4" y="4031788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 rot="-5400000" flipH="1">
            <a:off x="6770985" y="-633229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 flipH="1">
            <a:off x="4376513" y="335838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8072438" y="362466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713225" y="1372563"/>
            <a:ext cx="42102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hasCustomPrompt="1"/>
          </p:nvPr>
        </p:nvSpPr>
        <p:spPr>
          <a:xfrm>
            <a:off x="713225" y="896113"/>
            <a:ext cx="42102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2"/>
          </p:nvPr>
        </p:nvSpPr>
        <p:spPr>
          <a:xfrm>
            <a:off x="713225" y="2582288"/>
            <a:ext cx="42102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2105825"/>
            <a:ext cx="42102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4"/>
          </p:nvPr>
        </p:nvSpPr>
        <p:spPr>
          <a:xfrm>
            <a:off x="713225" y="3791988"/>
            <a:ext cx="42102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315537"/>
            <a:ext cx="42102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9807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/>
          <p:nvPr/>
        </p:nvSpPr>
        <p:spPr>
          <a:xfrm rot="10800000" flipH="1">
            <a:off x="0" y="32"/>
            <a:ext cx="1841912" cy="125886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flipH="1">
            <a:off x="7027544" y="3697023"/>
            <a:ext cx="2116454" cy="1446505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 rot="10800000">
            <a:off x="7791325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 rot="5400000" flipH="1">
            <a:off x="2874885" y="3942496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 flipH="1">
            <a:off x="5813238" y="430621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1"/>
          </p:nvPr>
        </p:nvSpPr>
        <p:spPr>
          <a:xfrm>
            <a:off x="713225" y="3242529"/>
            <a:ext cx="2055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ubTitle" idx="2"/>
          </p:nvPr>
        </p:nvSpPr>
        <p:spPr>
          <a:xfrm>
            <a:off x="3544350" y="3242529"/>
            <a:ext cx="2055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3"/>
          </p:nvPr>
        </p:nvSpPr>
        <p:spPr>
          <a:xfrm>
            <a:off x="713225" y="3743375"/>
            <a:ext cx="20553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4"/>
          </p:nvPr>
        </p:nvSpPr>
        <p:spPr>
          <a:xfrm>
            <a:off x="3544350" y="3743375"/>
            <a:ext cx="20553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 hasCustomPrompt="1"/>
          </p:nvPr>
        </p:nvSpPr>
        <p:spPr>
          <a:xfrm>
            <a:off x="713225" y="1404150"/>
            <a:ext cx="2055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60" name="Google Shape;160;p18"/>
          <p:cNvSpPr txBox="1">
            <a:spLocks noGrp="1"/>
          </p:cNvSpPr>
          <p:nvPr>
            <p:ph type="title" idx="5" hasCustomPrompt="1"/>
          </p:nvPr>
        </p:nvSpPr>
        <p:spPr>
          <a:xfrm>
            <a:off x="3544350" y="1404150"/>
            <a:ext cx="2055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6"/>
          </p:nvPr>
        </p:nvSpPr>
        <p:spPr>
          <a:xfrm>
            <a:off x="6375475" y="3242529"/>
            <a:ext cx="2055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7"/>
          </p:nvPr>
        </p:nvSpPr>
        <p:spPr>
          <a:xfrm>
            <a:off x="6375475" y="3743375"/>
            <a:ext cx="20553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 idx="8" hasCustomPrompt="1"/>
          </p:nvPr>
        </p:nvSpPr>
        <p:spPr>
          <a:xfrm>
            <a:off x="6375475" y="1404150"/>
            <a:ext cx="2055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 idx="9"/>
          </p:nvPr>
        </p:nvSpPr>
        <p:spPr>
          <a:xfrm>
            <a:off x="713225" y="445025"/>
            <a:ext cx="77175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416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 rot="-5400000" flipH="1">
            <a:off x="1877900" y="-1350315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/>
          <p:nvPr/>
        </p:nvSpPr>
        <p:spPr>
          <a:xfrm flipH="1">
            <a:off x="71" y="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7025313" y="439586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"/>
          <p:cNvSpPr/>
          <p:nvPr/>
        </p:nvSpPr>
        <p:spPr>
          <a:xfrm flipH="1">
            <a:off x="8193075" y="4450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/>
          <p:nvPr/>
        </p:nvSpPr>
        <p:spPr>
          <a:xfrm flipH="1">
            <a:off x="7645752" y="4119514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4425125" y="445025"/>
            <a:ext cx="40056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"/>
          </p:nvPr>
        </p:nvSpPr>
        <p:spPr>
          <a:xfrm>
            <a:off x="4425125" y="1757075"/>
            <a:ext cx="4005600" cy="2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024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/>
          <p:nvPr/>
        </p:nvSpPr>
        <p:spPr>
          <a:xfrm rot="5400000" flipH="1">
            <a:off x="1350313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/>
          <p:nvPr/>
        </p:nvSpPr>
        <p:spPr>
          <a:xfrm rot="10800000">
            <a:off x="7302100" y="7"/>
            <a:ext cx="1841912" cy="125886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/>
          <p:nvPr/>
        </p:nvSpPr>
        <p:spPr>
          <a:xfrm flipH="1">
            <a:off x="0" y="239995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/>
          <p:nvPr/>
        </p:nvSpPr>
        <p:spPr>
          <a:xfrm rot="-5400000">
            <a:off x="6267072" y="3911546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"/>
          <p:cNvSpPr/>
          <p:nvPr/>
        </p:nvSpPr>
        <p:spPr>
          <a:xfrm flipH="1">
            <a:off x="572938" y="75520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1"/>
          </p:nvPr>
        </p:nvSpPr>
        <p:spPr>
          <a:xfrm>
            <a:off x="4536725" y="1999375"/>
            <a:ext cx="3894000" cy="1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182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/>
          <p:nvPr/>
        </p:nvSpPr>
        <p:spPr>
          <a:xfrm rot="-5400000" flipH="1">
            <a:off x="1350313" y="-1350303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 flipH="1">
            <a:off x="7302100" y="3884645"/>
            <a:ext cx="1841912" cy="125886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783" y="3731622"/>
            <a:ext cx="1424881" cy="1037425"/>
          </a:xfrm>
          <a:custGeom>
            <a:avLst/>
            <a:gdLst/>
            <a:ahLst/>
            <a:cxnLst/>
            <a:rect l="l" t="t" r="r" b="b"/>
            <a:pathLst>
              <a:path w="50703" h="41497" extrusionOk="0">
                <a:moveTo>
                  <a:pt x="0" y="0"/>
                </a:moveTo>
                <a:lnTo>
                  <a:pt x="0" y="868"/>
                </a:lnTo>
                <a:lnTo>
                  <a:pt x="29021" y="7339"/>
                </a:lnTo>
                <a:cubicBezTo>
                  <a:pt x="33591" y="8373"/>
                  <a:pt x="38794" y="9541"/>
                  <a:pt x="42864" y="12376"/>
                </a:cubicBezTo>
                <a:cubicBezTo>
                  <a:pt x="46567" y="14978"/>
                  <a:pt x="49802" y="19781"/>
                  <a:pt x="48735" y="24751"/>
                </a:cubicBezTo>
                <a:cubicBezTo>
                  <a:pt x="47734" y="29455"/>
                  <a:pt x="43198" y="33124"/>
                  <a:pt x="35259" y="35626"/>
                </a:cubicBezTo>
                <a:cubicBezTo>
                  <a:pt x="24690" y="38985"/>
                  <a:pt x="13722" y="40664"/>
                  <a:pt x="2725" y="40664"/>
                </a:cubicBezTo>
                <a:cubicBezTo>
                  <a:pt x="1817" y="40664"/>
                  <a:pt x="908" y="40652"/>
                  <a:pt x="0" y="40630"/>
                </a:cubicBezTo>
                <a:lnTo>
                  <a:pt x="0" y="41463"/>
                </a:lnTo>
                <a:cubicBezTo>
                  <a:pt x="867" y="41497"/>
                  <a:pt x="1701" y="41497"/>
                  <a:pt x="2569" y="41497"/>
                </a:cubicBezTo>
                <a:cubicBezTo>
                  <a:pt x="13676" y="41497"/>
                  <a:pt x="24818" y="39829"/>
                  <a:pt x="35525" y="36427"/>
                </a:cubicBezTo>
                <a:cubicBezTo>
                  <a:pt x="43765" y="33825"/>
                  <a:pt x="48501" y="29955"/>
                  <a:pt x="49569" y="24918"/>
                </a:cubicBezTo>
                <a:cubicBezTo>
                  <a:pt x="50703" y="19581"/>
                  <a:pt x="47267" y="14444"/>
                  <a:pt x="43331" y="11709"/>
                </a:cubicBezTo>
                <a:cubicBezTo>
                  <a:pt x="39128" y="8740"/>
                  <a:pt x="33858" y="7573"/>
                  <a:pt x="29221" y="65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1"/>
          <p:cNvSpPr/>
          <p:nvPr/>
        </p:nvSpPr>
        <p:spPr>
          <a:xfrm rot="10800000">
            <a:off x="7791325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2492713" y="4144113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 flipH="1">
            <a:off x="8276588" y="171670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1"/>
          </p:nvPr>
        </p:nvSpPr>
        <p:spPr>
          <a:xfrm>
            <a:off x="713225" y="1999375"/>
            <a:ext cx="3894000" cy="1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10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 rot="5400000" flipH="1">
            <a:off x="2075663" y="252561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/>
          <p:nvPr/>
        </p:nvSpPr>
        <p:spPr>
          <a:xfrm rot="10800000" flipH="1">
            <a:off x="2" y="-11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5"/>
          <p:cNvSpPr/>
          <p:nvPr/>
        </p:nvSpPr>
        <p:spPr>
          <a:xfrm flipH="1">
            <a:off x="0" y="236900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6699746" y="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/>
          <p:nvPr/>
        </p:nvSpPr>
        <p:spPr>
          <a:xfrm flipH="1">
            <a:off x="7229500" y="430613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/>
          <p:nvPr/>
        </p:nvSpPr>
        <p:spPr>
          <a:xfrm rot="-5400000">
            <a:off x="6030438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 rot="10800000">
            <a:off x="0" y="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6699746" y="-18987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778213" y="548638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 flipH="1">
            <a:off x="8193075" y="106797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0" y="3880270"/>
            <a:ext cx="1841912" cy="125886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1"/>
          </p:nvPr>
        </p:nvSpPr>
        <p:spPr>
          <a:xfrm>
            <a:off x="4536725" y="1999375"/>
            <a:ext cx="3894000" cy="1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040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 rot="-5400000">
            <a:off x="6526100" y="252561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6699746" y="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/>
          <p:nvPr/>
        </p:nvSpPr>
        <p:spPr>
          <a:xfrm rot="-5400000">
            <a:off x="1989435" y="3911558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/>
          <p:nvPr/>
        </p:nvSpPr>
        <p:spPr>
          <a:xfrm rot="10800000" flipH="1">
            <a:off x="-7" y="-11"/>
            <a:ext cx="2263432" cy="1546958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/>
          <p:nvPr/>
        </p:nvSpPr>
        <p:spPr>
          <a:xfrm flipH="1">
            <a:off x="8193075" y="113526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738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7645752" y="-11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 rot="5400000" flipH="1">
            <a:off x="4078975" y="252561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 rot="-5400000" flipH="1">
            <a:off x="5368872" y="-633217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1008625" y="430613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05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 rot="5400000" flipH="1">
            <a:off x="2075663" y="252561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/>
          <p:nvPr/>
        </p:nvSpPr>
        <p:spPr>
          <a:xfrm rot="10800000" flipH="1">
            <a:off x="2" y="-11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5"/>
          <p:cNvSpPr/>
          <p:nvPr/>
        </p:nvSpPr>
        <p:spPr>
          <a:xfrm flipH="1">
            <a:off x="0" y="236900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6699746" y="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/>
          <p:nvPr/>
        </p:nvSpPr>
        <p:spPr>
          <a:xfrm flipH="1">
            <a:off x="7229500" y="430613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0207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-5400000">
            <a:off x="6526113" y="251911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>
            <a:off x="7645752" y="-11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0" y="150425"/>
            <a:ext cx="1267575" cy="1037425"/>
          </a:xfrm>
          <a:custGeom>
            <a:avLst/>
            <a:gdLst/>
            <a:ahLst/>
            <a:cxnLst/>
            <a:rect l="l" t="t" r="r" b="b"/>
            <a:pathLst>
              <a:path w="50703" h="41497" extrusionOk="0">
                <a:moveTo>
                  <a:pt x="0" y="0"/>
                </a:moveTo>
                <a:lnTo>
                  <a:pt x="0" y="868"/>
                </a:lnTo>
                <a:lnTo>
                  <a:pt x="29021" y="7339"/>
                </a:lnTo>
                <a:cubicBezTo>
                  <a:pt x="33591" y="8373"/>
                  <a:pt x="38794" y="9541"/>
                  <a:pt x="42864" y="12376"/>
                </a:cubicBezTo>
                <a:cubicBezTo>
                  <a:pt x="46567" y="14978"/>
                  <a:pt x="49802" y="19781"/>
                  <a:pt x="48735" y="24751"/>
                </a:cubicBezTo>
                <a:cubicBezTo>
                  <a:pt x="47734" y="29455"/>
                  <a:pt x="43198" y="33124"/>
                  <a:pt x="35259" y="35626"/>
                </a:cubicBezTo>
                <a:cubicBezTo>
                  <a:pt x="24690" y="38985"/>
                  <a:pt x="13722" y="40664"/>
                  <a:pt x="2725" y="40664"/>
                </a:cubicBezTo>
                <a:cubicBezTo>
                  <a:pt x="1817" y="40664"/>
                  <a:pt x="908" y="40652"/>
                  <a:pt x="0" y="40630"/>
                </a:cubicBezTo>
                <a:lnTo>
                  <a:pt x="0" y="41463"/>
                </a:lnTo>
                <a:cubicBezTo>
                  <a:pt x="867" y="41497"/>
                  <a:pt x="1701" y="41497"/>
                  <a:pt x="2569" y="41497"/>
                </a:cubicBezTo>
                <a:cubicBezTo>
                  <a:pt x="13676" y="41497"/>
                  <a:pt x="24818" y="39829"/>
                  <a:pt x="35525" y="36427"/>
                </a:cubicBezTo>
                <a:cubicBezTo>
                  <a:pt x="43765" y="33825"/>
                  <a:pt x="48501" y="29955"/>
                  <a:pt x="49569" y="24918"/>
                </a:cubicBezTo>
                <a:cubicBezTo>
                  <a:pt x="50703" y="19581"/>
                  <a:pt x="47267" y="14444"/>
                  <a:pt x="43331" y="11709"/>
                </a:cubicBezTo>
                <a:cubicBezTo>
                  <a:pt x="39128" y="8740"/>
                  <a:pt x="33858" y="7573"/>
                  <a:pt x="29221" y="65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flipH="1">
            <a:off x="7791338" y="349800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-12" y="1988550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flipH="1">
            <a:off x="4468300" y="43283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494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/>
          <p:nvPr/>
        </p:nvSpPr>
        <p:spPr>
          <a:xfrm rot="5400000">
            <a:off x="6525288" y="-1350303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flipH="1">
            <a:off x="8193088" y="452288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295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/>
          <p:nvPr/>
        </p:nvSpPr>
        <p:spPr>
          <a:xfrm rot="-5400000">
            <a:off x="6526100" y="253261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8"/>
          <p:cNvSpPr/>
          <p:nvPr/>
        </p:nvSpPr>
        <p:spPr>
          <a:xfrm rot="10800000" flipH="1">
            <a:off x="2" y="1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"/>
          <p:cNvSpPr/>
          <p:nvPr/>
        </p:nvSpPr>
        <p:spPr>
          <a:xfrm rot="10800000" flipH="1">
            <a:off x="8571050" y="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/>
          <p:nvPr/>
        </p:nvSpPr>
        <p:spPr>
          <a:xfrm flipH="1">
            <a:off x="8193088" y="314511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306863" y="435477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/>
          <p:nvPr/>
        </p:nvSpPr>
        <p:spPr>
          <a:xfrm rot="5400000" flipH="1">
            <a:off x="2884872" y="3911558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1"/>
          </p:nvPr>
        </p:nvSpPr>
        <p:spPr>
          <a:xfrm>
            <a:off x="713225" y="1441700"/>
            <a:ext cx="4569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2"/>
          </p:nvPr>
        </p:nvSpPr>
        <p:spPr>
          <a:xfrm>
            <a:off x="713227" y="2976225"/>
            <a:ext cx="4569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3"/>
          </p:nvPr>
        </p:nvSpPr>
        <p:spPr>
          <a:xfrm>
            <a:off x="713225" y="1924426"/>
            <a:ext cx="4569300" cy="105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4"/>
          </p:nvPr>
        </p:nvSpPr>
        <p:spPr>
          <a:xfrm>
            <a:off x="713225" y="3458952"/>
            <a:ext cx="4569300" cy="96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56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/>
          <p:nvPr/>
        </p:nvSpPr>
        <p:spPr>
          <a:xfrm rot="5400000" flipH="1">
            <a:off x="1350313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9"/>
          <p:cNvSpPr/>
          <p:nvPr/>
        </p:nvSpPr>
        <p:spPr>
          <a:xfrm rot="5400000">
            <a:off x="6610772" y="-633229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/>
          <p:nvPr/>
        </p:nvSpPr>
        <p:spPr>
          <a:xfrm flipH="1">
            <a:off x="7613450" y="80525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2"/>
          </p:nvPr>
        </p:nvSpPr>
        <p:spPr>
          <a:xfrm>
            <a:off x="4572000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791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/>
          <p:nvPr/>
        </p:nvSpPr>
        <p:spPr>
          <a:xfrm rot="10800000">
            <a:off x="6939122" y="-12"/>
            <a:ext cx="2204876" cy="150693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 rot="-5400000" flipH="1">
            <a:off x="1308988" y="-1350303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/>
          <p:nvPr/>
        </p:nvSpPr>
        <p:spPr>
          <a:xfrm flipH="1">
            <a:off x="7718333" y="994072"/>
            <a:ext cx="1424881" cy="1037425"/>
          </a:xfrm>
          <a:custGeom>
            <a:avLst/>
            <a:gdLst/>
            <a:ahLst/>
            <a:cxnLst/>
            <a:rect l="l" t="t" r="r" b="b"/>
            <a:pathLst>
              <a:path w="50703" h="41497" extrusionOk="0">
                <a:moveTo>
                  <a:pt x="0" y="0"/>
                </a:moveTo>
                <a:lnTo>
                  <a:pt x="0" y="868"/>
                </a:lnTo>
                <a:lnTo>
                  <a:pt x="29021" y="7339"/>
                </a:lnTo>
                <a:cubicBezTo>
                  <a:pt x="33591" y="8373"/>
                  <a:pt x="38794" y="9541"/>
                  <a:pt x="42864" y="12376"/>
                </a:cubicBezTo>
                <a:cubicBezTo>
                  <a:pt x="46567" y="14978"/>
                  <a:pt x="49802" y="19781"/>
                  <a:pt x="48735" y="24751"/>
                </a:cubicBezTo>
                <a:cubicBezTo>
                  <a:pt x="47734" y="29455"/>
                  <a:pt x="43198" y="33124"/>
                  <a:pt x="35259" y="35626"/>
                </a:cubicBezTo>
                <a:cubicBezTo>
                  <a:pt x="24690" y="38985"/>
                  <a:pt x="13722" y="40664"/>
                  <a:pt x="2725" y="40664"/>
                </a:cubicBezTo>
                <a:cubicBezTo>
                  <a:pt x="1817" y="40664"/>
                  <a:pt x="908" y="40652"/>
                  <a:pt x="0" y="40630"/>
                </a:cubicBezTo>
                <a:lnTo>
                  <a:pt x="0" y="41463"/>
                </a:lnTo>
                <a:cubicBezTo>
                  <a:pt x="867" y="41497"/>
                  <a:pt x="1701" y="41497"/>
                  <a:pt x="2569" y="41497"/>
                </a:cubicBezTo>
                <a:cubicBezTo>
                  <a:pt x="13676" y="41497"/>
                  <a:pt x="24818" y="39829"/>
                  <a:pt x="35525" y="36427"/>
                </a:cubicBezTo>
                <a:cubicBezTo>
                  <a:pt x="43765" y="33825"/>
                  <a:pt x="48501" y="29955"/>
                  <a:pt x="49569" y="24918"/>
                </a:cubicBezTo>
                <a:cubicBezTo>
                  <a:pt x="50703" y="19581"/>
                  <a:pt x="47267" y="14444"/>
                  <a:pt x="43331" y="11709"/>
                </a:cubicBezTo>
                <a:cubicBezTo>
                  <a:pt x="39128" y="8740"/>
                  <a:pt x="33858" y="7573"/>
                  <a:pt x="29221" y="65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1485638" y="4128988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/>
          <p:nvPr/>
        </p:nvSpPr>
        <p:spPr>
          <a:xfrm rot="-5400000">
            <a:off x="3789285" y="3942496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0"/>
          <p:cNvSpPr/>
          <p:nvPr/>
        </p:nvSpPr>
        <p:spPr>
          <a:xfrm flipH="1">
            <a:off x="0" y="239995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0"/>
          <p:cNvSpPr/>
          <p:nvPr/>
        </p:nvSpPr>
        <p:spPr>
          <a:xfrm flipH="1">
            <a:off x="6108313" y="457571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subTitle" idx="1"/>
          </p:nvPr>
        </p:nvSpPr>
        <p:spPr>
          <a:xfrm>
            <a:off x="713225" y="1590313"/>
            <a:ext cx="2459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2"/>
          </p:nvPr>
        </p:nvSpPr>
        <p:spPr>
          <a:xfrm>
            <a:off x="5971675" y="3010288"/>
            <a:ext cx="2459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subTitle" idx="3"/>
          </p:nvPr>
        </p:nvSpPr>
        <p:spPr>
          <a:xfrm>
            <a:off x="713225" y="2044825"/>
            <a:ext cx="2459100" cy="78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subTitle" idx="4"/>
          </p:nvPr>
        </p:nvSpPr>
        <p:spPr>
          <a:xfrm>
            <a:off x="5971675" y="3464805"/>
            <a:ext cx="2459100" cy="78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/>
          <p:nvPr/>
        </p:nvSpPr>
        <p:spPr>
          <a:xfrm>
            <a:off x="-7" y="3336600"/>
            <a:ext cx="2643781" cy="1806910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1"/>
          <p:cNvSpPr/>
          <p:nvPr/>
        </p:nvSpPr>
        <p:spPr>
          <a:xfrm flipH="1">
            <a:off x="0" y="236900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1"/>
          <p:cNvSpPr/>
          <p:nvPr/>
        </p:nvSpPr>
        <p:spPr>
          <a:xfrm rot="10800000">
            <a:off x="7791325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/>
          <p:nvPr/>
        </p:nvSpPr>
        <p:spPr>
          <a:xfrm flipH="1">
            <a:off x="6503550" y="61917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ubTitle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subTitle" idx="2"/>
          </p:nvPr>
        </p:nvSpPr>
        <p:spPr>
          <a:xfrm>
            <a:off x="46974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13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3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/>
          <p:nvPr/>
        </p:nvSpPr>
        <p:spPr>
          <a:xfrm rot="10800000" flipH="1">
            <a:off x="6383025" y="2110773"/>
            <a:ext cx="2760956" cy="3054152"/>
          </a:xfrm>
          <a:custGeom>
            <a:avLst/>
            <a:gdLst/>
            <a:ahLst/>
            <a:cxnLst/>
            <a:rect l="l" t="t" r="r" b="b"/>
            <a:pathLst>
              <a:path w="40897" h="45240" extrusionOk="0">
                <a:moveTo>
                  <a:pt x="567" y="0"/>
                </a:moveTo>
                <a:cubicBezTo>
                  <a:pt x="100" y="3869"/>
                  <a:pt x="0" y="7739"/>
                  <a:pt x="367" y="11642"/>
                </a:cubicBezTo>
                <a:cubicBezTo>
                  <a:pt x="1201" y="20281"/>
                  <a:pt x="4370" y="28787"/>
                  <a:pt x="10007" y="35392"/>
                </a:cubicBezTo>
                <a:cubicBezTo>
                  <a:pt x="12743" y="38594"/>
                  <a:pt x="16078" y="41330"/>
                  <a:pt x="19948" y="42964"/>
                </a:cubicBezTo>
                <a:cubicBezTo>
                  <a:pt x="23217" y="44298"/>
                  <a:pt x="26719" y="44799"/>
                  <a:pt x="30255" y="45066"/>
                </a:cubicBezTo>
                <a:cubicBezTo>
                  <a:pt x="31520" y="45167"/>
                  <a:pt x="32799" y="45239"/>
                  <a:pt x="34076" y="45239"/>
                </a:cubicBezTo>
                <a:cubicBezTo>
                  <a:pt x="36168" y="45239"/>
                  <a:pt x="38254" y="45045"/>
                  <a:pt x="40262" y="44465"/>
                </a:cubicBezTo>
                <a:cubicBezTo>
                  <a:pt x="40463" y="44398"/>
                  <a:pt x="40696" y="44365"/>
                  <a:pt x="40896" y="44265"/>
                </a:cubicBezTo>
                <a:lnTo>
                  <a:pt x="40896" y="0"/>
                </a:ln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2677675" y="43379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7406050" y="0"/>
            <a:ext cx="1737950" cy="843950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 flipH="1">
            <a:off x="75" y="240925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0" y="150425"/>
            <a:ext cx="1267575" cy="1037425"/>
          </a:xfrm>
          <a:custGeom>
            <a:avLst/>
            <a:gdLst/>
            <a:ahLst/>
            <a:cxnLst/>
            <a:rect l="l" t="t" r="r" b="b"/>
            <a:pathLst>
              <a:path w="50703" h="41497" extrusionOk="0">
                <a:moveTo>
                  <a:pt x="0" y="0"/>
                </a:moveTo>
                <a:lnTo>
                  <a:pt x="0" y="868"/>
                </a:lnTo>
                <a:lnTo>
                  <a:pt x="29021" y="7339"/>
                </a:lnTo>
                <a:cubicBezTo>
                  <a:pt x="33591" y="8373"/>
                  <a:pt x="38794" y="9541"/>
                  <a:pt x="42864" y="12376"/>
                </a:cubicBezTo>
                <a:cubicBezTo>
                  <a:pt x="46567" y="14978"/>
                  <a:pt x="49802" y="19781"/>
                  <a:pt x="48735" y="24751"/>
                </a:cubicBezTo>
                <a:cubicBezTo>
                  <a:pt x="47734" y="29455"/>
                  <a:pt x="43198" y="33124"/>
                  <a:pt x="35259" y="35626"/>
                </a:cubicBezTo>
                <a:cubicBezTo>
                  <a:pt x="24690" y="38985"/>
                  <a:pt x="13722" y="40664"/>
                  <a:pt x="2725" y="40664"/>
                </a:cubicBezTo>
                <a:cubicBezTo>
                  <a:pt x="1817" y="40664"/>
                  <a:pt x="908" y="40652"/>
                  <a:pt x="0" y="40630"/>
                </a:cubicBezTo>
                <a:lnTo>
                  <a:pt x="0" y="41463"/>
                </a:lnTo>
                <a:cubicBezTo>
                  <a:pt x="867" y="41497"/>
                  <a:pt x="1701" y="41497"/>
                  <a:pt x="2569" y="41497"/>
                </a:cubicBezTo>
                <a:cubicBezTo>
                  <a:pt x="13676" y="41497"/>
                  <a:pt x="24818" y="39829"/>
                  <a:pt x="35525" y="36427"/>
                </a:cubicBezTo>
                <a:cubicBezTo>
                  <a:pt x="43765" y="33825"/>
                  <a:pt x="48501" y="29955"/>
                  <a:pt x="49569" y="24918"/>
                </a:cubicBezTo>
                <a:cubicBezTo>
                  <a:pt x="50703" y="19581"/>
                  <a:pt x="47267" y="14444"/>
                  <a:pt x="43331" y="11709"/>
                </a:cubicBezTo>
                <a:cubicBezTo>
                  <a:pt x="39128" y="8740"/>
                  <a:pt x="33858" y="7573"/>
                  <a:pt x="29221" y="65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4709688" y="1843950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/>
          <p:nvPr/>
        </p:nvSpPr>
        <p:spPr>
          <a:xfrm rot="10800000">
            <a:off x="7645752" y="-11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"/>
          <p:cNvSpPr/>
          <p:nvPr/>
        </p:nvSpPr>
        <p:spPr>
          <a:xfrm rot="-5400000">
            <a:off x="3709613" y="2512560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"/>
          <p:cNvSpPr/>
          <p:nvPr/>
        </p:nvSpPr>
        <p:spPr>
          <a:xfrm rot="10800000">
            <a:off x="0" y="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subTitle" idx="1"/>
          </p:nvPr>
        </p:nvSpPr>
        <p:spPr>
          <a:xfrm>
            <a:off x="5174300" y="1174275"/>
            <a:ext cx="32565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subTitle" idx="2"/>
          </p:nvPr>
        </p:nvSpPr>
        <p:spPr>
          <a:xfrm>
            <a:off x="5174300" y="1641200"/>
            <a:ext cx="3256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subTitle" idx="3"/>
          </p:nvPr>
        </p:nvSpPr>
        <p:spPr>
          <a:xfrm>
            <a:off x="5174303" y="3395950"/>
            <a:ext cx="32565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ubTitle" idx="4"/>
          </p:nvPr>
        </p:nvSpPr>
        <p:spPr>
          <a:xfrm>
            <a:off x="5174300" y="3862875"/>
            <a:ext cx="3256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subTitle" idx="5"/>
          </p:nvPr>
        </p:nvSpPr>
        <p:spPr>
          <a:xfrm>
            <a:off x="5174300" y="2286000"/>
            <a:ext cx="32565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subTitle" idx="6"/>
          </p:nvPr>
        </p:nvSpPr>
        <p:spPr>
          <a:xfrm>
            <a:off x="5174300" y="2752925"/>
            <a:ext cx="3256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85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/>
          <p:nvPr/>
        </p:nvSpPr>
        <p:spPr>
          <a:xfrm rot="5400000" flipH="1">
            <a:off x="4437263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3"/>
          <p:cNvSpPr/>
          <p:nvPr/>
        </p:nvSpPr>
        <p:spPr>
          <a:xfrm rot="10800000" flipH="1">
            <a:off x="0" y="9"/>
            <a:ext cx="2189516" cy="1496440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"/>
          <p:cNvSpPr/>
          <p:nvPr/>
        </p:nvSpPr>
        <p:spPr>
          <a:xfrm rot="10800000">
            <a:off x="7791325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3"/>
          <p:cNvSpPr/>
          <p:nvPr/>
        </p:nvSpPr>
        <p:spPr>
          <a:xfrm rot="-5400000" flipH="1">
            <a:off x="4426547" y="-633229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"/>
          <p:cNvSpPr/>
          <p:nvPr/>
        </p:nvSpPr>
        <p:spPr>
          <a:xfrm>
            <a:off x="5365638" y="224163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2255913" y="444010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1"/>
          </p:nvPr>
        </p:nvSpPr>
        <p:spPr>
          <a:xfrm>
            <a:off x="713225" y="1174275"/>
            <a:ext cx="32565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subTitle" idx="2"/>
          </p:nvPr>
        </p:nvSpPr>
        <p:spPr>
          <a:xfrm>
            <a:off x="713225" y="1641200"/>
            <a:ext cx="3256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subTitle" idx="3"/>
          </p:nvPr>
        </p:nvSpPr>
        <p:spPr>
          <a:xfrm>
            <a:off x="713228" y="3395950"/>
            <a:ext cx="32565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subTitle" idx="4"/>
          </p:nvPr>
        </p:nvSpPr>
        <p:spPr>
          <a:xfrm>
            <a:off x="713225" y="3862875"/>
            <a:ext cx="3256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subTitle" idx="5"/>
          </p:nvPr>
        </p:nvSpPr>
        <p:spPr>
          <a:xfrm>
            <a:off x="713225" y="2286000"/>
            <a:ext cx="32565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subTitle" idx="6"/>
          </p:nvPr>
        </p:nvSpPr>
        <p:spPr>
          <a:xfrm>
            <a:off x="713225" y="2752925"/>
            <a:ext cx="3256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329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/>
          <p:nvPr/>
        </p:nvSpPr>
        <p:spPr>
          <a:xfrm>
            <a:off x="8571050" y="236900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4"/>
          <p:cNvSpPr/>
          <p:nvPr/>
        </p:nvSpPr>
        <p:spPr>
          <a:xfrm rot="5400000">
            <a:off x="5839613" y="-1350303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"/>
          <p:cNvSpPr/>
          <p:nvPr/>
        </p:nvSpPr>
        <p:spPr>
          <a:xfrm>
            <a:off x="2" y="4119501"/>
            <a:ext cx="1498253" cy="1023991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/>
          <p:nvPr/>
        </p:nvSpPr>
        <p:spPr>
          <a:xfrm rot="-5400000">
            <a:off x="4032660" y="3911546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/>
          <p:nvPr/>
        </p:nvSpPr>
        <p:spPr>
          <a:xfrm flipH="1">
            <a:off x="6415638" y="4294638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1637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subTitle" idx="1"/>
          </p:nvPr>
        </p:nvSpPr>
        <p:spPr>
          <a:xfrm>
            <a:off x="713225" y="1785450"/>
            <a:ext cx="25890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Work Sans ExtraBold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subTitle" idx="2"/>
          </p:nvPr>
        </p:nvSpPr>
        <p:spPr>
          <a:xfrm>
            <a:off x="3302252" y="1785450"/>
            <a:ext cx="25890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Work Sans ExtraBold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subTitle" idx="3"/>
          </p:nvPr>
        </p:nvSpPr>
        <p:spPr>
          <a:xfrm>
            <a:off x="713225" y="2239950"/>
            <a:ext cx="2589000" cy="6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subTitle" idx="4"/>
          </p:nvPr>
        </p:nvSpPr>
        <p:spPr>
          <a:xfrm>
            <a:off x="3302252" y="2239953"/>
            <a:ext cx="2589000" cy="6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5"/>
          </p:nvPr>
        </p:nvSpPr>
        <p:spPr>
          <a:xfrm>
            <a:off x="713239" y="2969550"/>
            <a:ext cx="25890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Work Sans ExtraBold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6"/>
          </p:nvPr>
        </p:nvSpPr>
        <p:spPr>
          <a:xfrm>
            <a:off x="3302267" y="2969548"/>
            <a:ext cx="25890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Work Sans ExtraBold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Work Sans ExtraBold"/>
              <a:buNone/>
              <a:defRPr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endParaRPr/>
          </a:p>
        </p:txBody>
      </p:sp>
      <p:sp>
        <p:nvSpPr>
          <p:cNvPr id="309" name="Google Shape;309;p34"/>
          <p:cNvSpPr txBox="1">
            <a:spLocks noGrp="1"/>
          </p:cNvSpPr>
          <p:nvPr>
            <p:ph type="subTitle" idx="7"/>
          </p:nvPr>
        </p:nvSpPr>
        <p:spPr>
          <a:xfrm>
            <a:off x="713239" y="3424050"/>
            <a:ext cx="2589000" cy="6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subTitle" idx="8"/>
          </p:nvPr>
        </p:nvSpPr>
        <p:spPr>
          <a:xfrm>
            <a:off x="3302267" y="3424051"/>
            <a:ext cx="2589000" cy="6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11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/>
          <p:nvPr/>
        </p:nvSpPr>
        <p:spPr>
          <a:xfrm flipH="1">
            <a:off x="6880568" y="3596564"/>
            <a:ext cx="2263432" cy="1546958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/>
          <p:nvPr/>
        </p:nvSpPr>
        <p:spPr>
          <a:xfrm flipH="1">
            <a:off x="0" y="236900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99325" y="1077013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/>
          <p:nvPr/>
        </p:nvSpPr>
        <p:spPr>
          <a:xfrm flipH="1">
            <a:off x="8193088" y="1725963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1"/>
          </p:nvPr>
        </p:nvSpPr>
        <p:spPr>
          <a:xfrm>
            <a:off x="759725" y="1785250"/>
            <a:ext cx="2520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2"/>
          </p:nvPr>
        </p:nvSpPr>
        <p:spPr>
          <a:xfrm>
            <a:off x="3311550" y="1785250"/>
            <a:ext cx="2520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subTitle" idx="3"/>
          </p:nvPr>
        </p:nvSpPr>
        <p:spPr>
          <a:xfrm>
            <a:off x="759725" y="2223250"/>
            <a:ext cx="25209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subTitle" idx="4"/>
          </p:nvPr>
        </p:nvSpPr>
        <p:spPr>
          <a:xfrm>
            <a:off x="3311550" y="2223249"/>
            <a:ext cx="25209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subTitle" idx="5"/>
          </p:nvPr>
        </p:nvSpPr>
        <p:spPr>
          <a:xfrm>
            <a:off x="5863275" y="1785250"/>
            <a:ext cx="2520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2" name="Google Shape;322;p35"/>
          <p:cNvSpPr txBox="1">
            <a:spLocks noGrp="1"/>
          </p:cNvSpPr>
          <p:nvPr>
            <p:ph type="subTitle" idx="6"/>
          </p:nvPr>
        </p:nvSpPr>
        <p:spPr>
          <a:xfrm>
            <a:off x="5863275" y="2223249"/>
            <a:ext cx="25209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subTitle" idx="7"/>
          </p:nvPr>
        </p:nvSpPr>
        <p:spPr>
          <a:xfrm>
            <a:off x="759725" y="3473108"/>
            <a:ext cx="2520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subTitle" idx="8"/>
          </p:nvPr>
        </p:nvSpPr>
        <p:spPr>
          <a:xfrm>
            <a:off x="3311550" y="3473075"/>
            <a:ext cx="2520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5" name="Google Shape;325;p35"/>
          <p:cNvSpPr txBox="1">
            <a:spLocks noGrp="1"/>
          </p:cNvSpPr>
          <p:nvPr>
            <p:ph type="subTitle" idx="9"/>
          </p:nvPr>
        </p:nvSpPr>
        <p:spPr>
          <a:xfrm>
            <a:off x="759725" y="3927650"/>
            <a:ext cx="25209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subTitle" idx="13"/>
          </p:nvPr>
        </p:nvSpPr>
        <p:spPr>
          <a:xfrm>
            <a:off x="3311550" y="3927625"/>
            <a:ext cx="25209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5"/>
          <p:cNvSpPr txBox="1">
            <a:spLocks noGrp="1"/>
          </p:cNvSpPr>
          <p:nvPr>
            <p:ph type="subTitle" idx="14"/>
          </p:nvPr>
        </p:nvSpPr>
        <p:spPr>
          <a:xfrm>
            <a:off x="5863275" y="3473080"/>
            <a:ext cx="2520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Inter"/>
              <a:buNone/>
              <a:defRPr sz="2200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subTitle" idx="15"/>
          </p:nvPr>
        </p:nvSpPr>
        <p:spPr>
          <a:xfrm>
            <a:off x="5863275" y="3927628"/>
            <a:ext cx="25209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395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/>
          <p:nvPr/>
        </p:nvSpPr>
        <p:spPr>
          <a:xfrm rot="10800000" flipH="1">
            <a:off x="6383025" y="2110773"/>
            <a:ext cx="2760956" cy="3054152"/>
          </a:xfrm>
          <a:custGeom>
            <a:avLst/>
            <a:gdLst/>
            <a:ahLst/>
            <a:cxnLst/>
            <a:rect l="l" t="t" r="r" b="b"/>
            <a:pathLst>
              <a:path w="40897" h="45240" extrusionOk="0">
                <a:moveTo>
                  <a:pt x="567" y="0"/>
                </a:moveTo>
                <a:cubicBezTo>
                  <a:pt x="100" y="3869"/>
                  <a:pt x="0" y="7739"/>
                  <a:pt x="367" y="11642"/>
                </a:cubicBezTo>
                <a:cubicBezTo>
                  <a:pt x="1201" y="20281"/>
                  <a:pt x="4370" y="28787"/>
                  <a:pt x="10007" y="35392"/>
                </a:cubicBezTo>
                <a:cubicBezTo>
                  <a:pt x="12743" y="38594"/>
                  <a:pt x="16078" y="41330"/>
                  <a:pt x="19948" y="42964"/>
                </a:cubicBezTo>
                <a:cubicBezTo>
                  <a:pt x="23217" y="44298"/>
                  <a:pt x="26719" y="44799"/>
                  <a:pt x="30255" y="45066"/>
                </a:cubicBezTo>
                <a:cubicBezTo>
                  <a:pt x="31520" y="45167"/>
                  <a:pt x="32799" y="45239"/>
                  <a:pt x="34076" y="45239"/>
                </a:cubicBezTo>
                <a:cubicBezTo>
                  <a:pt x="36168" y="45239"/>
                  <a:pt x="38254" y="45045"/>
                  <a:pt x="40262" y="44465"/>
                </a:cubicBezTo>
                <a:cubicBezTo>
                  <a:pt x="40463" y="44398"/>
                  <a:pt x="40696" y="44365"/>
                  <a:pt x="40896" y="44265"/>
                </a:cubicBezTo>
                <a:lnTo>
                  <a:pt x="40896" y="0"/>
                </a:ln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2677675" y="43379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7406050" y="0"/>
            <a:ext cx="1737950" cy="843950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 flipH="1">
            <a:off x="75" y="2409250"/>
            <a:ext cx="572950" cy="2774500"/>
          </a:xfrm>
          <a:custGeom>
            <a:avLst/>
            <a:gdLst/>
            <a:ahLst/>
            <a:cxnLst/>
            <a:rect l="l" t="t" r="r" b="b"/>
            <a:pathLst>
              <a:path w="22918" h="110980" extrusionOk="0">
                <a:moveTo>
                  <a:pt x="22917" y="0"/>
                </a:moveTo>
                <a:cubicBezTo>
                  <a:pt x="21016" y="4470"/>
                  <a:pt x="20983" y="9507"/>
                  <a:pt x="20949" y="14377"/>
                </a:cubicBezTo>
                <a:cubicBezTo>
                  <a:pt x="20916" y="15311"/>
                  <a:pt x="20916" y="16212"/>
                  <a:pt x="20882" y="17112"/>
                </a:cubicBezTo>
                <a:cubicBezTo>
                  <a:pt x="20649" y="27553"/>
                  <a:pt x="18614" y="37794"/>
                  <a:pt x="14845" y="47501"/>
                </a:cubicBezTo>
                <a:cubicBezTo>
                  <a:pt x="13410" y="51237"/>
                  <a:pt x="11676" y="54939"/>
                  <a:pt x="10008" y="58542"/>
                </a:cubicBezTo>
                <a:cubicBezTo>
                  <a:pt x="6806" y="65414"/>
                  <a:pt x="3503" y="72552"/>
                  <a:pt x="2036" y="80124"/>
                </a:cubicBezTo>
                <a:cubicBezTo>
                  <a:pt x="1" y="90598"/>
                  <a:pt x="1669" y="101573"/>
                  <a:pt x="6506" y="110980"/>
                </a:cubicBezTo>
                <a:lnTo>
                  <a:pt x="7473" y="110980"/>
                </a:lnTo>
                <a:cubicBezTo>
                  <a:pt x="2536" y="101673"/>
                  <a:pt x="835" y="90732"/>
                  <a:pt x="2836" y="80291"/>
                </a:cubicBezTo>
                <a:cubicBezTo>
                  <a:pt x="4304" y="72819"/>
                  <a:pt x="7573" y="65714"/>
                  <a:pt x="10775" y="58876"/>
                </a:cubicBezTo>
                <a:cubicBezTo>
                  <a:pt x="12443" y="55306"/>
                  <a:pt x="14178" y="51570"/>
                  <a:pt x="15645" y="47834"/>
                </a:cubicBezTo>
                <a:cubicBezTo>
                  <a:pt x="19448" y="37994"/>
                  <a:pt x="21483" y="27687"/>
                  <a:pt x="21716" y="17146"/>
                </a:cubicBezTo>
                <a:cubicBezTo>
                  <a:pt x="21750" y="16245"/>
                  <a:pt x="21750" y="15311"/>
                  <a:pt x="21783" y="14410"/>
                </a:cubicBezTo>
                <a:cubicBezTo>
                  <a:pt x="21816" y="10408"/>
                  <a:pt x="21850" y="6271"/>
                  <a:pt x="22917" y="2535"/>
                </a:cubicBezTo>
                <a:lnTo>
                  <a:pt x="22917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0" y="150425"/>
            <a:ext cx="1267575" cy="1037425"/>
          </a:xfrm>
          <a:custGeom>
            <a:avLst/>
            <a:gdLst/>
            <a:ahLst/>
            <a:cxnLst/>
            <a:rect l="l" t="t" r="r" b="b"/>
            <a:pathLst>
              <a:path w="50703" h="41497" extrusionOk="0">
                <a:moveTo>
                  <a:pt x="0" y="0"/>
                </a:moveTo>
                <a:lnTo>
                  <a:pt x="0" y="868"/>
                </a:lnTo>
                <a:lnTo>
                  <a:pt x="29021" y="7339"/>
                </a:lnTo>
                <a:cubicBezTo>
                  <a:pt x="33591" y="8373"/>
                  <a:pt x="38794" y="9541"/>
                  <a:pt x="42864" y="12376"/>
                </a:cubicBezTo>
                <a:cubicBezTo>
                  <a:pt x="46567" y="14978"/>
                  <a:pt x="49802" y="19781"/>
                  <a:pt x="48735" y="24751"/>
                </a:cubicBezTo>
                <a:cubicBezTo>
                  <a:pt x="47734" y="29455"/>
                  <a:pt x="43198" y="33124"/>
                  <a:pt x="35259" y="35626"/>
                </a:cubicBezTo>
                <a:cubicBezTo>
                  <a:pt x="24690" y="38985"/>
                  <a:pt x="13722" y="40664"/>
                  <a:pt x="2725" y="40664"/>
                </a:cubicBezTo>
                <a:cubicBezTo>
                  <a:pt x="1817" y="40664"/>
                  <a:pt x="908" y="40652"/>
                  <a:pt x="0" y="40630"/>
                </a:cubicBezTo>
                <a:lnTo>
                  <a:pt x="0" y="41463"/>
                </a:lnTo>
                <a:cubicBezTo>
                  <a:pt x="867" y="41497"/>
                  <a:pt x="1701" y="41497"/>
                  <a:pt x="2569" y="41497"/>
                </a:cubicBezTo>
                <a:cubicBezTo>
                  <a:pt x="13676" y="41497"/>
                  <a:pt x="24818" y="39829"/>
                  <a:pt x="35525" y="36427"/>
                </a:cubicBezTo>
                <a:cubicBezTo>
                  <a:pt x="43765" y="33825"/>
                  <a:pt x="48501" y="29955"/>
                  <a:pt x="49569" y="24918"/>
                </a:cubicBezTo>
                <a:cubicBezTo>
                  <a:pt x="50703" y="19581"/>
                  <a:pt x="47267" y="14444"/>
                  <a:pt x="43331" y="11709"/>
                </a:cubicBezTo>
                <a:cubicBezTo>
                  <a:pt x="39128" y="8740"/>
                  <a:pt x="33858" y="7573"/>
                  <a:pt x="29221" y="65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4709688" y="1843950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57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/>
          <p:nvPr/>
        </p:nvSpPr>
        <p:spPr>
          <a:xfrm rot="-5400000" flipH="1">
            <a:off x="1350313" y="-1350303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8"/>
          <p:cNvSpPr/>
          <p:nvPr/>
        </p:nvSpPr>
        <p:spPr>
          <a:xfrm flipH="1">
            <a:off x="7302100" y="3884645"/>
            <a:ext cx="1841912" cy="125886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8"/>
          <p:cNvSpPr/>
          <p:nvPr/>
        </p:nvSpPr>
        <p:spPr>
          <a:xfrm rot="10800000">
            <a:off x="7791325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"/>
          <p:cNvSpPr/>
          <p:nvPr/>
        </p:nvSpPr>
        <p:spPr>
          <a:xfrm>
            <a:off x="757563" y="1923513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8"/>
          <p:cNvSpPr/>
          <p:nvPr/>
        </p:nvSpPr>
        <p:spPr>
          <a:xfrm flipH="1">
            <a:off x="7005225" y="333607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8"/>
          <p:cNvSpPr/>
          <p:nvPr/>
        </p:nvSpPr>
        <p:spPr>
          <a:xfrm rot="5400000" flipH="1">
            <a:off x="4054422" y="3911546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494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"/>
          <p:cNvSpPr/>
          <p:nvPr/>
        </p:nvSpPr>
        <p:spPr>
          <a:xfrm rot="-5400000">
            <a:off x="6526113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9"/>
          <p:cNvSpPr/>
          <p:nvPr/>
        </p:nvSpPr>
        <p:spPr>
          <a:xfrm rot="10800000" flipH="1">
            <a:off x="0" y="-5"/>
            <a:ext cx="1841912" cy="125886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1728438" y="456888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"/>
          <p:cNvSpPr/>
          <p:nvPr/>
        </p:nvSpPr>
        <p:spPr>
          <a:xfrm flipH="1">
            <a:off x="4700425" y="401775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 rot="10800000">
            <a:off x="-4" y="401775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 rot="5400000">
            <a:off x="4932322" y="-633217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725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/>
          <p:nvPr/>
        </p:nvSpPr>
        <p:spPr>
          <a:xfrm rot="-5400000">
            <a:off x="1350313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 rot="10800000">
            <a:off x="6394621" y="5"/>
            <a:ext cx="2749375" cy="1879079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 flipH="1">
            <a:off x="-4" y="-1900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/>
          <p:nvPr/>
        </p:nvSpPr>
        <p:spPr>
          <a:xfrm rot="5400000" flipH="1">
            <a:off x="4054422" y="3911546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6"/>
          <p:cNvSpPr/>
          <p:nvPr/>
        </p:nvSpPr>
        <p:spPr>
          <a:xfrm flipH="1">
            <a:off x="8588750" y="43061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/>
          </p:nvPr>
        </p:nvSpPr>
        <p:spPr>
          <a:xfrm>
            <a:off x="4076550" y="704750"/>
            <a:ext cx="4354200" cy="10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subTitle" idx="1"/>
          </p:nvPr>
        </p:nvSpPr>
        <p:spPr>
          <a:xfrm>
            <a:off x="4417375" y="1717238"/>
            <a:ext cx="40134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6"/>
          <p:cNvSpPr txBox="1"/>
          <p:nvPr/>
        </p:nvSpPr>
        <p:spPr>
          <a:xfrm>
            <a:off x="4373875" y="3339475"/>
            <a:ext cx="4013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 </a:t>
            </a:r>
            <a:endParaRPr sz="12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255402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/>
          <p:nvPr/>
        </p:nvSpPr>
        <p:spPr>
          <a:xfrm rot="-5400000" flipH="1">
            <a:off x="1350313" y="-1350303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8"/>
          <p:cNvSpPr/>
          <p:nvPr/>
        </p:nvSpPr>
        <p:spPr>
          <a:xfrm flipH="1">
            <a:off x="7302100" y="3884645"/>
            <a:ext cx="1841912" cy="125886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8"/>
          <p:cNvSpPr/>
          <p:nvPr/>
        </p:nvSpPr>
        <p:spPr>
          <a:xfrm rot="10800000">
            <a:off x="7791325" y="0"/>
            <a:ext cx="1352673" cy="1645510"/>
          </a:xfrm>
          <a:custGeom>
            <a:avLst/>
            <a:gdLst/>
            <a:ahLst/>
            <a:cxnLst/>
            <a:rect l="l" t="t" r="r" b="b"/>
            <a:pathLst>
              <a:path w="25886" h="31490" extrusionOk="0">
                <a:moveTo>
                  <a:pt x="0" y="1"/>
                </a:moveTo>
                <a:lnTo>
                  <a:pt x="0" y="901"/>
                </a:lnTo>
                <a:cubicBezTo>
                  <a:pt x="11108" y="8373"/>
                  <a:pt x="19948" y="19114"/>
                  <a:pt x="25051" y="31490"/>
                </a:cubicBezTo>
                <a:lnTo>
                  <a:pt x="25885" y="31490"/>
                </a:lnTo>
                <a:cubicBezTo>
                  <a:pt x="23383" y="25385"/>
                  <a:pt x="19948" y="19581"/>
                  <a:pt x="15711" y="14311"/>
                </a:cubicBezTo>
                <a:cubicBezTo>
                  <a:pt x="11175" y="8707"/>
                  <a:pt x="5838" y="3870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"/>
          <p:cNvSpPr/>
          <p:nvPr/>
        </p:nvSpPr>
        <p:spPr>
          <a:xfrm>
            <a:off x="757563" y="1923513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8"/>
          <p:cNvSpPr/>
          <p:nvPr/>
        </p:nvSpPr>
        <p:spPr>
          <a:xfrm flipH="1">
            <a:off x="7005225" y="333607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8"/>
          <p:cNvSpPr/>
          <p:nvPr/>
        </p:nvSpPr>
        <p:spPr>
          <a:xfrm rot="5400000" flipH="1">
            <a:off x="4054422" y="3911546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"/>
          <p:cNvSpPr/>
          <p:nvPr/>
        </p:nvSpPr>
        <p:spPr>
          <a:xfrm rot="-5400000">
            <a:off x="6526113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9"/>
          <p:cNvSpPr/>
          <p:nvPr/>
        </p:nvSpPr>
        <p:spPr>
          <a:xfrm rot="10800000" flipH="1">
            <a:off x="0" y="-5"/>
            <a:ext cx="1841912" cy="1258867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1728438" y="456888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"/>
          <p:cNvSpPr/>
          <p:nvPr/>
        </p:nvSpPr>
        <p:spPr>
          <a:xfrm flipH="1">
            <a:off x="4700425" y="4017750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 rot="10800000">
            <a:off x="-4" y="401775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 rot="5400000">
            <a:off x="4932322" y="-633217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/>
          <p:nvPr/>
        </p:nvSpPr>
        <p:spPr>
          <a:xfrm rot="-5400000">
            <a:off x="1350313" y="2525597"/>
            <a:ext cx="1267580" cy="3968207"/>
          </a:xfrm>
          <a:custGeom>
            <a:avLst/>
            <a:gdLst/>
            <a:ahLst/>
            <a:cxnLst/>
            <a:rect l="l" t="t" r="r" b="b"/>
            <a:pathLst>
              <a:path w="26820" h="83961" extrusionOk="0">
                <a:moveTo>
                  <a:pt x="0" y="1"/>
                </a:moveTo>
                <a:lnTo>
                  <a:pt x="0" y="83961"/>
                </a:lnTo>
                <a:cubicBezTo>
                  <a:pt x="11542" y="74154"/>
                  <a:pt x="20181" y="60877"/>
                  <a:pt x="24117" y="46234"/>
                </a:cubicBezTo>
                <a:cubicBezTo>
                  <a:pt x="25985" y="39195"/>
                  <a:pt x="26819" y="31790"/>
                  <a:pt x="25518" y="24618"/>
                </a:cubicBezTo>
                <a:cubicBezTo>
                  <a:pt x="24217" y="17446"/>
                  <a:pt x="20648" y="10575"/>
                  <a:pt x="14911" y="6105"/>
                </a:cubicBezTo>
                <a:cubicBezTo>
                  <a:pt x="10874" y="2969"/>
                  <a:pt x="5971" y="1168"/>
                  <a:pt x="1001" y="201"/>
                </a:cubicBezTo>
                <a:cubicBezTo>
                  <a:pt x="667" y="134"/>
                  <a:pt x="334" y="67"/>
                  <a:pt x="0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 rot="10800000">
            <a:off x="6394621" y="5"/>
            <a:ext cx="2749375" cy="1879079"/>
          </a:xfrm>
          <a:custGeom>
            <a:avLst/>
            <a:gdLst/>
            <a:ahLst/>
            <a:cxnLst/>
            <a:rect l="l" t="t" r="r" b="b"/>
            <a:pathLst>
              <a:path w="42664" h="29159" extrusionOk="0">
                <a:moveTo>
                  <a:pt x="7953" y="1"/>
                </a:moveTo>
                <a:cubicBezTo>
                  <a:pt x="5275" y="1"/>
                  <a:pt x="2597" y="269"/>
                  <a:pt x="0" y="805"/>
                </a:cubicBezTo>
                <a:lnTo>
                  <a:pt x="0" y="29159"/>
                </a:lnTo>
                <a:lnTo>
                  <a:pt x="42664" y="29159"/>
                </a:lnTo>
                <a:cubicBezTo>
                  <a:pt x="42597" y="28892"/>
                  <a:pt x="42530" y="28592"/>
                  <a:pt x="42397" y="28225"/>
                </a:cubicBezTo>
                <a:cubicBezTo>
                  <a:pt x="40863" y="23454"/>
                  <a:pt x="39028" y="18718"/>
                  <a:pt x="36226" y="14348"/>
                </a:cubicBezTo>
                <a:cubicBezTo>
                  <a:pt x="32823" y="9111"/>
                  <a:pt x="28354" y="5141"/>
                  <a:pt x="21949" y="2606"/>
                </a:cubicBezTo>
                <a:cubicBezTo>
                  <a:pt x="17596" y="869"/>
                  <a:pt x="12774" y="1"/>
                  <a:pt x="7953" y="1"/>
                </a:cubicBezTo>
                <a:close/>
              </a:path>
            </a:pathLst>
          </a:custGeom>
          <a:solidFill>
            <a:srgbClr val="E6E0D4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 flipH="1">
            <a:off x="-4" y="-19000"/>
            <a:ext cx="2444253" cy="1135282"/>
          </a:xfrm>
          <a:custGeom>
            <a:avLst/>
            <a:gdLst/>
            <a:ahLst/>
            <a:cxnLst/>
            <a:rect l="l" t="t" r="r" b="b"/>
            <a:pathLst>
              <a:path w="69518" h="33758" extrusionOk="0">
                <a:moveTo>
                  <a:pt x="1" y="0"/>
                </a:moveTo>
                <a:cubicBezTo>
                  <a:pt x="1702" y="3836"/>
                  <a:pt x="4537" y="7172"/>
                  <a:pt x="7640" y="9507"/>
                </a:cubicBezTo>
                <a:cubicBezTo>
                  <a:pt x="14244" y="14477"/>
                  <a:pt x="22650" y="16379"/>
                  <a:pt x="29989" y="17546"/>
                </a:cubicBezTo>
                <a:cubicBezTo>
                  <a:pt x="31590" y="17813"/>
                  <a:pt x="33191" y="18047"/>
                  <a:pt x="34792" y="18280"/>
                </a:cubicBezTo>
                <a:cubicBezTo>
                  <a:pt x="40930" y="19181"/>
                  <a:pt x="47301" y="20115"/>
                  <a:pt x="53172" y="22350"/>
                </a:cubicBezTo>
                <a:cubicBezTo>
                  <a:pt x="59477" y="24751"/>
                  <a:pt x="65047" y="28721"/>
                  <a:pt x="69517" y="33758"/>
                </a:cubicBezTo>
                <a:lnTo>
                  <a:pt x="69517" y="32524"/>
                </a:lnTo>
                <a:cubicBezTo>
                  <a:pt x="65081" y="27720"/>
                  <a:pt x="59610" y="23884"/>
                  <a:pt x="53472" y="21549"/>
                </a:cubicBezTo>
                <a:cubicBezTo>
                  <a:pt x="47501" y="19281"/>
                  <a:pt x="41097" y="18347"/>
                  <a:pt x="34892" y="17446"/>
                </a:cubicBezTo>
                <a:cubicBezTo>
                  <a:pt x="33325" y="17213"/>
                  <a:pt x="31690" y="16979"/>
                  <a:pt x="30122" y="16712"/>
                </a:cubicBezTo>
                <a:cubicBezTo>
                  <a:pt x="22884" y="15545"/>
                  <a:pt x="14578" y="13710"/>
                  <a:pt x="8140" y="8840"/>
                </a:cubicBezTo>
                <a:cubicBezTo>
                  <a:pt x="5238" y="6672"/>
                  <a:pt x="2569" y="3570"/>
                  <a:pt x="90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/>
          <p:nvPr/>
        </p:nvSpPr>
        <p:spPr>
          <a:xfrm rot="5400000" flipH="1">
            <a:off x="4054422" y="3911546"/>
            <a:ext cx="598736" cy="1865170"/>
          </a:xfrm>
          <a:custGeom>
            <a:avLst/>
            <a:gdLst/>
            <a:ahLst/>
            <a:cxnLst/>
            <a:rect l="l" t="t" r="r" b="b"/>
            <a:pathLst>
              <a:path w="12710" h="39596" extrusionOk="0">
                <a:moveTo>
                  <a:pt x="0" y="0"/>
                </a:moveTo>
                <a:lnTo>
                  <a:pt x="0" y="934"/>
                </a:lnTo>
                <a:cubicBezTo>
                  <a:pt x="3869" y="2669"/>
                  <a:pt x="7205" y="5438"/>
                  <a:pt x="9140" y="9374"/>
                </a:cubicBezTo>
                <a:cubicBezTo>
                  <a:pt x="11842" y="14778"/>
                  <a:pt x="11442" y="21849"/>
                  <a:pt x="8106" y="28221"/>
                </a:cubicBezTo>
                <a:cubicBezTo>
                  <a:pt x="6004" y="32224"/>
                  <a:pt x="3036" y="35593"/>
                  <a:pt x="0" y="38428"/>
                </a:cubicBezTo>
                <a:lnTo>
                  <a:pt x="0" y="39595"/>
                </a:lnTo>
                <a:cubicBezTo>
                  <a:pt x="3269" y="36593"/>
                  <a:pt x="6571" y="32957"/>
                  <a:pt x="8840" y="28621"/>
                </a:cubicBezTo>
                <a:cubicBezTo>
                  <a:pt x="12309" y="21983"/>
                  <a:pt x="12709" y="14644"/>
                  <a:pt x="9907" y="9007"/>
                </a:cubicBezTo>
                <a:cubicBezTo>
                  <a:pt x="7806" y="4771"/>
                  <a:pt x="4170" y="183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6"/>
          <p:cNvSpPr/>
          <p:nvPr/>
        </p:nvSpPr>
        <p:spPr>
          <a:xfrm flipH="1">
            <a:off x="8588750" y="430612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/>
          </p:nvPr>
        </p:nvSpPr>
        <p:spPr>
          <a:xfrm>
            <a:off x="4076550" y="704750"/>
            <a:ext cx="4354200" cy="10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subTitle" idx="1"/>
          </p:nvPr>
        </p:nvSpPr>
        <p:spPr>
          <a:xfrm>
            <a:off x="4417375" y="1717238"/>
            <a:ext cx="40134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6"/>
          <p:cNvSpPr txBox="1"/>
          <p:nvPr/>
        </p:nvSpPr>
        <p:spPr>
          <a:xfrm>
            <a:off x="4373875" y="3339475"/>
            <a:ext cx="4013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 </a:t>
            </a:r>
            <a:endParaRPr sz="12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386451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13033-08BF-95A5-5A58-4395042F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B357-E0EA-43CA-8E6D-52FF1153365A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65C8E-079E-3072-B8F9-42480016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25F45-EE74-0A84-F4F1-89C6DE4E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314C4-2680-4B1E-BE70-EBBB137AC6A9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74299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F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rgbClr val="F4EFE5"/>
                </a:solidFill>
              </a:defRPr>
            </a:lvl1pPr>
            <a:lvl2pPr lvl="1" algn="r">
              <a:buNone/>
              <a:defRPr sz="1000">
                <a:solidFill>
                  <a:srgbClr val="F4EFE5"/>
                </a:solidFill>
              </a:defRPr>
            </a:lvl2pPr>
            <a:lvl3pPr lvl="2" algn="r">
              <a:buNone/>
              <a:defRPr sz="1000">
                <a:solidFill>
                  <a:srgbClr val="F4EFE5"/>
                </a:solidFill>
              </a:defRPr>
            </a:lvl3pPr>
            <a:lvl4pPr lvl="3" algn="r">
              <a:buNone/>
              <a:defRPr sz="1000">
                <a:solidFill>
                  <a:srgbClr val="F4EFE5"/>
                </a:solidFill>
              </a:defRPr>
            </a:lvl4pPr>
            <a:lvl5pPr lvl="4" algn="r">
              <a:buNone/>
              <a:defRPr sz="1000">
                <a:solidFill>
                  <a:srgbClr val="F4EFE5"/>
                </a:solidFill>
              </a:defRPr>
            </a:lvl5pPr>
            <a:lvl6pPr lvl="5" algn="r">
              <a:buNone/>
              <a:defRPr sz="1000">
                <a:solidFill>
                  <a:srgbClr val="F4EFE5"/>
                </a:solidFill>
              </a:defRPr>
            </a:lvl6pPr>
            <a:lvl7pPr lvl="6" algn="r">
              <a:buNone/>
              <a:defRPr sz="1000">
                <a:solidFill>
                  <a:srgbClr val="F4EFE5"/>
                </a:solidFill>
              </a:defRPr>
            </a:lvl7pPr>
            <a:lvl8pPr lvl="7" algn="r">
              <a:buNone/>
              <a:defRPr sz="1000">
                <a:solidFill>
                  <a:srgbClr val="F4EFE5"/>
                </a:solidFill>
              </a:defRPr>
            </a:lvl8pPr>
            <a:lvl9pPr lvl="8" algn="r">
              <a:buNone/>
              <a:defRPr sz="1000">
                <a:solidFill>
                  <a:srgbClr val="F4EFE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8" r:id="rId3"/>
    <p:sldLayoutId id="2147483671" r:id="rId4"/>
    <p:sldLayoutId id="2147483683" r:id="rId5"/>
    <p:sldLayoutId id="2147483684" r:id="rId6"/>
    <p:sldLayoutId id="2147483685" r:id="rId7"/>
    <p:sldLayoutId id="214748368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30000" contrast="-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D1ACF7-94A7-E18B-E525-28C60A0FF6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  <a:endParaRPr lang="en-GB" altLang="ko-K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708798-DB07-04D1-EA50-EC8908E310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GB" altLang="ko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69539-44F1-45A8-1B4A-D53F4B8DB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z="9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0B6B76AD-D708-4141-9A7A-FE3E974BCBE6}" type="datetimeFigureOut">
              <a:rPr lang="en-US" altLang="ko-KR"/>
              <a:pPr>
                <a:defRPr/>
              </a:pPr>
              <a:t>15/8/2022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A40B-EB85-9384-3848-E08375C38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0" hangingPunct="1">
              <a:defRPr kumimoji="0" sz="900">
                <a:solidFill>
                  <a:srgbClr val="898989"/>
                </a:solidFill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4B4F3-3490-74C7-FBD3-69D3D629E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B51245-1323-4D6C-9CAA-4DE88370A59C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39781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rgbClr val="F4EFE5"/>
                </a:solidFill>
              </a:defRPr>
            </a:lvl1pPr>
            <a:lvl2pPr lvl="1" algn="r">
              <a:buNone/>
              <a:defRPr sz="1000">
                <a:solidFill>
                  <a:srgbClr val="F4EFE5"/>
                </a:solidFill>
              </a:defRPr>
            </a:lvl2pPr>
            <a:lvl3pPr lvl="2" algn="r">
              <a:buNone/>
              <a:defRPr sz="1000">
                <a:solidFill>
                  <a:srgbClr val="F4EFE5"/>
                </a:solidFill>
              </a:defRPr>
            </a:lvl3pPr>
            <a:lvl4pPr lvl="3" algn="r">
              <a:buNone/>
              <a:defRPr sz="1000">
                <a:solidFill>
                  <a:srgbClr val="F4EFE5"/>
                </a:solidFill>
              </a:defRPr>
            </a:lvl4pPr>
            <a:lvl5pPr lvl="4" algn="r">
              <a:buNone/>
              <a:defRPr sz="1000">
                <a:solidFill>
                  <a:srgbClr val="F4EFE5"/>
                </a:solidFill>
              </a:defRPr>
            </a:lvl5pPr>
            <a:lvl6pPr lvl="5" algn="r">
              <a:buNone/>
              <a:defRPr sz="1000">
                <a:solidFill>
                  <a:srgbClr val="F4EFE5"/>
                </a:solidFill>
              </a:defRPr>
            </a:lvl6pPr>
            <a:lvl7pPr lvl="6" algn="r">
              <a:buNone/>
              <a:defRPr sz="1000">
                <a:solidFill>
                  <a:srgbClr val="F4EFE5"/>
                </a:solidFill>
              </a:defRPr>
            </a:lvl7pPr>
            <a:lvl8pPr lvl="7" algn="r">
              <a:buNone/>
              <a:defRPr sz="1000">
                <a:solidFill>
                  <a:srgbClr val="F4EFE5"/>
                </a:solidFill>
              </a:defRPr>
            </a:lvl8pPr>
            <a:lvl9pPr lvl="8" algn="r">
              <a:buNone/>
              <a:defRPr sz="1000">
                <a:solidFill>
                  <a:srgbClr val="F4EFE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2295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5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ctrTitle"/>
          </p:nvPr>
        </p:nvSpPr>
        <p:spPr>
          <a:xfrm>
            <a:off x="713225" y="950700"/>
            <a:ext cx="4983300" cy="24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Unit 3 </a:t>
            </a:r>
            <a:r>
              <a:rPr lang="en" dirty="0">
                <a:solidFill>
                  <a:schemeClr val="accent1"/>
                </a:solidFill>
              </a:rPr>
              <a:t>Community Service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68" name="Google Shape;368;p42"/>
          <p:cNvSpPr txBox="1">
            <a:spLocks noGrp="1"/>
          </p:cNvSpPr>
          <p:nvPr>
            <p:ph type="subTitle" idx="1"/>
          </p:nvPr>
        </p:nvSpPr>
        <p:spPr>
          <a:xfrm>
            <a:off x="713224" y="3400200"/>
            <a:ext cx="405163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3756"/>
              </a:buClr>
              <a:buSzPts val="1100"/>
              <a:buFont typeface="Arial"/>
              <a:buNone/>
            </a:pPr>
            <a:r>
              <a:rPr lang="en" sz="2800" dirty="0"/>
              <a:t>Lesson 3: A closer look 2</a:t>
            </a:r>
            <a:endParaRPr sz="2800" dirty="0"/>
          </a:p>
        </p:txBody>
      </p:sp>
      <p:grpSp>
        <p:nvGrpSpPr>
          <p:cNvPr id="369" name="Google Shape;369;p42"/>
          <p:cNvGrpSpPr/>
          <p:nvPr/>
        </p:nvGrpSpPr>
        <p:grpSpPr>
          <a:xfrm>
            <a:off x="5659673" y="924800"/>
            <a:ext cx="2923510" cy="3973920"/>
            <a:chOff x="5507273" y="1001000"/>
            <a:chExt cx="2923510" cy="3973920"/>
          </a:xfrm>
        </p:grpSpPr>
        <p:sp>
          <p:nvSpPr>
            <p:cNvPr id="370" name="Google Shape;370;p42"/>
            <p:cNvSpPr/>
            <p:nvPr/>
          </p:nvSpPr>
          <p:spPr>
            <a:xfrm>
              <a:off x="6110351" y="1866892"/>
              <a:ext cx="1817404" cy="2911133"/>
            </a:xfrm>
            <a:custGeom>
              <a:avLst/>
              <a:gdLst/>
              <a:ahLst/>
              <a:cxnLst/>
              <a:rect l="l" t="t" r="r" b="b"/>
              <a:pathLst>
                <a:path w="67249" h="107720" extrusionOk="0">
                  <a:moveTo>
                    <a:pt x="33282" y="0"/>
                  </a:moveTo>
                  <a:cubicBezTo>
                    <a:pt x="24349" y="0"/>
                    <a:pt x="15826" y="1474"/>
                    <a:pt x="12076" y="4502"/>
                  </a:cubicBezTo>
                  <a:cubicBezTo>
                    <a:pt x="3203" y="11641"/>
                    <a:pt x="11809" y="21915"/>
                    <a:pt x="12176" y="35491"/>
                  </a:cubicBezTo>
                  <a:cubicBezTo>
                    <a:pt x="12543" y="49101"/>
                    <a:pt x="1" y="84993"/>
                    <a:pt x="1" y="92565"/>
                  </a:cubicBezTo>
                  <a:cubicBezTo>
                    <a:pt x="1" y="100104"/>
                    <a:pt x="18314" y="106509"/>
                    <a:pt x="39062" y="107643"/>
                  </a:cubicBezTo>
                  <a:cubicBezTo>
                    <a:pt x="39975" y="107694"/>
                    <a:pt x="40864" y="107719"/>
                    <a:pt x="41727" y="107719"/>
                  </a:cubicBezTo>
                  <a:cubicBezTo>
                    <a:pt x="52028" y="107719"/>
                    <a:pt x="58814" y="104211"/>
                    <a:pt x="62845" y="101071"/>
                  </a:cubicBezTo>
                  <a:cubicBezTo>
                    <a:pt x="65914" y="98703"/>
                    <a:pt x="67249" y="94634"/>
                    <a:pt x="66348" y="90797"/>
                  </a:cubicBezTo>
                  <a:cubicBezTo>
                    <a:pt x="64847" y="84560"/>
                    <a:pt x="62378" y="74152"/>
                    <a:pt x="60844" y="67047"/>
                  </a:cubicBezTo>
                  <a:cubicBezTo>
                    <a:pt x="57942" y="53437"/>
                    <a:pt x="63179" y="41562"/>
                    <a:pt x="63179" y="41562"/>
                  </a:cubicBezTo>
                  <a:cubicBezTo>
                    <a:pt x="63179" y="41562"/>
                    <a:pt x="65748" y="17011"/>
                    <a:pt x="61011" y="7938"/>
                  </a:cubicBezTo>
                  <a:cubicBezTo>
                    <a:pt x="58284" y="2714"/>
                    <a:pt x="45406" y="0"/>
                    <a:pt x="33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5593806" y="1764902"/>
              <a:ext cx="1584719" cy="711055"/>
            </a:xfrm>
            <a:custGeom>
              <a:avLst/>
              <a:gdLst/>
              <a:ahLst/>
              <a:cxnLst/>
              <a:rect l="l" t="t" r="r" b="b"/>
              <a:pathLst>
                <a:path w="58639" h="26311" extrusionOk="0">
                  <a:moveTo>
                    <a:pt x="42916" y="1"/>
                  </a:moveTo>
                  <a:cubicBezTo>
                    <a:pt x="42275" y="1"/>
                    <a:pt x="41613" y="13"/>
                    <a:pt x="40930" y="37"/>
                  </a:cubicBezTo>
                  <a:cubicBezTo>
                    <a:pt x="28788" y="471"/>
                    <a:pt x="7373" y="11345"/>
                    <a:pt x="7373" y="11345"/>
                  </a:cubicBezTo>
                  <a:cubicBezTo>
                    <a:pt x="7373" y="11345"/>
                    <a:pt x="1" y="25555"/>
                    <a:pt x="7773" y="26256"/>
                  </a:cubicBezTo>
                  <a:cubicBezTo>
                    <a:pt x="8166" y="26293"/>
                    <a:pt x="8566" y="26310"/>
                    <a:pt x="8974" y="26310"/>
                  </a:cubicBezTo>
                  <a:cubicBezTo>
                    <a:pt x="16681" y="26310"/>
                    <a:pt x="27144" y="20006"/>
                    <a:pt x="39563" y="17883"/>
                  </a:cubicBezTo>
                  <a:cubicBezTo>
                    <a:pt x="52672" y="15615"/>
                    <a:pt x="57309" y="10778"/>
                    <a:pt x="58009" y="6975"/>
                  </a:cubicBezTo>
                  <a:cubicBezTo>
                    <a:pt x="58639" y="3354"/>
                    <a:pt x="53711" y="1"/>
                    <a:pt x="42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5548485" y="1958397"/>
              <a:ext cx="2882297" cy="2977101"/>
            </a:xfrm>
            <a:custGeom>
              <a:avLst/>
              <a:gdLst/>
              <a:ahLst/>
              <a:cxnLst/>
              <a:rect l="l" t="t" r="r" b="b"/>
              <a:pathLst>
                <a:path w="106653" h="110161" extrusionOk="0">
                  <a:moveTo>
                    <a:pt x="44698" y="1"/>
                  </a:moveTo>
                  <a:cubicBezTo>
                    <a:pt x="37645" y="1"/>
                    <a:pt x="32867" y="1116"/>
                    <a:pt x="32867" y="1116"/>
                  </a:cubicBezTo>
                  <a:cubicBezTo>
                    <a:pt x="32867" y="1116"/>
                    <a:pt x="20258" y="2117"/>
                    <a:pt x="13386" y="10023"/>
                  </a:cubicBezTo>
                  <a:cubicBezTo>
                    <a:pt x="10284" y="13592"/>
                    <a:pt x="3646" y="27235"/>
                    <a:pt x="1545" y="40511"/>
                  </a:cubicBezTo>
                  <a:cubicBezTo>
                    <a:pt x="0" y="50241"/>
                    <a:pt x="4021" y="55397"/>
                    <a:pt x="8538" y="55397"/>
                  </a:cubicBezTo>
                  <a:cubicBezTo>
                    <a:pt x="10169" y="55397"/>
                    <a:pt x="11864" y="54725"/>
                    <a:pt x="13386" y="53354"/>
                  </a:cubicBezTo>
                  <a:cubicBezTo>
                    <a:pt x="19090" y="48217"/>
                    <a:pt x="21025" y="40311"/>
                    <a:pt x="21025" y="40311"/>
                  </a:cubicBezTo>
                  <a:lnTo>
                    <a:pt x="21192" y="40911"/>
                  </a:lnTo>
                  <a:cubicBezTo>
                    <a:pt x="21926" y="43580"/>
                    <a:pt x="24761" y="54288"/>
                    <a:pt x="23494" y="61193"/>
                  </a:cubicBezTo>
                  <a:cubicBezTo>
                    <a:pt x="22026" y="69132"/>
                    <a:pt x="12185" y="94817"/>
                    <a:pt x="14020" y="100087"/>
                  </a:cubicBezTo>
                  <a:cubicBezTo>
                    <a:pt x="15631" y="104830"/>
                    <a:pt x="38532" y="110161"/>
                    <a:pt x="54568" y="110161"/>
                  </a:cubicBezTo>
                  <a:cubicBezTo>
                    <a:pt x="56463" y="110161"/>
                    <a:pt x="58263" y="110086"/>
                    <a:pt x="59920" y="109928"/>
                  </a:cubicBezTo>
                  <a:cubicBezTo>
                    <a:pt x="75597" y="108393"/>
                    <a:pt x="82502" y="101221"/>
                    <a:pt x="82502" y="98586"/>
                  </a:cubicBezTo>
                  <a:cubicBezTo>
                    <a:pt x="82502" y="96151"/>
                    <a:pt x="71761" y="67097"/>
                    <a:pt x="73396" y="46949"/>
                  </a:cubicBezTo>
                  <a:lnTo>
                    <a:pt x="74096" y="39811"/>
                  </a:lnTo>
                  <a:cubicBezTo>
                    <a:pt x="74096" y="39811"/>
                    <a:pt x="79900" y="47650"/>
                    <a:pt x="82169" y="51619"/>
                  </a:cubicBezTo>
                  <a:cubicBezTo>
                    <a:pt x="83612" y="54108"/>
                    <a:pt x="88886" y="56834"/>
                    <a:pt x="93598" y="56834"/>
                  </a:cubicBezTo>
                  <a:cubicBezTo>
                    <a:pt x="96399" y="56834"/>
                    <a:pt x="99002" y="55870"/>
                    <a:pt x="100482" y="53320"/>
                  </a:cubicBezTo>
                  <a:cubicBezTo>
                    <a:pt x="106653" y="42646"/>
                    <a:pt x="84837" y="15894"/>
                    <a:pt x="80034" y="10723"/>
                  </a:cubicBezTo>
                  <a:cubicBezTo>
                    <a:pt x="75264" y="5586"/>
                    <a:pt x="73296" y="5019"/>
                    <a:pt x="59152" y="1650"/>
                  </a:cubicBezTo>
                  <a:cubicBezTo>
                    <a:pt x="53881" y="394"/>
                    <a:pt x="48888" y="1"/>
                    <a:pt x="44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5945394" y="1003405"/>
              <a:ext cx="1568585" cy="2210861"/>
            </a:xfrm>
            <a:custGeom>
              <a:avLst/>
              <a:gdLst/>
              <a:ahLst/>
              <a:cxnLst/>
              <a:rect l="l" t="t" r="r" b="b"/>
              <a:pathLst>
                <a:path w="58042" h="81808" extrusionOk="0">
                  <a:moveTo>
                    <a:pt x="22169" y="0"/>
                  </a:moveTo>
                  <a:cubicBezTo>
                    <a:pt x="19423" y="0"/>
                    <a:pt x="16613" y="978"/>
                    <a:pt x="14077" y="3397"/>
                  </a:cubicBezTo>
                  <a:cubicBezTo>
                    <a:pt x="14077" y="3397"/>
                    <a:pt x="7973" y="4965"/>
                    <a:pt x="3970" y="12070"/>
                  </a:cubicBezTo>
                  <a:cubicBezTo>
                    <a:pt x="0" y="19175"/>
                    <a:pt x="5504" y="32185"/>
                    <a:pt x="6071" y="37522"/>
                  </a:cubicBezTo>
                  <a:cubicBezTo>
                    <a:pt x="6638" y="42826"/>
                    <a:pt x="734" y="53100"/>
                    <a:pt x="2269" y="61973"/>
                  </a:cubicBezTo>
                  <a:cubicBezTo>
                    <a:pt x="3803" y="70846"/>
                    <a:pt x="6838" y="80919"/>
                    <a:pt x="22249" y="81720"/>
                  </a:cubicBezTo>
                  <a:cubicBezTo>
                    <a:pt x="23437" y="81779"/>
                    <a:pt x="24553" y="81808"/>
                    <a:pt x="25603" y="81808"/>
                  </a:cubicBezTo>
                  <a:cubicBezTo>
                    <a:pt x="38223" y="81808"/>
                    <a:pt x="41435" y="77651"/>
                    <a:pt x="45499" y="71646"/>
                  </a:cubicBezTo>
                  <a:cubicBezTo>
                    <a:pt x="49869" y="65142"/>
                    <a:pt x="58042" y="64341"/>
                    <a:pt x="55573" y="51899"/>
                  </a:cubicBezTo>
                  <a:cubicBezTo>
                    <a:pt x="53305" y="40491"/>
                    <a:pt x="53272" y="40090"/>
                    <a:pt x="47568" y="29416"/>
                  </a:cubicBezTo>
                  <a:cubicBezTo>
                    <a:pt x="41863" y="18775"/>
                    <a:pt x="39195" y="14038"/>
                    <a:pt x="34625" y="7133"/>
                  </a:cubicBezTo>
                  <a:cubicBezTo>
                    <a:pt x="32133" y="3363"/>
                    <a:pt x="27262" y="0"/>
                    <a:pt x="2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6066193" y="2052551"/>
              <a:ext cx="1839024" cy="1924693"/>
            </a:xfrm>
            <a:custGeom>
              <a:avLst/>
              <a:gdLst/>
              <a:ahLst/>
              <a:cxnLst/>
              <a:rect l="l" t="t" r="r" b="b"/>
              <a:pathLst>
                <a:path w="68049" h="71219" extrusionOk="0">
                  <a:moveTo>
                    <a:pt x="49335" y="1"/>
                  </a:moveTo>
                  <a:cubicBezTo>
                    <a:pt x="49336" y="1"/>
                    <a:pt x="68048" y="51671"/>
                    <a:pt x="1768" y="64380"/>
                  </a:cubicBezTo>
                  <a:cubicBezTo>
                    <a:pt x="200" y="68183"/>
                    <a:pt x="0" y="71218"/>
                    <a:pt x="0" y="71218"/>
                  </a:cubicBezTo>
                  <a:cubicBezTo>
                    <a:pt x="0" y="71218"/>
                    <a:pt x="43998" y="65915"/>
                    <a:pt x="54439" y="32491"/>
                  </a:cubicBezTo>
                  <a:cubicBezTo>
                    <a:pt x="58742" y="10708"/>
                    <a:pt x="54406" y="2069"/>
                    <a:pt x="54406" y="2069"/>
                  </a:cubicBezTo>
                  <a:lnTo>
                    <a:pt x="49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5574456" y="3867192"/>
              <a:ext cx="1105674" cy="1107728"/>
            </a:xfrm>
            <a:custGeom>
              <a:avLst/>
              <a:gdLst/>
              <a:ahLst/>
              <a:cxnLst/>
              <a:rect l="l" t="t" r="r" b="b"/>
              <a:pathLst>
                <a:path w="40913" h="40989" extrusionOk="0">
                  <a:moveTo>
                    <a:pt x="26702" y="1"/>
                  </a:moveTo>
                  <a:lnTo>
                    <a:pt x="11491" y="7573"/>
                  </a:lnTo>
                  <a:cubicBezTo>
                    <a:pt x="11158" y="8307"/>
                    <a:pt x="984" y="25786"/>
                    <a:pt x="383" y="34025"/>
                  </a:cubicBezTo>
                  <a:cubicBezTo>
                    <a:pt x="0" y="39006"/>
                    <a:pt x="5396" y="40988"/>
                    <a:pt x="11278" y="40988"/>
                  </a:cubicBezTo>
                  <a:cubicBezTo>
                    <a:pt x="15126" y="40988"/>
                    <a:pt x="19182" y="40140"/>
                    <a:pt x="21965" y="38728"/>
                  </a:cubicBezTo>
                  <a:cubicBezTo>
                    <a:pt x="40912" y="29222"/>
                    <a:pt x="26702" y="1"/>
                    <a:pt x="26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5663231" y="3728692"/>
              <a:ext cx="716703" cy="687030"/>
            </a:xfrm>
            <a:custGeom>
              <a:avLst/>
              <a:gdLst/>
              <a:ahLst/>
              <a:cxnLst/>
              <a:rect l="l" t="t" r="r" b="b"/>
              <a:pathLst>
                <a:path w="26520" h="25422" extrusionOk="0">
                  <a:moveTo>
                    <a:pt x="25342" y="0"/>
                  </a:moveTo>
                  <a:cubicBezTo>
                    <a:pt x="21040" y="0"/>
                    <a:pt x="6269" y="727"/>
                    <a:pt x="3370" y="10563"/>
                  </a:cubicBezTo>
                  <a:cubicBezTo>
                    <a:pt x="0" y="22105"/>
                    <a:pt x="2135" y="25307"/>
                    <a:pt x="2135" y="25307"/>
                  </a:cubicBezTo>
                  <a:cubicBezTo>
                    <a:pt x="2135" y="25307"/>
                    <a:pt x="3079" y="25421"/>
                    <a:pt x="4561" y="25421"/>
                  </a:cubicBezTo>
                  <a:cubicBezTo>
                    <a:pt x="8788" y="25421"/>
                    <a:pt x="17392" y="24489"/>
                    <a:pt x="20949" y="17301"/>
                  </a:cubicBezTo>
                  <a:cubicBezTo>
                    <a:pt x="25752" y="7628"/>
                    <a:pt x="26519" y="22"/>
                    <a:pt x="26519" y="22"/>
                  </a:cubicBezTo>
                  <a:cubicBezTo>
                    <a:pt x="26519" y="22"/>
                    <a:pt x="26088" y="0"/>
                    <a:pt x="25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5671339" y="4185406"/>
              <a:ext cx="122639" cy="206471"/>
            </a:xfrm>
            <a:custGeom>
              <a:avLst/>
              <a:gdLst/>
              <a:ahLst/>
              <a:cxnLst/>
              <a:rect l="l" t="t" r="r" b="b"/>
              <a:pathLst>
                <a:path w="4538" h="7640" extrusionOk="0">
                  <a:moveTo>
                    <a:pt x="2269" y="1"/>
                  </a:moveTo>
                  <a:cubicBezTo>
                    <a:pt x="1035" y="1"/>
                    <a:pt x="1" y="835"/>
                    <a:pt x="1" y="1835"/>
                  </a:cubicBezTo>
                  <a:lnTo>
                    <a:pt x="1" y="5805"/>
                  </a:lnTo>
                  <a:cubicBezTo>
                    <a:pt x="1" y="6806"/>
                    <a:pt x="1035" y="7640"/>
                    <a:pt x="2269" y="7640"/>
                  </a:cubicBezTo>
                  <a:cubicBezTo>
                    <a:pt x="3537" y="7640"/>
                    <a:pt x="4537" y="6806"/>
                    <a:pt x="4537" y="5805"/>
                  </a:cubicBezTo>
                  <a:lnTo>
                    <a:pt x="4537" y="1835"/>
                  </a:lnTo>
                  <a:cubicBezTo>
                    <a:pt x="4537" y="835"/>
                    <a:pt x="3537" y="1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6578793" y="2727515"/>
              <a:ext cx="836910" cy="543851"/>
            </a:xfrm>
            <a:custGeom>
              <a:avLst/>
              <a:gdLst/>
              <a:ahLst/>
              <a:cxnLst/>
              <a:rect l="l" t="t" r="r" b="b"/>
              <a:pathLst>
                <a:path w="30968" h="20124" extrusionOk="0">
                  <a:moveTo>
                    <a:pt x="11142" y="1"/>
                  </a:moveTo>
                  <a:cubicBezTo>
                    <a:pt x="11037" y="1"/>
                    <a:pt x="10951" y="14"/>
                    <a:pt x="10887" y="43"/>
                  </a:cubicBezTo>
                  <a:cubicBezTo>
                    <a:pt x="9986" y="443"/>
                    <a:pt x="10453" y="1644"/>
                    <a:pt x="11754" y="2678"/>
                  </a:cubicBezTo>
                  <a:cubicBezTo>
                    <a:pt x="13055" y="3712"/>
                    <a:pt x="15257" y="4679"/>
                    <a:pt x="14389" y="5313"/>
                  </a:cubicBezTo>
                  <a:cubicBezTo>
                    <a:pt x="14169" y="5482"/>
                    <a:pt x="13818" y="5555"/>
                    <a:pt x="13371" y="5555"/>
                  </a:cubicBezTo>
                  <a:cubicBezTo>
                    <a:pt x="12056" y="5555"/>
                    <a:pt x="9909" y="4926"/>
                    <a:pt x="7818" y="4279"/>
                  </a:cubicBezTo>
                  <a:cubicBezTo>
                    <a:pt x="5615" y="3623"/>
                    <a:pt x="3329" y="2225"/>
                    <a:pt x="2112" y="2225"/>
                  </a:cubicBezTo>
                  <a:cubicBezTo>
                    <a:pt x="1781" y="2225"/>
                    <a:pt x="1530" y="2328"/>
                    <a:pt x="1380" y="2578"/>
                  </a:cubicBezTo>
                  <a:cubicBezTo>
                    <a:pt x="652" y="3702"/>
                    <a:pt x="7763" y="7549"/>
                    <a:pt x="7753" y="7549"/>
                  </a:cubicBezTo>
                  <a:cubicBezTo>
                    <a:pt x="7753" y="7549"/>
                    <a:pt x="7752" y="7549"/>
                    <a:pt x="7751" y="7548"/>
                  </a:cubicBezTo>
                  <a:cubicBezTo>
                    <a:pt x="7613" y="7493"/>
                    <a:pt x="2911" y="4813"/>
                    <a:pt x="1063" y="4813"/>
                  </a:cubicBezTo>
                  <a:cubicBezTo>
                    <a:pt x="677" y="4813"/>
                    <a:pt x="415" y="4930"/>
                    <a:pt x="346" y="5213"/>
                  </a:cubicBezTo>
                  <a:cubicBezTo>
                    <a:pt x="1" y="6750"/>
                    <a:pt x="5788" y="9554"/>
                    <a:pt x="6483" y="9884"/>
                  </a:cubicBezTo>
                  <a:lnTo>
                    <a:pt x="6483" y="9884"/>
                  </a:lnTo>
                  <a:cubicBezTo>
                    <a:pt x="5960" y="9639"/>
                    <a:pt x="2559" y="8068"/>
                    <a:pt x="1104" y="8068"/>
                  </a:cubicBezTo>
                  <a:cubicBezTo>
                    <a:pt x="705" y="8068"/>
                    <a:pt x="453" y="8186"/>
                    <a:pt x="446" y="8482"/>
                  </a:cubicBezTo>
                  <a:cubicBezTo>
                    <a:pt x="413" y="9950"/>
                    <a:pt x="6417" y="12918"/>
                    <a:pt x="6417" y="12918"/>
                  </a:cubicBezTo>
                  <a:cubicBezTo>
                    <a:pt x="6417" y="12918"/>
                    <a:pt x="4409" y="12028"/>
                    <a:pt x="3248" y="12028"/>
                  </a:cubicBezTo>
                  <a:cubicBezTo>
                    <a:pt x="2804" y="12028"/>
                    <a:pt x="2484" y="12158"/>
                    <a:pt x="2447" y="12518"/>
                  </a:cubicBezTo>
                  <a:cubicBezTo>
                    <a:pt x="2314" y="13819"/>
                    <a:pt x="8352" y="16221"/>
                    <a:pt x="10086" y="16688"/>
                  </a:cubicBezTo>
                  <a:cubicBezTo>
                    <a:pt x="10411" y="16777"/>
                    <a:pt x="10899" y="16810"/>
                    <a:pt x="11492" y="16810"/>
                  </a:cubicBezTo>
                  <a:cubicBezTo>
                    <a:pt x="13220" y="16810"/>
                    <a:pt x="15837" y="16528"/>
                    <a:pt x="17899" y="16528"/>
                  </a:cubicBezTo>
                  <a:cubicBezTo>
                    <a:pt x="18834" y="16528"/>
                    <a:pt x="19655" y="16586"/>
                    <a:pt x="20227" y="16755"/>
                  </a:cubicBezTo>
                  <a:cubicBezTo>
                    <a:pt x="22528" y="17422"/>
                    <a:pt x="27165" y="20124"/>
                    <a:pt x="27165" y="20124"/>
                  </a:cubicBezTo>
                  <a:lnTo>
                    <a:pt x="30968" y="12251"/>
                  </a:lnTo>
                  <a:cubicBezTo>
                    <a:pt x="30968" y="12251"/>
                    <a:pt x="24196" y="9449"/>
                    <a:pt x="23229" y="8315"/>
                  </a:cubicBezTo>
                  <a:cubicBezTo>
                    <a:pt x="22262" y="7214"/>
                    <a:pt x="20027" y="3879"/>
                    <a:pt x="18492" y="3045"/>
                  </a:cubicBezTo>
                  <a:cubicBezTo>
                    <a:pt x="17036" y="2270"/>
                    <a:pt x="12503" y="1"/>
                    <a:pt x="11142" y="1"/>
                  </a:cubicBezTo>
                  <a:close/>
                </a:path>
              </a:pathLst>
            </a:custGeom>
            <a:solidFill>
              <a:srgbClr val="E7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7192113" y="2042822"/>
              <a:ext cx="1094404" cy="1534020"/>
            </a:xfrm>
            <a:custGeom>
              <a:avLst/>
              <a:gdLst/>
              <a:ahLst/>
              <a:cxnLst/>
              <a:rect l="l" t="t" r="r" b="b"/>
              <a:pathLst>
                <a:path w="40496" h="56763" extrusionOk="0">
                  <a:moveTo>
                    <a:pt x="26842" y="0"/>
                  </a:moveTo>
                  <a:cubicBezTo>
                    <a:pt x="22942" y="0"/>
                    <a:pt x="20236" y="4049"/>
                    <a:pt x="19614" y="6699"/>
                  </a:cubicBezTo>
                  <a:cubicBezTo>
                    <a:pt x="18714" y="10535"/>
                    <a:pt x="23650" y="40056"/>
                    <a:pt x="23650" y="40056"/>
                  </a:cubicBezTo>
                  <a:cubicBezTo>
                    <a:pt x="23650" y="40056"/>
                    <a:pt x="14110" y="38755"/>
                    <a:pt x="5437" y="35119"/>
                  </a:cubicBezTo>
                  <a:cubicBezTo>
                    <a:pt x="5315" y="35063"/>
                    <a:pt x="5185" y="35037"/>
                    <a:pt x="5057" y="35037"/>
                  </a:cubicBezTo>
                  <a:cubicBezTo>
                    <a:pt x="4800" y="35037"/>
                    <a:pt x="4548" y="35141"/>
                    <a:pt x="4370" y="35319"/>
                  </a:cubicBezTo>
                  <a:cubicBezTo>
                    <a:pt x="3803" y="35853"/>
                    <a:pt x="2936" y="37120"/>
                    <a:pt x="1868" y="40056"/>
                  </a:cubicBezTo>
                  <a:cubicBezTo>
                    <a:pt x="0" y="45226"/>
                    <a:pt x="501" y="45626"/>
                    <a:pt x="1801" y="46660"/>
                  </a:cubicBezTo>
                  <a:cubicBezTo>
                    <a:pt x="2841" y="47508"/>
                    <a:pt x="20424" y="56763"/>
                    <a:pt x="29907" y="56763"/>
                  </a:cubicBezTo>
                  <a:cubicBezTo>
                    <a:pt x="31992" y="56763"/>
                    <a:pt x="33685" y="56315"/>
                    <a:pt x="34725" y="55233"/>
                  </a:cubicBezTo>
                  <a:cubicBezTo>
                    <a:pt x="40496" y="49229"/>
                    <a:pt x="36059" y="6232"/>
                    <a:pt x="32724" y="2929"/>
                  </a:cubicBezTo>
                  <a:cubicBezTo>
                    <a:pt x="30577" y="813"/>
                    <a:pt x="28590" y="0"/>
                    <a:pt x="26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6588116" y="2374386"/>
              <a:ext cx="887096" cy="472208"/>
            </a:xfrm>
            <a:custGeom>
              <a:avLst/>
              <a:gdLst/>
              <a:ahLst/>
              <a:cxnLst/>
              <a:rect l="l" t="t" r="r" b="b"/>
              <a:pathLst>
                <a:path w="32825" h="17473" extrusionOk="0">
                  <a:moveTo>
                    <a:pt x="2369" y="0"/>
                  </a:moveTo>
                  <a:lnTo>
                    <a:pt x="1" y="8573"/>
                  </a:lnTo>
                  <a:cubicBezTo>
                    <a:pt x="334" y="8640"/>
                    <a:pt x="4671" y="9407"/>
                    <a:pt x="7073" y="9974"/>
                  </a:cubicBezTo>
                  <a:cubicBezTo>
                    <a:pt x="9441" y="10574"/>
                    <a:pt x="10175" y="12309"/>
                    <a:pt x="14144" y="13376"/>
                  </a:cubicBezTo>
                  <a:cubicBezTo>
                    <a:pt x="18080" y="14444"/>
                    <a:pt x="19782" y="13477"/>
                    <a:pt x="22250" y="14444"/>
                  </a:cubicBezTo>
                  <a:cubicBezTo>
                    <a:pt x="24309" y="15251"/>
                    <a:pt x="27202" y="17472"/>
                    <a:pt x="28165" y="17472"/>
                  </a:cubicBezTo>
                  <a:cubicBezTo>
                    <a:pt x="28356" y="17472"/>
                    <a:pt x="28471" y="17384"/>
                    <a:pt x="28488" y="17179"/>
                  </a:cubicBezTo>
                  <a:cubicBezTo>
                    <a:pt x="28621" y="15984"/>
                    <a:pt x="24393" y="12609"/>
                    <a:pt x="24582" y="12609"/>
                  </a:cubicBezTo>
                  <a:cubicBezTo>
                    <a:pt x="24583" y="12609"/>
                    <a:pt x="24584" y="12609"/>
                    <a:pt x="24585" y="12609"/>
                  </a:cubicBezTo>
                  <a:cubicBezTo>
                    <a:pt x="24767" y="12639"/>
                    <a:pt x="28676" y="16096"/>
                    <a:pt x="30151" y="16096"/>
                  </a:cubicBezTo>
                  <a:cubicBezTo>
                    <a:pt x="30303" y="16096"/>
                    <a:pt x="30429" y="16059"/>
                    <a:pt x="30523" y="15978"/>
                  </a:cubicBezTo>
                  <a:cubicBezTo>
                    <a:pt x="31490" y="15111"/>
                    <a:pt x="25420" y="10175"/>
                    <a:pt x="25419" y="10174"/>
                  </a:cubicBezTo>
                  <a:lnTo>
                    <a:pt x="25419" y="10174"/>
                  </a:lnTo>
                  <a:cubicBezTo>
                    <a:pt x="25420" y="10175"/>
                    <a:pt x="30264" y="13682"/>
                    <a:pt x="31705" y="13682"/>
                  </a:cubicBezTo>
                  <a:cubicBezTo>
                    <a:pt x="31790" y="13682"/>
                    <a:pt x="31864" y="13669"/>
                    <a:pt x="31924" y="13643"/>
                  </a:cubicBezTo>
                  <a:cubicBezTo>
                    <a:pt x="32691" y="13276"/>
                    <a:pt x="29355" y="10308"/>
                    <a:pt x="27554" y="8773"/>
                  </a:cubicBezTo>
                  <a:lnTo>
                    <a:pt x="27554" y="8773"/>
                  </a:lnTo>
                  <a:cubicBezTo>
                    <a:pt x="28726" y="9685"/>
                    <a:pt x="30501" y="10977"/>
                    <a:pt x="31392" y="10977"/>
                  </a:cubicBezTo>
                  <a:cubicBezTo>
                    <a:pt x="31414" y="10977"/>
                    <a:pt x="31436" y="10976"/>
                    <a:pt x="31457" y="10975"/>
                  </a:cubicBezTo>
                  <a:cubicBezTo>
                    <a:pt x="32824" y="10908"/>
                    <a:pt x="31190" y="9040"/>
                    <a:pt x="29622" y="7606"/>
                  </a:cubicBezTo>
                  <a:cubicBezTo>
                    <a:pt x="28555" y="6638"/>
                    <a:pt x="25786" y="5237"/>
                    <a:pt x="23551" y="4237"/>
                  </a:cubicBezTo>
                  <a:lnTo>
                    <a:pt x="23551" y="4237"/>
                  </a:lnTo>
                  <a:cubicBezTo>
                    <a:pt x="23951" y="4270"/>
                    <a:pt x="24352" y="4270"/>
                    <a:pt x="24685" y="4303"/>
                  </a:cubicBezTo>
                  <a:cubicBezTo>
                    <a:pt x="24822" y="4316"/>
                    <a:pt x="24954" y="4322"/>
                    <a:pt x="25082" y="4322"/>
                  </a:cubicBezTo>
                  <a:cubicBezTo>
                    <a:pt x="26290" y="4322"/>
                    <a:pt x="27063" y="3779"/>
                    <a:pt x="27154" y="3236"/>
                  </a:cubicBezTo>
                  <a:cubicBezTo>
                    <a:pt x="27254" y="2635"/>
                    <a:pt x="21616" y="1468"/>
                    <a:pt x="19882" y="1301"/>
                  </a:cubicBezTo>
                  <a:cubicBezTo>
                    <a:pt x="19799" y="1294"/>
                    <a:pt x="19703" y="1291"/>
                    <a:pt x="19594" y="1291"/>
                  </a:cubicBezTo>
                  <a:cubicBezTo>
                    <a:pt x="17684" y="1291"/>
                    <a:pt x="11968" y="2348"/>
                    <a:pt x="10642" y="2569"/>
                  </a:cubicBezTo>
                  <a:cubicBezTo>
                    <a:pt x="10342" y="2535"/>
                    <a:pt x="10041" y="2502"/>
                    <a:pt x="9808" y="2435"/>
                  </a:cubicBezTo>
                  <a:cubicBezTo>
                    <a:pt x="7473" y="1835"/>
                    <a:pt x="2369" y="0"/>
                    <a:pt x="2369" y="0"/>
                  </a:cubicBezTo>
                  <a:close/>
                </a:path>
              </a:pathLst>
            </a:custGeom>
            <a:solidFill>
              <a:srgbClr val="E7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5507273" y="2073278"/>
              <a:ext cx="1253987" cy="603117"/>
            </a:xfrm>
            <a:custGeom>
              <a:avLst/>
              <a:gdLst/>
              <a:ahLst/>
              <a:cxnLst/>
              <a:rect l="l" t="t" r="r" b="b"/>
              <a:pathLst>
                <a:path w="46401" h="22317" extrusionOk="0">
                  <a:moveTo>
                    <a:pt x="10575" y="1"/>
                  </a:moveTo>
                  <a:cubicBezTo>
                    <a:pt x="5738" y="2236"/>
                    <a:pt x="1" y="9474"/>
                    <a:pt x="7373" y="16012"/>
                  </a:cubicBezTo>
                  <a:cubicBezTo>
                    <a:pt x="11642" y="19782"/>
                    <a:pt x="43265" y="22317"/>
                    <a:pt x="43265" y="22317"/>
                  </a:cubicBezTo>
                  <a:cubicBezTo>
                    <a:pt x="43265" y="22317"/>
                    <a:pt x="44199" y="20049"/>
                    <a:pt x="45233" y="17780"/>
                  </a:cubicBezTo>
                  <a:cubicBezTo>
                    <a:pt x="46234" y="15512"/>
                    <a:pt x="46400" y="11843"/>
                    <a:pt x="46400" y="11843"/>
                  </a:cubicBezTo>
                  <a:cubicBezTo>
                    <a:pt x="46400" y="11843"/>
                    <a:pt x="28354" y="5105"/>
                    <a:pt x="21283" y="2936"/>
                  </a:cubicBezTo>
                  <a:cubicBezTo>
                    <a:pt x="14244" y="768"/>
                    <a:pt x="10575" y="1"/>
                    <a:pt x="10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7037047" y="1137312"/>
              <a:ext cx="876259" cy="1146563"/>
            </a:xfrm>
            <a:custGeom>
              <a:avLst/>
              <a:gdLst/>
              <a:ahLst/>
              <a:cxnLst/>
              <a:rect l="l" t="t" r="r" b="b"/>
              <a:pathLst>
                <a:path w="32424" h="42426" extrusionOk="0">
                  <a:moveTo>
                    <a:pt x="14775" y="1"/>
                  </a:moveTo>
                  <a:cubicBezTo>
                    <a:pt x="11356" y="1"/>
                    <a:pt x="8074" y="940"/>
                    <a:pt x="5838" y="2946"/>
                  </a:cubicBezTo>
                  <a:cubicBezTo>
                    <a:pt x="1" y="8149"/>
                    <a:pt x="835" y="21926"/>
                    <a:pt x="835" y="21926"/>
                  </a:cubicBezTo>
                  <a:cubicBezTo>
                    <a:pt x="835" y="21926"/>
                    <a:pt x="1135" y="32767"/>
                    <a:pt x="5538" y="39672"/>
                  </a:cubicBezTo>
                  <a:cubicBezTo>
                    <a:pt x="6767" y="41604"/>
                    <a:pt x="8787" y="42426"/>
                    <a:pt x="11146" y="42426"/>
                  </a:cubicBezTo>
                  <a:cubicBezTo>
                    <a:pt x="17178" y="42426"/>
                    <a:pt x="25429" y="37055"/>
                    <a:pt x="28354" y="31132"/>
                  </a:cubicBezTo>
                  <a:cubicBezTo>
                    <a:pt x="32391" y="22893"/>
                    <a:pt x="32424" y="13853"/>
                    <a:pt x="28554" y="6782"/>
                  </a:cubicBezTo>
                  <a:cubicBezTo>
                    <a:pt x="26146" y="2439"/>
                    <a:pt x="20284" y="1"/>
                    <a:pt x="14775" y="1"/>
                  </a:cubicBezTo>
                  <a:close/>
                </a:path>
              </a:pathLst>
            </a:custGeom>
            <a:solidFill>
              <a:srgbClr val="E7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6947812" y="1001000"/>
              <a:ext cx="1240448" cy="1939719"/>
            </a:xfrm>
            <a:custGeom>
              <a:avLst/>
              <a:gdLst/>
              <a:ahLst/>
              <a:cxnLst/>
              <a:rect l="l" t="t" r="r" b="b"/>
              <a:pathLst>
                <a:path w="45900" h="71775" extrusionOk="0">
                  <a:moveTo>
                    <a:pt x="22854" y="1"/>
                  </a:moveTo>
                  <a:cubicBezTo>
                    <a:pt x="18868" y="1"/>
                    <a:pt x="15812" y="1585"/>
                    <a:pt x="15812" y="1585"/>
                  </a:cubicBezTo>
                  <a:cubicBezTo>
                    <a:pt x="15812" y="1585"/>
                    <a:pt x="14727" y="311"/>
                    <a:pt x="12372" y="311"/>
                  </a:cubicBezTo>
                  <a:cubicBezTo>
                    <a:pt x="11449" y="311"/>
                    <a:pt x="10331" y="507"/>
                    <a:pt x="9007" y="1051"/>
                  </a:cubicBezTo>
                  <a:cubicBezTo>
                    <a:pt x="3436" y="3353"/>
                    <a:pt x="0" y="15962"/>
                    <a:pt x="0" y="21499"/>
                  </a:cubicBezTo>
                  <a:cubicBezTo>
                    <a:pt x="0" y="26673"/>
                    <a:pt x="5883" y="39272"/>
                    <a:pt x="6301" y="39272"/>
                  </a:cubicBezTo>
                  <a:cubicBezTo>
                    <a:pt x="6331" y="39272"/>
                    <a:pt x="6333" y="39210"/>
                    <a:pt x="6305" y="39078"/>
                  </a:cubicBezTo>
                  <a:cubicBezTo>
                    <a:pt x="5004" y="32807"/>
                    <a:pt x="4203" y="32107"/>
                    <a:pt x="4337" y="25736"/>
                  </a:cubicBezTo>
                  <a:cubicBezTo>
                    <a:pt x="4504" y="19364"/>
                    <a:pt x="10308" y="16562"/>
                    <a:pt x="13043" y="13193"/>
                  </a:cubicBezTo>
                  <a:lnTo>
                    <a:pt x="13043" y="13193"/>
                  </a:lnTo>
                  <a:cubicBezTo>
                    <a:pt x="13043" y="13194"/>
                    <a:pt x="11576" y="18731"/>
                    <a:pt x="18547" y="23267"/>
                  </a:cubicBezTo>
                  <a:cubicBezTo>
                    <a:pt x="21816" y="25369"/>
                    <a:pt x="24885" y="28371"/>
                    <a:pt x="26486" y="31973"/>
                  </a:cubicBezTo>
                  <a:cubicBezTo>
                    <a:pt x="28287" y="36010"/>
                    <a:pt x="26586" y="39846"/>
                    <a:pt x="24151" y="43248"/>
                  </a:cubicBezTo>
                  <a:cubicBezTo>
                    <a:pt x="22216" y="45983"/>
                    <a:pt x="20048" y="49052"/>
                    <a:pt x="20548" y="52355"/>
                  </a:cubicBezTo>
                  <a:cubicBezTo>
                    <a:pt x="20949" y="55090"/>
                    <a:pt x="23017" y="57091"/>
                    <a:pt x="24651" y="59126"/>
                  </a:cubicBezTo>
                  <a:cubicBezTo>
                    <a:pt x="26586" y="61528"/>
                    <a:pt x="27353" y="63496"/>
                    <a:pt x="27487" y="66598"/>
                  </a:cubicBezTo>
                  <a:cubicBezTo>
                    <a:pt x="27601" y="69667"/>
                    <a:pt x="29763" y="71775"/>
                    <a:pt x="32615" y="71775"/>
                  </a:cubicBezTo>
                  <a:cubicBezTo>
                    <a:pt x="33080" y="71775"/>
                    <a:pt x="33563" y="71719"/>
                    <a:pt x="34058" y="71602"/>
                  </a:cubicBezTo>
                  <a:cubicBezTo>
                    <a:pt x="36059" y="71101"/>
                    <a:pt x="37794" y="69767"/>
                    <a:pt x="39228" y="68299"/>
                  </a:cubicBezTo>
                  <a:cubicBezTo>
                    <a:pt x="42998" y="64397"/>
                    <a:pt x="45099" y="60694"/>
                    <a:pt x="45366" y="55257"/>
                  </a:cubicBezTo>
                  <a:cubicBezTo>
                    <a:pt x="45666" y="49953"/>
                    <a:pt x="45900" y="44749"/>
                    <a:pt x="45500" y="39412"/>
                  </a:cubicBezTo>
                  <a:cubicBezTo>
                    <a:pt x="44632" y="28604"/>
                    <a:pt x="41830" y="17730"/>
                    <a:pt x="35926" y="8523"/>
                  </a:cubicBezTo>
                  <a:cubicBezTo>
                    <a:pt x="35392" y="7723"/>
                    <a:pt x="34859" y="6922"/>
                    <a:pt x="34292" y="6122"/>
                  </a:cubicBezTo>
                  <a:cubicBezTo>
                    <a:pt x="30757" y="1277"/>
                    <a:pt x="26431" y="1"/>
                    <a:pt x="22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6947812" y="1142987"/>
              <a:ext cx="1237745" cy="1797730"/>
            </a:xfrm>
            <a:custGeom>
              <a:avLst/>
              <a:gdLst/>
              <a:ahLst/>
              <a:cxnLst/>
              <a:rect l="l" t="t" r="r" b="b"/>
              <a:pathLst>
                <a:path w="45800" h="66521" extrusionOk="0">
                  <a:moveTo>
                    <a:pt x="14544" y="0"/>
                  </a:moveTo>
                  <a:cubicBezTo>
                    <a:pt x="14544" y="1"/>
                    <a:pt x="13910" y="1802"/>
                    <a:pt x="12309" y="4904"/>
                  </a:cubicBezTo>
                  <a:cubicBezTo>
                    <a:pt x="10675" y="8006"/>
                    <a:pt x="4570" y="14444"/>
                    <a:pt x="1968" y="16012"/>
                  </a:cubicBezTo>
                  <a:cubicBezTo>
                    <a:pt x="1641" y="16195"/>
                    <a:pt x="1345" y="16275"/>
                    <a:pt x="1077" y="16275"/>
                  </a:cubicBezTo>
                  <a:cubicBezTo>
                    <a:pt x="663" y="16275"/>
                    <a:pt x="318" y="16082"/>
                    <a:pt x="34" y="15778"/>
                  </a:cubicBezTo>
                  <a:cubicBezTo>
                    <a:pt x="34" y="15912"/>
                    <a:pt x="0" y="16045"/>
                    <a:pt x="0" y="16212"/>
                  </a:cubicBezTo>
                  <a:cubicBezTo>
                    <a:pt x="0" y="16212"/>
                    <a:pt x="0" y="16212"/>
                    <a:pt x="0" y="16245"/>
                  </a:cubicBezTo>
                  <a:cubicBezTo>
                    <a:pt x="0" y="18147"/>
                    <a:pt x="801" y="21049"/>
                    <a:pt x="1835" y="23984"/>
                  </a:cubicBezTo>
                  <a:cubicBezTo>
                    <a:pt x="1868" y="24118"/>
                    <a:pt x="1935" y="24251"/>
                    <a:pt x="1968" y="24384"/>
                  </a:cubicBezTo>
                  <a:cubicBezTo>
                    <a:pt x="2402" y="25552"/>
                    <a:pt x="2869" y="26753"/>
                    <a:pt x="3303" y="27854"/>
                  </a:cubicBezTo>
                  <a:cubicBezTo>
                    <a:pt x="4722" y="31301"/>
                    <a:pt x="6091" y="34018"/>
                    <a:pt x="6296" y="34018"/>
                  </a:cubicBezTo>
                  <a:cubicBezTo>
                    <a:pt x="6327" y="34018"/>
                    <a:pt x="6331" y="33956"/>
                    <a:pt x="6305" y="33824"/>
                  </a:cubicBezTo>
                  <a:cubicBezTo>
                    <a:pt x="5004" y="27553"/>
                    <a:pt x="4203" y="26853"/>
                    <a:pt x="4337" y="20482"/>
                  </a:cubicBezTo>
                  <a:cubicBezTo>
                    <a:pt x="4370" y="19881"/>
                    <a:pt x="4437" y="19314"/>
                    <a:pt x="4537" y="18780"/>
                  </a:cubicBezTo>
                  <a:cubicBezTo>
                    <a:pt x="4604" y="18413"/>
                    <a:pt x="4704" y="18080"/>
                    <a:pt x="4804" y="17746"/>
                  </a:cubicBezTo>
                  <a:cubicBezTo>
                    <a:pt x="4971" y="17246"/>
                    <a:pt x="5171" y="16746"/>
                    <a:pt x="5404" y="16312"/>
                  </a:cubicBezTo>
                  <a:cubicBezTo>
                    <a:pt x="5604" y="15845"/>
                    <a:pt x="5871" y="15411"/>
                    <a:pt x="6171" y="15011"/>
                  </a:cubicBezTo>
                  <a:cubicBezTo>
                    <a:pt x="6238" y="14878"/>
                    <a:pt x="6338" y="14744"/>
                    <a:pt x="6438" y="14611"/>
                  </a:cubicBezTo>
                  <a:cubicBezTo>
                    <a:pt x="7039" y="13777"/>
                    <a:pt x="7706" y="13076"/>
                    <a:pt x="8406" y="12376"/>
                  </a:cubicBezTo>
                  <a:cubicBezTo>
                    <a:pt x="8873" y="11909"/>
                    <a:pt x="9374" y="11475"/>
                    <a:pt x="9841" y="11041"/>
                  </a:cubicBezTo>
                  <a:cubicBezTo>
                    <a:pt x="10575" y="10408"/>
                    <a:pt x="11275" y="9807"/>
                    <a:pt x="11909" y="9173"/>
                  </a:cubicBezTo>
                  <a:cubicBezTo>
                    <a:pt x="12309" y="8773"/>
                    <a:pt x="12709" y="8373"/>
                    <a:pt x="13043" y="7939"/>
                  </a:cubicBezTo>
                  <a:lnTo>
                    <a:pt x="13043" y="7939"/>
                  </a:lnTo>
                  <a:cubicBezTo>
                    <a:pt x="13043" y="7939"/>
                    <a:pt x="12910" y="8473"/>
                    <a:pt x="12910" y="9374"/>
                  </a:cubicBezTo>
                  <a:cubicBezTo>
                    <a:pt x="12943" y="9540"/>
                    <a:pt x="12943" y="9741"/>
                    <a:pt x="12943" y="9974"/>
                  </a:cubicBezTo>
                  <a:cubicBezTo>
                    <a:pt x="13143" y="11842"/>
                    <a:pt x="14077" y="14777"/>
                    <a:pt x="17746" y="17446"/>
                  </a:cubicBezTo>
                  <a:cubicBezTo>
                    <a:pt x="18013" y="17646"/>
                    <a:pt x="18280" y="17813"/>
                    <a:pt x="18547" y="18013"/>
                  </a:cubicBezTo>
                  <a:cubicBezTo>
                    <a:pt x="21816" y="20115"/>
                    <a:pt x="24885" y="23117"/>
                    <a:pt x="26486" y="26719"/>
                  </a:cubicBezTo>
                  <a:cubicBezTo>
                    <a:pt x="28287" y="30756"/>
                    <a:pt x="26586" y="34592"/>
                    <a:pt x="24151" y="37994"/>
                  </a:cubicBezTo>
                  <a:cubicBezTo>
                    <a:pt x="22216" y="40729"/>
                    <a:pt x="20048" y="43798"/>
                    <a:pt x="20548" y="47101"/>
                  </a:cubicBezTo>
                  <a:cubicBezTo>
                    <a:pt x="20949" y="49836"/>
                    <a:pt x="23017" y="51837"/>
                    <a:pt x="24651" y="53872"/>
                  </a:cubicBezTo>
                  <a:cubicBezTo>
                    <a:pt x="26586" y="56274"/>
                    <a:pt x="27353" y="58242"/>
                    <a:pt x="27487" y="61344"/>
                  </a:cubicBezTo>
                  <a:cubicBezTo>
                    <a:pt x="27601" y="64413"/>
                    <a:pt x="29763" y="66521"/>
                    <a:pt x="32615" y="66521"/>
                  </a:cubicBezTo>
                  <a:cubicBezTo>
                    <a:pt x="33080" y="66521"/>
                    <a:pt x="33563" y="66465"/>
                    <a:pt x="34058" y="66348"/>
                  </a:cubicBezTo>
                  <a:cubicBezTo>
                    <a:pt x="36059" y="65847"/>
                    <a:pt x="37794" y="64513"/>
                    <a:pt x="39228" y="63045"/>
                  </a:cubicBezTo>
                  <a:cubicBezTo>
                    <a:pt x="42998" y="59143"/>
                    <a:pt x="45099" y="55440"/>
                    <a:pt x="45366" y="50003"/>
                  </a:cubicBezTo>
                  <a:cubicBezTo>
                    <a:pt x="45600" y="45900"/>
                    <a:pt x="45800" y="41864"/>
                    <a:pt x="45666" y="37761"/>
                  </a:cubicBezTo>
                  <a:lnTo>
                    <a:pt x="45666" y="37761"/>
                  </a:lnTo>
                  <a:cubicBezTo>
                    <a:pt x="44311" y="39043"/>
                    <a:pt x="42254" y="40449"/>
                    <a:pt x="39889" y="40449"/>
                  </a:cubicBezTo>
                  <a:cubicBezTo>
                    <a:pt x="38994" y="40449"/>
                    <a:pt x="38055" y="40247"/>
                    <a:pt x="37094" y="39762"/>
                  </a:cubicBezTo>
                  <a:cubicBezTo>
                    <a:pt x="32223" y="37327"/>
                    <a:pt x="33358" y="28788"/>
                    <a:pt x="31856" y="23884"/>
                  </a:cubicBezTo>
                  <a:cubicBezTo>
                    <a:pt x="30355" y="18981"/>
                    <a:pt x="20148" y="14844"/>
                    <a:pt x="16546" y="11342"/>
                  </a:cubicBezTo>
                  <a:cubicBezTo>
                    <a:pt x="12910" y="7873"/>
                    <a:pt x="14544" y="1"/>
                    <a:pt x="14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6474533" y="2816398"/>
              <a:ext cx="782509" cy="1463728"/>
            </a:xfrm>
            <a:custGeom>
              <a:avLst/>
              <a:gdLst/>
              <a:ahLst/>
              <a:cxnLst/>
              <a:rect l="l" t="t" r="r" b="b"/>
              <a:pathLst>
                <a:path w="28955" h="54162" extrusionOk="0">
                  <a:moveTo>
                    <a:pt x="14172" y="0"/>
                  </a:moveTo>
                  <a:cubicBezTo>
                    <a:pt x="12432" y="0"/>
                    <a:pt x="10608" y="623"/>
                    <a:pt x="10608" y="623"/>
                  </a:cubicBezTo>
                  <a:cubicBezTo>
                    <a:pt x="10608" y="623"/>
                    <a:pt x="14144" y="1757"/>
                    <a:pt x="15045" y="1924"/>
                  </a:cubicBezTo>
                  <a:cubicBezTo>
                    <a:pt x="15912" y="2124"/>
                    <a:pt x="18214" y="13165"/>
                    <a:pt x="18381" y="16401"/>
                  </a:cubicBezTo>
                  <a:cubicBezTo>
                    <a:pt x="18452" y="18143"/>
                    <a:pt x="16239" y="19080"/>
                    <a:pt x="14157" y="19080"/>
                  </a:cubicBezTo>
                  <a:cubicBezTo>
                    <a:pt x="12332" y="19080"/>
                    <a:pt x="10608" y="18361"/>
                    <a:pt x="10608" y="16835"/>
                  </a:cubicBezTo>
                  <a:cubicBezTo>
                    <a:pt x="10608" y="13566"/>
                    <a:pt x="10608" y="12165"/>
                    <a:pt x="10608" y="12165"/>
                  </a:cubicBezTo>
                  <a:cubicBezTo>
                    <a:pt x="10608" y="12165"/>
                    <a:pt x="8574" y="11364"/>
                    <a:pt x="7106" y="10430"/>
                  </a:cubicBezTo>
                  <a:cubicBezTo>
                    <a:pt x="4004" y="21104"/>
                    <a:pt x="1068" y="35515"/>
                    <a:pt x="768" y="38884"/>
                  </a:cubicBezTo>
                  <a:cubicBezTo>
                    <a:pt x="501" y="41686"/>
                    <a:pt x="234" y="46656"/>
                    <a:pt x="68" y="50192"/>
                  </a:cubicBezTo>
                  <a:cubicBezTo>
                    <a:pt x="1" y="52360"/>
                    <a:pt x="1702" y="54161"/>
                    <a:pt x="3870" y="54161"/>
                  </a:cubicBezTo>
                  <a:lnTo>
                    <a:pt x="25019" y="54161"/>
                  </a:lnTo>
                  <a:cubicBezTo>
                    <a:pt x="27220" y="54161"/>
                    <a:pt x="28955" y="52293"/>
                    <a:pt x="28821" y="50125"/>
                  </a:cubicBezTo>
                  <a:cubicBezTo>
                    <a:pt x="28688" y="47857"/>
                    <a:pt x="28455" y="44354"/>
                    <a:pt x="28021" y="38884"/>
                  </a:cubicBezTo>
                  <a:cubicBezTo>
                    <a:pt x="26853" y="24540"/>
                    <a:pt x="18247" y="2024"/>
                    <a:pt x="16479" y="623"/>
                  </a:cubicBezTo>
                  <a:cubicBezTo>
                    <a:pt x="15890" y="156"/>
                    <a:pt x="15041" y="0"/>
                    <a:pt x="14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6681891" y="3841952"/>
              <a:ext cx="377728" cy="104614"/>
            </a:xfrm>
            <a:custGeom>
              <a:avLst/>
              <a:gdLst/>
              <a:ahLst/>
              <a:cxnLst/>
              <a:rect l="l" t="t" r="r" b="b"/>
              <a:pathLst>
                <a:path w="13977" h="3871" extrusionOk="0">
                  <a:moveTo>
                    <a:pt x="1334" y="1"/>
                  </a:moveTo>
                  <a:cubicBezTo>
                    <a:pt x="600" y="1"/>
                    <a:pt x="0" y="601"/>
                    <a:pt x="0" y="1335"/>
                  </a:cubicBezTo>
                  <a:cubicBezTo>
                    <a:pt x="0" y="2736"/>
                    <a:pt x="1134" y="3870"/>
                    <a:pt x="2535" y="3870"/>
                  </a:cubicBezTo>
                  <a:lnTo>
                    <a:pt x="11442" y="3870"/>
                  </a:lnTo>
                  <a:cubicBezTo>
                    <a:pt x="12843" y="3870"/>
                    <a:pt x="13977" y="2736"/>
                    <a:pt x="13977" y="1335"/>
                  </a:cubicBezTo>
                  <a:cubicBezTo>
                    <a:pt x="13977" y="601"/>
                    <a:pt x="13410" y="1"/>
                    <a:pt x="12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6681891" y="3639133"/>
              <a:ext cx="377728" cy="109100"/>
            </a:xfrm>
            <a:custGeom>
              <a:avLst/>
              <a:gdLst/>
              <a:ahLst/>
              <a:cxnLst/>
              <a:rect l="l" t="t" r="r" b="b"/>
              <a:pathLst>
                <a:path w="13977" h="4037" extrusionOk="0">
                  <a:moveTo>
                    <a:pt x="3402" y="0"/>
                  </a:moveTo>
                  <a:cubicBezTo>
                    <a:pt x="1534" y="0"/>
                    <a:pt x="0" y="1501"/>
                    <a:pt x="0" y="3369"/>
                  </a:cubicBezTo>
                  <a:cubicBezTo>
                    <a:pt x="0" y="3736"/>
                    <a:pt x="300" y="4037"/>
                    <a:pt x="634" y="4037"/>
                  </a:cubicBezTo>
                  <a:lnTo>
                    <a:pt x="13343" y="4037"/>
                  </a:lnTo>
                  <a:cubicBezTo>
                    <a:pt x="13710" y="4037"/>
                    <a:pt x="13977" y="3736"/>
                    <a:pt x="13977" y="3369"/>
                  </a:cubicBezTo>
                  <a:cubicBezTo>
                    <a:pt x="13977" y="1501"/>
                    <a:pt x="12476" y="0"/>
                    <a:pt x="10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6681891" y="3766229"/>
              <a:ext cx="377728" cy="56834"/>
            </a:xfrm>
            <a:custGeom>
              <a:avLst/>
              <a:gdLst/>
              <a:ahLst/>
              <a:cxnLst/>
              <a:rect l="l" t="t" r="r" b="b"/>
              <a:pathLst>
                <a:path w="13977" h="2103" extrusionOk="0">
                  <a:moveTo>
                    <a:pt x="1034" y="1"/>
                  </a:moveTo>
                  <a:cubicBezTo>
                    <a:pt x="467" y="1"/>
                    <a:pt x="0" y="468"/>
                    <a:pt x="0" y="1035"/>
                  </a:cubicBezTo>
                  <a:cubicBezTo>
                    <a:pt x="0" y="1635"/>
                    <a:pt x="467" y="2102"/>
                    <a:pt x="1034" y="2102"/>
                  </a:cubicBezTo>
                  <a:lnTo>
                    <a:pt x="12943" y="2102"/>
                  </a:lnTo>
                  <a:cubicBezTo>
                    <a:pt x="13510" y="2102"/>
                    <a:pt x="13977" y="1635"/>
                    <a:pt x="13977" y="1035"/>
                  </a:cubicBezTo>
                  <a:cubicBezTo>
                    <a:pt x="13977" y="468"/>
                    <a:pt x="13510" y="1"/>
                    <a:pt x="12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6709835" y="3979885"/>
              <a:ext cx="62212" cy="147854"/>
            </a:xfrm>
            <a:custGeom>
              <a:avLst/>
              <a:gdLst/>
              <a:ahLst/>
              <a:cxnLst/>
              <a:rect l="l" t="t" r="r" b="b"/>
              <a:pathLst>
                <a:path w="2302" h="5471" extrusionOk="0">
                  <a:moveTo>
                    <a:pt x="0" y="0"/>
                  </a:moveTo>
                  <a:lnTo>
                    <a:pt x="0" y="5471"/>
                  </a:lnTo>
                  <a:lnTo>
                    <a:pt x="867" y="5471"/>
                  </a:lnTo>
                  <a:lnTo>
                    <a:pt x="867" y="3203"/>
                  </a:lnTo>
                  <a:lnTo>
                    <a:pt x="1968" y="3203"/>
                  </a:lnTo>
                  <a:lnTo>
                    <a:pt x="1968" y="2402"/>
                  </a:lnTo>
                  <a:lnTo>
                    <a:pt x="867" y="2402"/>
                  </a:lnTo>
                  <a:lnTo>
                    <a:pt x="867" y="768"/>
                  </a:lnTo>
                  <a:lnTo>
                    <a:pt x="2302" y="768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6781044" y="3978074"/>
              <a:ext cx="70346" cy="151475"/>
            </a:xfrm>
            <a:custGeom>
              <a:avLst/>
              <a:gdLst/>
              <a:ahLst/>
              <a:cxnLst/>
              <a:rect l="l" t="t" r="r" b="b"/>
              <a:pathLst>
                <a:path w="2603" h="5605" extrusionOk="0">
                  <a:moveTo>
                    <a:pt x="1301" y="768"/>
                  </a:moveTo>
                  <a:cubicBezTo>
                    <a:pt x="1568" y="768"/>
                    <a:pt x="1735" y="935"/>
                    <a:pt x="1735" y="1302"/>
                  </a:cubicBezTo>
                  <a:lnTo>
                    <a:pt x="1735" y="4270"/>
                  </a:lnTo>
                  <a:cubicBezTo>
                    <a:pt x="1735" y="4671"/>
                    <a:pt x="1568" y="4804"/>
                    <a:pt x="1301" y="4804"/>
                  </a:cubicBezTo>
                  <a:cubicBezTo>
                    <a:pt x="1034" y="4804"/>
                    <a:pt x="868" y="4671"/>
                    <a:pt x="868" y="4270"/>
                  </a:cubicBezTo>
                  <a:lnTo>
                    <a:pt x="868" y="1302"/>
                  </a:lnTo>
                  <a:cubicBezTo>
                    <a:pt x="868" y="935"/>
                    <a:pt x="1034" y="768"/>
                    <a:pt x="1301" y="768"/>
                  </a:cubicBezTo>
                  <a:close/>
                  <a:moveTo>
                    <a:pt x="1301" y="1"/>
                  </a:moveTo>
                  <a:cubicBezTo>
                    <a:pt x="467" y="1"/>
                    <a:pt x="0" y="501"/>
                    <a:pt x="0" y="1368"/>
                  </a:cubicBezTo>
                  <a:lnTo>
                    <a:pt x="0" y="4204"/>
                  </a:lnTo>
                  <a:cubicBezTo>
                    <a:pt x="0" y="5104"/>
                    <a:pt x="467" y="5605"/>
                    <a:pt x="1301" y="5605"/>
                  </a:cubicBezTo>
                  <a:cubicBezTo>
                    <a:pt x="2135" y="5605"/>
                    <a:pt x="2602" y="5104"/>
                    <a:pt x="2602" y="4204"/>
                  </a:cubicBezTo>
                  <a:lnTo>
                    <a:pt x="2602" y="1368"/>
                  </a:lnTo>
                  <a:cubicBezTo>
                    <a:pt x="2602" y="501"/>
                    <a:pt x="2135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6864874" y="3978074"/>
              <a:ext cx="70346" cy="151475"/>
            </a:xfrm>
            <a:custGeom>
              <a:avLst/>
              <a:gdLst/>
              <a:ahLst/>
              <a:cxnLst/>
              <a:rect l="l" t="t" r="r" b="b"/>
              <a:pathLst>
                <a:path w="2603" h="5605" extrusionOk="0">
                  <a:moveTo>
                    <a:pt x="1301" y="768"/>
                  </a:moveTo>
                  <a:cubicBezTo>
                    <a:pt x="1568" y="768"/>
                    <a:pt x="1735" y="935"/>
                    <a:pt x="1735" y="1302"/>
                  </a:cubicBezTo>
                  <a:lnTo>
                    <a:pt x="1735" y="4270"/>
                  </a:lnTo>
                  <a:cubicBezTo>
                    <a:pt x="1735" y="4671"/>
                    <a:pt x="1568" y="4804"/>
                    <a:pt x="1301" y="4804"/>
                  </a:cubicBezTo>
                  <a:cubicBezTo>
                    <a:pt x="1035" y="4804"/>
                    <a:pt x="868" y="4671"/>
                    <a:pt x="868" y="4270"/>
                  </a:cubicBezTo>
                  <a:lnTo>
                    <a:pt x="868" y="1302"/>
                  </a:lnTo>
                  <a:cubicBezTo>
                    <a:pt x="868" y="935"/>
                    <a:pt x="1035" y="768"/>
                    <a:pt x="1301" y="768"/>
                  </a:cubicBezTo>
                  <a:close/>
                  <a:moveTo>
                    <a:pt x="1301" y="1"/>
                  </a:moveTo>
                  <a:cubicBezTo>
                    <a:pt x="468" y="1"/>
                    <a:pt x="1" y="501"/>
                    <a:pt x="1" y="1368"/>
                  </a:cubicBezTo>
                  <a:lnTo>
                    <a:pt x="1" y="4204"/>
                  </a:lnTo>
                  <a:cubicBezTo>
                    <a:pt x="1" y="5104"/>
                    <a:pt x="468" y="5605"/>
                    <a:pt x="1301" y="5605"/>
                  </a:cubicBezTo>
                  <a:cubicBezTo>
                    <a:pt x="2135" y="5605"/>
                    <a:pt x="2602" y="5104"/>
                    <a:pt x="2602" y="4204"/>
                  </a:cubicBezTo>
                  <a:lnTo>
                    <a:pt x="2602" y="1368"/>
                  </a:lnTo>
                  <a:cubicBezTo>
                    <a:pt x="2602" y="501"/>
                    <a:pt x="2135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6950514" y="3979885"/>
              <a:ext cx="71238" cy="147854"/>
            </a:xfrm>
            <a:custGeom>
              <a:avLst/>
              <a:gdLst/>
              <a:ahLst/>
              <a:cxnLst/>
              <a:rect l="l" t="t" r="r" b="b"/>
              <a:pathLst>
                <a:path w="2636" h="5471" extrusionOk="0">
                  <a:moveTo>
                    <a:pt x="1335" y="768"/>
                  </a:moveTo>
                  <a:cubicBezTo>
                    <a:pt x="1602" y="768"/>
                    <a:pt x="1768" y="901"/>
                    <a:pt x="1768" y="1301"/>
                  </a:cubicBezTo>
                  <a:lnTo>
                    <a:pt x="1768" y="4137"/>
                  </a:lnTo>
                  <a:cubicBezTo>
                    <a:pt x="1768" y="4537"/>
                    <a:pt x="1602" y="4670"/>
                    <a:pt x="1335" y="4670"/>
                  </a:cubicBezTo>
                  <a:lnTo>
                    <a:pt x="834" y="4670"/>
                  </a:lnTo>
                  <a:lnTo>
                    <a:pt x="834" y="768"/>
                  </a:lnTo>
                  <a:close/>
                  <a:moveTo>
                    <a:pt x="0" y="0"/>
                  </a:moveTo>
                  <a:lnTo>
                    <a:pt x="0" y="5471"/>
                  </a:lnTo>
                  <a:lnTo>
                    <a:pt x="1335" y="5471"/>
                  </a:lnTo>
                  <a:cubicBezTo>
                    <a:pt x="2202" y="5471"/>
                    <a:pt x="2636" y="4971"/>
                    <a:pt x="2636" y="4103"/>
                  </a:cubicBezTo>
                  <a:lnTo>
                    <a:pt x="2636" y="1335"/>
                  </a:lnTo>
                  <a:cubicBezTo>
                    <a:pt x="2636" y="467"/>
                    <a:pt x="2202" y="0"/>
                    <a:pt x="1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42"/>
          <p:cNvSpPr/>
          <p:nvPr/>
        </p:nvSpPr>
        <p:spPr>
          <a:xfrm flipH="1">
            <a:off x="5025363" y="2993075"/>
            <a:ext cx="475375" cy="407125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5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in.gif">
            <a:extLst>
              <a:ext uri="{FF2B5EF4-FFF2-40B4-BE49-F238E27FC236}">
                <a16:creationId xmlns:a16="http://schemas.microsoft.com/office/drawing/2014/main" id="{942FAA3F-7CC7-60CD-5333-E64A1CC4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8595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in.gif">
            <a:extLst>
              <a:ext uri="{FF2B5EF4-FFF2-40B4-BE49-F238E27FC236}">
                <a16:creationId xmlns:a16="http://schemas.microsoft.com/office/drawing/2014/main" id="{40665A9B-BE15-1B28-9681-60AF569F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22860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in.gif">
            <a:extLst>
              <a:ext uri="{FF2B5EF4-FFF2-40B4-BE49-F238E27FC236}">
                <a16:creationId xmlns:a16="http://schemas.microsoft.com/office/drawing/2014/main" id="{59B23681-0998-35D3-F65C-49602E365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871662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DB34019-5D97-55D5-3106-244AE7D8D464}"/>
              </a:ext>
            </a:extLst>
          </p:cNvPr>
          <p:cNvSpPr/>
          <p:nvPr/>
        </p:nvSpPr>
        <p:spPr>
          <a:xfrm>
            <a:off x="7387118" y="4130210"/>
            <a:ext cx="821933" cy="821933"/>
          </a:xfrm>
          <a:prstGeom prst="actionButtonHome">
            <a:avLst/>
          </a:prstGeom>
          <a:solidFill>
            <a:srgbClr val="FFD9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9BE3-0EC2-109A-1F8C-746EBEB772A4}"/>
              </a:ext>
            </a:extLst>
          </p:cNvPr>
          <p:cNvSpPr txBox="1">
            <a:spLocks/>
          </p:cNvSpPr>
          <p:nvPr/>
        </p:nvSpPr>
        <p:spPr bwMode="auto">
          <a:xfrm>
            <a:off x="904125" y="141912"/>
            <a:ext cx="7356297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384369"/>
                </a:solidFill>
                <a:highlight>
                  <a:srgbClr val="B6D1E6"/>
                </a:highlight>
                <a:latin typeface="Calibri" panose="020F0502020204030204" pitchFamily="34" charset="0"/>
                <a:cs typeface="+mn-cs"/>
              </a:rPr>
              <a:t>Circle the correct answer A, B, or C to complete each sentence.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ED9A35-5425-1B8D-1234-010AD0AAA14D}"/>
              </a:ext>
            </a:extLst>
          </p:cNvPr>
          <p:cNvSpPr txBox="1">
            <a:spLocks/>
          </p:cNvSpPr>
          <p:nvPr/>
        </p:nvSpPr>
        <p:spPr bwMode="auto">
          <a:xfrm>
            <a:off x="904124" y="1097408"/>
            <a:ext cx="7356298" cy="268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Our school club ______ gloves for old people in nursing homes last winter.</a:t>
            </a:r>
            <a:b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</a:b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A. made 	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B. is making 	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C. make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148693-112C-B6E4-E153-0336902A443C}"/>
              </a:ext>
            </a:extLst>
          </p:cNvPr>
          <p:cNvSpPr/>
          <p:nvPr/>
        </p:nvSpPr>
        <p:spPr>
          <a:xfrm>
            <a:off x="904124" y="2137025"/>
            <a:ext cx="493160" cy="49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in.gif">
            <a:extLst>
              <a:ext uri="{FF2B5EF4-FFF2-40B4-BE49-F238E27FC236}">
                <a16:creationId xmlns:a16="http://schemas.microsoft.com/office/drawing/2014/main" id="{F74B4671-AD1B-66AB-B9B2-E8347AA97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108585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in.gif">
            <a:extLst>
              <a:ext uri="{FF2B5EF4-FFF2-40B4-BE49-F238E27FC236}">
                <a16:creationId xmlns:a16="http://schemas.microsoft.com/office/drawing/2014/main" id="{6242AD16-736F-5E8D-82BF-75F7A049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in.gif">
            <a:extLst>
              <a:ext uri="{FF2B5EF4-FFF2-40B4-BE49-F238E27FC236}">
                <a16:creationId xmlns:a16="http://schemas.microsoft.com/office/drawing/2014/main" id="{A4A5C438-03A7-5F6B-3D51-696BDB199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291465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oin.gif">
            <a:extLst>
              <a:ext uri="{FF2B5EF4-FFF2-40B4-BE49-F238E27FC236}">
                <a16:creationId xmlns:a16="http://schemas.microsoft.com/office/drawing/2014/main" id="{410524BD-8F8F-1BCF-578D-4EAB6D9C5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99" y="291465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oin.gif">
            <a:extLst>
              <a:ext uri="{FF2B5EF4-FFF2-40B4-BE49-F238E27FC236}">
                <a16:creationId xmlns:a16="http://schemas.microsoft.com/office/drawing/2014/main" id="{661BA18D-29E1-E424-955B-E53030433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102870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98FF23A-B6D9-E66F-C009-031A4ECFBDFF}"/>
              </a:ext>
            </a:extLst>
          </p:cNvPr>
          <p:cNvSpPr/>
          <p:nvPr/>
        </p:nvSpPr>
        <p:spPr>
          <a:xfrm>
            <a:off x="7387118" y="4109662"/>
            <a:ext cx="821933" cy="821933"/>
          </a:xfrm>
          <a:prstGeom prst="actionButtonHome">
            <a:avLst/>
          </a:prstGeom>
          <a:solidFill>
            <a:srgbClr val="FFD9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A4D3-A2D1-3051-CE8F-01ACD1A4CA7C}"/>
              </a:ext>
            </a:extLst>
          </p:cNvPr>
          <p:cNvSpPr txBox="1">
            <a:spLocks/>
          </p:cNvSpPr>
          <p:nvPr/>
        </p:nvSpPr>
        <p:spPr bwMode="auto">
          <a:xfrm>
            <a:off x="904125" y="141912"/>
            <a:ext cx="7356297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384369"/>
                </a:solidFill>
                <a:highlight>
                  <a:srgbClr val="B6D1E6"/>
                </a:highlight>
                <a:latin typeface="Calibri" panose="020F0502020204030204" pitchFamily="34" charset="0"/>
                <a:cs typeface="+mn-cs"/>
              </a:rPr>
              <a:t>Circle the correct answer A, B, or C to complete each sentence.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832213-4582-61E4-8EB5-CBDF12416A13}"/>
              </a:ext>
            </a:extLst>
          </p:cNvPr>
          <p:cNvSpPr txBox="1">
            <a:spLocks/>
          </p:cNvSpPr>
          <p:nvPr/>
        </p:nvSpPr>
        <p:spPr bwMode="auto">
          <a:xfrm>
            <a:off x="904124" y="1097408"/>
            <a:ext cx="7356298" cy="268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We ______ bottles to help the environment last month.</a:t>
            </a:r>
            <a:b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</a:b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A. are reusing 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B. reuse 	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C. reused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34F79A-B414-EB18-3C63-538FBFAB8FE9}"/>
              </a:ext>
            </a:extLst>
          </p:cNvPr>
          <p:cNvSpPr/>
          <p:nvPr/>
        </p:nvSpPr>
        <p:spPr>
          <a:xfrm>
            <a:off x="904124" y="3174713"/>
            <a:ext cx="493160" cy="49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in.gif">
            <a:extLst>
              <a:ext uri="{FF2B5EF4-FFF2-40B4-BE49-F238E27FC236}">
                <a16:creationId xmlns:a16="http://schemas.microsoft.com/office/drawing/2014/main" id="{9231C796-05D9-EDF5-AF2B-56BD6F643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48590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in.gif">
            <a:extLst>
              <a:ext uri="{FF2B5EF4-FFF2-40B4-BE49-F238E27FC236}">
                <a16:creationId xmlns:a16="http://schemas.microsoft.com/office/drawing/2014/main" id="{92F9DE5B-3ED3-1C5B-ADB6-3003EBDD0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148590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DF719D6-DE5A-19A9-15B0-753C4F4DD746}"/>
              </a:ext>
            </a:extLst>
          </p:cNvPr>
          <p:cNvSpPr/>
          <p:nvPr/>
        </p:nvSpPr>
        <p:spPr>
          <a:xfrm>
            <a:off x="7387118" y="4119936"/>
            <a:ext cx="821933" cy="821933"/>
          </a:xfrm>
          <a:prstGeom prst="actionButtonHome">
            <a:avLst/>
          </a:prstGeom>
          <a:solidFill>
            <a:srgbClr val="FFD9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.gif">
            <a:hlinkClick r:id="rId3" action="ppaction://hlinksldjump"/>
            <a:extLst>
              <a:ext uri="{FF2B5EF4-FFF2-40B4-BE49-F238E27FC236}">
                <a16:creationId xmlns:a16="http://schemas.microsoft.com/office/drawing/2014/main" id="{5BE9B901-46BF-3319-74F2-638320C02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3" y="1237060"/>
            <a:ext cx="2091928" cy="20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ock.gif">
            <a:hlinkClick r:id="rId5" action="ppaction://hlinksldjump"/>
            <a:extLst>
              <a:ext uri="{FF2B5EF4-FFF2-40B4-BE49-F238E27FC236}">
                <a16:creationId xmlns:a16="http://schemas.microsoft.com/office/drawing/2014/main" id="{69551BD4-156D-5A10-B8E3-C063C7B66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69" y="1237060"/>
            <a:ext cx="2093119" cy="20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ock.gif">
            <a:hlinkClick r:id="rId6" action="ppaction://hlinksldjump"/>
            <a:extLst>
              <a:ext uri="{FF2B5EF4-FFF2-40B4-BE49-F238E27FC236}">
                <a16:creationId xmlns:a16="http://schemas.microsoft.com/office/drawing/2014/main" id="{EEAFF596-F03F-2744-681E-E58D90F31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237060"/>
            <a:ext cx="2091929" cy="20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 loop="1">
        <p:snd r:embed="rId2" name="toadho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omb.gif">
            <a:extLst>
              <a:ext uri="{FF2B5EF4-FFF2-40B4-BE49-F238E27FC236}">
                <a16:creationId xmlns:a16="http://schemas.microsoft.com/office/drawing/2014/main" id="{06E6F352-68D2-8D66-D63A-57D15F216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44" y="813197"/>
            <a:ext cx="4202906" cy="34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mb33179.wav">
            <a:hlinkClick r:id="" action="ppaction://media"/>
            <a:extLst>
              <a:ext uri="{FF2B5EF4-FFF2-40B4-BE49-F238E27FC236}">
                <a16:creationId xmlns:a16="http://schemas.microsoft.com/office/drawing/2014/main" id="{A0C32ED7-8688-3A79-327F-D0DEBDE899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041A8BE-29EF-9B6C-1402-AF11051D0340}"/>
              </a:ext>
            </a:extLst>
          </p:cNvPr>
          <p:cNvSpPr txBox="1">
            <a:spLocks/>
          </p:cNvSpPr>
          <p:nvPr/>
        </p:nvSpPr>
        <p:spPr bwMode="auto">
          <a:xfrm>
            <a:off x="904125" y="141912"/>
            <a:ext cx="7356297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algn="ctr" defTabSz="6858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384369"/>
                </a:solidFill>
                <a:highlight>
                  <a:srgbClr val="B6D1E6"/>
                </a:highlight>
                <a:latin typeface="Calibri" panose="020F0502020204030204" pitchFamily="34" charset="0"/>
                <a:cs typeface="+mn-cs"/>
              </a:rPr>
              <a:t>Steal other team’s points.</a:t>
            </a:r>
          </a:p>
        </p:txBody>
      </p:sp>
      <p:sp>
        <p:nvSpPr>
          <p:cNvPr id="5" name="Action Button: Go Hom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755270E-6C3F-9CF3-8A59-DB4A28883AD8}"/>
              </a:ext>
            </a:extLst>
          </p:cNvPr>
          <p:cNvSpPr/>
          <p:nvPr/>
        </p:nvSpPr>
        <p:spPr>
          <a:xfrm>
            <a:off x="7387118" y="4109662"/>
            <a:ext cx="821933" cy="821933"/>
          </a:xfrm>
          <a:prstGeom prst="actionButtonHome">
            <a:avLst/>
          </a:prstGeom>
          <a:solidFill>
            <a:srgbClr val="FFD9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omb.gif">
            <a:extLst>
              <a:ext uri="{FF2B5EF4-FFF2-40B4-BE49-F238E27FC236}">
                <a16:creationId xmlns:a16="http://schemas.microsoft.com/office/drawing/2014/main" id="{70A5A8C5-128E-224E-08F6-91753AFAE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20" y="605212"/>
            <a:ext cx="4202906" cy="42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mb33147.wav">
            <a:hlinkClick r:id="" action="ppaction://media"/>
            <a:extLst>
              <a:ext uri="{FF2B5EF4-FFF2-40B4-BE49-F238E27FC236}">
                <a16:creationId xmlns:a16="http://schemas.microsoft.com/office/drawing/2014/main" id="{2FD56E01-55E4-F7D0-A750-A9385F026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D35C7C-AF08-A237-9BC4-9CFBEA22E937}"/>
              </a:ext>
            </a:extLst>
          </p:cNvPr>
          <p:cNvSpPr txBox="1">
            <a:spLocks/>
          </p:cNvSpPr>
          <p:nvPr/>
        </p:nvSpPr>
        <p:spPr bwMode="auto">
          <a:xfrm>
            <a:off x="904125" y="141912"/>
            <a:ext cx="7356297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algn="ctr" defTabSz="6858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384369"/>
                </a:solidFill>
                <a:highlight>
                  <a:srgbClr val="B6D1E6"/>
                </a:highlight>
                <a:latin typeface="Calibri" panose="020F0502020204030204" pitchFamily="34" charset="0"/>
                <a:cs typeface="+mn-cs"/>
              </a:rPr>
              <a:t>Double your points.</a:t>
            </a:r>
          </a:p>
        </p:txBody>
      </p:sp>
      <p:sp>
        <p:nvSpPr>
          <p:cNvPr id="5" name="Action Button: Go Hom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B6D31CE-EE5B-71BB-1E75-A8A8F182CE93}"/>
              </a:ext>
            </a:extLst>
          </p:cNvPr>
          <p:cNvSpPr/>
          <p:nvPr/>
        </p:nvSpPr>
        <p:spPr>
          <a:xfrm>
            <a:off x="7387118" y="4109662"/>
            <a:ext cx="821933" cy="821933"/>
          </a:xfrm>
          <a:prstGeom prst="actionButtonHome">
            <a:avLst/>
          </a:prstGeom>
          <a:solidFill>
            <a:srgbClr val="FFD9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mbomb.gif">
            <a:extLst>
              <a:ext uri="{FF2B5EF4-FFF2-40B4-BE49-F238E27FC236}">
                <a16:creationId xmlns:a16="http://schemas.microsoft.com/office/drawing/2014/main" id="{4477C8FB-01A1-C3A4-7B18-562DD1DB2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8" y="710115"/>
            <a:ext cx="3763044" cy="43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upe3210.wav">
            <a:hlinkClick r:id="" action="ppaction://media"/>
            <a:extLst>
              <a:ext uri="{FF2B5EF4-FFF2-40B4-BE49-F238E27FC236}">
                <a16:creationId xmlns:a16="http://schemas.microsoft.com/office/drawing/2014/main" id="{D3E2AA71-B024-C94F-DF9A-C112CE2A3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1FDACBA-C5FD-CF6E-B5DD-BA39DE0F64FA}"/>
              </a:ext>
            </a:extLst>
          </p:cNvPr>
          <p:cNvSpPr txBox="1">
            <a:spLocks/>
          </p:cNvSpPr>
          <p:nvPr/>
        </p:nvSpPr>
        <p:spPr bwMode="auto">
          <a:xfrm>
            <a:off x="904125" y="141912"/>
            <a:ext cx="7356297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algn="ctr" defTabSz="6858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384369"/>
                </a:solidFill>
                <a:highlight>
                  <a:srgbClr val="B6D1E6"/>
                </a:highlight>
                <a:latin typeface="Calibri" panose="020F0502020204030204" pitchFamily="34" charset="0"/>
                <a:cs typeface="+mn-cs"/>
              </a:rPr>
              <a:t>Lose all points.</a:t>
            </a:r>
          </a:p>
        </p:txBody>
      </p:sp>
      <p:sp>
        <p:nvSpPr>
          <p:cNvPr id="5" name="Action Button: Go Home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D010383-A483-8468-E427-978E665864C0}"/>
              </a:ext>
            </a:extLst>
          </p:cNvPr>
          <p:cNvSpPr/>
          <p:nvPr/>
        </p:nvSpPr>
        <p:spPr>
          <a:xfrm>
            <a:off x="7387118" y="4109662"/>
            <a:ext cx="821933" cy="821933"/>
          </a:xfrm>
          <a:prstGeom prst="actionButtonHome">
            <a:avLst/>
          </a:prstGeom>
          <a:solidFill>
            <a:srgbClr val="FFD9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5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510328" y="1268702"/>
            <a:ext cx="4864450" cy="11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384369"/>
                </a:solidFill>
              </a:rPr>
              <a:t>Objetives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456" name="Google Shape;456;p45"/>
          <p:cNvSpPr txBox="1">
            <a:spLocks noGrp="1"/>
          </p:cNvSpPr>
          <p:nvPr>
            <p:ph type="subTitle" idx="1"/>
          </p:nvPr>
        </p:nvSpPr>
        <p:spPr>
          <a:xfrm>
            <a:off x="538639" y="2412256"/>
            <a:ext cx="4814366" cy="1405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the </a:t>
            </a:r>
            <a:r>
              <a:rPr lang="en-US" sz="2400" b="1" dirty="0">
                <a:solidFill>
                  <a:srgbClr val="CE66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simple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talk about </a:t>
            </a:r>
            <a:r>
              <a:rPr lang="en-US" sz="2400" b="1" dirty="0">
                <a:solidFill>
                  <a:srgbClr val="CE66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activities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7" name="Google Shape;457;p45"/>
          <p:cNvSpPr/>
          <p:nvPr/>
        </p:nvSpPr>
        <p:spPr>
          <a:xfrm>
            <a:off x="5377856" y="1313414"/>
            <a:ext cx="3128" cy="2106"/>
          </a:xfrm>
          <a:custGeom>
            <a:avLst/>
            <a:gdLst/>
            <a:ahLst/>
            <a:cxnLst/>
            <a:rect l="l" t="t" r="r" b="b"/>
            <a:pathLst>
              <a:path w="101" h="68" extrusionOk="0">
                <a:moveTo>
                  <a:pt x="1" y="1"/>
                </a:moveTo>
                <a:lnTo>
                  <a:pt x="41" y="28"/>
                </a:lnTo>
                <a:lnTo>
                  <a:pt x="41" y="28"/>
                </a:lnTo>
                <a:cubicBezTo>
                  <a:pt x="36" y="19"/>
                  <a:pt x="34" y="10"/>
                  <a:pt x="34" y="1"/>
                </a:cubicBezTo>
                <a:close/>
                <a:moveTo>
                  <a:pt x="41" y="28"/>
                </a:moveTo>
                <a:lnTo>
                  <a:pt x="41" y="28"/>
                </a:lnTo>
                <a:cubicBezTo>
                  <a:pt x="52" y="50"/>
                  <a:pt x="76" y="68"/>
                  <a:pt x="101" y="68"/>
                </a:cubicBezTo>
                <a:lnTo>
                  <a:pt x="41" y="28"/>
                </a:lnTo>
                <a:close/>
              </a:path>
            </a:pathLst>
          </a:custGeom>
          <a:solidFill>
            <a:srgbClr val="3CB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45"/>
          <p:cNvSpPr/>
          <p:nvPr/>
        </p:nvSpPr>
        <p:spPr>
          <a:xfrm>
            <a:off x="5377856" y="1313414"/>
            <a:ext cx="3128" cy="2106"/>
          </a:xfrm>
          <a:custGeom>
            <a:avLst/>
            <a:gdLst/>
            <a:ahLst/>
            <a:cxnLst/>
            <a:rect l="l" t="t" r="r" b="b"/>
            <a:pathLst>
              <a:path w="101" h="68" extrusionOk="0">
                <a:moveTo>
                  <a:pt x="1" y="1"/>
                </a:moveTo>
                <a:lnTo>
                  <a:pt x="41" y="28"/>
                </a:lnTo>
                <a:lnTo>
                  <a:pt x="41" y="28"/>
                </a:lnTo>
                <a:cubicBezTo>
                  <a:pt x="36" y="19"/>
                  <a:pt x="34" y="10"/>
                  <a:pt x="34" y="1"/>
                </a:cubicBezTo>
                <a:close/>
                <a:moveTo>
                  <a:pt x="41" y="28"/>
                </a:moveTo>
                <a:lnTo>
                  <a:pt x="41" y="28"/>
                </a:lnTo>
                <a:cubicBezTo>
                  <a:pt x="52" y="50"/>
                  <a:pt x="76" y="68"/>
                  <a:pt x="101" y="68"/>
                </a:cubicBezTo>
                <a:lnTo>
                  <a:pt x="41" y="28"/>
                </a:lnTo>
                <a:close/>
              </a:path>
            </a:pathLst>
          </a:custGeom>
          <a:solidFill>
            <a:srgbClr val="169E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9" name="Google Shape;459;p45"/>
          <p:cNvSpPr/>
          <p:nvPr/>
        </p:nvSpPr>
        <p:spPr>
          <a:xfrm>
            <a:off x="5732233" y="2996371"/>
            <a:ext cx="152911" cy="158115"/>
          </a:xfrm>
          <a:custGeom>
            <a:avLst/>
            <a:gdLst/>
            <a:ahLst/>
            <a:cxnLst/>
            <a:rect l="l" t="t" r="r" b="b"/>
            <a:pathLst>
              <a:path w="4937" h="5105" fill="none" extrusionOk="0">
                <a:moveTo>
                  <a:pt x="4937" y="5105"/>
                </a:moveTo>
                <a:cubicBezTo>
                  <a:pt x="4937" y="5105"/>
                  <a:pt x="2635" y="3570"/>
                  <a:pt x="0" y="1"/>
                </a:cubicBezTo>
              </a:path>
            </a:pathLst>
          </a:custGeom>
          <a:noFill/>
          <a:ln w="10850" cap="flat" cmpd="sng">
            <a:solidFill>
              <a:srgbClr val="C9796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45"/>
          <p:cNvSpPr/>
          <p:nvPr/>
        </p:nvSpPr>
        <p:spPr>
          <a:xfrm>
            <a:off x="5754935" y="3153428"/>
            <a:ext cx="112647" cy="116766"/>
          </a:xfrm>
          <a:custGeom>
            <a:avLst/>
            <a:gdLst/>
            <a:ahLst/>
            <a:cxnLst/>
            <a:rect l="l" t="t" r="r" b="b"/>
            <a:pathLst>
              <a:path w="3637" h="3770" fill="none" extrusionOk="0">
                <a:moveTo>
                  <a:pt x="3637" y="3770"/>
                </a:moveTo>
                <a:cubicBezTo>
                  <a:pt x="3637" y="3770"/>
                  <a:pt x="1335" y="2035"/>
                  <a:pt x="1" y="0"/>
                </a:cubicBezTo>
              </a:path>
            </a:pathLst>
          </a:custGeom>
          <a:noFill/>
          <a:ln w="10850" cap="flat" cmpd="sng">
            <a:solidFill>
              <a:srgbClr val="C9796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1" name="Google Shape;461;p45"/>
          <p:cNvSpPr/>
          <p:nvPr/>
        </p:nvSpPr>
        <p:spPr>
          <a:xfrm>
            <a:off x="5783862" y="3273256"/>
            <a:ext cx="72352" cy="58910"/>
          </a:xfrm>
          <a:custGeom>
            <a:avLst/>
            <a:gdLst/>
            <a:ahLst/>
            <a:cxnLst/>
            <a:rect l="l" t="t" r="r" b="b"/>
            <a:pathLst>
              <a:path w="2336" h="1902" fill="none" extrusionOk="0">
                <a:moveTo>
                  <a:pt x="2336" y="1902"/>
                </a:moveTo>
                <a:cubicBezTo>
                  <a:pt x="2336" y="1902"/>
                  <a:pt x="1035" y="1435"/>
                  <a:pt x="1" y="1"/>
                </a:cubicBezTo>
              </a:path>
            </a:pathLst>
          </a:custGeom>
          <a:noFill/>
          <a:ln w="10850" cap="flat" cmpd="sng">
            <a:solidFill>
              <a:srgbClr val="C9796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2" name="Google Shape;462;p45"/>
          <p:cNvGrpSpPr/>
          <p:nvPr/>
        </p:nvGrpSpPr>
        <p:grpSpPr>
          <a:xfrm>
            <a:off x="5545226" y="1086838"/>
            <a:ext cx="3210002" cy="3122234"/>
            <a:chOff x="5028695" y="1086838"/>
            <a:chExt cx="3210002" cy="3122234"/>
          </a:xfrm>
        </p:grpSpPr>
        <p:sp>
          <p:nvSpPr>
            <p:cNvPr id="463" name="Google Shape;463;p45"/>
            <p:cNvSpPr/>
            <p:nvPr/>
          </p:nvSpPr>
          <p:spPr>
            <a:xfrm>
              <a:off x="7222008" y="3557120"/>
              <a:ext cx="167406" cy="260386"/>
            </a:xfrm>
            <a:custGeom>
              <a:avLst/>
              <a:gdLst/>
              <a:ahLst/>
              <a:cxnLst/>
              <a:rect l="l" t="t" r="r" b="b"/>
              <a:pathLst>
                <a:path w="5405" h="8407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2102" y="1568"/>
                    <a:pt x="1" y="5371"/>
                    <a:pt x="2302" y="8406"/>
                  </a:cubicBezTo>
                  <a:cubicBezTo>
                    <a:pt x="5004" y="8240"/>
                    <a:pt x="5405" y="2369"/>
                    <a:pt x="5371" y="0"/>
                  </a:cubicBezTo>
                  <a:close/>
                </a:path>
              </a:pathLst>
            </a:custGeom>
            <a:solidFill>
              <a:srgbClr val="3C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6277747" y="2032241"/>
              <a:ext cx="175645" cy="239727"/>
            </a:xfrm>
            <a:custGeom>
              <a:avLst/>
              <a:gdLst/>
              <a:ahLst/>
              <a:cxnLst/>
              <a:rect l="l" t="t" r="r" b="b"/>
              <a:pathLst>
                <a:path w="5671" h="7740" extrusionOk="0">
                  <a:moveTo>
                    <a:pt x="2002" y="0"/>
                  </a:moveTo>
                  <a:cubicBezTo>
                    <a:pt x="0" y="2602"/>
                    <a:pt x="3736" y="4237"/>
                    <a:pt x="1301" y="7506"/>
                  </a:cubicBezTo>
                  <a:cubicBezTo>
                    <a:pt x="2802" y="6338"/>
                    <a:pt x="5037" y="7739"/>
                    <a:pt x="5671" y="5504"/>
                  </a:cubicBezTo>
                  <a:cubicBezTo>
                    <a:pt x="3670" y="3736"/>
                    <a:pt x="3836" y="1701"/>
                    <a:pt x="2002" y="0"/>
                  </a:cubicBezTo>
                  <a:close/>
                </a:path>
              </a:pathLst>
            </a:custGeom>
            <a:solidFill>
              <a:srgbClr val="3C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6783978" y="1268702"/>
              <a:ext cx="169451" cy="52034"/>
            </a:xfrm>
            <a:custGeom>
              <a:avLst/>
              <a:gdLst/>
              <a:ahLst/>
              <a:cxnLst/>
              <a:rect l="l" t="t" r="r" b="b"/>
              <a:pathLst>
                <a:path w="5471" h="1680" extrusionOk="0">
                  <a:moveTo>
                    <a:pt x="2724" y="1"/>
                  </a:moveTo>
                  <a:cubicBezTo>
                    <a:pt x="1772" y="1"/>
                    <a:pt x="877" y="177"/>
                    <a:pt x="0" y="703"/>
                  </a:cubicBezTo>
                  <a:cubicBezTo>
                    <a:pt x="467" y="769"/>
                    <a:pt x="934" y="836"/>
                    <a:pt x="1401" y="903"/>
                  </a:cubicBezTo>
                  <a:cubicBezTo>
                    <a:pt x="1301" y="1103"/>
                    <a:pt x="1201" y="1270"/>
                    <a:pt x="1101" y="1470"/>
                  </a:cubicBezTo>
                  <a:cubicBezTo>
                    <a:pt x="1584" y="1599"/>
                    <a:pt x="2059" y="1679"/>
                    <a:pt x="2530" y="1679"/>
                  </a:cubicBezTo>
                  <a:cubicBezTo>
                    <a:pt x="3524" y="1679"/>
                    <a:pt x="4498" y="1321"/>
                    <a:pt x="5471" y="302"/>
                  </a:cubicBezTo>
                  <a:cubicBezTo>
                    <a:pt x="4490" y="144"/>
                    <a:pt x="3584" y="1"/>
                    <a:pt x="2724" y="1"/>
                  </a:cubicBezTo>
                  <a:close/>
                </a:path>
              </a:pathLst>
            </a:custGeom>
            <a:solidFill>
              <a:srgbClr val="3C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6226087" y="2123266"/>
              <a:ext cx="83719" cy="92887"/>
            </a:xfrm>
            <a:custGeom>
              <a:avLst/>
              <a:gdLst/>
              <a:ahLst/>
              <a:cxnLst/>
              <a:rect l="l" t="t" r="r" b="b"/>
              <a:pathLst>
                <a:path w="2703" h="2999" extrusionOk="0">
                  <a:moveTo>
                    <a:pt x="1899" y="0"/>
                  </a:moveTo>
                  <a:cubicBezTo>
                    <a:pt x="93" y="0"/>
                    <a:pt x="331" y="1676"/>
                    <a:pt x="0" y="2999"/>
                  </a:cubicBezTo>
                  <a:cubicBezTo>
                    <a:pt x="2469" y="2899"/>
                    <a:pt x="2702" y="2632"/>
                    <a:pt x="2569" y="63"/>
                  </a:cubicBezTo>
                  <a:cubicBezTo>
                    <a:pt x="2319" y="21"/>
                    <a:pt x="2097" y="0"/>
                    <a:pt x="1899" y="0"/>
                  </a:cubicBezTo>
                  <a:close/>
                </a:path>
              </a:pathLst>
            </a:custGeom>
            <a:solidFill>
              <a:srgbClr val="3C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6683754" y="1186101"/>
              <a:ext cx="1554943" cy="1814245"/>
            </a:xfrm>
            <a:custGeom>
              <a:avLst/>
              <a:gdLst/>
              <a:ahLst/>
              <a:cxnLst/>
              <a:rect l="l" t="t" r="r" b="b"/>
              <a:pathLst>
                <a:path w="50204" h="58576" extrusionOk="0">
                  <a:moveTo>
                    <a:pt x="4037" y="1"/>
                  </a:moveTo>
                  <a:lnTo>
                    <a:pt x="1" y="12843"/>
                  </a:lnTo>
                  <a:cubicBezTo>
                    <a:pt x="1" y="12843"/>
                    <a:pt x="654" y="12640"/>
                    <a:pt x="1935" y="12640"/>
                  </a:cubicBezTo>
                  <a:cubicBezTo>
                    <a:pt x="5522" y="12640"/>
                    <a:pt x="14030" y="14234"/>
                    <a:pt x="26886" y="26353"/>
                  </a:cubicBezTo>
                  <a:cubicBezTo>
                    <a:pt x="38195" y="37027"/>
                    <a:pt x="33458" y="58009"/>
                    <a:pt x="33458" y="58009"/>
                  </a:cubicBezTo>
                  <a:lnTo>
                    <a:pt x="44666" y="58576"/>
                  </a:lnTo>
                  <a:cubicBezTo>
                    <a:pt x="44666" y="58576"/>
                    <a:pt x="50203" y="38195"/>
                    <a:pt x="37594" y="20015"/>
                  </a:cubicBezTo>
                  <a:cubicBezTo>
                    <a:pt x="24985" y="1835"/>
                    <a:pt x="4037" y="1"/>
                    <a:pt x="4037" y="1"/>
                  </a:cubicBezTo>
                  <a:close/>
                </a:path>
              </a:pathLst>
            </a:custGeom>
            <a:solidFill>
              <a:srgbClr val="A67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6683754" y="1186101"/>
              <a:ext cx="1554943" cy="1814245"/>
            </a:xfrm>
            <a:custGeom>
              <a:avLst/>
              <a:gdLst/>
              <a:ahLst/>
              <a:cxnLst/>
              <a:rect l="l" t="t" r="r" b="b"/>
              <a:pathLst>
                <a:path w="50204" h="58576" extrusionOk="0">
                  <a:moveTo>
                    <a:pt x="33458" y="58009"/>
                  </a:moveTo>
                  <a:cubicBezTo>
                    <a:pt x="33458" y="58009"/>
                    <a:pt x="38195" y="37027"/>
                    <a:pt x="26886" y="26353"/>
                  </a:cubicBezTo>
                  <a:cubicBezTo>
                    <a:pt x="9441" y="9908"/>
                    <a:pt x="1" y="12843"/>
                    <a:pt x="1" y="12843"/>
                  </a:cubicBezTo>
                  <a:lnTo>
                    <a:pt x="4037" y="1"/>
                  </a:lnTo>
                  <a:cubicBezTo>
                    <a:pt x="4037" y="1"/>
                    <a:pt x="24985" y="1835"/>
                    <a:pt x="37594" y="20015"/>
                  </a:cubicBezTo>
                  <a:cubicBezTo>
                    <a:pt x="50203" y="38195"/>
                    <a:pt x="44666" y="58576"/>
                    <a:pt x="44666" y="585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6778805" y="1243956"/>
              <a:ext cx="842049" cy="584792"/>
            </a:xfrm>
            <a:custGeom>
              <a:avLst/>
              <a:gdLst/>
              <a:ahLst/>
              <a:cxnLst/>
              <a:rect l="l" t="t" r="r" b="b"/>
              <a:pathLst>
                <a:path w="27187" h="18881" extrusionOk="0">
                  <a:moveTo>
                    <a:pt x="8306" y="1"/>
                  </a:moveTo>
                  <a:cubicBezTo>
                    <a:pt x="8306" y="1"/>
                    <a:pt x="868" y="67"/>
                    <a:pt x="0" y="9641"/>
                  </a:cubicBezTo>
                  <a:cubicBezTo>
                    <a:pt x="0" y="9641"/>
                    <a:pt x="8773" y="12876"/>
                    <a:pt x="16212" y="18881"/>
                  </a:cubicBezTo>
                  <a:cubicBezTo>
                    <a:pt x="16212" y="18881"/>
                    <a:pt x="25519" y="16145"/>
                    <a:pt x="27187" y="9341"/>
                  </a:cubicBezTo>
                  <a:cubicBezTo>
                    <a:pt x="27187" y="9341"/>
                    <a:pt x="16379" y="1135"/>
                    <a:pt x="8306" y="1"/>
                  </a:cubicBezTo>
                  <a:close/>
                </a:path>
              </a:pathLst>
            </a:custGeom>
            <a:solidFill>
              <a:srgbClr val="6E4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6778805" y="1243956"/>
              <a:ext cx="842049" cy="584792"/>
            </a:xfrm>
            <a:custGeom>
              <a:avLst/>
              <a:gdLst/>
              <a:ahLst/>
              <a:cxnLst/>
              <a:rect l="l" t="t" r="r" b="b"/>
              <a:pathLst>
                <a:path w="27187" h="18881" extrusionOk="0">
                  <a:moveTo>
                    <a:pt x="0" y="9641"/>
                  </a:moveTo>
                  <a:cubicBezTo>
                    <a:pt x="0" y="9641"/>
                    <a:pt x="8773" y="12876"/>
                    <a:pt x="16212" y="18881"/>
                  </a:cubicBezTo>
                  <a:cubicBezTo>
                    <a:pt x="16212" y="18881"/>
                    <a:pt x="25519" y="16145"/>
                    <a:pt x="27187" y="9341"/>
                  </a:cubicBezTo>
                  <a:cubicBezTo>
                    <a:pt x="27187" y="9341"/>
                    <a:pt x="16379" y="1135"/>
                    <a:pt x="8306" y="1"/>
                  </a:cubicBezTo>
                  <a:cubicBezTo>
                    <a:pt x="8306" y="1"/>
                    <a:pt x="868" y="67"/>
                    <a:pt x="0" y="9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7280916" y="1521769"/>
              <a:ext cx="502064" cy="462481"/>
            </a:xfrm>
            <a:custGeom>
              <a:avLst/>
              <a:gdLst/>
              <a:ahLst/>
              <a:cxnLst/>
              <a:rect l="l" t="t" r="r" b="b"/>
              <a:pathLst>
                <a:path w="16210" h="14932" extrusionOk="0">
                  <a:moveTo>
                    <a:pt x="10622" y="1"/>
                  </a:moveTo>
                  <a:cubicBezTo>
                    <a:pt x="10527" y="1"/>
                    <a:pt x="10474" y="4"/>
                    <a:pt x="10474" y="4"/>
                  </a:cubicBezTo>
                  <a:cubicBezTo>
                    <a:pt x="3669" y="1638"/>
                    <a:pt x="0" y="9911"/>
                    <a:pt x="0" y="9911"/>
                  </a:cubicBezTo>
                  <a:cubicBezTo>
                    <a:pt x="583" y="14330"/>
                    <a:pt x="3977" y="14932"/>
                    <a:pt x="5780" y="14932"/>
                  </a:cubicBezTo>
                  <a:cubicBezTo>
                    <a:pt x="6453" y="14932"/>
                    <a:pt x="6905" y="14848"/>
                    <a:pt x="6905" y="14848"/>
                  </a:cubicBezTo>
                  <a:cubicBezTo>
                    <a:pt x="7906" y="9811"/>
                    <a:pt x="15878" y="5975"/>
                    <a:pt x="15878" y="5975"/>
                  </a:cubicBezTo>
                  <a:cubicBezTo>
                    <a:pt x="16210" y="273"/>
                    <a:pt x="11522" y="1"/>
                    <a:pt x="10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7280916" y="1550790"/>
              <a:ext cx="492834" cy="433460"/>
            </a:xfrm>
            <a:custGeom>
              <a:avLst/>
              <a:gdLst/>
              <a:ahLst/>
              <a:cxnLst/>
              <a:rect l="l" t="t" r="r" b="b"/>
              <a:pathLst>
                <a:path w="15912" h="13995" extrusionOk="0">
                  <a:moveTo>
                    <a:pt x="8006" y="1"/>
                  </a:moveTo>
                  <a:cubicBezTo>
                    <a:pt x="2769" y="2703"/>
                    <a:pt x="0" y="8974"/>
                    <a:pt x="0" y="8974"/>
                  </a:cubicBezTo>
                  <a:cubicBezTo>
                    <a:pt x="583" y="13393"/>
                    <a:pt x="3977" y="13995"/>
                    <a:pt x="5780" y="13995"/>
                  </a:cubicBezTo>
                  <a:cubicBezTo>
                    <a:pt x="6453" y="13995"/>
                    <a:pt x="6905" y="13911"/>
                    <a:pt x="6905" y="13911"/>
                  </a:cubicBezTo>
                  <a:cubicBezTo>
                    <a:pt x="7906" y="8874"/>
                    <a:pt x="15878" y="5038"/>
                    <a:pt x="15878" y="5038"/>
                  </a:cubicBezTo>
                  <a:cubicBezTo>
                    <a:pt x="15911" y="4871"/>
                    <a:pt x="15911" y="4704"/>
                    <a:pt x="15911" y="4537"/>
                  </a:cubicBezTo>
                  <a:lnTo>
                    <a:pt x="15911" y="4537"/>
                  </a:lnTo>
                  <a:cubicBezTo>
                    <a:pt x="12042" y="4971"/>
                    <a:pt x="8306" y="6705"/>
                    <a:pt x="5471" y="9407"/>
                  </a:cubicBezTo>
                  <a:cubicBezTo>
                    <a:pt x="5316" y="9562"/>
                    <a:pt x="5101" y="9717"/>
                    <a:pt x="4887" y="9717"/>
                  </a:cubicBezTo>
                  <a:cubicBezTo>
                    <a:pt x="4825" y="9717"/>
                    <a:pt x="4764" y="9704"/>
                    <a:pt x="4703" y="9674"/>
                  </a:cubicBezTo>
                  <a:cubicBezTo>
                    <a:pt x="4437" y="9541"/>
                    <a:pt x="4470" y="9141"/>
                    <a:pt x="4570" y="8840"/>
                  </a:cubicBezTo>
                  <a:cubicBezTo>
                    <a:pt x="5437" y="6005"/>
                    <a:pt x="7605" y="3637"/>
                    <a:pt x="10274" y="2569"/>
                  </a:cubicBezTo>
                  <a:lnTo>
                    <a:pt x="10274" y="2569"/>
                  </a:lnTo>
                  <a:cubicBezTo>
                    <a:pt x="6738" y="3603"/>
                    <a:pt x="3603" y="6038"/>
                    <a:pt x="1735" y="9241"/>
                  </a:cubicBezTo>
                  <a:cubicBezTo>
                    <a:pt x="2268" y="6238"/>
                    <a:pt x="3869" y="3436"/>
                    <a:pt x="6138" y="1435"/>
                  </a:cubicBezTo>
                  <a:cubicBezTo>
                    <a:pt x="6571" y="1035"/>
                    <a:pt x="7405" y="568"/>
                    <a:pt x="8006" y="1"/>
                  </a:cubicBezTo>
                  <a:close/>
                </a:path>
              </a:pathLst>
            </a:custGeom>
            <a:solidFill>
              <a:srgbClr val="596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5028695" y="1230514"/>
              <a:ext cx="1388590" cy="2015721"/>
            </a:xfrm>
            <a:custGeom>
              <a:avLst/>
              <a:gdLst/>
              <a:ahLst/>
              <a:cxnLst/>
              <a:rect l="l" t="t" r="r" b="b"/>
              <a:pathLst>
                <a:path w="44833" h="65081" extrusionOk="0">
                  <a:moveTo>
                    <a:pt x="40096" y="1"/>
                  </a:moveTo>
                  <a:cubicBezTo>
                    <a:pt x="40096" y="1"/>
                    <a:pt x="19881" y="4471"/>
                    <a:pt x="9941" y="24318"/>
                  </a:cubicBezTo>
                  <a:cubicBezTo>
                    <a:pt x="0" y="44133"/>
                    <a:pt x="8373" y="65081"/>
                    <a:pt x="8373" y="65081"/>
                  </a:cubicBezTo>
                  <a:lnTo>
                    <a:pt x="19581" y="61645"/>
                  </a:lnTo>
                  <a:cubicBezTo>
                    <a:pt x="19581" y="61645"/>
                    <a:pt x="16579" y="47402"/>
                    <a:pt x="20415" y="31057"/>
                  </a:cubicBezTo>
                  <a:cubicBezTo>
                    <a:pt x="24251" y="14711"/>
                    <a:pt x="44832" y="10408"/>
                    <a:pt x="44832" y="10408"/>
                  </a:cubicBezTo>
                  <a:lnTo>
                    <a:pt x="40096" y="1"/>
                  </a:ln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5028695" y="1230514"/>
              <a:ext cx="1388590" cy="2015721"/>
            </a:xfrm>
            <a:custGeom>
              <a:avLst/>
              <a:gdLst/>
              <a:ahLst/>
              <a:cxnLst/>
              <a:rect l="l" t="t" r="r" b="b"/>
              <a:pathLst>
                <a:path w="44833" h="65081" extrusionOk="0">
                  <a:moveTo>
                    <a:pt x="44832" y="10408"/>
                  </a:moveTo>
                  <a:cubicBezTo>
                    <a:pt x="44832" y="10408"/>
                    <a:pt x="24251" y="14711"/>
                    <a:pt x="20415" y="31057"/>
                  </a:cubicBezTo>
                  <a:cubicBezTo>
                    <a:pt x="16579" y="47402"/>
                    <a:pt x="19581" y="61645"/>
                    <a:pt x="19581" y="61645"/>
                  </a:cubicBezTo>
                  <a:lnTo>
                    <a:pt x="8373" y="65081"/>
                  </a:lnTo>
                  <a:cubicBezTo>
                    <a:pt x="8373" y="65081"/>
                    <a:pt x="0" y="44133"/>
                    <a:pt x="9941" y="24318"/>
                  </a:cubicBezTo>
                  <a:cubicBezTo>
                    <a:pt x="19881" y="4471"/>
                    <a:pt x="40096" y="1"/>
                    <a:pt x="40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5149577" y="2443975"/>
              <a:ext cx="646768" cy="913937"/>
            </a:xfrm>
            <a:custGeom>
              <a:avLst/>
              <a:gdLst/>
              <a:ahLst/>
              <a:cxnLst/>
              <a:rect l="l" t="t" r="r" b="b"/>
              <a:pathLst>
                <a:path w="20882" h="29508" extrusionOk="0">
                  <a:moveTo>
                    <a:pt x="7545" y="1"/>
                  </a:moveTo>
                  <a:cubicBezTo>
                    <a:pt x="2652" y="1"/>
                    <a:pt x="0" y="2818"/>
                    <a:pt x="0" y="2818"/>
                  </a:cubicBezTo>
                  <a:cubicBezTo>
                    <a:pt x="0" y="20063"/>
                    <a:pt x="8106" y="25167"/>
                    <a:pt x="8106" y="25167"/>
                  </a:cubicBezTo>
                  <a:cubicBezTo>
                    <a:pt x="8106" y="25167"/>
                    <a:pt x="10198" y="29507"/>
                    <a:pt x="14196" y="29507"/>
                  </a:cubicBezTo>
                  <a:cubicBezTo>
                    <a:pt x="14714" y="29507"/>
                    <a:pt x="15263" y="29434"/>
                    <a:pt x="15845" y="29270"/>
                  </a:cubicBezTo>
                  <a:cubicBezTo>
                    <a:pt x="20882" y="27802"/>
                    <a:pt x="16479" y="23132"/>
                    <a:pt x="16479" y="23132"/>
                  </a:cubicBezTo>
                  <a:cubicBezTo>
                    <a:pt x="12976" y="13725"/>
                    <a:pt x="16345" y="2718"/>
                    <a:pt x="16345" y="2718"/>
                  </a:cubicBezTo>
                  <a:cubicBezTo>
                    <a:pt x="12902" y="683"/>
                    <a:pt x="9952" y="1"/>
                    <a:pt x="7545" y="1"/>
                  </a:cubicBezTo>
                  <a:close/>
                </a:path>
              </a:pathLst>
            </a:custGeom>
            <a:solidFill>
              <a:srgbClr val="2E5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5149577" y="2337000"/>
              <a:ext cx="646768" cy="1057990"/>
            </a:xfrm>
            <a:custGeom>
              <a:avLst/>
              <a:gdLst/>
              <a:ahLst/>
              <a:cxnLst/>
              <a:rect l="l" t="t" r="r" b="b"/>
              <a:pathLst>
                <a:path w="20882" h="34159" extrusionOk="0">
                  <a:moveTo>
                    <a:pt x="0" y="6272"/>
                  </a:moveTo>
                  <a:cubicBezTo>
                    <a:pt x="0" y="6272"/>
                    <a:pt x="5904" y="1"/>
                    <a:pt x="16345" y="6172"/>
                  </a:cubicBezTo>
                  <a:cubicBezTo>
                    <a:pt x="16345" y="6172"/>
                    <a:pt x="12976" y="17179"/>
                    <a:pt x="16479" y="26586"/>
                  </a:cubicBezTo>
                  <a:cubicBezTo>
                    <a:pt x="16479" y="26586"/>
                    <a:pt x="20882" y="31256"/>
                    <a:pt x="15845" y="32724"/>
                  </a:cubicBezTo>
                  <a:cubicBezTo>
                    <a:pt x="10775" y="34158"/>
                    <a:pt x="8106" y="28621"/>
                    <a:pt x="8106" y="28621"/>
                  </a:cubicBezTo>
                  <a:cubicBezTo>
                    <a:pt x="8106" y="28621"/>
                    <a:pt x="0" y="23517"/>
                    <a:pt x="0" y="62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6270500" y="1086838"/>
              <a:ext cx="934007" cy="618583"/>
            </a:xfrm>
            <a:custGeom>
              <a:avLst/>
              <a:gdLst/>
              <a:ahLst/>
              <a:cxnLst/>
              <a:rect l="l" t="t" r="r" b="b"/>
              <a:pathLst>
                <a:path w="30156" h="19972" extrusionOk="0">
                  <a:moveTo>
                    <a:pt x="15617" y="0"/>
                  </a:moveTo>
                  <a:cubicBezTo>
                    <a:pt x="15125" y="0"/>
                    <a:pt x="14527" y="108"/>
                    <a:pt x="13811" y="404"/>
                  </a:cubicBezTo>
                  <a:cubicBezTo>
                    <a:pt x="11142" y="1504"/>
                    <a:pt x="5271" y="771"/>
                    <a:pt x="1" y="4640"/>
                  </a:cubicBezTo>
                  <a:lnTo>
                    <a:pt x="2036" y="15614"/>
                  </a:lnTo>
                  <a:cubicBezTo>
                    <a:pt x="2036" y="15614"/>
                    <a:pt x="5772" y="16482"/>
                    <a:pt x="8540" y="18283"/>
                  </a:cubicBezTo>
                  <a:cubicBezTo>
                    <a:pt x="10199" y="19364"/>
                    <a:pt x="12740" y="19972"/>
                    <a:pt x="15190" y="19972"/>
                  </a:cubicBezTo>
                  <a:cubicBezTo>
                    <a:pt x="18110" y="19972"/>
                    <a:pt x="20901" y="19108"/>
                    <a:pt x="21916" y="17149"/>
                  </a:cubicBezTo>
                  <a:lnTo>
                    <a:pt x="19815" y="16015"/>
                  </a:lnTo>
                  <a:cubicBezTo>
                    <a:pt x="19048" y="15614"/>
                    <a:pt x="18714" y="14647"/>
                    <a:pt x="19081" y="13813"/>
                  </a:cubicBezTo>
                  <a:cubicBezTo>
                    <a:pt x="20115" y="11512"/>
                    <a:pt x="22984" y="7375"/>
                    <a:pt x="30156" y="6641"/>
                  </a:cubicBezTo>
                  <a:cubicBezTo>
                    <a:pt x="30156" y="6641"/>
                    <a:pt x="30040" y="4195"/>
                    <a:pt x="26441" y="4195"/>
                  </a:cubicBezTo>
                  <a:cubicBezTo>
                    <a:pt x="26166" y="4195"/>
                    <a:pt x="25870" y="4209"/>
                    <a:pt x="25552" y="4240"/>
                  </a:cubicBezTo>
                  <a:cubicBezTo>
                    <a:pt x="25552" y="4240"/>
                    <a:pt x="25502" y="1938"/>
                    <a:pt x="22559" y="1938"/>
                  </a:cubicBezTo>
                  <a:cubicBezTo>
                    <a:pt x="22122" y="1938"/>
                    <a:pt x="21622" y="1988"/>
                    <a:pt x="21049" y="2105"/>
                  </a:cubicBezTo>
                  <a:cubicBezTo>
                    <a:pt x="21049" y="2105"/>
                    <a:pt x="21381" y="633"/>
                    <a:pt x="19083" y="633"/>
                  </a:cubicBezTo>
                  <a:cubicBezTo>
                    <a:pt x="18656" y="633"/>
                    <a:pt x="18140" y="684"/>
                    <a:pt x="17513" y="804"/>
                  </a:cubicBezTo>
                  <a:cubicBezTo>
                    <a:pt x="17513" y="804"/>
                    <a:pt x="16960" y="0"/>
                    <a:pt x="15617" y="0"/>
                  </a:cubicBezTo>
                  <a:close/>
                </a:path>
              </a:pathLst>
            </a:custGeom>
            <a:solidFill>
              <a:srgbClr val="E8A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6050447" y="1220727"/>
              <a:ext cx="292411" cy="419182"/>
            </a:xfrm>
            <a:custGeom>
              <a:avLst/>
              <a:gdLst/>
              <a:ahLst/>
              <a:cxnLst/>
              <a:rect l="l" t="t" r="r" b="b"/>
              <a:pathLst>
                <a:path w="9441" h="13534" extrusionOk="0">
                  <a:moveTo>
                    <a:pt x="4846" y="0"/>
                  </a:moveTo>
                  <a:cubicBezTo>
                    <a:pt x="1542" y="0"/>
                    <a:pt x="935" y="2452"/>
                    <a:pt x="935" y="2452"/>
                  </a:cubicBezTo>
                  <a:cubicBezTo>
                    <a:pt x="1" y="10091"/>
                    <a:pt x="4304" y="13293"/>
                    <a:pt x="4304" y="13293"/>
                  </a:cubicBezTo>
                  <a:cubicBezTo>
                    <a:pt x="4846" y="13462"/>
                    <a:pt x="5344" y="13533"/>
                    <a:pt x="5796" y="13533"/>
                  </a:cubicBezTo>
                  <a:cubicBezTo>
                    <a:pt x="8293" y="13533"/>
                    <a:pt x="9441" y="11358"/>
                    <a:pt x="9441" y="11358"/>
                  </a:cubicBezTo>
                  <a:cubicBezTo>
                    <a:pt x="4938" y="4487"/>
                    <a:pt x="7106" y="317"/>
                    <a:pt x="7106" y="317"/>
                  </a:cubicBezTo>
                  <a:cubicBezTo>
                    <a:pt x="6239" y="94"/>
                    <a:pt x="5491" y="0"/>
                    <a:pt x="4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5133039" y="2914524"/>
              <a:ext cx="772826" cy="834802"/>
            </a:xfrm>
            <a:custGeom>
              <a:avLst/>
              <a:gdLst/>
              <a:ahLst/>
              <a:cxnLst/>
              <a:rect l="l" t="t" r="r" b="b"/>
              <a:pathLst>
                <a:path w="24952" h="26953" extrusionOk="0">
                  <a:moveTo>
                    <a:pt x="2269" y="0"/>
                  </a:moveTo>
                  <a:cubicBezTo>
                    <a:pt x="2269" y="0"/>
                    <a:pt x="1" y="1668"/>
                    <a:pt x="2769" y="5271"/>
                  </a:cubicBezTo>
                  <a:cubicBezTo>
                    <a:pt x="2769" y="5271"/>
                    <a:pt x="334" y="6972"/>
                    <a:pt x="3503" y="10308"/>
                  </a:cubicBezTo>
                  <a:cubicBezTo>
                    <a:pt x="3503" y="10308"/>
                    <a:pt x="1568" y="11008"/>
                    <a:pt x="4337" y="14044"/>
                  </a:cubicBezTo>
                  <a:cubicBezTo>
                    <a:pt x="4337" y="14044"/>
                    <a:pt x="3670" y="15745"/>
                    <a:pt x="6038" y="17413"/>
                  </a:cubicBezTo>
                  <a:cubicBezTo>
                    <a:pt x="8373" y="19114"/>
                    <a:pt x="10975" y="24551"/>
                    <a:pt x="17013" y="26953"/>
                  </a:cubicBezTo>
                  <a:lnTo>
                    <a:pt x="24952" y="19247"/>
                  </a:lnTo>
                  <a:cubicBezTo>
                    <a:pt x="24952" y="19247"/>
                    <a:pt x="23651" y="15578"/>
                    <a:pt x="23617" y="12209"/>
                  </a:cubicBezTo>
                  <a:cubicBezTo>
                    <a:pt x="23585" y="7878"/>
                    <a:pt x="19706" y="1323"/>
                    <a:pt x="15860" y="1323"/>
                  </a:cubicBezTo>
                  <a:cubicBezTo>
                    <a:pt x="15766" y="1323"/>
                    <a:pt x="15672" y="1327"/>
                    <a:pt x="15578" y="1334"/>
                  </a:cubicBezTo>
                  <a:lnTo>
                    <a:pt x="15612" y="3770"/>
                  </a:lnTo>
                  <a:cubicBezTo>
                    <a:pt x="15678" y="4670"/>
                    <a:pt x="15078" y="5504"/>
                    <a:pt x="14177" y="5604"/>
                  </a:cubicBezTo>
                  <a:cubicBezTo>
                    <a:pt x="13746" y="5669"/>
                    <a:pt x="13234" y="5715"/>
                    <a:pt x="12660" y="5715"/>
                  </a:cubicBezTo>
                  <a:cubicBezTo>
                    <a:pt x="9995" y="5715"/>
                    <a:pt x="5974" y="4721"/>
                    <a:pt x="2269" y="0"/>
                  </a:cubicBez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5133039" y="2914524"/>
              <a:ext cx="772826" cy="834802"/>
            </a:xfrm>
            <a:custGeom>
              <a:avLst/>
              <a:gdLst/>
              <a:ahLst/>
              <a:cxnLst/>
              <a:rect l="l" t="t" r="r" b="b"/>
              <a:pathLst>
                <a:path w="24952" h="26953" extrusionOk="0">
                  <a:moveTo>
                    <a:pt x="24952" y="19247"/>
                  </a:moveTo>
                  <a:cubicBezTo>
                    <a:pt x="24952" y="19247"/>
                    <a:pt x="23651" y="15578"/>
                    <a:pt x="23617" y="12209"/>
                  </a:cubicBezTo>
                  <a:cubicBezTo>
                    <a:pt x="23584" y="7772"/>
                    <a:pt x="19514" y="1001"/>
                    <a:pt x="15578" y="1334"/>
                  </a:cubicBezTo>
                  <a:lnTo>
                    <a:pt x="15612" y="3770"/>
                  </a:lnTo>
                  <a:cubicBezTo>
                    <a:pt x="15678" y="4670"/>
                    <a:pt x="15078" y="5504"/>
                    <a:pt x="14177" y="5604"/>
                  </a:cubicBezTo>
                  <a:cubicBezTo>
                    <a:pt x="11742" y="5971"/>
                    <a:pt x="6772" y="5738"/>
                    <a:pt x="2269" y="0"/>
                  </a:cubicBezTo>
                  <a:cubicBezTo>
                    <a:pt x="2269" y="0"/>
                    <a:pt x="1" y="1668"/>
                    <a:pt x="2769" y="5271"/>
                  </a:cubicBezTo>
                  <a:cubicBezTo>
                    <a:pt x="2769" y="5271"/>
                    <a:pt x="334" y="6972"/>
                    <a:pt x="3503" y="10308"/>
                  </a:cubicBezTo>
                  <a:cubicBezTo>
                    <a:pt x="3503" y="10308"/>
                    <a:pt x="1568" y="11008"/>
                    <a:pt x="4337" y="14044"/>
                  </a:cubicBezTo>
                  <a:cubicBezTo>
                    <a:pt x="4337" y="14044"/>
                    <a:pt x="3670" y="15745"/>
                    <a:pt x="6038" y="17413"/>
                  </a:cubicBezTo>
                  <a:cubicBezTo>
                    <a:pt x="8373" y="19114"/>
                    <a:pt x="10975" y="24551"/>
                    <a:pt x="17013" y="26953"/>
                  </a:cubicBezTo>
                  <a:close/>
                </a:path>
              </a:pathLst>
            </a:custGeom>
            <a:solidFill>
              <a:srgbClr val="C98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5615514" y="3213089"/>
              <a:ext cx="2210972" cy="934471"/>
            </a:xfrm>
            <a:custGeom>
              <a:avLst/>
              <a:gdLst/>
              <a:ahLst/>
              <a:cxnLst/>
              <a:rect l="l" t="t" r="r" b="b"/>
              <a:pathLst>
                <a:path w="71385" h="30171" extrusionOk="0">
                  <a:moveTo>
                    <a:pt x="62378" y="0"/>
                  </a:moveTo>
                  <a:cubicBezTo>
                    <a:pt x="62378" y="0"/>
                    <a:pt x="60410" y="12409"/>
                    <a:pt x="37861" y="16446"/>
                  </a:cubicBezTo>
                  <a:cubicBezTo>
                    <a:pt x="36403" y="16705"/>
                    <a:pt x="34971" y="16822"/>
                    <a:pt x="33575" y="16822"/>
                  </a:cubicBezTo>
                  <a:cubicBezTo>
                    <a:pt x="20403" y="16822"/>
                    <a:pt x="10341" y="6405"/>
                    <a:pt x="10341" y="6405"/>
                  </a:cubicBezTo>
                  <a:cubicBezTo>
                    <a:pt x="10341" y="6405"/>
                    <a:pt x="6572" y="7539"/>
                    <a:pt x="3002" y="11309"/>
                  </a:cubicBezTo>
                  <a:cubicBezTo>
                    <a:pt x="567" y="13910"/>
                    <a:pt x="0" y="18580"/>
                    <a:pt x="0" y="18580"/>
                  </a:cubicBezTo>
                  <a:cubicBezTo>
                    <a:pt x="0" y="18580"/>
                    <a:pt x="13754" y="30170"/>
                    <a:pt x="32975" y="30170"/>
                  </a:cubicBezTo>
                  <a:cubicBezTo>
                    <a:pt x="34557" y="30170"/>
                    <a:pt x="36176" y="30092"/>
                    <a:pt x="37827" y="29922"/>
                  </a:cubicBezTo>
                  <a:cubicBezTo>
                    <a:pt x="62945" y="27353"/>
                    <a:pt x="71385" y="9908"/>
                    <a:pt x="71385" y="9908"/>
                  </a:cubicBezTo>
                  <a:lnTo>
                    <a:pt x="62378" y="0"/>
                  </a:lnTo>
                  <a:close/>
                </a:path>
              </a:pathLst>
            </a:custGeom>
            <a:solidFill>
              <a:srgbClr val="E4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5615514" y="3213089"/>
              <a:ext cx="2210972" cy="995983"/>
            </a:xfrm>
            <a:custGeom>
              <a:avLst/>
              <a:gdLst/>
              <a:ahLst/>
              <a:cxnLst/>
              <a:rect l="l" t="t" r="r" b="b"/>
              <a:pathLst>
                <a:path w="71385" h="32157" extrusionOk="0">
                  <a:moveTo>
                    <a:pt x="10341" y="6405"/>
                  </a:moveTo>
                  <a:cubicBezTo>
                    <a:pt x="10341" y="6405"/>
                    <a:pt x="22650" y="19147"/>
                    <a:pt x="37861" y="16446"/>
                  </a:cubicBezTo>
                  <a:cubicBezTo>
                    <a:pt x="60410" y="12409"/>
                    <a:pt x="62378" y="0"/>
                    <a:pt x="62378" y="0"/>
                  </a:cubicBezTo>
                  <a:lnTo>
                    <a:pt x="71385" y="9908"/>
                  </a:lnTo>
                  <a:cubicBezTo>
                    <a:pt x="71385" y="9908"/>
                    <a:pt x="62945" y="27353"/>
                    <a:pt x="37827" y="29922"/>
                  </a:cubicBezTo>
                  <a:cubicBezTo>
                    <a:pt x="16112" y="32157"/>
                    <a:pt x="0" y="18580"/>
                    <a:pt x="0" y="18580"/>
                  </a:cubicBezTo>
                  <a:cubicBezTo>
                    <a:pt x="0" y="18580"/>
                    <a:pt x="567" y="13910"/>
                    <a:pt x="3002" y="11309"/>
                  </a:cubicBezTo>
                  <a:cubicBezTo>
                    <a:pt x="6572" y="7539"/>
                    <a:pt x="10341" y="6405"/>
                    <a:pt x="10341" y="6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5615514" y="3411461"/>
              <a:ext cx="493887" cy="522785"/>
            </a:xfrm>
            <a:custGeom>
              <a:avLst/>
              <a:gdLst/>
              <a:ahLst/>
              <a:cxnLst/>
              <a:rect l="l" t="t" r="r" b="b"/>
              <a:pathLst>
                <a:path w="15946" h="16879" extrusionOk="0">
                  <a:moveTo>
                    <a:pt x="10341" y="0"/>
                  </a:moveTo>
                  <a:cubicBezTo>
                    <a:pt x="10341" y="0"/>
                    <a:pt x="6572" y="1134"/>
                    <a:pt x="3002" y="4904"/>
                  </a:cubicBezTo>
                  <a:cubicBezTo>
                    <a:pt x="567" y="7505"/>
                    <a:pt x="0" y="12175"/>
                    <a:pt x="0" y="12175"/>
                  </a:cubicBezTo>
                  <a:cubicBezTo>
                    <a:pt x="0" y="12175"/>
                    <a:pt x="2602" y="14410"/>
                    <a:pt x="7172" y="16879"/>
                  </a:cubicBezTo>
                  <a:cubicBezTo>
                    <a:pt x="8673" y="8806"/>
                    <a:pt x="13743" y="5571"/>
                    <a:pt x="15945" y="4537"/>
                  </a:cubicBezTo>
                  <a:cubicBezTo>
                    <a:pt x="12409" y="2168"/>
                    <a:pt x="10341" y="0"/>
                    <a:pt x="10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7345988" y="2899007"/>
              <a:ext cx="750092" cy="922051"/>
            </a:xfrm>
            <a:custGeom>
              <a:avLst/>
              <a:gdLst/>
              <a:ahLst/>
              <a:cxnLst/>
              <a:rect l="l" t="t" r="r" b="b"/>
              <a:pathLst>
                <a:path w="24218" h="29770" extrusionOk="0">
                  <a:moveTo>
                    <a:pt x="12843" y="1"/>
                  </a:moveTo>
                  <a:cubicBezTo>
                    <a:pt x="12843" y="1"/>
                    <a:pt x="10341" y="2970"/>
                    <a:pt x="7473" y="4638"/>
                  </a:cubicBezTo>
                  <a:cubicBezTo>
                    <a:pt x="3737" y="6839"/>
                    <a:pt x="1" y="13911"/>
                    <a:pt x="2235" y="17280"/>
                  </a:cubicBezTo>
                  <a:lnTo>
                    <a:pt x="4204" y="15879"/>
                  </a:lnTo>
                  <a:cubicBezTo>
                    <a:pt x="4490" y="15684"/>
                    <a:pt x="4817" y="15590"/>
                    <a:pt x="5141" y="15590"/>
                  </a:cubicBezTo>
                  <a:cubicBezTo>
                    <a:pt x="5647" y="15590"/>
                    <a:pt x="6146" y="15819"/>
                    <a:pt x="6472" y="16246"/>
                  </a:cubicBezTo>
                  <a:cubicBezTo>
                    <a:pt x="7973" y="18281"/>
                    <a:pt x="10241" y="22784"/>
                    <a:pt x="7539" y="29622"/>
                  </a:cubicBezTo>
                  <a:cubicBezTo>
                    <a:pt x="7539" y="29622"/>
                    <a:pt x="7859" y="29769"/>
                    <a:pt x="8348" y="29769"/>
                  </a:cubicBezTo>
                  <a:cubicBezTo>
                    <a:pt x="9236" y="29769"/>
                    <a:pt x="10679" y="29284"/>
                    <a:pt x="11776" y="26553"/>
                  </a:cubicBezTo>
                  <a:cubicBezTo>
                    <a:pt x="11776" y="26553"/>
                    <a:pt x="12156" y="26743"/>
                    <a:pt x="12697" y="26743"/>
                  </a:cubicBezTo>
                  <a:cubicBezTo>
                    <a:pt x="13590" y="26743"/>
                    <a:pt x="14923" y="26226"/>
                    <a:pt x="15712" y="23484"/>
                  </a:cubicBezTo>
                  <a:cubicBezTo>
                    <a:pt x="15712" y="23484"/>
                    <a:pt x="15973" y="23712"/>
                    <a:pt x="16363" y="23712"/>
                  </a:cubicBezTo>
                  <a:cubicBezTo>
                    <a:pt x="16930" y="23712"/>
                    <a:pt x="17769" y="23233"/>
                    <a:pt x="18480" y="20882"/>
                  </a:cubicBezTo>
                  <a:cubicBezTo>
                    <a:pt x="18480" y="20882"/>
                    <a:pt x="20282" y="20649"/>
                    <a:pt x="20549" y="17714"/>
                  </a:cubicBezTo>
                  <a:cubicBezTo>
                    <a:pt x="20849" y="14811"/>
                    <a:pt x="24218" y="9808"/>
                    <a:pt x="23284" y="3270"/>
                  </a:cubicBezTo>
                  <a:lnTo>
                    <a:pt x="12843" y="1"/>
                  </a:lnTo>
                  <a:close/>
                </a:path>
              </a:pathLst>
            </a:custGeom>
            <a:solidFill>
              <a:srgbClr val="A67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7662114" y="2791413"/>
              <a:ext cx="134359" cy="133491"/>
            </a:xfrm>
            <a:custGeom>
              <a:avLst/>
              <a:gdLst/>
              <a:ahLst/>
              <a:cxnLst/>
              <a:rect l="l" t="t" r="r" b="b"/>
              <a:pathLst>
                <a:path w="4338" h="4310" extrusionOk="0">
                  <a:moveTo>
                    <a:pt x="2195" y="1"/>
                  </a:moveTo>
                  <a:cubicBezTo>
                    <a:pt x="1492" y="1"/>
                    <a:pt x="749" y="605"/>
                    <a:pt x="368" y="1240"/>
                  </a:cubicBezTo>
                  <a:cubicBezTo>
                    <a:pt x="201" y="1507"/>
                    <a:pt x="101" y="1774"/>
                    <a:pt x="68" y="2040"/>
                  </a:cubicBezTo>
                  <a:cubicBezTo>
                    <a:pt x="1" y="3608"/>
                    <a:pt x="1102" y="4242"/>
                    <a:pt x="2069" y="4309"/>
                  </a:cubicBezTo>
                  <a:cubicBezTo>
                    <a:pt x="2090" y="4310"/>
                    <a:pt x="2111" y="4310"/>
                    <a:pt x="2131" y="4310"/>
                  </a:cubicBezTo>
                  <a:cubicBezTo>
                    <a:pt x="2971" y="4310"/>
                    <a:pt x="3680" y="3659"/>
                    <a:pt x="4070" y="3008"/>
                  </a:cubicBezTo>
                  <a:cubicBezTo>
                    <a:pt x="4204" y="2741"/>
                    <a:pt x="4271" y="2474"/>
                    <a:pt x="4304" y="2241"/>
                  </a:cubicBezTo>
                  <a:cubicBezTo>
                    <a:pt x="4337" y="1273"/>
                    <a:pt x="3870" y="72"/>
                    <a:pt x="2302" y="6"/>
                  </a:cubicBezTo>
                  <a:cubicBezTo>
                    <a:pt x="2267" y="2"/>
                    <a:pt x="2231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7788169" y="2805381"/>
              <a:ext cx="137425" cy="135969"/>
            </a:xfrm>
            <a:custGeom>
              <a:avLst/>
              <a:gdLst/>
              <a:ahLst/>
              <a:cxnLst/>
              <a:rect l="l" t="t" r="r" b="b"/>
              <a:pathLst>
                <a:path w="4437" h="4390" extrusionOk="0">
                  <a:moveTo>
                    <a:pt x="2331" y="1"/>
                  </a:moveTo>
                  <a:cubicBezTo>
                    <a:pt x="2009" y="1"/>
                    <a:pt x="1654" y="86"/>
                    <a:pt x="1268" y="289"/>
                  </a:cubicBezTo>
                  <a:cubicBezTo>
                    <a:pt x="1135" y="355"/>
                    <a:pt x="1001" y="455"/>
                    <a:pt x="901" y="555"/>
                  </a:cubicBezTo>
                  <a:cubicBezTo>
                    <a:pt x="234" y="1223"/>
                    <a:pt x="0" y="2523"/>
                    <a:pt x="334" y="3191"/>
                  </a:cubicBezTo>
                  <a:cubicBezTo>
                    <a:pt x="777" y="4077"/>
                    <a:pt x="1447" y="4389"/>
                    <a:pt x="2099" y="4389"/>
                  </a:cubicBezTo>
                  <a:cubicBezTo>
                    <a:pt x="2478" y="4389"/>
                    <a:pt x="2851" y="4284"/>
                    <a:pt x="3169" y="4125"/>
                  </a:cubicBezTo>
                  <a:cubicBezTo>
                    <a:pt x="3236" y="4091"/>
                    <a:pt x="3303" y="4058"/>
                    <a:pt x="3336" y="4025"/>
                  </a:cubicBezTo>
                  <a:cubicBezTo>
                    <a:pt x="4237" y="3391"/>
                    <a:pt x="4437" y="1923"/>
                    <a:pt x="4103" y="1223"/>
                  </a:cubicBezTo>
                  <a:cubicBezTo>
                    <a:pt x="3789" y="594"/>
                    <a:pt x="3177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7914192" y="2849422"/>
              <a:ext cx="131261" cy="133306"/>
            </a:xfrm>
            <a:custGeom>
              <a:avLst/>
              <a:gdLst/>
              <a:ahLst/>
              <a:cxnLst/>
              <a:rect l="l" t="t" r="r" b="b"/>
              <a:pathLst>
                <a:path w="4238" h="4304" extrusionOk="0">
                  <a:moveTo>
                    <a:pt x="2102" y="1"/>
                  </a:moveTo>
                  <a:cubicBezTo>
                    <a:pt x="1802" y="1"/>
                    <a:pt x="1569" y="34"/>
                    <a:pt x="1335" y="101"/>
                  </a:cubicBezTo>
                  <a:cubicBezTo>
                    <a:pt x="368" y="434"/>
                    <a:pt x="1" y="1368"/>
                    <a:pt x="1" y="2169"/>
                  </a:cubicBezTo>
                  <a:cubicBezTo>
                    <a:pt x="34" y="3370"/>
                    <a:pt x="1335" y="4304"/>
                    <a:pt x="2136" y="4304"/>
                  </a:cubicBezTo>
                  <a:cubicBezTo>
                    <a:pt x="2569" y="4304"/>
                    <a:pt x="3003" y="4204"/>
                    <a:pt x="3370" y="3937"/>
                  </a:cubicBezTo>
                  <a:cubicBezTo>
                    <a:pt x="3870" y="3603"/>
                    <a:pt x="4237" y="3036"/>
                    <a:pt x="4237" y="2136"/>
                  </a:cubicBezTo>
                  <a:cubicBezTo>
                    <a:pt x="4204" y="1068"/>
                    <a:pt x="2936" y="1"/>
                    <a:pt x="2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8028880" y="2903436"/>
              <a:ext cx="140553" cy="134854"/>
            </a:xfrm>
            <a:custGeom>
              <a:avLst/>
              <a:gdLst/>
              <a:ahLst/>
              <a:cxnLst/>
              <a:rect l="l" t="t" r="r" b="b"/>
              <a:pathLst>
                <a:path w="4538" h="4354" extrusionOk="0">
                  <a:moveTo>
                    <a:pt x="2375" y="0"/>
                  </a:moveTo>
                  <a:cubicBezTo>
                    <a:pt x="2156" y="0"/>
                    <a:pt x="1939" y="33"/>
                    <a:pt x="1735" y="91"/>
                  </a:cubicBezTo>
                  <a:lnTo>
                    <a:pt x="1668" y="91"/>
                  </a:lnTo>
                  <a:cubicBezTo>
                    <a:pt x="568" y="425"/>
                    <a:pt x="1" y="1959"/>
                    <a:pt x="234" y="2760"/>
                  </a:cubicBezTo>
                  <a:cubicBezTo>
                    <a:pt x="458" y="3545"/>
                    <a:pt x="1084" y="4354"/>
                    <a:pt x="2149" y="4354"/>
                  </a:cubicBezTo>
                  <a:cubicBezTo>
                    <a:pt x="2351" y="4354"/>
                    <a:pt x="2569" y="4325"/>
                    <a:pt x="2803" y="4261"/>
                  </a:cubicBezTo>
                  <a:cubicBezTo>
                    <a:pt x="2836" y="4261"/>
                    <a:pt x="2836" y="4228"/>
                    <a:pt x="2836" y="4228"/>
                  </a:cubicBezTo>
                  <a:cubicBezTo>
                    <a:pt x="3837" y="3961"/>
                    <a:pt x="4537" y="2393"/>
                    <a:pt x="4304" y="1592"/>
                  </a:cubicBezTo>
                  <a:cubicBezTo>
                    <a:pt x="3965" y="420"/>
                    <a:pt x="3158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5818006" y="1961068"/>
              <a:ext cx="1505078" cy="1197335"/>
            </a:xfrm>
            <a:custGeom>
              <a:avLst/>
              <a:gdLst/>
              <a:ahLst/>
              <a:cxnLst/>
              <a:rect l="l" t="t" r="r" b="b"/>
              <a:pathLst>
                <a:path w="48594" h="38658" extrusionOk="0">
                  <a:moveTo>
                    <a:pt x="13468" y="1"/>
                  </a:moveTo>
                  <a:cubicBezTo>
                    <a:pt x="11621" y="1"/>
                    <a:pt x="9713" y="811"/>
                    <a:pt x="7906" y="2965"/>
                  </a:cubicBezTo>
                  <a:cubicBezTo>
                    <a:pt x="0" y="12339"/>
                    <a:pt x="11976" y="31386"/>
                    <a:pt x="30622" y="38658"/>
                  </a:cubicBezTo>
                  <a:cubicBezTo>
                    <a:pt x="30622" y="38658"/>
                    <a:pt x="37661" y="26515"/>
                    <a:pt x="43565" y="18410"/>
                  </a:cubicBezTo>
                  <a:cubicBezTo>
                    <a:pt x="48594" y="11492"/>
                    <a:pt x="45016" y="1431"/>
                    <a:pt x="36664" y="1431"/>
                  </a:cubicBezTo>
                  <a:cubicBezTo>
                    <a:pt x="33216" y="1431"/>
                    <a:pt x="28956" y="3145"/>
                    <a:pt x="24151" y="7502"/>
                  </a:cubicBezTo>
                  <a:cubicBezTo>
                    <a:pt x="24151" y="7502"/>
                    <a:pt x="19087" y="1"/>
                    <a:pt x="13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5"/>
            <p:cNvSpPr/>
            <p:nvPr/>
          </p:nvSpPr>
          <p:spPr>
            <a:xfrm>
              <a:off x="5818006" y="1731601"/>
              <a:ext cx="1569377" cy="1426810"/>
            </a:xfrm>
            <a:custGeom>
              <a:avLst/>
              <a:gdLst/>
              <a:ahLst/>
              <a:cxnLst/>
              <a:rect l="l" t="t" r="r" b="b"/>
              <a:pathLst>
                <a:path w="50670" h="46067" extrusionOk="0">
                  <a:moveTo>
                    <a:pt x="24151" y="14911"/>
                  </a:moveTo>
                  <a:cubicBezTo>
                    <a:pt x="24151" y="14911"/>
                    <a:pt x="15211" y="1668"/>
                    <a:pt x="7906" y="10374"/>
                  </a:cubicBezTo>
                  <a:cubicBezTo>
                    <a:pt x="0" y="19748"/>
                    <a:pt x="11976" y="38795"/>
                    <a:pt x="30622" y="46067"/>
                  </a:cubicBezTo>
                  <a:cubicBezTo>
                    <a:pt x="30622" y="46067"/>
                    <a:pt x="37661" y="33924"/>
                    <a:pt x="43565" y="25819"/>
                  </a:cubicBezTo>
                  <a:cubicBezTo>
                    <a:pt x="50670" y="16045"/>
                    <a:pt x="40596" y="0"/>
                    <a:pt x="24151" y="14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5"/>
            <p:cNvSpPr/>
            <p:nvPr/>
          </p:nvSpPr>
          <p:spPr>
            <a:xfrm>
              <a:off x="6565969" y="2005172"/>
              <a:ext cx="416394" cy="241988"/>
            </a:xfrm>
            <a:custGeom>
              <a:avLst/>
              <a:gdLst/>
              <a:ahLst/>
              <a:cxnLst/>
              <a:rect l="l" t="t" r="r" b="b"/>
              <a:pathLst>
                <a:path w="13444" h="7813" extrusionOk="0">
                  <a:moveTo>
                    <a:pt x="12573" y="0"/>
                  </a:moveTo>
                  <a:cubicBezTo>
                    <a:pt x="9125" y="0"/>
                    <a:pt x="4761" y="1809"/>
                    <a:pt x="1" y="6078"/>
                  </a:cubicBezTo>
                  <a:cubicBezTo>
                    <a:pt x="756" y="7045"/>
                    <a:pt x="1595" y="7813"/>
                    <a:pt x="2304" y="7813"/>
                  </a:cubicBezTo>
                  <a:cubicBezTo>
                    <a:pt x="2598" y="7813"/>
                    <a:pt x="2869" y="7681"/>
                    <a:pt x="3103" y="7379"/>
                  </a:cubicBezTo>
                  <a:cubicBezTo>
                    <a:pt x="4471" y="5611"/>
                    <a:pt x="10842" y="1775"/>
                    <a:pt x="13444" y="40"/>
                  </a:cubicBezTo>
                  <a:cubicBezTo>
                    <a:pt x="13161" y="14"/>
                    <a:pt x="12870" y="0"/>
                    <a:pt x="12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5818006" y="1961378"/>
              <a:ext cx="948471" cy="1197025"/>
            </a:xfrm>
            <a:custGeom>
              <a:avLst/>
              <a:gdLst/>
              <a:ahLst/>
              <a:cxnLst/>
              <a:rect l="l" t="t" r="r" b="b"/>
              <a:pathLst>
                <a:path w="30623" h="38648" extrusionOk="0">
                  <a:moveTo>
                    <a:pt x="13469" y="1"/>
                  </a:moveTo>
                  <a:cubicBezTo>
                    <a:pt x="11618" y="1"/>
                    <a:pt x="9706" y="809"/>
                    <a:pt x="7906" y="2955"/>
                  </a:cubicBezTo>
                  <a:cubicBezTo>
                    <a:pt x="0" y="12329"/>
                    <a:pt x="11976" y="31376"/>
                    <a:pt x="30622" y="38648"/>
                  </a:cubicBezTo>
                  <a:cubicBezTo>
                    <a:pt x="30622" y="38648"/>
                    <a:pt x="15845" y="25638"/>
                    <a:pt x="10841" y="15931"/>
                  </a:cubicBezTo>
                  <a:cubicBezTo>
                    <a:pt x="6171" y="6858"/>
                    <a:pt x="12543" y="1121"/>
                    <a:pt x="16379" y="620"/>
                  </a:cubicBezTo>
                  <a:cubicBezTo>
                    <a:pt x="15445" y="235"/>
                    <a:pt x="14466" y="1"/>
                    <a:pt x="13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7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lastHeader.gif">
            <a:extLst>
              <a:ext uri="{FF2B5EF4-FFF2-40B4-BE49-F238E27FC236}">
                <a16:creationId xmlns:a16="http://schemas.microsoft.com/office/drawing/2014/main" id="{684D6DDA-0209-EAFB-ADE4-BC9FFFA5B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6" y="344091"/>
            <a:ext cx="4980384" cy="29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o Ri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5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8C388E-E666-EE95-BC0A-8113339D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81" y="2034284"/>
            <a:ext cx="3612897" cy="1640654"/>
          </a:xfrm>
        </p:spPr>
        <p:txBody>
          <a:bodyPr/>
          <a:lstStyle/>
          <a:p>
            <a:pPr algn="l"/>
            <a:r>
              <a:rPr lang="en-US" sz="2400" b="1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These actions ______.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A. happened in the past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B. are happening now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C. will happen in the future  </a:t>
            </a:r>
          </a:p>
        </p:txBody>
      </p:sp>
      <p:sp>
        <p:nvSpPr>
          <p:cNvPr id="5" name="Google Shape;398;p43">
            <a:extLst>
              <a:ext uri="{FF2B5EF4-FFF2-40B4-BE49-F238E27FC236}">
                <a16:creationId xmlns:a16="http://schemas.microsoft.com/office/drawing/2014/main" id="{9AD7E2D2-8D68-071A-4CF9-B24CD1B620BF}"/>
              </a:ext>
            </a:extLst>
          </p:cNvPr>
          <p:cNvSpPr txBox="1">
            <a:spLocks/>
          </p:cNvSpPr>
          <p:nvPr/>
        </p:nvSpPr>
        <p:spPr>
          <a:xfrm>
            <a:off x="332381" y="188884"/>
            <a:ext cx="8811619" cy="1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buNone/>
            </a:pPr>
            <a:r>
              <a:rPr lang="en-US" sz="2300" i="1" dirty="0">
                <a:solidFill>
                  <a:schemeClr val="tx1"/>
                </a:solidFill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Green School grew vegetables for an orphanage last spring.</a:t>
            </a:r>
          </a:p>
          <a:p>
            <a:pPr marL="0" indent="0">
              <a:buFont typeface="Spartan"/>
              <a:buNone/>
            </a:pPr>
            <a:r>
              <a:rPr lang="en-US" sz="2300" i="1" dirty="0">
                <a:solidFill>
                  <a:schemeClr val="tx1"/>
                </a:solidFill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Children collected plastic bottles for recycling a month ago.</a:t>
            </a:r>
          </a:p>
          <a:p>
            <a:pPr marL="0" indent="0">
              <a:buFont typeface="Spartan"/>
              <a:buNone/>
            </a:pPr>
            <a:r>
              <a:rPr lang="en-US" sz="2300" i="1" dirty="0">
                <a:solidFill>
                  <a:schemeClr val="tx1"/>
                </a:solidFill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 taught English to children in a primary school last summer.</a:t>
            </a:r>
          </a:p>
          <a:p>
            <a:pPr marL="0" indent="0">
              <a:buFont typeface="Spartan"/>
              <a:buNone/>
            </a:pPr>
            <a:r>
              <a:rPr lang="en-US" sz="2300" i="1" dirty="0">
                <a:solidFill>
                  <a:schemeClr val="tx1"/>
                </a:solidFill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Our school club made gloves for old people in nursing homes last winter.</a:t>
            </a:r>
          </a:p>
          <a:p>
            <a:pPr marL="0" indent="0">
              <a:buFont typeface="Spartan"/>
              <a:buNone/>
            </a:pPr>
            <a:r>
              <a:rPr lang="en-US" sz="2300" i="1" dirty="0">
                <a:solidFill>
                  <a:schemeClr val="tx1"/>
                </a:solidFill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 refused bottles to help the environment last month.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5C6824-D994-061E-B7CF-97E02F41B58A}"/>
              </a:ext>
            </a:extLst>
          </p:cNvPr>
          <p:cNvSpPr/>
          <p:nvPr/>
        </p:nvSpPr>
        <p:spPr>
          <a:xfrm>
            <a:off x="322108" y="2465797"/>
            <a:ext cx="421241" cy="421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A87C25-13C7-A235-87DB-A04F16EA4A7B}"/>
              </a:ext>
            </a:extLst>
          </p:cNvPr>
          <p:cNvSpPr txBox="1">
            <a:spLocks/>
          </p:cNvSpPr>
          <p:nvPr/>
        </p:nvSpPr>
        <p:spPr>
          <a:xfrm>
            <a:off x="332382" y="3551649"/>
            <a:ext cx="3366316" cy="5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algn="l"/>
            <a:r>
              <a:rPr lang="en-US" sz="2400" b="1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C86B98-D91F-ABD3-BE99-79081C0EF017}"/>
              </a:ext>
            </a:extLst>
          </p:cNvPr>
          <p:cNvSpPr/>
          <p:nvPr/>
        </p:nvSpPr>
        <p:spPr>
          <a:xfrm>
            <a:off x="4152565" y="2229766"/>
            <a:ext cx="4539372" cy="890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2400" b="1" dirty="0">
                <a:solidFill>
                  <a:srgbClr val="FFD9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simple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talk about </a:t>
            </a:r>
            <a:r>
              <a:rPr lang="en-US" sz="2400" b="1" dirty="0">
                <a:solidFill>
                  <a:srgbClr val="FFD9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400" b="1" dirty="0">
                <a:solidFill>
                  <a:srgbClr val="FFD9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Google Shape;398;p43">
            <a:extLst>
              <a:ext uri="{FF2B5EF4-FFF2-40B4-BE49-F238E27FC236}">
                <a16:creationId xmlns:a16="http://schemas.microsoft.com/office/drawing/2014/main" id="{3B6745EC-A948-8667-A25F-6547237C5258}"/>
              </a:ext>
            </a:extLst>
          </p:cNvPr>
          <p:cNvSpPr txBox="1">
            <a:spLocks/>
          </p:cNvSpPr>
          <p:nvPr/>
        </p:nvSpPr>
        <p:spPr>
          <a:xfrm>
            <a:off x="6092577" y="109102"/>
            <a:ext cx="1664412" cy="59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i="1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spring.</a:t>
            </a:r>
          </a:p>
        </p:txBody>
      </p:sp>
      <p:sp>
        <p:nvSpPr>
          <p:cNvPr id="10" name="Google Shape;398;p43">
            <a:extLst>
              <a:ext uri="{FF2B5EF4-FFF2-40B4-BE49-F238E27FC236}">
                <a16:creationId xmlns:a16="http://schemas.microsoft.com/office/drawing/2014/main" id="{FCA76505-C413-F5EE-6FE0-1B1C1AF97F85}"/>
              </a:ext>
            </a:extLst>
          </p:cNvPr>
          <p:cNvSpPr txBox="1">
            <a:spLocks/>
          </p:cNvSpPr>
          <p:nvPr/>
        </p:nvSpPr>
        <p:spPr>
          <a:xfrm>
            <a:off x="5743256" y="467929"/>
            <a:ext cx="1859622" cy="59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i="1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month ago</a:t>
            </a:r>
          </a:p>
        </p:txBody>
      </p:sp>
      <p:sp>
        <p:nvSpPr>
          <p:cNvPr id="11" name="Google Shape;398;p43">
            <a:extLst>
              <a:ext uri="{FF2B5EF4-FFF2-40B4-BE49-F238E27FC236}">
                <a16:creationId xmlns:a16="http://schemas.microsoft.com/office/drawing/2014/main" id="{5EC41222-FCD0-FED7-A221-54886E2FB924}"/>
              </a:ext>
            </a:extLst>
          </p:cNvPr>
          <p:cNvSpPr txBox="1">
            <a:spLocks/>
          </p:cNvSpPr>
          <p:nvPr/>
        </p:nvSpPr>
        <p:spPr>
          <a:xfrm>
            <a:off x="6222809" y="814839"/>
            <a:ext cx="1859622" cy="59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i="1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summer</a:t>
            </a:r>
          </a:p>
        </p:txBody>
      </p:sp>
      <p:sp>
        <p:nvSpPr>
          <p:cNvPr id="12" name="Google Shape;398;p43">
            <a:extLst>
              <a:ext uri="{FF2B5EF4-FFF2-40B4-BE49-F238E27FC236}">
                <a16:creationId xmlns:a16="http://schemas.microsoft.com/office/drawing/2014/main" id="{A4C30DC8-7C44-CDEB-C327-5AB3977A7466}"/>
              </a:ext>
            </a:extLst>
          </p:cNvPr>
          <p:cNvSpPr txBox="1">
            <a:spLocks/>
          </p:cNvSpPr>
          <p:nvPr/>
        </p:nvSpPr>
        <p:spPr>
          <a:xfrm>
            <a:off x="7561782" y="1164529"/>
            <a:ext cx="1859622" cy="59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i="1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winter</a:t>
            </a:r>
          </a:p>
        </p:txBody>
      </p:sp>
      <p:sp>
        <p:nvSpPr>
          <p:cNvPr id="13" name="Google Shape;398;p43">
            <a:extLst>
              <a:ext uri="{FF2B5EF4-FFF2-40B4-BE49-F238E27FC236}">
                <a16:creationId xmlns:a16="http://schemas.microsoft.com/office/drawing/2014/main" id="{C0191D5D-CC93-01D7-46BA-548964AE109A}"/>
              </a:ext>
            </a:extLst>
          </p:cNvPr>
          <p:cNvSpPr txBox="1">
            <a:spLocks/>
          </p:cNvSpPr>
          <p:nvPr/>
        </p:nvSpPr>
        <p:spPr>
          <a:xfrm>
            <a:off x="5553184" y="1512275"/>
            <a:ext cx="1859622" cy="59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i="1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month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2AA041-C9E5-7079-4DA5-7C05B4867A08}"/>
              </a:ext>
            </a:extLst>
          </p:cNvPr>
          <p:cNvSpPr/>
          <p:nvPr/>
        </p:nvSpPr>
        <p:spPr>
          <a:xfrm>
            <a:off x="4152565" y="3334260"/>
            <a:ext cx="4539372" cy="15969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often use </a:t>
            </a:r>
            <a:r>
              <a:rPr lang="en-US" sz="2400" b="1" dirty="0">
                <a:solidFill>
                  <a:srgbClr val="FFD9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time expressions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as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yesterday last month, three weeks ago, or in 7999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en-US" sz="2400" b="1" dirty="0">
                <a:solidFill>
                  <a:srgbClr val="FFD9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simple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E42648-3FAA-1A3B-8333-F2757125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0"/>
            <a:ext cx="7717500" cy="572700"/>
          </a:xfrm>
        </p:spPr>
        <p:txBody>
          <a:bodyPr/>
          <a:lstStyle/>
          <a:p>
            <a:pPr algn="ctr"/>
            <a:r>
              <a:rPr lang="en-US" sz="2800" dirty="0">
                <a:highlight>
                  <a:srgbClr val="F4EFE5"/>
                </a:highlight>
              </a:rPr>
              <a:t>PAST SIMPLE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DE88D-A664-6D2A-7AF5-02332DB39E33}"/>
              </a:ext>
            </a:extLst>
          </p:cNvPr>
          <p:cNvSpPr/>
          <p:nvPr/>
        </p:nvSpPr>
        <p:spPr>
          <a:xfrm>
            <a:off x="441788" y="1260753"/>
            <a:ext cx="2054831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Green School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CECE8-6827-F248-ED7E-120B5188F4AC}"/>
              </a:ext>
            </a:extLst>
          </p:cNvPr>
          <p:cNvSpPr/>
          <p:nvPr/>
        </p:nvSpPr>
        <p:spPr>
          <a:xfrm>
            <a:off x="441788" y="1866929"/>
            <a:ext cx="2054831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A385F-383C-BE4F-3B02-9410B1EA34FA}"/>
              </a:ext>
            </a:extLst>
          </p:cNvPr>
          <p:cNvSpPr/>
          <p:nvPr/>
        </p:nvSpPr>
        <p:spPr>
          <a:xfrm>
            <a:off x="2671282" y="1260753"/>
            <a:ext cx="2054831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CEDE2-471F-F84A-339E-4ADE9434DB73}"/>
              </a:ext>
            </a:extLst>
          </p:cNvPr>
          <p:cNvSpPr/>
          <p:nvPr/>
        </p:nvSpPr>
        <p:spPr>
          <a:xfrm>
            <a:off x="2671282" y="1866929"/>
            <a:ext cx="2054831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collected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1CED8-E717-C46A-1A13-667CF0A69A2D}"/>
              </a:ext>
            </a:extLst>
          </p:cNvPr>
          <p:cNvSpPr/>
          <p:nvPr/>
        </p:nvSpPr>
        <p:spPr>
          <a:xfrm>
            <a:off x="4900776" y="1260753"/>
            <a:ext cx="2352779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vegetables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8FD83-A575-7121-9BEE-3A8DB534B6A9}"/>
              </a:ext>
            </a:extLst>
          </p:cNvPr>
          <p:cNvSpPr/>
          <p:nvPr/>
        </p:nvSpPr>
        <p:spPr>
          <a:xfrm>
            <a:off x="4900776" y="1866929"/>
            <a:ext cx="2352779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plastic bottles … 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4586D4A-FFD4-1836-C699-48F097FA8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01046"/>
              </p:ext>
            </p:extLst>
          </p:nvPr>
        </p:nvGraphicFramePr>
        <p:xfrm>
          <a:off x="441786" y="3196947"/>
          <a:ext cx="6811767" cy="1371600"/>
        </p:xfrm>
        <a:graphic>
          <a:graphicData uri="http://schemas.openxmlformats.org/drawingml/2006/table">
            <a:tbl>
              <a:tblPr firstRow="1" bandRow="1">
                <a:tableStyleId>{C34B7499-1FD3-4CB7-B856-3BE257BE11FF}</a:tableStyleId>
              </a:tblPr>
              <a:tblGrid>
                <a:gridCol w="3368269">
                  <a:extLst>
                    <a:ext uri="{9D8B030D-6E8A-4147-A177-3AD203B41FA5}">
                      <a16:colId xmlns:a16="http://schemas.microsoft.com/office/drawing/2014/main" val="367761644"/>
                    </a:ext>
                  </a:extLst>
                </a:gridCol>
                <a:gridCol w="3443498">
                  <a:extLst>
                    <a:ext uri="{9D8B030D-6E8A-4147-A177-3AD203B41FA5}">
                      <a16:colId xmlns:a16="http://schemas.microsoft.com/office/drawing/2014/main" val="2154243123"/>
                    </a:ext>
                  </a:extLst>
                </a:gridCol>
              </a:tblGrid>
              <a:tr h="289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form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 simple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20230"/>
                  </a:ext>
                </a:extLst>
              </a:tr>
              <a:tr h="289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grow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grew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507094"/>
                  </a:ext>
                </a:extLst>
              </a:tr>
              <a:tr h="389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8984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0B81C6F-2C71-8060-88C9-7546A063DFC7}"/>
              </a:ext>
            </a:extLst>
          </p:cNvPr>
          <p:cNvSpPr txBox="1"/>
          <p:nvPr/>
        </p:nvSpPr>
        <p:spPr>
          <a:xfrm>
            <a:off x="713225" y="2534595"/>
            <a:ext cx="98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3BFF2-BE0D-1F3A-3ECC-1D5FFEABF1CD}"/>
              </a:ext>
            </a:extLst>
          </p:cNvPr>
          <p:cNvSpPr txBox="1"/>
          <p:nvPr/>
        </p:nvSpPr>
        <p:spPr>
          <a:xfrm>
            <a:off x="2378868" y="2534595"/>
            <a:ext cx="45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269B75-5EDD-3032-BEBD-8BC5A27794FD}"/>
              </a:ext>
            </a:extLst>
          </p:cNvPr>
          <p:cNvSpPr txBox="1"/>
          <p:nvPr/>
        </p:nvSpPr>
        <p:spPr>
          <a:xfrm>
            <a:off x="3205202" y="2534595"/>
            <a:ext cx="40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irregular verb/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DCD142-67FA-5AA6-D744-552E44B8A746}"/>
              </a:ext>
            </a:extLst>
          </p:cNvPr>
          <p:cNvSpPr txBox="1">
            <a:spLocks/>
          </p:cNvSpPr>
          <p:nvPr/>
        </p:nvSpPr>
        <p:spPr>
          <a:xfrm>
            <a:off x="518509" y="571501"/>
            <a:ext cx="1901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algn="ctr"/>
            <a:r>
              <a:rPr lang="en-US" sz="2800" dirty="0">
                <a:highlight>
                  <a:srgbClr val="F4EFE5"/>
                </a:highlight>
              </a:rPr>
              <a:t>Positive</a:t>
            </a:r>
          </a:p>
        </p:txBody>
      </p:sp>
      <p:grpSp>
        <p:nvGrpSpPr>
          <p:cNvPr id="47" name="Google Shape;424;p44">
            <a:extLst>
              <a:ext uri="{FF2B5EF4-FFF2-40B4-BE49-F238E27FC236}">
                <a16:creationId xmlns:a16="http://schemas.microsoft.com/office/drawing/2014/main" id="{0BF93414-A5F4-6B4E-52D8-960C8047E2DF}"/>
              </a:ext>
            </a:extLst>
          </p:cNvPr>
          <p:cNvGrpSpPr/>
          <p:nvPr/>
        </p:nvGrpSpPr>
        <p:grpSpPr>
          <a:xfrm flipH="1">
            <a:off x="7697996" y="2779039"/>
            <a:ext cx="1004216" cy="1364937"/>
            <a:chOff x="2120025" y="523250"/>
            <a:chExt cx="1130825" cy="1537025"/>
          </a:xfrm>
        </p:grpSpPr>
        <p:sp>
          <p:nvSpPr>
            <p:cNvPr id="48" name="Google Shape;425;p44">
              <a:extLst>
                <a:ext uri="{FF2B5EF4-FFF2-40B4-BE49-F238E27FC236}">
                  <a16:creationId xmlns:a16="http://schemas.microsoft.com/office/drawing/2014/main" id="{72CDEDB7-BD9C-CC71-82CC-289CF51D3A0E}"/>
                </a:ext>
              </a:extLst>
            </p:cNvPr>
            <p:cNvSpPr/>
            <p:nvPr/>
          </p:nvSpPr>
          <p:spPr>
            <a:xfrm>
              <a:off x="2120025" y="985275"/>
              <a:ext cx="1076625" cy="393500"/>
            </a:xfrm>
            <a:custGeom>
              <a:avLst/>
              <a:gdLst/>
              <a:ahLst/>
              <a:cxnLst/>
              <a:rect l="l" t="t" r="r" b="b"/>
              <a:pathLst>
                <a:path w="43065" h="15740" extrusionOk="0">
                  <a:moveTo>
                    <a:pt x="11627" y="1"/>
                  </a:moveTo>
                  <a:cubicBezTo>
                    <a:pt x="5530" y="1"/>
                    <a:pt x="1208" y="1299"/>
                    <a:pt x="734" y="3671"/>
                  </a:cubicBezTo>
                  <a:cubicBezTo>
                    <a:pt x="0" y="7341"/>
                    <a:pt x="8706" y="12177"/>
                    <a:pt x="20181" y="14512"/>
                  </a:cubicBezTo>
                  <a:cubicBezTo>
                    <a:pt x="24276" y="15343"/>
                    <a:pt x="28167" y="15739"/>
                    <a:pt x="31516" y="15739"/>
                  </a:cubicBezTo>
                  <a:cubicBezTo>
                    <a:pt x="37578" y="15739"/>
                    <a:pt x="41858" y="14441"/>
                    <a:pt x="42330" y="12077"/>
                  </a:cubicBezTo>
                  <a:cubicBezTo>
                    <a:pt x="43064" y="8408"/>
                    <a:pt x="34358" y="3538"/>
                    <a:pt x="22883" y="1203"/>
                  </a:cubicBezTo>
                  <a:cubicBezTo>
                    <a:pt x="18826" y="389"/>
                    <a:pt x="14961" y="1"/>
                    <a:pt x="1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6;p44">
              <a:extLst>
                <a:ext uri="{FF2B5EF4-FFF2-40B4-BE49-F238E27FC236}">
                  <a16:creationId xmlns:a16="http://schemas.microsoft.com/office/drawing/2014/main" id="{D69F70A9-89E4-25BA-9539-54DE462048ED}"/>
                </a:ext>
              </a:extLst>
            </p:cNvPr>
            <p:cNvSpPr/>
            <p:nvPr/>
          </p:nvSpPr>
          <p:spPr>
            <a:xfrm>
              <a:off x="2794675" y="533325"/>
              <a:ext cx="456175" cy="811450"/>
            </a:xfrm>
            <a:custGeom>
              <a:avLst/>
              <a:gdLst/>
              <a:ahLst/>
              <a:cxnLst/>
              <a:rect l="l" t="t" r="r" b="b"/>
              <a:pathLst>
                <a:path w="18247" h="32458" extrusionOk="0">
                  <a:moveTo>
                    <a:pt x="0" y="0"/>
                  </a:moveTo>
                  <a:lnTo>
                    <a:pt x="0" y="0"/>
                  </a:lnTo>
                  <a:cubicBezTo>
                    <a:pt x="4637" y="1068"/>
                    <a:pt x="17479" y="10708"/>
                    <a:pt x="13076" y="32457"/>
                  </a:cubicBezTo>
                  <a:lnTo>
                    <a:pt x="13110" y="32457"/>
                  </a:lnTo>
                  <a:cubicBezTo>
                    <a:pt x="13243" y="32390"/>
                    <a:pt x="13376" y="32324"/>
                    <a:pt x="13510" y="32224"/>
                  </a:cubicBezTo>
                  <a:lnTo>
                    <a:pt x="13543" y="32224"/>
                  </a:lnTo>
                  <a:cubicBezTo>
                    <a:pt x="13677" y="32157"/>
                    <a:pt x="13810" y="32057"/>
                    <a:pt x="13910" y="31990"/>
                  </a:cubicBezTo>
                  <a:cubicBezTo>
                    <a:pt x="13943" y="31990"/>
                    <a:pt x="13943" y="31990"/>
                    <a:pt x="13943" y="31957"/>
                  </a:cubicBezTo>
                  <a:cubicBezTo>
                    <a:pt x="14077" y="31890"/>
                    <a:pt x="14177" y="31823"/>
                    <a:pt x="14277" y="31757"/>
                  </a:cubicBezTo>
                  <a:cubicBezTo>
                    <a:pt x="14277" y="31723"/>
                    <a:pt x="14310" y="31723"/>
                    <a:pt x="14310" y="31723"/>
                  </a:cubicBezTo>
                  <a:cubicBezTo>
                    <a:pt x="14410" y="31623"/>
                    <a:pt x="14511" y="31556"/>
                    <a:pt x="14577" y="31456"/>
                  </a:cubicBezTo>
                  <a:cubicBezTo>
                    <a:pt x="14577" y="31456"/>
                    <a:pt x="14611" y="31456"/>
                    <a:pt x="14611" y="31423"/>
                  </a:cubicBezTo>
                  <a:cubicBezTo>
                    <a:pt x="14711" y="31356"/>
                    <a:pt x="14777" y="31256"/>
                    <a:pt x="14844" y="31189"/>
                  </a:cubicBezTo>
                  <a:cubicBezTo>
                    <a:pt x="14844" y="31156"/>
                    <a:pt x="14877" y="31156"/>
                    <a:pt x="14877" y="31123"/>
                  </a:cubicBezTo>
                  <a:cubicBezTo>
                    <a:pt x="14944" y="31056"/>
                    <a:pt x="15011" y="30989"/>
                    <a:pt x="15044" y="30889"/>
                  </a:cubicBezTo>
                  <a:cubicBezTo>
                    <a:pt x="15044" y="30856"/>
                    <a:pt x="15078" y="30856"/>
                    <a:pt x="15078" y="30823"/>
                  </a:cubicBezTo>
                  <a:cubicBezTo>
                    <a:pt x="15144" y="30756"/>
                    <a:pt x="15178" y="30656"/>
                    <a:pt x="15211" y="30556"/>
                  </a:cubicBezTo>
                  <a:cubicBezTo>
                    <a:pt x="15211" y="30556"/>
                    <a:pt x="15244" y="30522"/>
                    <a:pt x="15244" y="30489"/>
                  </a:cubicBezTo>
                  <a:cubicBezTo>
                    <a:pt x="15278" y="30389"/>
                    <a:pt x="15311" y="30289"/>
                    <a:pt x="15344" y="30155"/>
                  </a:cubicBezTo>
                  <a:cubicBezTo>
                    <a:pt x="18247" y="15878"/>
                    <a:pt x="11375" y="24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7;p44">
              <a:extLst>
                <a:ext uri="{FF2B5EF4-FFF2-40B4-BE49-F238E27FC236}">
                  <a16:creationId xmlns:a16="http://schemas.microsoft.com/office/drawing/2014/main" id="{2BA3D7CA-434E-2079-5155-2ED8B16EDB31}"/>
                </a:ext>
              </a:extLst>
            </p:cNvPr>
            <p:cNvSpPr/>
            <p:nvPr/>
          </p:nvSpPr>
          <p:spPr>
            <a:xfrm>
              <a:off x="2442750" y="531650"/>
              <a:ext cx="497875" cy="879175"/>
            </a:xfrm>
            <a:custGeom>
              <a:avLst/>
              <a:gdLst/>
              <a:ahLst/>
              <a:cxnLst/>
              <a:rect l="l" t="t" r="r" b="b"/>
              <a:pathLst>
                <a:path w="19915" h="35167" extrusionOk="0">
                  <a:moveTo>
                    <a:pt x="13876" y="1"/>
                  </a:moveTo>
                  <a:cubicBezTo>
                    <a:pt x="13765" y="1"/>
                    <a:pt x="7279" y="132"/>
                    <a:pt x="301" y="30856"/>
                  </a:cubicBezTo>
                  <a:cubicBezTo>
                    <a:pt x="301" y="30856"/>
                    <a:pt x="267" y="31023"/>
                    <a:pt x="234" y="31090"/>
                  </a:cubicBezTo>
                  <a:cubicBezTo>
                    <a:pt x="0" y="32357"/>
                    <a:pt x="2936" y="33992"/>
                    <a:pt x="6872" y="34759"/>
                  </a:cubicBezTo>
                  <a:cubicBezTo>
                    <a:pt x="8227" y="35037"/>
                    <a:pt x="9497" y="35166"/>
                    <a:pt x="10597" y="35166"/>
                  </a:cubicBezTo>
                  <a:cubicBezTo>
                    <a:pt x="12664" y="35166"/>
                    <a:pt x="14128" y="34709"/>
                    <a:pt x="14411" y="33925"/>
                  </a:cubicBezTo>
                  <a:cubicBezTo>
                    <a:pt x="14444" y="33825"/>
                    <a:pt x="14477" y="33692"/>
                    <a:pt x="14477" y="33692"/>
                  </a:cubicBezTo>
                  <a:cubicBezTo>
                    <a:pt x="19915" y="3103"/>
                    <a:pt x="14211" y="134"/>
                    <a:pt x="13944" y="34"/>
                  </a:cubicBezTo>
                  <a:cubicBezTo>
                    <a:pt x="13944" y="34"/>
                    <a:pt x="13910" y="1"/>
                    <a:pt x="13877" y="1"/>
                  </a:cubicBezTo>
                  <a:cubicBezTo>
                    <a:pt x="13877" y="1"/>
                    <a:pt x="13877" y="1"/>
                    <a:pt x="1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8;p44">
              <a:extLst>
                <a:ext uri="{FF2B5EF4-FFF2-40B4-BE49-F238E27FC236}">
                  <a16:creationId xmlns:a16="http://schemas.microsoft.com/office/drawing/2014/main" id="{6F960BA9-D727-E116-6792-B2F3E0319DCC}"/>
                </a:ext>
              </a:extLst>
            </p:cNvPr>
            <p:cNvSpPr/>
            <p:nvPr/>
          </p:nvSpPr>
          <p:spPr>
            <a:xfrm>
              <a:off x="2152550" y="528650"/>
              <a:ext cx="637150" cy="790125"/>
            </a:xfrm>
            <a:custGeom>
              <a:avLst/>
              <a:gdLst/>
              <a:ahLst/>
              <a:cxnLst/>
              <a:rect l="l" t="t" r="r" b="b"/>
              <a:pathLst>
                <a:path w="25486" h="31605" extrusionOk="0">
                  <a:moveTo>
                    <a:pt x="24089" y="1"/>
                  </a:moveTo>
                  <a:cubicBezTo>
                    <a:pt x="18336" y="1"/>
                    <a:pt x="4690" y="4872"/>
                    <a:pt x="634" y="24939"/>
                  </a:cubicBezTo>
                  <a:cubicBezTo>
                    <a:pt x="634" y="24939"/>
                    <a:pt x="601" y="24939"/>
                    <a:pt x="601" y="24972"/>
                  </a:cubicBezTo>
                  <a:cubicBezTo>
                    <a:pt x="0" y="26073"/>
                    <a:pt x="2002" y="28341"/>
                    <a:pt x="5104" y="30042"/>
                  </a:cubicBezTo>
                  <a:cubicBezTo>
                    <a:pt x="7017" y="31071"/>
                    <a:pt x="8930" y="31604"/>
                    <a:pt x="10256" y="31604"/>
                  </a:cubicBezTo>
                  <a:cubicBezTo>
                    <a:pt x="11081" y="31604"/>
                    <a:pt x="11678" y="31398"/>
                    <a:pt x="11909" y="30976"/>
                  </a:cubicBezTo>
                  <a:cubicBezTo>
                    <a:pt x="18887" y="252"/>
                    <a:pt x="25373" y="121"/>
                    <a:pt x="25484" y="121"/>
                  </a:cubicBezTo>
                  <a:cubicBezTo>
                    <a:pt x="25485" y="121"/>
                    <a:pt x="25485" y="121"/>
                    <a:pt x="25485" y="121"/>
                  </a:cubicBezTo>
                  <a:cubicBezTo>
                    <a:pt x="25099" y="43"/>
                    <a:pt x="24628" y="1"/>
                    <a:pt x="24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9;p44">
              <a:extLst>
                <a:ext uri="{FF2B5EF4-FFF2-40B4-BE49-F238E27FC236}">
                  <a16:creationId xmlns:a16="http://schemas.microsoft.com/office/drawing/2014/main" id="{A1C1E0F8-7083-3018-801C-3527AE25261D}"/>
                </a:ext>
              </a:extLst>
            </p:cNvPr>
            <p:cNvSpPr/>
            <p:nvPr/>
          </p:nvSpPr>
          <p:spPr>
            <a:xfrm>
              <a:off x="2791325" y="532500"/>
              <a:ext cx="440350" cy="888500"/>
            </a:xfrm>
            <a:custGeom>
              <a:avLst/>
              <a:gdLst/>
              <a:ahLst/>
              <a:cxnLst/>
              <a:rect l="l" t="t" r="r" b="b"/>
              <a:pathLst>
                <a:path w="17614" h="35540" extrusionOk="0">
                  <a:moveTo>
                    <a:pt x="1" y="0"/>
                  </a:moveTo>
                  <a:cubicBezTo>
                    <a:pt x="268" y="100"/>
                    <a:pt x="5972" y="3069"/>
                    <a:pt x="534" y="33658"/>
                  </a:cubicBezTo>
                  <a:cubicBezTo>
                    <a:pt x="534" y="33691"/>
                    <a:pt x="534" y="33758"/>
                    <a:pt x="534" y="33791"/>
                  </a:cubicBezTo>
                  <a:cubicBezTo>
                    <a:pt x="646" y="34852"/>
                    <a:pt x="2721" y="35539"/>
                    <a:pt x="5449" y="35539"/>
                  </a:cubicBezTo>
                  <a:cubicBezTo>
                    <a:pt x="5980" y="35539"/>
                    <a:pt x="6535" y="35513"/>
                    <a:pt x="7106" y="35459"/>
                  </a:cubicBezTo>
                  <a:cubicBezTo>
                    <a:pt x="10608" y="35092"/>
                    <a:pt x="13344" y="33791"/>
                    <a:pt x="13210" y="32523"/>
                  </a:cubicBezTo>
                  <a:cubicBezTo>
                    <a:pt x="13210" y="32523"/>
                    <a:pt x="13210" y="32490"/>
                    <a:pt x="13210" y="32490"/>
                  </a:cubicBezTo>
                  <a:cubicBezTo>
                    <a:pt x="17613" y="10741"/>
                    <a:pt x="4771" y="1101"/>
                    <a:pt x="134" y="33"/>
                  </a:cubicBezTo>
                  <a:cubicBezTo>
                    <a:pt x="101" y="0"/>
                    <a:pt x="6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0;p44">
              <a:extLst>
                <a:ext uri="{FF2B5EF4-FFF2-40B4-BE49-F238E27FC236}">
                  <a16:creationId xmlns:a16="http://schemas.microsoft.com/office/drawing/2014/main" id="{FEEB3A20-C0DC-15CC-0DEB-3BF2F308540E}"/>
                </a:ext>
              </a:extLst>
            </p:cNvPr>
            <p:cNvSpPr/>
            <p:nvPr/>
          </p:nvSpPr>
          <p:spPr>
            <a:xfrm>
              <a:off x="2523650" y="969475"/>
              <a:ext cx="46725" cy="643825"/>
            </a:xfrm>
            <a:custGeom>
              <a:avLst/>
              <a:gdLst/>
              <a:ahLst/>
              <a:cxnLst/>
              <a:rect l="l" t="t" r="r" b="b"/>
              <a:pathLst>
                <a:path w="1869" h="25753" fill="none" extrusionOk="0">
                  <a:moveTo>
                    <a:pt x="0" y="0"/>
                  </a:moveTo>
                  <a:lnTo>
                    <a:pt x="1868" y="25752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1;p44">
              <a:extLst>
                <a:ext uri="{FF2B5EF4-FFF2-40B4-BE49-F238E27FC236}">
                  <a16:creationId xmlns:a16="http://schemas.microsoft.com/office/drawing/2014/main" id="{3928A7F3-FE03-BADC-01CD-16AEDF832726}"/>
                </a:ext>
              </a:extLst>
            </p:cNvPr>
            <p:cNvSpPr/>
            <p:nvPr/>
          </p:nvSpPr>
          <p:spPr>
            <a:xfrm>
              <a:off x="2570350" y="1037850"/>
              <a:ext cx="293550" cy="575450"/>
            </a:xfrm>
            <a:custGeom>
              <a:avLst/>
              <a:gdLst/>
              <a:ahLst/>
              <a:cxnLst/>
              <a:rect l="l" t="t" r="r" b="b"/>
              <a:pathLst>
                <a:path w="11742" h="23018" fill="none" extrusionOk="0">
                  <a:moveTo>
                    <a:pt x="11742" y="1"/>
                  </a:moveTo>
                  <a:lnTo>
                    <a:pt x="0" y="23017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2;p44">
              <a:extLst>
                <a:ext uri="{FF2B5EF4-FFF2-40B4-BE49-F238E27FC236}">
                  <a16:creationId xmlns:a16="http://schemas.microsoft.com/office/drawing/2014/main" id="{3D254E2B-78CD-5E65-E20B-86DDC430EED7}"/>
                </a:ext>
              </a:extLst>
            </p:cNvPr>
            <p:cNvSpPr/>
            <p:nvPr/>
          </p:nvSpPr>
          <p:spPr>
            <a:xfrm>
              <a:off x="2570350" y="1182950"/>
              <a:ext cx="564575" cy="430350"/>
            </a:xfrm>
            <a:custGeom>
              <a:avLst/>
              <a:gdLst/>
              <a:ahLst/>
              <a:cxnLst/>
              <a:rect l="l" t="t" r="r" b="b"/>
              <a:pathLst>
                <a:path w="22583" h="17214" fill="none" extrusionOk="0">
                  <a:moveTo>
                    <a:pt x="22583" y="1"/>
                  </a:moveTo>
                  <a:lnTo>
                    <a:pt x="0" y="17213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3;p44">
              <a:extLst>
                <a:ext uri="{FF2B5EF4-FFF2-40B4-BE49-F238E27FC236}">
                  <a16:creationId xmlns:a16="http://schemas.microsoft.com/office/drawing/2014/main" id="{F8BCB428-67BF-4404-EE95-B9A319D4B2C9}"/>
                </a:ext>
              </a:extLst>
            </p:cNvPr>
            <p:cNvSpPr/>
            <p:nvPr/>
          </p:nvSpPr>
          <p:spPr>
            <a:xfrm>
              <a:off x="2219250" y="997825"/>
              <a:ext cx="351125" cy="615475"/>
            </a:xfrm>
            <a:custGeom>
              <a:avLst/>
              <a:gdLst/>
              <a:ahLst/>
              <a:cxnLst/>
              <a:rect l="l" t="t" r="r" b="b"/>
              <a:pathLst>
                <a:path w="14045" h="24619" fill="none" extrusionOk="0">
                  <a:moveTo>
                    <a:pt x="1" y="0"/>
                  </a:moveTo>
                  <a:lnTo>
                    <a:pt x="14044" y="24618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4;p44">
              <a:extLst>
                <a:ext uri="{FF2B5EF4-FFF2-40B4-BE49-F238E27FC236}">
                  <a16:creationId xmlns:a16="http://schemas.microsoft.com/office/drawing/2014/main" id="{774A124D-EFA1-E4B0-371D-BFA0C28B0834}"/>
                </a:ext>
              </a:extLst>
            </p:cNvPr>
            <p:cNvSpPr/>
            <p:nvPr/>
          </p:nvSpPr>
          <p:spPr>
            <a:xfrm>
              <a:off x="2165050" y="1052850"/>
              <a:ext cx="405325" cy="560450"/>
            </a:xfrm>
            <a:custGeom>
              <a:avLst/>
              <a:gdLst/>
              <a:ahLst/>
              <a:cxnLst/>
              <a:rect l="l" t="t" r="r" b="b"/>
              <a:pathLst>
                <a:path w="16213" h="22418" fill="none" extrusionOk="0">
                  <a:moveTo>
                    <a:pt x="1" y="1"/>
                  </a:moveTo>
                  <a:lnTo>
                    <a:pt x="16212" y="22417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5;p44">
              <a:extLst>
                <a:ext uri="{FF2B5EF4-FFF2-40B4-BE49-F238E27FC236}">
                  <a16:creationId xmlns:a16="http://schemas.microsoft.com/office/drawing/2014/main" id="{853C8000-6435-BA8D-1EFC-8F7F3E6A200A}"/>
                </a:ext>
              </a:extLst>
            </p:cNvPr>
            <p:cNvSpPr/>
            <p:nvPr/>
          </p:nvSpPr>
          <p:spPr>
            <a:xfrm>
              <a:off x="2570350" y="1254675"/>
              <a:ext cx="592950" cy="358625"/>
            </a:xfrm>
            <a:custGeom>
              <a:avLst/>
              <a:gdLst/>
              <a:ahLst/>
              <a:cxnLst/>
              <a:rect l="l" t="t" r="r" b="b"/>
              <a:pathLst>
                <a:path w="23718" h="14345" fill="none" extrusionOk="0">
                  <a:moveTo>
                    <a:pt x="23717" y="0"/>
                  </a:moveTo>
                  <a:lnTo>
                    <a:pt x="0" y="14344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6;p44">
              <a:extLst>
                <a:ext uri="{FF2B5EF4-FFF2-40B4-BE49-F238E27FC236}">
                  <a16:creationId xmlns:a16="http://schemas.microsoft.com/office/drawing/2014/main" id="{D6E44DF0-F2D4-A80B-4A7C-E831532C7B79}"/>
                </a:ext>
              </a:extLst>
            </p:cNvPr>
            <p:cNvSpPr/>
            <p:nvPr/>
          </p:nvSpPr>
          <p:spPr>
            <a:xfrm>
              <a:off x="2570350" y="1379775"/>
              <a:ext cx="232675" cy="233525"/>
            </a:xfrm>
            <a:custGeom>
              <a:avLst/>
              <a:gdLst/>
              <a:ahLst/>
              <a:cxnLst/>
              <a:rect l="l" t="t" r="r" b="b"/>
              <a:pathLst>
                <a:path w="9307" h="9341" fill="none" extrusionOk="0">
                  <a:moveTo>
                    <a:pt x="9307" y="0"/>
                  </a:moveTo>
                  <a:lnTo>
                    <a:pt x="0" y="9340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7;p44">
              <a:extLst>
                <a:ext uri="{FF2B5EF4-FFF2-40B4-BE49-F238E27FC236}">
                  <a16:creationId xmlns:a16="http://schemas.microsoft.com/office/drawing/2014/main" id="{F6250EA0-3BCA-6337-93EC-9CD0A430A347}"/>
                </a:ext>
              </a:extLst>
            </p:cNvPr>
            <p:cNvSpPr/>
            <p:nvPr/>
          </p:nvSpPr>
          <p:spPr>
            <a:xfrm>
              <a:off x="2448575" y="1308875"/>
              <a:ext cx="121800" cy="304425"/>
            </a:xfrm>
            <a:custGeom>
              <a:avLst/>
              <a:gdLst/>
              <a:ahLst/>
              <a:cxnLst/>
              <a:rect l="l" t="t" r="r" b="b"/>
              <a:pathLst>
                <a:path w="4872" h="12177" fill="none" extrusionOk="0">
                  <a:moveTo>
                    <a:pt x="1" y="1"/>
                  </a:moveTo>
                  <a:lnTo>
                    <a:pt x="4871" y="12176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8;p44">
              <a:extLst>
                <a:ext uri="{FF2B5EF4-FFF2-40B4-BE49-F238E27FC236}">
                  <a16:creationId xmlns:a16="http://schemas.microsoft.com/office/drawing/2014/main" id="{FCDE9747-4DC8-DCFE-E5D5-A2F41A85AB43}"/>
                </a:ext>
              </a:extLst>
            </p:cNvPr>
            <p:cNvSpPr/>
            <p:nvPr/>
          </p:nvSpPr>
          <p:spPr>
            <a:xfrm>
              <a:off x="2137525" y="528775"/>
              <a:ext cx="1090800" cy="799300"/>
            </a:xfrm>
            <a:custGeom>
              <a:avLst/>
              <a:gdLst/>
              <a:ahLst/>
              <a:cxnLst/>
              <a:rect l="l" t="t" r="r" b="b"/>
              <a:pathLst>
                <a:path w="43632" h="31972" extrusionOk="0">
                  <a:moveTo>
                    <a:pt x="24713" y="0"/>
                  </a:moveTo>
                  <a:cubicBezTo>
                    <a:pt x="19535" y="0"/>
                    <a:pt x="7904" y="3939"/>
                    <a:pt x="2669" y="19463"/>
                  </a:cubicBezTo>
                  <a:cubicBezTo>
                    <a:pt x="1569" y="19897"/>
                    <a:pt x="768" y="20497"/>
                    <a:pt x="334" y="21197"/>
                  </a:cubicBezTo>
                  <a:cubicBezTo>
                    <a:pt x="201" y="21598"/>
                    <a:pt x="101" y="21998"/>
                    <a:pt x="1" y="22398"/>
                  </a:cubicBezTo>
                  <a:cubicBezTo>
                    <a:pt x="1" y="22865"/>
                    <a:pt x="168" y="23366"/>
                    <a:pt x="434" y="23866"/>
                  </a:cubicBezTo>
                  <a:cubicBezTo>
                    <a:pt x="1235" y="23299"/>
                    <a:pt x="1535" y="22699"/>
                    <a:pt x="1835" y="21831"/>
                  </a:cubicBezTo>
                  <a:lnTo>
                    <a:pt x="1869" y="21831"/>
                  </a:lnTo>
                  <a:cubicBezTo>
                    <a:pt x="2003" y="22933"/>
                    <a:pt x="3913" y="23624"/>
                    <a:pt x="6464" y="23624"/>
                  </a:cubicBezTo>
                  <a:cubicBezTo>
                    <a:pt x="7080" y="23624"/>
                    <a:pt x="7733" y="23583"/>
                    <a:pt x="8407" y="23499"/>
                  </a:cubicBezTo>
                  <a:cubicBezTo>
                    <a:pt x="11843" y="23066"/>
                    <a:pt x="13877" y="21798"/>
                    <a:pt x="14611" y="20297"/>
                  </a:cubicBezTo>
                  <a:cubicBezTo>
                    <a:pt x="14711" y="21631"/>
                    <a:pt x="17580" y="23232"/>
                    <a:pt x="21283" y="23966"/>
                  </a:cubicBezTo>
                  <a:cubicBezTo>
                    <a:pt x="22567" y="24223"/>
                    <a:pt x="23798" y="24345"/>
                    <a:pt x="24882" y="24345"/>
                  </a:cubicBezTo>
                  <a:cubicBezTo>
                    <a:pt x="26894" y="24345"/>
                    <a:pt x="28398" y="23924"/>
                    <a:pt x="28788" y="23166"/>
                  </a:cubicBezTo>
                  <a:lnTo>
                    <a:pt x="28788" y="23166"/>
                  </a:lnTo>
                  <a:cubicBezTo>
                    <a:pt x="28688" y="24533"/>
                    <a:pt x="30322" y="26802"/>
                    <a:pt x="33291" y="28536"/>
                  </a:cubicBezTo>
                  <a:cubicBezTo>
                    <a:pt x="35192" y="29631"/>
                    <a:pt x="37054" y="30214"/>
                    <a:pt x="38355" y="30214"/>
                  </a:cubicBezTo>
                  <a:cubicBezTo>
                    <a:pt x="39155" y="30214"/>
                    <a:pt x="39742" y="29994"/>
                    <a:pt x="39996" y="29537"/>
                  </a:cubicBezTo>
                  <a:lnTo>
                    <a:pt x="39996" y="29537"/>
                  </a:lnTo>
                  <a:cubicBezTo>
                    <a:pt x="39896" y="30504"/>
                    <a:pt x="39963" y="31171"/>
                    <a:pt x="40496" y="31972"/>
                  </a:cubicBezTo>
                  <a:cubicBezTo>
                    <a:pt x="40630" y="31872"/>
                    <a:pt x="40763" y="31772"/>
                    <a:pt x="40863" y="31638"/>
                  </a:cubicBezTo>
                  <a:cubicBezTo>
                    <a:pt x="40897" y="31638"/>
                    <a:pt x="40897" y="31638"/>
                    <a:pt x="40897" y="31605"/>
                  </a:cubicBezTo>
                  <a:cubicBezTo>
                    <a:pt x="40997" y="31538"/>
                    <a:pt x="41063" y="31438"/>
                    <a:pt x="41130" y="31371"/>
                  </a:cubicBezTo>
                  <a:cubicBezTo>
                    <a:pt x="41130" y="31338"/>
                    <a:pt x="41163" y="31338"/>
                    <a:pt x="41163" y="31305"/>
                  </a:cubicBezTo>
                  <a:cubicBezTo>
                    <a:pt x="41230" y="31238"/>
                    <a:pt x="41297" y="31171"/>
                    <a:pt x="41330" y="31071"/>
                  </a:cubicBezTo>
                  <a:cubicBezTo>
                    <a:pt x="41364" y="31038"/>
                    <a:pt x="41364" y="31038"/>
                    <a:pt x="41364" y="31005"/>
                  </a:cubicBezTo>
                  <a:cubicBezTo>
                    <a:pt x="41430" y="30938"/>
                    <a:pt x="41464" y="30871"/>
                    <a:pt x="41497" y="30771"/>
                  </a:cubicBezTo>
                  <a:cubicBezTo>
                    <a:pt x="43632" y="16394"/>
                    <a:pt x="37561" y="3318"/>
                    <a:pt x="27287" y="416"/>
                  </a:cubicBezTo>
                  <a:cubicBezTo>
                    <a:pt x="26987" y="349"/>
                    <a:pt x="26686" y="249"/>
                    <a:pt x="26353" y="182"/>
                  </a:cubicBezTo>
                  <a:cubicBezTo>
                    <a:pt x="26286" y="182"/>
                    <a:pt x="26186" y="149"/>
                    <a:pt x="26086" y="116"/>
                  </a:cubicBezTo>
                  <a:cubicBezTo>
                    <a:pt x="25705" y="41"/>
                    <a:pt x="25243" y="0"/>
                    <a:pt x="24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9;p44">
              <a:extLst>
                <a:ext uri="{FF2B5EF4-FFF2-40B4-BE49-F238E27FC236}">
                  <a16:creationId xmlns:a16="http://schemas.microsoft.com/office/drawing/2014/main" id="{CF9D8625-CC5A-39B9-D92D-CDAF0D2CC3B0}"/>
                </a:ext>
              </a:extLst>
            </p:cNvPr>
            <p:cNvSpPr/>
            <p:nvPr/>
          </p:nvSpPr>
          <p:spPr>
            <a:xfrm>
              <a:off x="2511975" y="531625"/>
              <a:ext cx="449500" cy="555325"/>
            </a:xfrm>
            <a:custGeom>
              <a:avLst/>
              <a:gdLst/>
              <a:ahLst/>
              <a:cxnLst/>
              <a:rect l="l" t="t" r="r" b="b"/>
              <a:pathLst>
                <a:path w="17980" h="22213" extrusionOk="0">
                  <a:moveTo>
                    <a:pt x="11060" y="1"/>
                  </a:moveTo>
                  <a:cubicBezTo>
                    <a:pt x="10424" y="1"/>
                    <a:pt x="3623" y="424"/>
                    <a:pt x="0" y="18315"/>
                  </a:cubicBezTo>
                  <a:cubicBezTo>
                    <a:pt x="134" y="19549"/>
                    <a:pt x="3036" y="21050"/>
                    <a:pt x="6705" y="21784"/>
                  </a:cubicBezTo>
                  <a:cubicBezTo>
                    <a:pt x="8098" y="22075"/>
                    <a:pt x="9428" y="22213"/>
                    <a:pt x="10574" y="22213"/>
                  </a:cubicBezTo>
                  <a:cubicBezTo>
                    <a:pt x="12446" y="22213"/>
                    <a:pt x="13825" y="21846"/>
                    <a:pt x="14177" y="21184"/>
                  </a:cubicBezTo>
                  <a:cubicBezTo>
                    <a:pt x="17980" y="2403"/>
                    <a:pt x="11108" y="2"/>
                    <a:pt x="11108" y="2"/>
                  </a:cubicBezTo>
                  <a:cubicBezTo>
                    <a:pt x="11108" y="2"/>
                    <a:pt x="11092" y="1"/>
                    <a:pt x="11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0;p44">
              <a:extLst>
                <a:ext uri="{FF2B5EF4-FFF2-40B4-BE49-F238E27FC236}">
                  <a16:creationId xmlns:a16="http://schemas.microsoft.com/office/drawing/2014/main" id="{9C099316-F13D-491E-1A14-E73E9A1E6638}"/>
                </a:ext>
              </a:extLst>
            </p:cNvPr>
            <p:cNvSpPr/>
            <p:nvPr/>
          </p:nvSpPr>
          <p:spPr>
            <a:xfrm>
              <a:off x="2789675" y="531650"/>
              <a:ext cx="461175" cy="755575"/>
            </a:xfrm>
            <a:custGeom>
              <a:avLst/>
              <a:gdLst/>
              <a:ahLst/>
              <a:cxnLst/>
              <a:rect l="l" t="t" r="r" b="b"/>
              <a:pathLst>
                <a:path w="18447" h="30223" extrusionOk="0">
                  <a:moveTo>
                    <a:pt x="0" y="1"/>
                  </a:moveTo>
                  <a:cubicBezTo>
                    <a:pt x="5037" y="1035"/>
                    <a:pt x="17746" y="10508"/>
                    <a:pt x="14344" y="27220"/>
                  </a:cubicBezTo>
                  <a:lnTo>
                    <a:pt x="14377" y="27220"/>
                  </a:lnTo>
                  <a:cubicBezTo>
                    <a:pt x="14244" y="28388"/>
                    <a:pt x="14410" y="29088"/>
                    <a:pt x="15544" y="30222"/>
                  </a:cubicBezTo>
                  <a:cubicBezTo>
                    <a:pt x="18447" y="15845"/>
                    <a:pt x="11475" y="233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1;p44">
              <a:extLst>
                <a:ext uri="{FF2B5EF4-FFF2-40B4-BE49-F238E27FC236}">
                  <a16:creationId xmlns:a16="http://schemas.microsoft.com/office/drawing/2014/main" id="{B293C3AB-093F-6564-0C77-916E4F5AFB83}"/>
                </a:ext>
              </a:extLst>
            </p:cNvPr>
            <p:cNvSpPr/>
            <p:nvPr/>
          </p:nvSpPr>
          <p:spPr>
            <a:xfrm>
              <a:off x="2138375" y="523250"/>
              <a:ext cx="651325" cy="553825"/>
            </a:xfrm>
            <a:custGeom>
              <a:avLst/>
              <a:gdLst/>
              <a:ahLst/>
              <a:cxnLst/>
              <a:rect l="l" t="t" r="r" b="b"/>
              <a:pathLst>
                <a:path w="26053" h="22153" extrusionOk="0">
                  <a:moveTo>
                    <a:pt x="22662" y="0"/>
                  </a:moveTo>
                  <a:cubicBezTo>
                    <a:pt x="12361" y="0"/>
                    <a:pt x="2616" y="9192"/>
                    <a:pt x="0" y="22152"/>
                  </a:cubicBezTo>
                  <a:cubicBezTo>
                    <a:pt x="1468" y="21552"/>
                    <a:pt x="1868" y="20885"/>
                    <a:pt x="2268" y="19851"/>
                  </a:cubicBezTo>
                  <a:cubicBezTo>
                    <a:pt x="5313" y="4749"/>
                    <a:pt x="18164" y="189"/>
                    <a:pt x="24328" y="189"/>
                  </a:cubicBezTo>
                  <a:cubicBezTo>
                    <a:pt x="24986" y="189"/>
                    <a:pt x="25567" y="240"/>
                    <a:pt x="26052" y="337"/>
                  </a:cubicBezTo>
                  <a:cubicBezTo>
                    <a:pt x="24921" y="110"/>
                    <a:pt x="23788" y="0"/>
                    <a:pt x="22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2;p44">
              <a:extLst>
                <a:ext uri="{FF2B5EF4-FFF2-40B4-BE49-F238E27FC236}">
                  <a16:creationId xmlns:a16="http://schemas.microsoft.com/office/drawing/2014/main" id="{0086C8EA-D917-50E0-D63E-A925F052D7ED}"/>
                </a:ext>
              </a:extLst>
            </p:cNvPr>
            <p:cNvSpPr/>
            <p:nvPr/>
          </p:nvSpPr>
          <p:spPr>
            <a:xfrm>
              <a:off x="2195075" y="527950"/>
              <a:ext cx="594625" cy="534450"/>
            </a:xfrm>
            <a:custGeom>
              <a:avLst/>
              <a:gdLst/>
              <a:ahLst/>
              <a:cxnLst/>
              <a:rect l="l" t="t" r="r" b="b"/>
              <a:pathLst>
                <a:path w="23785" h="21378" extrusionOk="0">
                  <a:moveTo>
                    <a:pt x="22060" y="1"/>
                  </a:moveTo>
                  <a:cubicBezTo>
                    <a:pt x="15896" y="1"/>
                    <a:pt x="3045" y="4561"/>
                    <a:pt x="0" y="19663"/>
                  </a:cubicBezTo>
                  <a:cubicBezTo>
                    <a:pt x="168" y="20695"/>
                    <a:pt x="2227" y="21378"/>
                    <a:pt x="4927" y="21378"/>
                  </a:cubicBezTo>
                  <a:cubicBezTo>
                    <a:pt x="5454" y="21378"/>
                    <a:pt x="6005" y="21352"/>
                    <a:pt x="6572" y="21297"/>
                  </a:cubicBezTo>
                  <a:cubicBezTo>
                    <a:pt x="9974" y="20964"/>
                    <a:pt x="11976" y="19829"/>
                    <a:pt x="12676" y="18462"/>
                  </a:cubicBezTo>
                  <a:cubicBezTo>
                    <a:pt x="16299" y="571"/>
                    <a:pt x="23100" y="148"/>
                    <a:pt x="23736" y="148"/>
                  </a:cubicBezTo>
                  <a:cubicBezTo>
                    <a:pt x="23768" y="148"/>
                    <a:pt x="23784" y="149"/>
                    <a:pt x="23784" y="149"/>
                  </a:cubicBezTo>
                  <a:cubicBezTo>
                    <a:pt x="23299" y="52"/>
                    <a:pt x="22718" y="1"/>
                    <a:pt x="2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3;p44">
              <a:extLst>
                <a:ext uri="{FF2B5EF4-FFF2-40B4-BE49-F238E27FC236}">
                  <a16:creationId xmlns:a16="http://schemas.microsoft.com/office/drawing/2014/main" id="{67D0981F-4686-4D82-5A28-7B46D2F48B80}"/>
                </a:ext>
              </a:extLst>
            </p:cNvPr>
            <p:cNvSpPr/>
            <p:nvPr/>
          </p:nvSpPr>
          <p:spPr>
            <a:xfrm>
              <a:off x="2789675" y="531650"/>
              <a:ext cx="443675" cy="695075"/>
            </a:xfrm>
            <a:custGeom>
              <a:avLst/>
              <a:gdLst/>
              <a:ahLst/>
              <a:cxnLst/>
              <a:rect l="l" t="t" r="r" b="b"/>
              <a:pathLst>
                <a:path w="17747" h="27803" extrusionOk="0">
                  <a:moveTo>
                    <a:pt x="0" y="1"/>
                  </a:moveTo>
                  <a:cubicBezTo>
                    <a:pt x="0" y="1"/>
                    <a:pt x="6871" y="2403"/>
                    <a:pt x="3069" y="21183"/>
                  </a:cubicBezTo>
                  <a:cubicBezTo>
                    <a:pt x="3002" y="22450"/>
                    <a:pt x="4637" y="24552"/>
                    <a:pt x="7672" y="26186"/>
                  </a:cubicBezTo>
                  <a:cubicBezTo>
                    <a:pt x="9613" y="27241"/>
                    <a:pt x="11514" y="27802"/>
                    <a:pt x="12809" y="27802"/>
                  </a:cubicBezTo>
                  <a:cubicBezTo>
                    <a:pt x="13562" y="27802"/>
                    <a:pt x="14111" y="27613"/>
                    <a:pt x="14344" y="27220"/>
                  </a:cubicBezTo>
                  <a:cubicBezTo>
                    <a:pt x="17746" y="10508"/>
                    <a:pt x="5037" y="103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4;p44">
              <a:extLst>
                <a:ext uri="{FF2B5EF4-FFF2-40B4-BE49-F238E27FC236}">
                  <a16:creationId xmlns:a16="http://schemas.microsoft.com/office/drawing/2014/main" id="{BC5BC88F-4C1B-F4DB-37D9-795097F7ACD2}"/>
                </a:ext>
              </a:extLst>
            </p:cNvPr>
            <p:cNvSpPr/>
            <p:nvPr/>
          </p:nvSpPr>
          <p:spPr>
            <a:xfrm>
              <a:off x="2282625" y="1423950"/>
              <a:ext cx="572100" cy="522075"/>
            </a:xfrm>
            <a:custGeom>
              <a:avLst/>
              <a:gdLst/>
              <a:ahLst/>
              <a:cxnLst/>
              <a:rect l="l" t="t" r="r" b="b"/>
              <a:pathLst>
                <a:path w="22884" h="20883" extrusionOk="0">
                  <a:moveTo>
                    <a:pt x="3203" y="1"/>
                  </a:moveTo>
                  <a:lnTo>
                    <a:pt x="1" y="15645"/>
                  </a:lnTo>
                  <a:lnTo>
                    <a:pt x="19682" y="20883"/>
                  </a:lnTo>
                  <a:lnTo>
                    <a:pt x="22884" y="5205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5;p44">
              <a:extLst>
                <a:ext uri="{FF2B5EF4-FFF2-40B4-BE49-F238E27FC236}">
                  <a16:creationId xmlns:a16="http://schemas.microsoft.com/office/drawing/2014/main" id="{710C111E-4439-ABD8-F43C-F2D116E8F687}"/>
                </a:ext>
              </a:extLst>
            </p:cNvPr>
            <p:cNvSpPr/>
            <p:nvPr/>
          </p:nvSpPr>
          <p:spPr>
            <a:xfrm>
              <a:off x="2154200" y="1423950"/>
              <a:ext cx="208525" cy="506225"/>
            </a:xfrm>
            <a:custGeom>
              <a:avLst/>
              <a:gdLst/>
              <a:ahLst/>
              <a:cxnLst/>
              <a:rect l="l" t="t" r="r" b="b"/>
              <a:pathLst>
                <a:path w="8341" h="20249" extrusionOk="0">
                  <a:moveTo>
                    <a:pt x="8340" y="1"/>
                  </a:moveTo>
                  <a:lnTo>
                    <a:pt x="3237" y="4571"/>
                  </a:lnTo>
                  <a:lnTo>
                    <a:pt x="1" y="20249"/>
                  </a:lnTo>
                  <a:lnTo>
                    <a:pt x="5138" y="15645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6;p44">
              <a:extLst>
                <a:ext uri="{FF2B5EF4-FFF2-40B4-BE49-F238E27FC236}">
                  <a16:creationId xmlns:a16="http://schemas.microsoft.com/office/drawing/2014/main" id="{FEEEC6E8-E04B-F7C6-626C-531D196FBC8F}"/>
                </a:ext>
              </a:extLst>
            </p:cNvPr>
            <p:cNvSpPr/>
            <p:nvPr/>
          </p:nvSpPr>
          <p:spPr>
            <a:xfrm>
              <a:off x="2154200" y="1815075"/>
              <a:ext cx="620475" cy="245200"/>
            </a:xfrm>
            <a:custGeom>
              <a:avLst/>
              <a:gdLst/>
              <a:ahLst/>
              <a:cxnLst/>
              <a:rect l="l" t="t" r="r" b="b"/>
              <a:pathLst>
                <a:path w="24819" h="9808" extrusionOk="0">
                  <a:moveTo>
                    <a:pt x="5138" y="0"/>
                  </a:moveTo>
                  <a:lnTo>
                    <a:pt x="1" y="4604"/>
                  </a:lnTo>
                  <a:lnTo>
                    <a:pt x="19682" y="9808"/>
                  </a:lnTo>
                  <a:lnTo>
                    <a:pt x="24819" y="5238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7;p44">
              <a:extLst>
                <a:ext uri="{FF2B5EF4-FFF2-40B4-BE49-F238E27FC236}">
                  <a16:creationId xmlns:a16="http://schemas.microsoft.com/office/drawing/2014/main" id="{5B43FF5E-2712-6B6D-5447-7B6B7CEC1385}"/>
                </a:ext>
              </a:extLst>
            </p:cNvPr>
            <p:cNvSpPr/>
            <p:nvPr/>
          </p:nvSpPr>
          <p:spPr>
            <a:xfrm>
              <a:off x="2490275" y="1478175"/>
              <a:ext cx="156800" cy="412800"/>
            </a:xfrm>
            <a:custGeom>
              <a:avLst/>
              <a:gdLst/>
              <a:ahLst/>
              <a:cxnLst/>
              <a:rect l="l" t="t" r="r" b="b"/>
              <a:pathLst>
                <a:path w="6272" h="16512" extrusionOk="0">
                  <a:moveTo>
                    <a:pt x="3203" y="0"/>
                  </a:moveTo>
                  <a:lnTo>
                    <a:pt x="1" y="15678"/>
                  </a:lnTo>
                  <a:lnTo>
                    <a:pt x="3103" y="16512"/>
                  </a:lnTo>
                  <a:lnTo>
                    <a:pt x="6272" y="834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8;p44">
              <a:extLst>
                <a:ext uri="{FF2B5EF4-FFF2-40B4-BE49-F238E27FC236}">
                  <a16:creationId xmlns:a16="http://schemas.microsoft.com/office/drawing/2014/main" id="{54AF96CA-64E0-A6F9-DC08-CF9A1CBC7B44}"/>
                </a:ext>
              </a:extLst>
            </p:cNvPr>
            <p:cNvSpPr/>
            <p:nvPr/>
          </p:nvSpPr>
          <p:spPr>
            <a:xfrm>
              <a:off x="2205925" y="1469000"/>
              <a:ext cx="105925" cy="415325"/>
            </a:xfrm>
            <a:custGeom>
              <a:avLst/>
              <a:gdLst/>
              <a:ahLst/>
              <a:cxnLst/>
              <a:rect l="l" t="t" r="r" b="b"/>
              <a:pathLst>
                <a:path w="4237" h="16613" extrusionOk="0">
                  <a:moveTo>
                    <a:pt x="4236" y="0"/>
                  </a:moveTo>
                  <a:lnTo>
                    <a:pt x="3169" y="968"/>
                  </a:lnTo>
                  <a:lnTo>
                    <a:pt x="3136" y="1101"/>
                  </a:lnTo>
                  <a:lnTo>
                    <a:pt x="0" y="16612"/>
                  </a:lnTo>
                  <a:lnTo>
                    <a:pt x="1067" y="15645"/>
                  </a:lnTo>
                  <a:lnTo>
                    <a:pt x="1101" y="15511"/>
                  </a:lnTo>
                  <a:lnTo>
                    <a:pt x="423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9;p44">
              <a:extLst>
                <a:ext uri="{FF2B5EF4-FFF2-40B4-BE49-F238E27FC236}">
                  <a16:creationId xmlns:a16="http://schemas.microsoft.com/office/drawing/2014/main" id="{D19C8D08-7588-1B38-D61B-5900511CBD4C}"/>
                </a:ext>
              </a:extLst>
            </p:cNvPr>
            <p:cNvSpPr/>
            <p:nvPr/>
          </p:nvSpPr>
          <p:spPr>
            <a:xfrm>
              <a:off x="2204250" y="1863450"/>
              <a:ext cx="512875" cy="155125"/>
            </a:xfrm>
            <a:custGeom>
              <a:avLst/>
              <a:gdLst/>
              <a:ahLst/>
              <a:cxnLst/>
              <a:rect l="l" t="t" r="r" b="b"/>
              <a:pathLst>
                <a:path w="20515" h="6205" extrusionOk="0">
                  <a:moveTo>
                    <a:pt x="968" y="0"/>
                  </a:moveTo>
                  <a:lnTo>
                    <a:pt x="0" y="901"/>
                  </a:lnTo>
                  <a:lnTo>
                    <a:pt x="19548" y="6205"/>
                  </a:lnTo>
                  <a:lnTo>
                    <a:pt x="20515" y="530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0;p44">
              <a:extLst>
                <a:ext uri="{FF2B5EF4-FFF2-40B4-BE49-F238E27FC236}">
                  <a16:creationId xmlns:a16="http://schemas.microsoft.com/office/drawing/2014/main" id="{923206FF-2F0A-2FB3-0053-7891520F084D}"/>
                </a:ext>
              </a:extLst>
            </p:cNvPr>
            <p:cNvSpPr/>
            <p:nvPr/>
          </p:nvSpPr>
          <p:spPr>
            <a:xfrm>
              <a:off x="2363525" y="1870125"/>
              <a:ext cx="204350" cy="135950"/>
            </a:xfrm>
            <a:custGeom>
              <a:avLst/>
              <a:gdLst/>
              <a:ahLst/>
              <a:cxnLst/>
              <a:rect l="l" t="t" r="r" b="b"/>
              <a:pathLst>
                <a:path w="8174" h="5438" extrusionOk="0">
                  <a:moveTo>
                    <a:pt x="5071" y="0"/>
                  </a:moveTo>
                  <a:lnTo>
                    <a:pt x="1" y="4603"/>
                  </a:lnTo>
                  <a:lnTo>
                    <a:pt x="3069" y="5437"/>
                  </a:lnTo>
                  <a:lnTo>
                    <a:pt x="8173" y="834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74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/>
      <p:bldP spid="16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E42648-3FAA-1A3B-8333-F2757125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0"/>
            <a:ext cx="7717500" cy="572700"/>
          </a:xfrm>
        </p:spPr>
        <p:txBody>
          <a:bodyPr/>
          <a:lstStyle/>
          <a:p>
            <a:pPr algn="ctr"/>
            <a:r>
              <a:rPr lang="en-US" sz="2800" dirty="0">
                <a:highlight>
                  <a:srgbClr val="F4EFE5"/>
                </a:highlight>
              </a:rPr>
              <a:t>PAST SIMPLE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DE88D-A664-6D2A-7AF5-02332DB39E33}"/>
              </a:ext>
            </a:extLst>
          </p:cNvPr>
          <p:cNvSpPr/>
          <p:nvPr/>
        </p:nvSpPr>
        <p:spPr>
          <a:xfrm>
            <a:off x="441788" y="1260753"/>
            <a:ext cx="2054831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Green School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CECE8-6827-F248-ED7E-120B5188F4AC}"/>
              </a:ext>
            </a:extLst>
          </p:cNvPr>
          <p:cNvSpPr/>
          <p:nvPr/>
        </p:nvSpPr>
        <p:spPr>
          <a:xfrm>
            <a:off x="441788" y="1866929"/>
            <a:ext cx="2054831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A385F-383C-BE4F-3B02-9410B1EA34FA}"/>
              </a:ext>
            </a:extLst>
          </p:cNvPr>
          <p:cNvSpPr/>
          <p:nvPr/>
        </p:nvSpPr>
        <p:spPr>
          <a:xfrm>
            <a:off x="2671282" y="1260753"/>
            <a:ext cx="2054831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didn’t grow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CEDE2-471F-F84A-339E-4ADE9434DB73}"/>
              </a:ext>
            </a:extLst>
          </p:cNvPr>
          <p:cNvSpPr/>
          <p:nvPr/>
        </p:nvSpPr>
        <p:spPr>
          <a:xfrm>
            <a:off x="2671282" y="1866929"/>
            <a:ext cx="2054831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didn’t collect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1CED8-E717-C46A-1A13-667CF0A69A2D}"/>
              </a:ext>
            </a:extLst>
          </p:cNvPr>
          <p:cNvSpPr/>
          <p:nvPr/>
        </p:nvSpPr>
        <p:spPr>
          <a:xfrm>
            <a:off x="4900776" y="1260753"/>
            <a:ext cx="2352779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vegetables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8FD83-A575-7121-9BEE-3A8DB534B6A9}"/>
              </a:ext>
            </a:extLst>
          </p:cNvPr>
          <p:cNvSpPr/>
          <p:nvPr/>
        </p:nvSpPr>
        <p:spPr>
          <a:xfrm>
            <a:off x="4900776" y="1866929"/>
            <a:ext cx="2352779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plastic bottles 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81C6F-2C71-8060-88C9-7546A063DFC7}"/>
              </a:ext>
            </a:extLst>
          </p:cNvPr>
          <p:cNvSpPr txBox="1"/>
          <p:nvPr/>
        </p:nvSpPr>
        <p:spPr>
          <a:xfrm>
            <a:off x="713225" y="2534595"/>
            <a:ext cx="98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3BFF2-BE0D-1F3A-3ECC-1D5FFEABF1CD}"/>
              </a:ext>
            </a:extLst>
          </p:cNvPr>
          <p:cNvSpPr txBox="1"/>
          <p:nvPr/>
        </p:nvSpPr>
        <p:spPr>
          <a:xfrm>
            <a:off x="2378868" y="2534595"/>
            <a:ext cx="45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269B75-5EDD-3032-BEBD-8BC5A27794FD}"/>
              </a:ext>
            </a:extLst>
          </p:cNvPr>
          <p:cNvSpPr txBox="1"/>
          <p:nvPr/>
        </p:nvSpPr>
        <p:spPr>
          <a:xfrm>
            <a:off x="3205202" y="2534595"/>
            <a:ext cx="40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not/ didn’t V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DCD142-67FA-5AA6-D744-552E44B8A746}"/>
              </a:ext>
            </a:extLst>
          </p:cNvPr>
          <p:cNvSpPr txBox="1">
            <a:spLocks/>
          </p:cNvSpPr>
          <p:nvPr/>
        </p:nvSpPr>
        <p:spPr>
          <a:xfrm>
            <a:off x="518509" y="571501"/>
            <a:ext cx="1901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algn="ctr"/>
            <a:r>
              <a:rPr lang="en-US" sz="2800" dirty="0">
                <a:highlight>
                  <a:srgbClr val="F4EFE5"/>
                </a:highlight>
              </a:rPr>
              <a:t>Negative</a:t>
            </a:r>
          </a:p>
        </p:txBody>
      </p:sp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EF92BDA6-8F0D-DCE3-037E-F57A4AC2E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21079"/>
              </p:ext>
            </p:extLst>
          </p:nvPr>
        </p:nvGraphicFramePr>
        <p:xfrm>
          <a:off x="441786" y="3196947"/>
          <a:ext cx="6811767" cy="1371600"/>
        </p:xfrm>
        <a:graphic>
          <a:graphicData uri="http://schemas.openxmlformats.org/drawingml/2006/table">
            <a:tbl>
              <a:tblPr firstRow="1" bandRow="1">
                <a:tableStyleId>{C34B7499-1FD3-4CB7-B856-3BE257BE11FF}</a:tableStyleId>
              </a:tblPr>
              <a:tblGrid>
                <a:gridCol w="3368269">
                  <a:extLst>
                    <a:ext uri="{9D8B030D-6E8A-4147-A177-3AD203B41FA5}">
                      <a16:colId xmlns:a16="http://schemas.microsoft.com/office/drawing/2014/main" val="367761644"/>
                    </a:ext>
                  </a:extLst>
                </a:gridCol>
                <a:gridCol w="3443498">
                  <a:extLst>
                    <a:ext uri="{9D8B030D-6E8A-4147-A177-3AD203B41FA5}">
                      <a16:colId xmlns:a16="http://schemas.microsoft.com/office/drawing/2014/main" val="2154243123"/>
                    </a:ext>
                  </a:extLst>
                </a:gridCol>
              </a:tblGrid>
              <a:tr h="289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form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 simple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20230"/>
                  </a:ext>
                </a:extLst>
              </a:tr>
              <a:tr h="289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grow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grew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507094"/>
                  </a:ext>
                </a:extLst>
              </a:tr>
              <a:tr h="389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898436"/>
                  </a:ext>
                </a:extLst>
              </a:tr>
            </a:tbl>
          </a:graphicData>
        </a:graphic>
      </p:graphicFrame>
      <p:grpSp>
        <p:nvGrpSpPr>
          <p:cNvPr id="42" name="Google Shape;424;p44">
            <a:extLst>
              <a:ext uri="{FF2B5EF4-FFF2-40B4-BE49-F238E27FC236}">
                <a16:creationId xmlns:a16="http://schemas.microsoft.com/office/drawing/2014/main" id="{BA818901-BFE0-A9D7-AAEE-62EAC67D6AE5}"/>
              </a:ext>
            </a:extLst>
          </p:cNvPr>
          <p:cNvGrpSpPr/>
          <p:nvPr/>
        </p:nvGrpSpPr>
        <p:grpSpPr>
          <a:xfrm flipH="1">
            <a:off x="7697996" y="2779039"/>
            <a:ext cx="1004216" cy="1364937"/>
            <a:chOff x="2120025" y="523250"/>
            <a:chExt cx="1130825" cy="1537025"/>
          </a:xfrm>
        </p:grpSpPr>
        <p:sp>
          <p:nvSpPr>
            <p:cNvPr id="43" name="Google Shape;425;p44">
              <a:extLst>
                <a:ext uri="{FF2B5EF4-FFF2-40B4-BE49-F238E27FC236}">
                  <a16:creationId xmlns:a16="http://schemas.microsoft.com/office/drawing/2014/main" id="{F2D1AFB6-CC8D-87E6-F2B2-854BBA8136FA}"/>
                </a:ext>
              </a:extLst>
            </p:cNvPr>
            <p:cNvSpPr/>
            <p:nvPr/>
          </p:nvSpPr>
          <p:spPr>
            <a:xfrm>
              <a:off x="2120025" y="985275"/>
              <a:ext cx="1076625" cy="393500"/>
            </a:xfrm>
            <a:custGeom>
              <a:avLst/>
              <a:gdLst/>
              <a:ahLst/>
              <a:cxnLst/>
              <a:rect l="l" t="t" r="r" b="b"/>
              <a:pathLst>
                <a:path w="43065" h="15740" extrusionOk="0">
                  <a:moveTo>
                    <a:pt x="11627" y="1"/>
                  </a:moveTo>
                  <a:cubicBezTo>
                    <a:pt x="5530" y="1"/>
                    <a:pt x="1208" y="1299"/>
                    <a:pt x="734" y="3671"/>
                  </a:cubicBezTo>
                  <a:cubicBezTo>
                    <a:pt x="0" y="7341"/>
                    <a:pt x="8706" y="12177"/>
                    <a:pt x="20181" y="14512"/>
                  </a:cubicBezTo>
                  <a:cubicBezTo>
                    <a:pt x="24276" y="15343"/>
                    <a:pt x="28167" y="15739"/>
                    <a:pt x="31516" y="15739"/>
                  </a:cubicBezTo>
                  <a:cubicBezTo>
                    <a:pt x="37578" y="15739"/>
                    <a:pt x="41858" y="14441"/>
                    <a:pt x="42330" y="12077"/>
                  </a:cubicBezTo>
                  <a:cubicBezTo>
                    <a:pt x="43064" y="8408"/>
                    <a:pt x="34358" y="3538"/>
                    <a:pt x="22883" y="1203"/>
                  </a:cubicBezTo>
                  <a:cubicBezTo>
                    <a:pt x="18826" y="389"/>
                    <a:pt x="14961" y="1"/>
                    <a:pt x="1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6;p44">
              <a:extLst>
                <a:ext uri="{FF2B5EF4-FFF2-40B4-BE49-F238E27FC236}">
                  <a16:creationId xmlns:a16="http://schemas.microsoft.com/office/drawing/2014/main" id="{BD285F7A-9DB9-DF59-2D7E-7FE0424802AE}"/>
                </a:ext>
              </a:extLst>
            </p:cNvPr>
            <p:cNvSpPr/>
            <p:nvPr/>
          </p:nvSpPr>
          <p:spPr>
            <a:xfrm>
              <a:off x="2794675" y="533325"/>
              <a:ext cx="456175" cy="811450"/>
            </a:xfrm>
            <a:custGeom>
              <a:avLst/>
              <a:gdLst/>
              <a:ahLst/>
              <a:cxnLst/>
              <a:rect l="l" t="t" r="r" b="b"/>
              <a:pathLst>
                <a:path w="18247" h="32458" extrusionOk="0">
                  <a:moveTo>
                    <a:pt x="0" y="0"/>
                  </a:moveTo>
                  <a:lnTo>
                    <a:pt x="0" y="0"/>
                  </a:lnTo>
                  <a:cubicBezTo>
                    <a:pt x="4637" y="1068"/>
                    <a:pt x="17479" y="10708"/>
                    <a:pt x="13076" y="32457"/>
                  </a:cubicBezTo>
                  <a:lnTo>
                    <a:pt x="13110" y="32457"/>
                  </a:lnTo>
                  <a:cubicBezTo>
                    <a:pt x="13243" y="32390"/>
                    <a:pt x="13376" y="32324"/>
                    <a:pt x="13510" y="32224"/>
                  </a:cubicBezTo>
                  <a:lnTo>
                    <a:pt x="13543" y="32224"/>
                  </a:lnTo>
                  <a:cubicBezTo>
                    <a:pt x="13677" y="32157"/>
                    <a:pt x="13810" y="32057"/>
                    <a:pt x="13910" y="31990"/>
                  </a:cubicBezTo>
                  <a:cubicBezTo>
                    <a:pt x="13943" y="31990"/>
                    <a:pt x="13943" y="31990"/>
                    <a:pt x="13943" y="31957"/>
                  </a:cubicBezTo>
                  <a:cubicBezTo>
                    <a:pt x="14077" y="31890"/>
                    <a:pt x="14177" y="31823"/>
                    <a:pt x="14277" y="31757"/>
                  </a:cubicBezTo>
                  <a:cubicBezTo>
                    <a:pt x="14277" y="31723"/>
                    <a:pt x="14310" y="31723"/>
                    <a:pt x="14310" y="31723"/>
                  </a:cubicBezTo>
                  <a:cubicBezTo>
                    <a:pt x="14410" y="31623"/>
                    <a:pt x="14511" y="31556"/>
                    <a:pt x="14577" y="31456"/>
                  </a:cubicBezTo>
                  <a:cubicBezTo>
                    <a:pt x="14577" y="31456"/>
                    <a:pt x="14611" y="31456"/>
                    <a:pt x="14611" y="31423"/>
                  </a:cubicBezTo>
                  <a:cubicBezTo>
                    <a:pt x="14711" y="31356"/>
                    <a:pt x="14777" y="31256"/>
                    <a:pt x="14844" y="31189"/>
                  </a:cubicBezTo>
                  <a:cubicBezTo>
                    <a:pt x="14844" y="31156"/>
                    <a:pt x="14877" y="31156"/>
                    <a:pt x="14877" y="31123"/>
                  </a:cubicBezTo>
                  <a:cubicBezTo>
                    <a:pt x="14944" y="31056"/>
                    <a:pt x="15011" y="30989"/>
                    <a:pt x="15044" y="30889"/>
                  </a:cubicBezTo>
                  <a:cubicBezTo>
                    <a:pt x="15044" y="30856"/>
                    <a:pt x="15078" y="30856"/>
                    <a:pt x="15078" y="30823"/>
                  </a:cubicBezTo>
                  <a:cubicBezTo>
                    <a:pt x="15144" y="30756"/>
                    <a:pt x="15178" y="30656"/>
                    <a:pt x="15211" y="30556"/>
                  </a:cubicBezTo>
                  <a:cubicBezTo>
                    <a:pt x="15211" y="30556"/>
                    <a:pt x="15244" y="30522"/>
                    <a:pt x="15244" y="30489"/>
                  </a:cubicBezTo>
                  <a:cubicBezTo>
                    <a:pt x="15278" y="30389"/>
                    <a:pt x="15311" y="30289"/>
                    <a:pt x="15344" y="30155"/>
                  </a:cubicBezTo>
                  <a:cubicBezTo>
                    <a:pt x="18247" y="15878"/>
                    <a:pt x="11375" y="24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7;p44">
              <a:extLst>
                <a:ext uri="{FF2B5EF4-FFF2-40B4-BE49-F238E27FC236}">
                  <a16:creationId xmlns:a16="http://schemas.microsoft.com/office/drawing/2014/main" id="{2D5642A5-32F2-C80D-9C43-A937DFE11611}"/>
                </a:ext>
              </a:extLst>
            </p:cNvPr>
            <p:cNvSpPr/>
            <p:nvPr/>
          </p:nvSpPr>
          <p:spPr>
            <a:xfrm>
              <a:off x="2442750" y="531650"/>
              <a:ext cx="497875" cy="879175"/>
            </a:xfrm>
            <a:custGeom>
              <a:avLst/>
              <a:gdLst/>
              <a:ahLst/>
              <a:cxnLst/>
              <a:rect l="l" t="t" r="r" b="b"/>
              <a:pathLst>
                <a:path w="19915" h="35167" extrusionOk="0">
                  <a:moveTo>
                    <a:pt x="13876" y="1"/>
                  </a:moveTo>
                  <a:cubicBezTo>
                    <a:pt x="13765" y="1"/>
                    <a:pt x="7279" y="132"/>
                    <a:pt x="301" y="30856"/>
                  </a:cubicBezTo>
                  <a:cubicBezTo>
                    <a:pt x="301" y="30856"/>
                    <a:pt x="267" y="31023"/>
                    <a:pt x="234" y="31090"/>
                  </a:cubicBezTo>
                  <a:cubicBezTo>
                    <a:pt x="0" y="32357"/>
                    <a:pt x="2936" y="33992"/>
                    <a:pt x="6872" y="34759"/>
                  </a:cubicBezTo>
                  <a:cubicBezTo>
                    <a:pt x="8227" y="35037"/>
                    <a:pt x="9497" y="35166"/>
                    <a:pt x="10597" y="35166"/>
                  </a:cubicBezTo>
                  <a:cubicBezTo>
                    <a:pt x="12664" y="35166"/>
                    <a:pt x="14128" y="34709"/>
                    <a:pt x="14411" y="33925"/>
                  </a:cubicBezTo>
                  <a:cubicBezTo>
                    <a:pt x="14444" y="33825"/>
                    <a:pt x="14477" y="33692"/>
                    <a:pt x="14477" y="33692"/>
                  </a:cubicBezTo>
                  <a:cubicBezTo>
                    <a:pt x="19915" y="3103"/>
                    <a:pt x="14211" y="134"/>
                    <a:pt x="13944" y="34"/>
                  </a:cubicBezTo>
                  <a:cubicBezTo>
                    <a:pt x="13944" y="34"/>
                    <a:pt x="13910" y="1"/>
                    <a:pt x="13877" y="1"/>
                  </a:cubicBezTo>
                  <a:cubicBezTo>
                    <a:pt x="13877" y="1"/>
                    <a:pt x="13877" y="1"/>
                    <a:pt x="1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8;p44">
              <a:extLst>
                <a:ext uri="{FF2B5EF4-FFF2-40B4-BE49-F238E27FC236}">
                  <a16:creationId xmlns:a16="http://schemas.microsoft.com/office/drawing/2014/main" id="{CD141812-421A-A414-8269-7A2C5BA5202E}"/>
                </a:ext>
              </a:extLst>
            </p:cNvPr>
            <p:cNvSpPr/>
            <p:nvPr/>
          </p:nvSpPr>
          <p:spPr>
            <a:xfrm>
              <a:off x="2152550" y="528650"/>
              <a:ext cx="637150" cy="790125"/>
            </a:xfrm>
            <a:custGeom>
              <a:avLst/>
              <a:gdLst/>
              <a:ahLst/>
              <a:cxnLst/>
              <a:rect l="l" t="t" r="r" b="b"/>
              <a:pathLst>
                <a:path w="25486" h="31605" extrusionOk="0">
                  <a:moveTo>
                    <a:pt x="24089" y="1"/>
                  </a:moveTo>
                  <a:cubicBezTo>
                    <a:pt x="18336" y="1"/>
                    <a:pt x="4690" y="4872"/>
                    <a:pt x="634" y="24939"/>
                  </a:cubicBezTo>
                  <a:cubicBezTo>
                    <a:pt x="634" y="24939"/>
                    <a:pt x="601" y="24939"/>
                    <a:pt x="601" y="24972"/>
                  </a:cubicBezTo>
                  <a:cubicBezTo>
                    <a:pt x="0" y="26073"/>
                    <a:pt x="2002" y="28341"/>
                    <a:pt x="5104" y="30042"/>
                  </a:cubicBezTo>
                  <a:cubicBezTo>
                    <a:pt x="7017" y="31071"/>
                    <a:pt x="8930" y="31604"/>
                    <a:pt x="10256" y="31604"/>
                  </a:cubicBezTo>
                  <a:cubicBezTo>
                    <a:pt x="11081" y="31604"/>
                    <a:pt x="11678" y="31398"/>
                    <a:pt x="11909" y="30976"/>
                  </a:cubicBezTo>
                  <a:cubicBezTo>
                    <a:pt x="18887" y="252"/>
                    <a:pt x="25373" y="121"/>
                    <a:pt x="25484" y="121"/>
                  </a:cubicBezTo>
                  <a:cubicBezTo>
                    <a:pt x="25485" y="121"/>
                    <a:pt x="25485" y="121"/>
                    <a:pt x="25485" y="121"/>
                  </a:cubicBezTo>
                  <a:cubicBezTo>
                    <a:pt x="25099" y="43"/>
                    <a:pt x="24628" y="1"/>
                    <a:pt x="24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9;p44">
              <a:extLst>
                <a:ext uri="{FF2B5EF4-FFF2-40B4-BE49-F238E27FC236}">
                  <a16:creationId xmlns:a16="http://schemas.microsoft.com/office/drawing/2014/main" id="{98049B46-A57E-B52B-7A45-1D862FC213CE}"/>
                </a:ext>
              </a:extLst>
            </p:cNvPr>
            <p:cNvSpPr/>
            <p:nvPr/>
          </p:nvSpPr>
          <p:spPr>
            <a:xfrm>
              <a:off x="2791325" y="532500"/>
              <a:ext cx="440350" cy="888500"/>
            </a:xfrm>
            <a:custGeom>
              <a:avLst/>
              <a:gdLst/>
              <a:ahLst/>
              <a:cxnLst/>
              <a:rect l="l" t="t" r="r" b="b"/>
              <a:pathLst>
                <a:path w="17614" h="35540" extrusionOk="0">
                  <a:moveTo>
                    <a:pt x="1" y="0"/>
                  </a:moveTo>
                  <a:cubicBezTo>
                    <a:pt x="268" y="100"/>
                    <a:pt x="5972" y="3069"/>
                    <a:pt x="534" y="33658"/>
                  </a:cubicBezTo>
                  <a:cubicBezTo>
                    <a:pt x="534" y="33691"/>
                    <a:pt x="534" y="33758"/>
                    <a:pt x="534" y="33791"/>
                  </a:cubicBezTo>
                  <a:cubicBezTo>
                    <a:pt x="646" y="34852"/>
                    <a:pt x="2721" y="35539"/>
                    <a:pt x="5449" y="35539"/>
                  </a:cubicBezTo>
                  <a:cubicBezTo>
                    <a:pt x="5980" y="35539"/>
                    <a:pt x="6535" y="35513"/>
                    <a:pt x="7106" y="35459"/>
                  </a:cubicBezTo>
                  <a:cubicBezTo>
                    <a:pt x="10608" y="35092"/>
                    <a:pt x="13344" y="33791"/>
                    <a:pt x="13210" y="32523"/>
                  </a:cubicBezTo>
                  <a:cubicBezTo>
                    <a:pt x="13210" y="32523"/>
                    <a:pt x="13210" y="32490"/>
                    <a:pt x="13210" y="32490"/>
                  </a:cubicBezTo>
                  <a:cubicBezTo>
                    <a:pt x="17613" y="10741"/>
                    <a:pt x="4771" y="1101"/>
                    <a:pt x="134" y="33"/>
                  </a:cubicBezTo>
                  <a:cubicBezTo>
                    <a:pt x="101" y="0"/>
                    <a:pt x="6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0;p44">
              <a:extLst>
                <a:ext uri="{FF2B5EF4-FFF2-40B4-BE49-F238E27FC236}">
                  <a16:creationId xmlns:a16="http://schemas.microsoft.com/office/drawing/2014/main" id="{A21455C1-6932-2EE9-97A1-DE7B913D72EC}"/>
                </a:ext>
              </a:extLst>
            </p:cNvPr>
            <p:cNvSpPr/>
            <p:nvPr/>
          </p:nvSpPr>
          <p:spPr>
            <a:xfrm>
              <a:off x="2523650" y="969475"/>
              <a:ext cx="46725" cy="643825"/>
            </a:xfrm>
            <a:custGeom>
              <a:avLst/>
              <a:gdLst/>
              <a:ahLst/>
              <a:cxnLst/>
              <a:rect l="l" t="t" r="r" b="b"/>
              <a:pathLst>
                <a:path w="1869" h="25753" fill="none" extrusionOk="0">
                  <a:moveTo>
                    <a:pt x="0" y="0"/>
                  </a:moveTo>
                  <a:lnTo>
                    <a:pt x="1868" y="25752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1;p44">
              <a:extLst>
                <a:ext uri="{FF2B5EF4-FFF2-40B4-BE49-F238E27FC236}">
                  <a16:creationId xmlns:a16="http://schemas.microsoft.com/office/drawing/2014/main" id="{74CBB475-810A-1DA6-A2DC-F592D568703F}"/>
                </a:ext>
              </a:extLst>
            </p:cNvPr>
            <p:cNvSpPr/>
            <p:nvPr/>
          </p:nvSpPr>
          <p:spPr>
            <a:xfrm>
              <a:off x="2570350" y="1037850"/>
              <a:ext cx="293550" cy="575450"/>
            </a:xfrm>
            <a:custGeom>
              <a:avLst/>
              <a:gdLst/>
              <a:ahLst/>
              <a:cxnLst/>
              <a:rect l="l" t="t" r="r" b="b"/>
              <a:pathLst>
                <a:path w="11742" h="23018" fill="none" extrusionOk="0">
                  <a:moveTo>
                    <a:pt x="11742" y="1"/>
                  </a:moveTo>
                  <a:lnTo>
                    <a:pt x="0" y="23017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32;p44">
              <a:extLst>
                <a:ext uri="{FF2B5EF4-FFF2-40B4-BE49-F238E27FC236}">
                  <a16:creationId xmlns:a16="http://schemas.microsoft.com/office/drawing/2014/main" id="{14AD250A-6C15-2F0E-93B7-776E3F731264}"/>
                </a:ext>
              </a:extLst>
            </p:cNvPr>
            <p:cNvSpPr/>
            <p:nvPr/>
          </p:nvSpPr>
          <p:spPr>
            <a:xfrm>
              <a:off x="2570350" y="1182950"/>
              <a:ext cx="564575" cy="430350"/>
            </a:xfrm>
            <a:custGeom>
              <a:avLst/>
              <a:gdLst/>
              <a:ahLst/>
              <a:cxnLst/>
              <a:rect l="l" t="t" r="r" b="b"/>
              <a:pathLst>
                <a:path w="22583" h="17214" fill="none" extrusionOk="0">
                  <a:moveTo>
                    <a:pt x="22583" y="1"/>
                  </a:moveTo>
                  <a:lnTo>
                    <a:pt x="0" y="17213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33;p44">
              <a:extLst>
                <a:ext uri="{FF2B5EF4-FFF2-40B4-BE49-F238E27FC236}">
                  <a16:creationId xmlns:a16="http://schemas.microsoft.com/office/drawing/2014/main" id="{5E56002D-13C6-87D4-F938-0F47A2C38F4D}"/>
                </a:ext>
              </a:extLst>
            </p:cNvPr>
            <p:cNvSpPr/>
            <p:nvPr/>
          </p:nvSpPr>
          <p:spPr>
            <a:xfrm>
              <a:off x="2219250" y="997825"/>
              <a:ext cx="351125" cy="615475"/>
            </a:xfrm>
            <a:custGeom>
              <a:avLst/>
              <a:gdLst/>
              <a:ahLst/>
              <a:cxnLst/>
              <a:rect l="l" t="t" r="r" b="b"/>
              <a:pathLst>
                <a:path w="14045" h="24619" fill="none" extrusionOk="0">
                  <a:moveTo>
                    <a:pt x="1" y="0"/>
                  </a:moveTo>
                  <a:lnTo>
                    <a:pt x="14044" y="24618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34;p44">
              <a:extLst>
                <a:ext uri="{FF2B5EF4-FFF2-40B4-BE49-F238E27FC236}">
                  <a16:creationId xmlns:a16="http://schemas.microsoft.com/office/drawing/2014/main" id="{14209533-EFB2-B67D-A76D-B3B5CFAA6538}"/>
                </a:ext>
              </a:extLst>
            </p:cNvPr>
            <p:cNvSpPr/>
            <p:nvPr/>
          </p:nvSpPr>
          <p:spPr>
            <a:xfrm>
              <a:off x="2165050" y="1052850"/>
              <a:ext cx="405325" cy="560450"/>
            </a:xfrm>
            <a:custGeom>
              <a:avLst/>
              <a:gdLst/>
              <a:ahLst/>
              <a:cxnLst/>
              <a:rect l="l" t="t" r="r" b="b"/>
              <a:pathLst>
                <a:path w="16213" h="22418" fill="none" extrusionOk="0">
                  <a:moveTo>
                    <a:pt x="1" y="1"/>
                  </a:moveTo>
                  <a:lnTo>
                    <a:pt x="16212" y="22417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5;p44">
              <a:extLst>
                <a:ext uri="{FF2B5EF4-FFF2-40B4-BE49-F238E27FC236}">
                  <a16:creationId xmlns:a16="http://schemas.microsoft.com/office/drawing/2014/main" id="{5FF282A7-CF96-6947-09F7-10C646895B2C}"/>
                </a:ext>
              </a:extLst>
            </p:cNvPr>
            <p:cNvSpPr/>
            <p:nvPr/>
          </p:nvSpPr>
          <p:spPr>
            <a:xfrm>
              <a:off x="2570350" y="1254675"/>
              <a:ext cx="592950" cy="358625"/>
            </a:xfrm>
            <a:custGeom>
              <a:avLst/>
              <a:gdLst/>
              <a:ahLst/>
              <a:cxnLst/>
              <a:rect l="l" t="t" r="r" b="b"/>
              <a:pathLst>
                <a:path w="23718" h="14345" fill="none" extrusionOk="0">
                  <a:moveTo>
                    <a:pt x="23717" y="0"/>
                  </a:moveTo>
                  <a:lnTo>
                    <a:pt x="0" y="14344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6;p44">
              <a:extLst>
                <a:ext uri="{FF2B5EF4-FFF2-40B4-BE49-F238E27FC236}">
                  <a16:creationId xmlns:a16="http://schemas.microsoft.com/office/drawing/2014/main" id="{8955901C-3B0C-5B84-0C00-49E09715A4A7}"/>
                </a:ext>
              </a:extLst>
            </p:cNvPr>
            <p:cNvSpPr/>
            <p:nvPr/>
          </p:nvSpPr>
          <p:spPr>
            <a:xfrm>
              <a:off x="2570350" y="1379775"/>
              <a:ext cx="232675" cy="233525"/>
            </a:xfrm>
            <a:custGeom>
              <a:avLst/>
              <a:gdLst/>
              <a:ahLst/>
              <a:cxnLst/>
              <a:rect l="l" t="t" r="r" b="b"/>
              <a:pathLst>
                <a:path w="9307" h="9341" fill="none" extrusionOk="0">
                  <a:moveTo>
                    <a:pt x="9307" y="0"/>
                  </a:moveTo>
                  <a:lnTo>
                    <a:pt x="0" y="9340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7;p44">
              <a:extLst>
                <a:ext uri="{FF2B5EF4-FFF2-40B4-BE49-F238E27FC236}">
                  <a16:creationId xmlns:a16="http://schemas.microsoft.com/office/drawing/2014/main" id="{57D4E2C9-3CF1-1809-A73C-0CFB72082A3B}"/>
                </a:ext>
              </a:extLst>
            </p:cNvPr>
            <p:cNvSpPr/>
            <p:nvPr/>
          </p:nvSpPr>
          <p:spPr>
            <a:xfrm>
              <a:off x="2448575" y="1308875"/>
              <a:ext cx="121800" cy="304425"/>
            </a:xfrm>
            <a:custGeom>
              <a:avLst/>
              <a:gdLst/>
              <a:ahLst/>
              <a:cxnLst/>
              <a:rect l="l" t="t" r="r" b="b"/>
              <a:pathLst>
                <a:path w="4872" h="12177" fill="none" extrusionOk="0">
                  <a:moveTo>
                    <a:pt x="1" y="1"/>
                  </a:moveTo>
                  <a:lnTo>
                    <a:pt x="4871" y="12176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8;p44">
              <a:extLst>
                <a:ext uri="{FF2B5EF4-FFF2-40B4-BE49-F238E27FC236}">
                  <a16:creationId xmlns:a16="http://schemas.microsoft.com/office/drawing/2014/main" id="{6BCAF62F-597C-5E16-5211-1D867CEE512E}"/>
                </a:ext>
              </a:extLst>
            </p:cNvPr>
            <p:cNvSpPr/>
            <p:nvPr/>
          </p:nvSpPr>
          <p:spPr>
            <a:xfrm>
              <a:off x="2137525" y="528775"/>
              <a:ext cx="1090800" cy="799300"/>
            </a:xfrm>
            <a:custGeom>
              <a:avLst/>
              <a:gdLst/>
              <a:ahLst/>
              <a:cxnLst/>
              <a:rect l="l" t="t" r="r" b="b"/>
              <a:pathLst>
                <a:path w="43632" h="31972" extrusionOk="0">
                  <a:moveTo>
                    <a:pt x="24713" y="0"/>
                  </a:moveTo>
                  <a:cubicBezTo>
                    <a:pt x="19535" y="0"/>
                    <a:pt x="7904" y="3939"/>
                    <a:pt x="2669" y="19463"/>
                  </a:cubicBezTo>
                  <a:cubicBezTo>
                    <a:pt x="1569" y="19897"/>
                    <a:pt x="768" y="20497"/>
                    <a:pt x="334" y="21197"/>
                  </a:cubicBezTo>
                  <a:cubicBezTo>
                    <a:pt x="201" y="21598"/>
                    <a:pt x="101" y="21998"/>
                    <a:pt x="1" y="22398"/>
                  </a:cubicBezTo>
                  <a:cubicBezTo>
                    <a:pt x="1" y="22865"/>
                    <a:pt x="168" y="23366"/>
                    <a:pt x="434" y="23866"/>
                  </a:cubicBezTo>
                  <a:cubicBezTo>
                    <a:pt x="1235" y="23299"/>
                    <a:pt x="1535" y="22699"/>
                    <a:pt x="1835" y="21831"/>
                  </a:cubicBezTo>
                  <a:lnTo>
                    <a:pt x="1869" y="21831"/>
                  </a:lnTo>
                  <a:cubicBezTo>
                    <a:pt x="2003" y="22933"/>
                    <a:pt x="3913" y="23624"/>
                    <a:pt x="6464" y="23624"/>
                  </a:cubicBezTo>
                  <a:cubicBezTo>
                    <a:pt x="7080" y="23624"/>
                    <a:pt x="7733" y="23583"/>
                    <a:pt x="8407" y="23499"/>
                  </a:cubicBezTo>
                  <a:cubicBezTo>
                    <a:pt x="11843" y="23066"/>
                    <a:pt x="13877" y="21798"/>
                    <a:pt x="14611" y="20297"/>
                  </a:cubicBezTo>
                  <a:cubicBezTo>
                    <a:pt x="14711" y="21631"/>
                    <a:pt x="17580" y="23232"/>
                    <a:pt x="21283" y="23966"/>
                  </a:cubicBezTo>
                  <a:cubicBezTo>
                    <a:pt x="22567" y="24223"/>
                    <a:pt x="23798" y="24345"/>
                    <a:pt x="24882" y="24345"/>
                  </a:cubicBezTo>
                  <a:cubicBezTo>
                    <a:pt x="26894" y="24345"/>
                    <a:pt x="28398" y="23924"/>
                    <a:pt x="28788" y="23166"/>
                  </a:cubicBezTo>
                  <a:lnTo>
                    <a:pt x="28788" y="23166"/>
                  </a:lnTo>
                  <a:cubicBezTo>
                    <a:pt x="28688" y="24533"/>
                    <a:pt x="30322" y="26802"/>
                    <a:pt x="33291" y="28536"/>
                  </a:cubicBezTo>
                  <a:cubicBezTo>
                    <a:pt x="35192" y="29631"/>
                    <a:pt x="37054" y="30214"/>
                    <a:pt x="38355" y="30214"/>
                  </a:cubicBezTo>
                  <a:cubicBezTo>
                    <a:pt x="39155" y="30214"/>
                    <a:pt x="39742" y="29994"/>
                    <a:pt x="39996" y="29537"/>
                  </a:cubicBezTo>
                  <a:lnTo>
                    <a:pt x="39996" y="29537"/>
                  </a:lnTo>
                  <a:cubicBezTo>
                    <a:pt x="39896" y="30504"/>
                    <a:pt x="39963" y="31171"/>
                    <a:pt x="40496" y="31972"/>
                  </a:cubicBezTo>
                  <a:cubicBezTo>
                    <a:pt x="40630" y="31872"/>
                    <a:pt x="40763" y="31772"/>
                    <a:pt x="40863" y="31638"/>
                  </a:cubicBezTo>
                  <a:cubicBezTo>
                    <a:pt x="40897" y="31638"/>
                    <a:pt x="40897" y="31638"/>
                    <a:pt x="40897" y="31605"/>
                  </a:cubicBezTo>
                  <a:cubicBezTo>
                    <a:pt x="40997" y="31538"/>
                    <a:pt x="41063" y="31438"/>
                    <a:pt x="41130" y="31371"/>
                  </a:cubicBezTo>
                  <a:cubicBezTo>
                    <a:pt x="41130" y="31338"/>
                    <a:pt x="41163" y="31338"/>
                    <a:pt x="41163" y="31305"/>
                  </a:cubicBezTo>
                  <a:cubicBezTo>
                    <a:pt x="41230" y="31238"/>
                    <a:pt x="41297" y="31171"/>
                    <a:pt x="41330" y="31071"/>
                  </a:cubicBezTo>
                  <a:cubicBezTo>
                    <a:pt x="41364" y="31038"/>
                    <a:pt x="41364" y="31038"/>
                    <a:pt x="41364" y="31005"/>
                  </a:cubicBezTo>
                  <a:cubicBezTo>
                    <a:pt x="41430" y="30938"/>
                    <a:pt x="41464" y="30871"/>
                    <a:pt x="41497" y="30771"/>
                  </a:cubicBezTo>
                  <a:cubicBezTo>
                    <a:pt x="43632" y="16394"/>
                    <a:pt x="37561" y="3318"/>
                    <a:pt x="27287" y="416"/>
                  </a:cubicBezTo>
                  <a:cubicBezTo>
                    <a:pt x="26987" y="349"/>
                    <a:pt x="26686" y="249"/>
                    <a:pt x="26353" y="182"/>
                  </a:cubicBezTo>
                  <a:cubicBezTo>
                    <a:pt x="26286" y="182"/>
                    <a:pt x="26186" y="149"/>
                    <a:pt x="26086" y="116"/>
                  </a:cubicBezTo>
                  <a:cubicBezTo>
                    <a:pt x="25705" y="41"/>
                    <a:pt x="25243" y="0"/>
                    <a:pt x="24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9;p44">
              <a:extLst>
                <a:ext uri="{FF2B5EF4-FFF2-40B4-BE49-F238E27FC236}">
                  <a16:creationId xmlns:a16="http://schemas.microsoft.com/office/drawing/2014/main" id="{60B1CE0D-1395-412B-B2EF-BD35CAB85426}"/>
                </a:ext>
              </a:extLst>
            </p:cNvPr>
            <p:cNvSpPr/>
            <p:nvPr/>
          </p:nvSpPr>
          <p:spPr>
            <a:xfrm>
              <a:off x="2511975" y="531625"/>
              <a:ext cx="449500" cy="555325"/>
            </a:xfrm>
            <a:custGeom>
              <a:avLst/>
              <a:gdLst/>
              <a:ahLst/>
              <a:cxnLst/>
              <a:rect l="l" t="t" r="r" b="b"/>
              <a:pathLst>
                <a:path w="17980" h="22213" extrusionOk="0">
                  <a:moveTo>
                    <a:pt x="11060" y="1"/>
                  </a:moveTo>
                  <a:cubicBezTo>
                    <a:pt x="10424" y="1"/>
                    <a:pt x="3623" y="424"/>
                    <a:pt x="0" y="18315"/>
                  </a:cubicBezTo>
                  <a:cubicBezTo>
                    <a:pt x="134" y="19549"/>
                    <a:pt x="3036" y="21050"/>
                    <a:pt x="6705" y="21784"/>
                  </a:cubicBezTo>
                  <a:cubicBezTo>
                    <a:pt x="8098" y="22075"/>
                    <a:pt x="9428" y="22213"/>
                    <a:pt x="10574" y="22213"/>
                  </a:cubicBezTo>
                  <a:cubicBezTo>
                    <a:pt x="12446" y="22213"/>
                    <a:pt x="13825" y="21846"/>
                    <a:pt x="14177" y="21184"/>
                  </a:cubicBezTo>
                  <a:cubicBezTo>
                    <a:pt x="17980" y="2403"/>
                    <a:pt x="11108" y="2"/>
                    <a:pt x="11108" y="2"/>
                  </a:cubicBezTo>
                  <a:cubicBezTo>
                    <a:pt x="11108" y="2"/>
                    <a:pt x="11092" y="1"/>
                    <a:pt x="11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0;p44">
              <a:extLst>
                <a:ext uri="{FF2B5EF4-FFF2-40B4-BE49-F238E27FC236}">
                  <a16:creationId xmlns:a16="http://schemas.microsoft.com/office/drawing/2014/main" id="{ACDBCBD6-B31D-1954-F7A7-4E255F25174C}"/>
                </a:ext>
              </a:extLst>
            </p:cNvPr>
            <p:cNvSpPr/>
            <p:nvPr/>
          </p:nvSpPr>
          <p:spPr>
            <a:xfrm>
              <a:off x="2789675" y="531650"/>
              <a:ext cx="461175" cy="755575"/>
            </a:xfrm>
            <a:custGeom>
              <a:avLst/>
              <a:gdLst/>
              <a:ahLst/>
              <a:cxnLst/>
              <a:rect l="l" t="t" r="r" b="b"/>
              <a:pathLst>
                <a:path w="18447" h="30223" extrusionOk="0">
                  <a:moveTo>
                    <a:pt x="0" y="1"/>
                  </a:moveTo>
                  <a:cubicBezTo>
                    <a:pt x="5037" y="1035"/>
                    <a:pt x="17746" y="10508"/>
                    <a:pt x="14344" y="27220"/>
                  </a:cubicBezTo>
                  <a:lnTo>
                    <a:pt x="14377" y="27220"/>
                  </a:lnTo>
                  <a:cubicBezTo>
                    <a:pt x="14244" y="28388"/>
                    <a:pt x="14410" y="29088"/>
                    <a:pt x="15544" y="30222"/>
                  </a:cubicBezTo>
                  <a:cubicBezTo>
                    <a:pt x="18447" y="15845"/>
                    <a:pt x="11475" y="233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1;p44">
              <a:extLst>
                <a:ext uri="{FF2B5EF4-FFF2-40B4-BE49-F238E27FC236}">
                  <a16:creationId xmlns:a16="http://schemas.microsoft.com/office/drawing/2014/main" id="{38333FE8-E143-8310-CC96-C62A53EAF70A}"/>
                </a:ext>
              </a:extLst>
            </p:cNvPr>
            <p:cNvSpPr/>
            <p:nvPr/>
          </p:nvSpPr>
          <p:spPr>
            <a:xfrm>
              <a:off x="2138375" y="523250"/>
              <a:ext cx="651325" cy="553825"/>
            </a:xfrm>
            <a:custGeom>
              <a:avLst/>
              <a:gdLst/>
              <a:ahLst/>
              <a:cxnLst/>
              <a:rect l="l" t="t" r="r" b="b"/>
              <a:pathLst>
                <a:path w="26053" h="22153" extrusionOk="0">
                  <a:moveTo>
                    <a:pt x="22662" y="0"/>
                  </a:moveTo>
                  <a:cubicBezTo>
                    <a:pt x="12361" y="0"/>
                    <a:pt x="2616" y="9192"/>
                    <a:pt x="0" y="22152"/>
                  </a:cubicBezTo>
                  <a:cubicBezTo>
                    <a:pt x="1468" y="21552"/>
                    <a:pt x="1868" y="20885"/>
                    <a:pt x="2268" y="19851"/>
                  </a:cubicBezTo>
                  <a:cubicBezTo>
                    <a:pt x="5313" y="4749"/>
                    <a:pt x="18164" y="189"/>
                    <a:pt x="24328" y="189"/>
                  </a:cubicBezTo>
                  <a:cubicBezTo>
                    <a:pt x="24986" y="189"/>
                    <a:pt x="25567" y="240"/>
                    <a:pt x="26052" y="337"/>
                  </a:cubicBezTo>
                  <a:cubicBezTo>
                    <a:pt x="24921" y="110"/>
                    <a:pt x="23788" y="0"/>
                    <a:pt x="22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2;p44">
              <a:extLst>
                <a:ext uri="{FF2B5EF4-FFF2-40B4-BE49-F238E27FC236}">
                  <a16:creationId xmlns:a16="http://schemas.microsoft.com/office/drawing/2014/main" id="{AFFA0A09-EFA6-3011-886D-4E1C044A2E68}"/>
                </a:ext>
              </a:extLst>
            </p:cNvPr>
            <p:cNvSpPr/>
            <p:nvPr/>
          </p:nvSpPr>
          <p:spPr>
            <a:xfrm>
              <a:off x="2195075" y="527950"/>
              <a:ext cx="594625" cy="534450"/>
            </a:xfrm>
            <a:custGeom>
              <a:avLst/>
              <a:gdLst/>
              <a:ahLst/>
              <a:cxnLst/>
              <a:rect l="l" t="t" r="r" b="b"/>
              <a:pathLst>
                <a:path w="23785" h="21378" extrusionOk="0">
                  <a:moveTo>
                    <a:pt x="22060" y="1"/>
                  </a:moveTo>
                  <a:cubicBezTo>
                    <a:pt x="15896" y="1"/>
                    <a:pt x="3045" y="4561"/>
                    <a:pt x="0" y="19663"/>
                  </a:cubicBezTo>
                  <a:cubicBezTo>
                    <a:pt x="168" y="20695"/>
                    <a:pt x="2227" y="21378"/>
                    <a:pt x="4927" y="21378"/>
                  </a:cubicBezTo>
                  <a:cubicBezTo>
                    <a:pt x="5454" y="21378"/>
                    <a:pt x="6005" y="21352"/>
                    <a:pt x="6572" y="21297"/>
                  </a:cubicBezTo>
                  <a:cubicBezTo>
                    <a:pt x="9974" y="20964"/>
                    <a:pt x="11976" y="19829"/>
                    <a:pt x="12676" y="18462"/>
                  </a:cubicBezTo>
                  <a:cubicBezTo>
                    <a:pt x="16299" y="571"/>
                    <a:pt x="23100" y="148"/>
                    <a:pt x="23736" y="148"/>
                  </a:cubicBezTo>
                  <a:cubicBezTo>
                    <a:pt x="23768" y="148"/>
                    <a:pt x="23784" y="149"/>
                    <a:pt x="23784" y="149"/>
                  </a:cubicBezTo>
                  <a:cubicBezTo>
                    <a:pt x="23299" y="52"/>
                    <a:pt x="22718" y="1"/>
                    <a:pt x="2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3;p44">
              <a:extLst>
                <a:ext uri="{FF2B5EF4-FFF2-40B4-BE49-F238E27FC236}">
                  <a16:creationId xmlns:a16="http://schemas.microsoft.com/office/drawing/2014/main" id="{3D856849-FDDE-B54E-ACC1-50A12873DE56}"/>
                </a:ext>
              </a:extLst>
            </p:cNvPr>
            <p:cNvSpPr/>
            <p:nvPr/>
          </p:nvSpPr>
          <p:spPr>
            <a:xfrm>
              <a:off x="2789675" y="531650"/>
              <a:ext cx="443675" cy="695075"/>
            </a:xfrm>
            <a:custGeom>
              <a:avLst/>
              <a:gdLst/>
              <a:ahLst/>
              <a:cxnLst/>
              <a:rect l="l" t="t" r="r" b="b"/>
              <a:pathLst>
                <a:path w="17747" h="27803" extrusionOk="0">
                  <a:moveTo>
                    <a:pt x="0" y="1"/>
                  </a:moveTo>
                  <a:cubicBezTo>
                    <a:pt x="0" y="1"/>
                    <a:pt x="6871" y="2403"/>
                    <a:pt x="3069" y="21183"/>
                  </a:cubicBezTo>
                  <a:cubicBezTo>
                    <a:pt x="3002" y="22450"/>
                    <a:pt x="4637" y="24552"/>
                    <a:pt x="7672" y="26186"/>
                  </a:cubicBezTo>
                  <a:cubicBezTo>
                    <a:pt x="9613" y="27241"/>
                    <a:pt x="11514" y="27802"/>
                    <a:pt x="12809" y="27802"/>
                  </a:cubicBezTo>
                  <a:cubicBezTo>
                    <a:pt x="13562" y="27802"/>
                    <a:pt x="14111" y="27613"/>
                    <a:pt x="14344" y="27220"/>
                  </a:cubicBezTo>
                  <a:cubicBezTo>
                    <a:pt x="17746" y="10508"/>
                    <a:pt x="5037" y="103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4;p44">
              <a:extLst>
                <a:ext uri="{FF2B5EF4-FFF2-40B4-BE49-F238E27FC236}">
                  <a16:creationId xmlns:a16="http://schemas.microsoft.com/office/drawing/2014/main" id="{59E699CF-DB02-C739-3361-3C82CCF28C10}"/>
                </a:ext>
              </a:extLst>
            </p:cNvPr>
            <p:cNvSpPr/>
            <p:nvPr/>
          </p:nvSpPr>
          <p:spPr>
            <a:xfrm>
              <a:off x="2282625" y="1423950"/>
              <a:ext cx="572100" cy="522075"/>
            </a:xfrm>
            <a:custGeom>
              <a:avLst/>
              <a:gdLst/>
              <a:ahLst/>
              <a:cxnLst/>
              <a:rect l="l" t="t" r="r" b="b"/>
              <a:pathLst>
                <a:path w="22884" h="20883" extrusionOk="0">
                  <a:moveTo>
                    <a:pt x="3203" y="1"/>
                  </a:moveTo>
                  <a:lnTo>
                    <a:pt x="1" y="15645"/>
                  </a:lnTo>
                  <a:lnTo>
                    <a:pt x="19682" y="20883"/>
                  </a:lnTo>
                  <a:lnTo>
                    <a:pt x="22884" y="5205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5;p44">
              <a:extLst>
                <a:ext uri="{FF2B5EF4-FFF2-40B4-BE49-F238E27FC236}">
                  <a16:creationId xmlns:a16="http://schemas.microsoft.com/office/drawing/2014/main" id="{A49BFEB8-9494-D2E1-B439-59087B69804C}"/>
                </a:ext>
              </a:extLst>
            </p:cNvPr>
            <p:cNvSpPr/>
            <p:nvPr/>
          </p:nvSpPr>
          <p:spPr>
            <a:xfrm>
              <a:off x="2154200" y="1423950"/>
              <a:ext cx="208525" cy="506225"/>
            </a:xfrm>
            <a:custGeom>
              <a:avLst/>
              <a:gdLst/>
              <a:ahLst/>
              <a:cxnLst/>
              <a:rect l="l" t="t" r="r" b="b"/>
              <a:pathLst>
                <a:path w="8341" h="20249" extrusionOk="0">
                  <a:moveTo>
                    <a:pt x="8340" y="1"/>
                  </a:moveTo>
                  <a:lnTo>
                    <a:pt x="3237" y="4571"/>
                  </a:lnTo>
                  <a:lnTo>
                    <a:pt x="1" y="20249"/>
                  </a:lnTo>
                  <a:lnTo>
                    <a:pt x="5138" y="15645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6;p44">
              <a:extLst>
                <a:ext uri="{FF2B5EF4-FFF2-40B4-BE49-F238E27FC236}">
                  <a16:creationId xmlns:a16="http://schemas.microsoft.com/office/drawing/2014/main" id="{1FFB14C1-7D79-A135-D014-F1D6D11C5D13}"/>
                </a:ext>
              </a:extLst>
            </p:cNvPr>
            <p:cNvSpPr/>
            <p:nvPr/>
          </p:nvSpPr>
          <p:spPr>
            <a:xfrm>
              <a:off x="2154200" y="1815075"/>
              <a:ext cx="620475" cy="245200"/>
            </a:xfrm>
            <a:custGeom>
              <a:avLst/>
              <a:gdLst/>
              <a:ahLst/>
              <a:cxnLst/>
              <a:rect l="l" t="t" r="r" b="b"/>
              <a:pathLst>
                <a:path w="24819" h="9808" extrusionOk="0">
                  <a:moveTo>
                    <a:pt x="5138" y="0"/>
                  </a:moveTo>
                  <a:lnTo>
                    <a:pt x="1" y="4604"/>
                  </a:lnTo>
                  <a:lnTo>
                    <a:pt x="19682" y="9808"/>
                  </a:lnTo>
                  <a:lnTo>
                    <a:pt x="24819" y="5238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7;p44">
              <a:extLst>
                <a:ext uri="{FF2B5EF4-FFF2-40B4-BE49-F238E27FC236}">
                  <a16:creationId xmlns:a16="http://schemas.microsoft.com/office/drawing/2014/main" id="{9CF2FB53-22B3-84F1-97E3-1074C4BF0BE1}"/>
                </a:ext>
              </a:extLst>
            </p:cNvPr>
            <p:cNvSpPr/>
            <p:nvPr/>
          </p:nvSpPr>
          <p:spPr>
            <a:xfrm>
              <a:off x="2490275" y="1478175"/>
              <a:ext cx="156800" cy="412800"/>
            </a:xfrm>
            <a:custGeom>
              <a:avLst/>
              <a:gdLst/>
              <a:ahLst/>
              <a:cxnLst/>
              <a:rect l="l" t="t" r="r" b="b"/>
              <a:pathLst>
                <a:path w="6272" h="16512" extrusionOk="0">
                  <a:moveTo>
                    <a:pt x="3203" y="0"/>
                  </a:moveTo>
                  <a:lnTo>
                    <a:pt x="1" y="15678"/>
                  </a:lnTo>
                  <a:lnTo>
                    <a:pt x="3103" y="16512"/>
                  </a:lnTo>
                  <a:lnTo>
                    <a:pt x="6272" y="834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8;p44">
              <a:extLst>
                <a:ext uri="{FF2B5EF4-FFF2-40B4-BE49-F238E27FC236}">
                  <a16:creationId xmlns:a16="http://schemas.microsoft.com/office/drawing/2014/main" id="{464E1812-A0E3-1E3C-0E28-15998C4A2079}"/>
                </a:ext>
              </a:extLst>
            </p:cNvPr>
            <p:cNvSpPr/>
            <p:nvPr/>
          </p:nvSpPr>
          <p:spPr>
            <a:xfrm>
              <a:off x="2205925" y="1469000"/>
              <a:ext cx="105925" cy="415325"/>
            </a:xfrm>
            <a:custGeom>
              <a:avLst/>
              <a:gdLst/>
              <a:ahLst/>
              <a:cxnLst/>
              <a:rect l="l" t="t" r="r" b="b"/>
              <a:pathLst>
                <a:path w="4237" h="16613" extrusionOk="0">
                  <a:moveTo>
                    <a:pt x="4236" y="0"/>
                  </a:moveTo>
                  <a:lnTo>
                    <a:pt x="3169" y="968"/>
                  </a:lnTo>
                  <a:lnTo>
                    <a:pt x="3136" y="1101"/>
                  </a:lnTo>
                  <a:lnTo>
                    <a:pt x="0" y="16612"/>
                  </a:lnTo>
                  <a:lnTo>
                    <a:pt x="1067" y="15645"/>
                  </a:lnTo>
                  <a:lnTo>
                    <a:pt x="1101" y="15511"/>
                  </a:lnTo>
                  <a:lnTo>
                    <a:pt x="423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9;p44">
              <a:extLst>
                <a:ext uri="{FF2B5EF4-FFF2-40B4-BE49-F238E27FC236}">
                  <a16:creationId xmlns:a16="http://schemas.microsoft.com/office/drawing/2014/main" id="{573C7AF0-0078-8AE7-57DA-45CEA214BDA0}"/>
                </a:ext>
              </a:extLst>
            </p:cNvPr>
            <p:cNvSpPr/>
            <p:nvPr/>
          </p:nvSpPr>
          <p:spPr>
            <a:xfrm>
              <a:off x="2204250" y="1863450"/>
              <a:ext cx="512875" cy="155125"/>
            </a:xfrm>
            <a:custGeom>
              <a:avLst/>
              <a:gdLst/>
              <a:ahLst/>
              <a:cxnLst/>
              <a:rect l="l" t="t" r="r" b="b"/>
              <a:pathLst>
                <a:path w="20515" h="6205" extrusionOk="0">
                  <a:moveTo>
                    <a:pt x="968" y="0"/>
                  </a:moveTo>
                  <a:lnTo>
                    <a:pt x="0" y="901"/>
                  </a:lnTo>
                  <a:lnTo>
                    <a:pt x="19548" y="6205"/>
                  </a:lnTo>
                  <a:lnTo>
                    <a:pt x="20515" y="530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0;p44">
              <a:extLst>
                <a:ext uri="{FF2B5EF4-FFF2-40B4-BE49-F238E27FC236}">
                  <a16:creationId xmlns:a16="http://schemas.microsoft.com/office/drawing/2014/main" id="{340F6108-25F0-7B60-AAED-48BA1671F571}"/>
                </a:ext>
              </a:extLst>
            </p:cNvPr>
            <p:cNvSpPr/>
            <p:nvPr/>
          </p:nvSpPr>
          <p:spPr>
            <a:xfrm>
              <a:off x="2363525" y="1870125"/>
              <a:ext cx="204350" cy="135950"/>
            </a:xfrm>
            <a:custGeom>
              <a:avLst/>
              <a:gdLst/>
              <a:ahLst/>
              <a:cxnLst/>
              <a:rect l="l" t="t" r="r" b="b"/>
              <a:pathLst>
                <a:path w="8174" h="5438" extrusionOk="0">
                  <a:moveTo>
                    <a:pt x="5071" y="0"/>
                  </a:moveTo>
                  <a:lnTo>
                    <a:pt x="1" y="4603"/>
                  </a:lnTo>
                  <a:lnTo>
                    <a:pt x="3069" y="5437"/>
                  </a:lnTo>
                  <a:lnTo>
                    <a:pt x="8173" y="834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02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/>
      <p:bldP spid="16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E42648-3FAA-1A3B-8333-F2757125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0"/>
            <a:ext cx="7717500" cy="572700"/>
          </a:xfrm>
        </p:spPr>
        <p:txBody>
          <a:bodyPr/>
          <a:lstStyle/>
          <a:p>
            <a:pPr algn="ctr"/>
            <a:r>
              <a:rPr lang="en-US" sz="2800" dirty="0">
                <a:highlight>
                  <a:srgbClr val="F4EFE5"/>
                </a:highlight>
              </a:rPr>
              <a:t>PAST SIMPLE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DE88D-A664-6D2A-7AF5-02332DB39E33}"/>
              </a:ext>
            </a:extLst>
          </p:cNvPr>
          <p:cNvSpPr/>
          <p:nvPr/>
        </p:nvSpPr>
        <p:spPr>
          <a:xfrm>
            <a:off x="1700213" y="1260753"/>
            <a:ext cx="2054831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Green School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CECE8-6827-F248-ED7E-120B5188F4AC}"/>
              </a:ext>
            </a:extLst>
          </p:cNvPr>
          <p:cNvSpPr/>
          <p:nvPr/>
        </p:nvSpPr>
        <p:spPr>
          <a:xfrm>
            <a:off x="1700213" y="1866929"/>
            <a:ext cx="2054831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A385F-383C-BE4F-3B02-9410B1EA34FA}"/>
              </a:ext>
            </a:extLst>
          </p:cNvPr>
          <p:cNvSpPr/>
          <p:nvPr/>
        </p:nvSpPr>
        <p:spPr>
          <a:xfrm>
            <a:off x="3929707" y="1260753"/>
            <a:ext cx="1082800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CEDE2-471F-F84A-339E-4ADE9434DB73}"/>
              </a:ext>
            </a:extLst>
          </p:cNvPr>
          <p:cNvSpPr/>
          <p:nvPr/>
        </p:nvSpPr>
        <p:spPr>
          <a:xfrm>
            <a:off x="3929707" y="1866929"/>
            <a:ext cx="1082800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collect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1CED8-E717-C46A-1A13-667CF0A69A2D}"/>
              </a:ext>
            </a:extLst>
          </p:cNvPr>
          <p:cNvSpPr/>
          <p:nvPr/>
        </p:nvSpPr>
        <p:spPr>
          <a:xfrm>
            <a:off x="5187170" y="1260753"/>
            <a:ext cx="2352779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vegetables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8FD83-A575-7121-9BEE-3A8DB534B6A9}"/>
              </a:ext>
            </a:extLst>
          </p:cNvPr>
          <p:cNvSpPr/>
          <p:nvPr/>
        </p:nvSpPr>
        <p:spPr>
          <a:xfrm>
            <a:off x="5187170" y="1866929"/>
            <a:ext cx="2352779" cy="421240"/>
          </a:xfrm>
          <a:prstGeom prst="rect">
            <a:avLst/>
          </a:prstGeom>
          <a:solidFill>
            <a:srgbClr val="677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plastic bottles 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81C6F-2C71-8060-88C9-7546A063DFC7}"/>
              </a:ext>
            </a:extLst>
          </p:cNvPr>
          <p:cNvSpPr txBox="1"/>
          <p:nvPr/>
        </p:nvSpPr>
        <p:spPr>
          <a:xfrm>
            <a:off x="2218214" y="2534595"/>
            <a:ext cx="98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3BFF2-BE0D-1F3A-3ECC-1D5FFEABF1CD}"/>
              </a:ext>
            </a:extLst>
          </p:cNvPr>
          <p:cNvSpPr txBox="1"/>
          <p:nvPr/>
        </p:nvSpPr>
        <p:spPr>
          <a:xfrm>
            <a:off x="3304893" y="2534595"/>
            <a:ext cx="45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269B75-5EDD-3032-BEBD-8BC5A27794FD}"/>
              </a:ext>
            </a:extLst>
          </p:cNvPr>
          <p:cNvSpPr txBox="1"/>
          <p:nvPr/>
        </p:nvSpPr>
        <p:spPr>
          <a:xfrm>
            <a:off x="4094983" y="2534595"/>
            <a:ext cx="54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DCD142-67FA-5AA6-D744-552E44B8A746}"/>
              </a:ext>
            </a:extLst>
          </p:cNvPr>
          <p:cNvSpPr txBox="1">
            <a:spLocks/>
          </p:cNvSpPr>
          <p:nvPr/>
        </p:nvSpPr>
        <p:spPr>
          <a:xfrm>
            <a:off x="518509" y="571501"/>
            <a:ext cx="1901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algn="ctr"/>
            <a:r>
              <a:rPr lang="en-US" sz="2800" dirty="0">
                <a:highlight>
                  <a:srgbClr val="F4EFE5"/>
                </a:highlight>
              </a:rPr>
              <a:t>Question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7FCFD-4A3D-BA5F-7E40-0C86442F8D34}"/>
              </a:ext>
            </a:extLst>
          </p:cNvPr>
          <p:cNvSpPr/>
          <p:nvPr/>
        </p:nvSpPr>
        <p:spPr>
          <a:xfrm>
            <a:off x="441786" y="1260753"/>
            <a:ext cx="1082800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17116-8DD3-DD55-E2AA-77A67E859420}"/>
              </a:ext>
            </a:extLst>
          </p:cNvPr>
          <p:cNvSpPr/>
          <p:nvPr/>
        </p:nvSpPr>
        <p:spPr>
          <a:xfrm>
            <a:off x="441786" y="1866929"/>
            <a:ext cx="1082800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33F9B-F6AB-9849-CEA9-20E057A6244D}"/>
              </a:ext>
            </a:extLst>
          </p:cNvPr>
          <p:cNvSpPr/>
          <p:nvPr/>
        </p:nvSpPr>
        <p:spPr>
          <a:xfrm>
            <a:off x="7714612" y="1260753"/>
            <a:ext cx="436407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02421C-05DC-9800-AE84-C2F3E4C270DB}"/>
              </a:ext>
            </a:extLst>
          </p:cNvPr>
          <p:cNvSpPr/>
          <p:nvPr/>
        </p:nvSpPr>
        <p:spPr>
          <a:xfrm>
            <a:off x="7714612" y="1866929"/>
            <a:ext cx="436407" cy="421240"/>
          </a:xfrm>
          <a:prstGeom prst="rect">
            <a:avLst/>
          </a:prstGeom>
          <a:solidFill>
            <a:srgbClr val="CE665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CAC0C-E4FD-9F5E-A7DA-1EC711BA85F2}"/>
              </a:ext>
            </a:extLst>
          </p:cNvPr>
          <p:cNvSpPr txBox="1"/>
          <p:nvPr/>
        </p:nvSpPr>
        <p:spPr>
          <a:xfrm>
            <a:off x="437388" y="2534595"/>
            <a:ext cx="98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51963-666F-D288-3584-4272E88E6363}"/>
              </a:ext>
            </a:extLst>
          </p:cNvPr>
          <p:cNvSpPr txBox="1"/>
          <p:nvPr/>
        </p:nvSpPr>
        <p:spPr>
          <a:xfrm>
            <a:off x="1461806" y="2534595"/>
            <a:ext cx="45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graphicFrame>
        <p:nvGraphicFramePr>
          <p:cNvPr id="20" name="Table 14">
            <a:extLst>
              <a:ext uri="{FF2B5EF4-FFF2-40B4-BE49-F238E27FC236}">
                <a16:creationId xmlns:a16="http://schemas.microsoft.com/office/drawing/2014/main" id="{DC9DED94-6AAC-01AC-65C7-9A7C5D7A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21079"/>
              </p:ext>
            </p:extLst>
          </p:nvPr>
        </p:nvGraphicFramePr>
        <p:xfrm>
          <a:off x="441786" y="3196947"/>
          <a:ext cx="6811767" cy="1371600"/>
        </p:xfrm>
        <a:graphic>
          <a:graphicData uri="http://schemas.openxmlformats.org/drawingml/2006/table">
            <a:tbl>
              <a:tblPr firstRow="1" bandRow="1">
                <a:tableStyleId>{C34B7499-1FD3-4CB7-B856-3BE257BE11FF}</a:tableStyleId>
              </a:tblPr>
              <a:tblGrid>
                <a:gridCol w="3368269">
                  <a:extLst>
                    <a:ext uri="{9D8B030D-6E8A-4147-A177-3AD203B41FA5}">
                      <a16:colId xmlns:a16="http://schemas.microsoft.com/office/drawing/2014/main" val="367761644"/>
                    </a:ext>
                  </a:extLst>
                </a:gridCol>
                <a:gridCol w="3443498">
                  <a:extLst>
                    <a:ext uri="{9D8B030D-6E8A-4147-A177-3AD203B41FA5}">
                      <a16:colId xmlns:a16="http://schemas.microsoft.com/office/drawing/2014/main" val="2154243123"/>
                    </a:ext>
                  </a:extLst>
                </a:gridCol>
              </a:tblGrid>
              <a:tr h="289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form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 simple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7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20230"/>
                  </a:ext>
                </a:extLst>
              </a:tr>
              <a:tr h="289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grow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grew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507094"/>
                  </a:ext>
                </a:extLst>
              </a:tr>
              <a:tr h="389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</a:t>
                      </a:r>
                    </a:p>
                  </a:txBody>
                  <a:tcPr>
                    <a:lnL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7D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89843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1C7C15E-C9B9-A9C8-2EB3-130B066AD657}"/>
              </a:ext>
            </a:extLst>
          </p:cNvPr>
          <p:cNvSpPr txBox="1"/>
          <p:nvPr/>
        </p:nvSpPr>
        <p:spPr>
          <a:xfrm>
            <a:off x="4962243" y="2534595"/>
            <a:ext cx="45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22" name="Google Shape;424;p44">
            <a:extLst>
              <a:ext uri="{FF2B5EF4-FFF2-40B4-BE49-F238E27FC236}">
                <a16:creationId xmlns:a16="http://schemas.microsoft.com/office/drawing/2014/main" id="{48A10F94-D9BA-CD0D-9FF6-8E26903FA1B7}"/>
              </a:ext>
            </a:extLst>
          </p:cNvPr>
          <p:cNvGrpSpPr/>
          <p:nvPr/>
        </p:nvGrpSpPr>
        <p:grpSpPr>
          <a:xfrm flipH="1">
            <a:off x="7697996" y="2779039"/>
            <a:ext cx="1004216" cy="1364937"/>
            <a:chOff x="2120025" y="523250"/>
            <a:chExt cx="1130825" cy="1537025"/>
          </a:xfrm>
        </p:grpSpPr>
        <p:sp>
          <p:nvSpPr>
            <p:cNvPr id="23" name="Google Shape;425;p44">
              <a:extLst>
                <a:ext uri="{FF2B5EF4-FFF2-40B4-BE49-F238E27FC236}">
                  <a16:creationId xmlns:a16="http://schemas.microsoft.com/office/drawing/2014/main" id="{ACD577C4-D6EE-AEE1-EC6B-03D7B9EE6D7D}"/>
                </a:ext>
              </a:extLst>
            </p:cNvPr>
            <p:cNvSpPr/>
            <p:nvPr/>
          </p:nvSpPr>
          <p:spPr>
            <a:xfrm>
              <a:off x="2120025" y="985275"/>
              <a:ext cx="1076625" cy="393500"/>
            </a:xfrm>
            <a:custGeom>
              <a:avLst/>
              <a:gdLst/>
              <a:ahLst/>
              <a:cxnLst/>
              <a:rect l="l" t="t" r="r" b="b"/>
              <a:pathLst>
                <a:path w="43065" h="15740" extrusionOk="0">
                  <a:moveTo>
                    <a:pt x="11627" y="1"/>
                  </a:moveTo>
                  <a:cubicBezTo>
                    <a:pt x="5530" y="1"/>
                    <a:pt x="1208" y="1299"/>
                    <a:pt x="734" y="3671"/>
                  </a:cubicBezTo>
                  <a:cubicBezTo>
                    <a:pt x="0" y="7341"/>
                    <a:pt x="8706" y="12177"/>
                    <a:pt x="20181" y="14512"/>
                  </a:cubicBezTo>
                  <a:cubicBezTo>
                    <a:pt x="24276" y="15343"/>
                    <a:pt x="28167" y="15739"/>
                    <a:pt x="31516" y="15739"/>
                  </a:cubicBezTo>
                  <a:cubicBezTo>
                    <a:pt x="37578" y="15739"/>
                    <a:pt x="41858" y="14441"/>
                    <a:pt x="42330" y="12077"/>
                  </a:cubicBezTo>
                  <a:cubicBezTo>
                    <a:pt x="43064" y="8408"/>
                    <a:pt x="34358" y="3538"/>
                    <a:pt x="22883" y="1203"/>
                  </a:cubicBezTo>
                  <a:cubicBezTo>
                    <a:pt x="18826" y="389"/>
                    <a:pt x="14961" y="1"/>
                    <a:pt x="1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6;p44">
              <a:extLst>
                <a:ext uri="{FF2B5EF4-FFF2-40B4-BE49-F238E27FC236}">
                  <a16:creationId xmlns:a16="http://schemas.microsoft.com/office/drawing/2014/main" id="{72B9FD50-FE57-69FC-9921-E6295506EDA8}"/>
                </a:ext>
              </a:extLst>
            </p:cNvPr>
            <p:cNvSpPr/>
            <p:nvPr/>
          </p:nvSpPr>
          <p:spPr>
            <a:xfrm>
              <a:off x="2794675" y="533325"/>
              <a:ext cx="456175" cy="811450"/>
            </a:xfrm>
            <a:custGeom>
              <a:avLst/>
              <a:gdLst/>
              <a:ahLst/>
              <a:cxnLst/>
              <a:rect l="l" t="t" r="r" b="b"/>
              <a:pathLst>
                <a:path w="18247" h="32458" extrusionOk="0">
                  <a:moveTo>
                    <a:pt x="0" y="0"/>
                  </a:moveTo>
                  <a:lnTo>
                    <a:pt x="0" y="0"/>
                  </a:lnTo>
                  <a:cubicBezTo>
                    <a:pt x="4637" y="1068"/>
                    <a:pt x="17479" y="10708"/>
                    <a:pt x="13076" y="32457"/>
                  </a:cubicBezTo>
                  <a:lnTo>
                    <a:pt x="13110" y="32457"/>
                  </a:lnTo>
                  <a:cubicBezTo>
                    <a:pt x="13243" y="32390"/>
                    <a:pt x="13376" y="32324"/>
                    <a:pt x="13510" y="32224"/>
                  </a:cubicBezTo>
                  <a:lnTo>
                    <a:pt x="13543" y="32224"/>
                  </a:lnTo>
                  <a:cubicBezTo>
                    <a:pt x="13677" y="32157"/>
                    <a:pt x="13810" y="32057"/>
                    <a:pt x="13910" y="31990"/>
                  </a:cubicBezTo>
                  <a:cubicBezTo>
                    <a:pt x="13943" y="31990"/>
                    <a:pt x="13943" y="31990"/>
                    <a:pt x="13943" y="31957"/>
                  </a:cubicBezTo>
                  <a:cubicBezTo>
                    <a:pt x="14077" y="31890"/>
                    <a:pt x="14177" y="31823"/>
                    <a:pt x="14277" y="31757"/>
                  </a:cubicBezTo>
                  <a:cubicBezTo>
                    <a:pt x="14277" y="31723"/>
                    <a:pt x="14310" y="31723"/>
                    <a:pt x="14310" y="31723"/>
                  </a:cubicBezTo>
                  <a:cubicBezTo>
                    <a:pt x="14410" y="31623"/>
                    <a:pt x="14511" y="31556"/>
                    <a:pt x="14577" y="31456"/>
                  </a:cubicBezTo>
                  <a:cubicBezTo>
                    <a:pt x="14577" y="31456"/>
                    <a:pt x="14611" y="31456"/>
                    <a:pt x="14611" y="31423"/>
                  </a:cubicBezTo>
                  <a:cubicBezTo>
                    <a:pt x="14711" y="31356"/>
                    <a:pt x="14777" y="31256"/>
                    <a:pt x="14844" y="31189"/>
                  </a:cubicBezTo>
                  <a:cubicBezTo>
                    <a:pt x="14844" y="31156"/>
                    <a:pt x="14877" y="31156"/>
                    <a:pt x="14877" y="31123"/>
                  </a:cubicBezTo>
                  <a:cubicBezTo>
                    <a:pt x="14944" y="31056"/>
                    <a:pt x="15011" y="30989"/>
                    <a:pt x="15044" y="30889"/>
                  </a:cubicBezTo>
                  <a:cubicBezTo>
                    <a:pt x="15044" y="30856"/>
                    <a:pt x="15078" y="30856"/>
                    <a:pt x="15078" y="30823"/>
                  </a:cubicBezTo>
                  <a:cubicBezTo>
                    <a:pt x="15144" y="30756"/>
                    <a:pt x="15178" y="30656"/>
                    <a:pt x="15211" y="30556"/>
                  </a:cubicBezTo>
                  <a:cubicBezTo>
                    <a:pt x="15211" y="30556"/>
                    <a:pt x="15244" y="30522"/>
                    <a:pt x="15244" y="30489"/>
                  </a:cubicBezTo>
                  <a:cubicBezTo>
                    <a:pt x="15278" y="30389"/>
                    <a:pt x="15311" y="30289"/>
                    <a:pt x="15344" y="30155"/>
                  </a:cubicBezTo>
                  <a:cubicBezTo>
                    <a:pt x="18247" y="15878"/>
                    <a:pt x="11375" y="24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7;p44">
              <a:extLst>
                <a:ext uri="{FF2B5EF4-FFF2-40B4-BE49-F238E27FC236}">
                  <a16:creationId xmlns:a16="http://schemas.microsoft.com/office/drawing/2014/main" id="{5CBC0D0E-FB0D-8D2D-0462-159A0D046318}"/>
                </a:ext>
              </a:extLst>
            </p:cNvPr>
            <p:cNvSpPr/>
            <p:nvPr/>
          </p:nvSpPr>
          <p:spPr>
            <a:xfrm>
              <a:off x="2442750" y="531650"/>
              <a:ext cx="497875" cy="879175"/>
            </a:xfrm>
            <a:custGeom>
              <a:avLst/>
              <a:gdLst/>
              <a:ahLst/>
              <a:cxnLst/>
              <a:rect l="l" t="t" r="r" b="b"/>
              <a:pathLst>
                <a:path w="19915" h="35167" extrusionOk="0">
                  <a:moveTo>
                    <a:pt x="13876" y="1"/>
                  </a:moveTo>
                  <a:cubicBezTo>
                    <a:pt x="13765" y="1"/>
                    <a:pt x="7279" y="132"/>
                    <a:pt x="301" y="30856"/>
                  </a:cubicBezTo>
                  <a:cubicBezTo>
                    <a:pt x="301" y="30856"/>
                    <a:pt x="267" y="31023"/>
                    <a:pt x="234" y="31090"/>
                  </a:cubicBezTo>
                  <a:cubicBezTo>
                    <a:pt x="0" y="32357"/>
                    <a:pt x="2936" y="33992"/>
                    <a:pt x="6872" y="34759"/>
                  </a:cubicBezTo>
                  <a:cubicBezTo>
                    <a:pt x="8227" y="35037"/>
                    <a:pt x="9497" y="35166"/>
                    <a:pt x="10597" y="35166"/>
                  </a:cubicBezTo>
                  <a:cubicBezTo>
                    <a:pt x="12664" y="35166"/>
                    <a:pt x="14128" y="34709"/>
                    <a:pt x="14411" y="33925"/>
                  </a:cubicBezTo>
                  <a:cubicBezTo>
                    <a:pt x="14444" y="33825"/>
                    <a:pt x="14477" y="33692"/>
                    <a:pt x="14477" y="33692"/>
                  </a:cubicBezTo>
                  <a:cubicBezTo>
                    <a:pt x="19915" y="3103"/>
                    <a:pt x="14211" y="134"/>
                    <a:pt x="13944" y="34"/>
                  </a:cubicBezTo>
                  <a:cubicBezTo>
                    <a:pt x="13944" y="34"/>
                    <a:pt x="13910" y="1"/>
                    <a:pt x="13877" y="1"/>
                  </a:cubicBezTo>
                  <a:cubicBezTo>
                    <a:pt x="13877" y="1"/>
                    <a:pt x="13877" y="1"/>
                    <a:pt x="1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8;p44">
              <a:extLst>
                <a:ext uri="{FF2B5EF4-FFF2-40B4-BE49-F238E27FC236}">
                  <a16:creationId xmlns:a16="http://schemas.microsoft.com/office/drawing/2014/main" id="{752F6742-6583-7D8E-3465-BF7C987FBD1D}"/>
                </a:ext>
              </a:extLst>
            </p:cNvPr>
            <p:cNvSpPr/>
            <p:nvPr/>
          </p:nvSpPr>
          <p:spPr>
            <a:xfrm>
              <a:off x="2152550" y="528650"/>
              <a:ext cx="637150" cy="790125"/>
            </a:xfrm>
            <a:custGeom>
              <a:avLst/>
              <a:gdLst/>
              <a:ahLst/>
              <a:cxnLst/>
              <a:rect l="l" t="t" r="r" b="b"/>
              <a:pathLst>
                <a:path w="25486" h="31605" extrusionOk="0">
                  <a:moveTo>
                    <a:pt x="24089" y="1"/>
                  </a:moveTo>
                  <a:cubicBezTo>
                    <a:pt x="18336" y="1"/>
                    <a:pt x="4690" y="4872"/>
                    <a:pt x="634" y="24939"/>
                  </a:cubicBezTo>
                  <a:cubicBezTo>
                    <a:pt x="634" y="24939"/>
                    <a:pt x="601" y="24939"/>
                    <a:pt x="601" y="24972"/>
                  </a:cubicBezTo>
                  <a:cubicBezTo>
                    <a:pt x="0" y="26073"/>
                    <a:pt x="2002" y="28341"/>
                    <a:pt x="5104" y="30042"/>
                  </a:cubicBezTo>
                  <a:cubicBezTo>
                    <a:pt x="7017" y="31071"/>
                    <a:pt x="8930" y="31604"/>
                    <a:pt x="10256" y="31604"/>
                  </a:cubicBezTo>
                  <a:cubicBezTo>
                    <a:pt x="11081" y="31604"/>
                    <a:pt x="11678" y="31398"/>
                    <a:pt x="11909" y="30976"/>
                  </a:cubicBezTo>
                  <a:cubicBezTo>
                    <a:pt x="18887" y="252"/>
                    <a:pt x="25373" y="121"/>
                    <a:pt x="25484" y="121"/>
                  </a:cubicBezTo>
                  <a:cubicBezTo>
                    <a:pt x="25485" y="121"/>
                    <a:pt x="25485" y="121"/>
                    <a:pt x="25485" y="121"/>
                  </a:cubicBezTo>
                  <a:cubicBezTo>
                    <a:pt x="25099" y="43"/>
                    <a:pt x="24628" y="1"/>
                    <a:pt x="24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9;p44">
              <a:extLst>
                <a:ext uri="{FF2B5EF4-FFF2-40B4-BE49-F238E27FC236}">
                  <a16:creationId xmlns:a16="http://schemas.microsoft.com/office/drawing/2014/main" id="{B43D471D-D40B-6F64-3BD8-93DC1CE4C9DA}"/>
                </a:ext>
              </a:extLst>
            </p:cNvPr>
            <p:cNvSpPr/>
            <p:nvPr/>
          </p:nvSpPr>
          <p:spPr>
            <a:xfrm>
              <a:off x="2791325" y="532500"/>
              <a:ext cx="440350" cy="888500"/>
            </a:xfrm>
            <a:custGeom>
              <a:avLst/>
              <a:gdLst/>
              <a:ahLst/>
              <a:cxnLst/>
              <a:rect l="l" t="t" r="r" b="b"/>
              <a:pathLst>
                <a:path w="17614" h="35540" extrusionOk="0">
                  <a:moveTo>
                    <a:pt x="1" y="0"/>
                  </a:moveTo>
                  <a:cubicBezTo>
                    <a:pt x="268" y="100"/>
                    <a:pt x="5972" y="3069"/>
                    <a:pt x="534" y="33658"/>
                  </a:cubicBezTo>
                  <a:cubicBezTo>
                    <a:pt x="534" y="33691"/>
                    <a:pt x="534" y="33758"/>
                    <a:pt x="534" y="33791"/>
                  </a:cubicBezTo>
                  <a:cubicBezTo>
                    <a:pt x="646" y="34852"/>
                    <a:pt x="2721" y="35539"/>
                    <a:pt x="5449" y="35539"/>
                  </a:cubicBezTo>
                  <a:cubicBezTo>
                    <a:pt x="5980" y="35539"/>
                    <a:pt x="6535" y="35513"/>
                    <a:pt x="7106" y="35459"/>
                  </a:cubicBezTo>
                  <a:cubicBezTo>
                    <a:pt x="10608" y="35092"/>
                    <a:pt x="13344" y="33791"/>
                    <a:pt x="13210" y="32523"/>
                  </a:cubicBezTo>
                  <a:cubicBezTo>
                    <a:pt x="13210" y="32523"/>
                    <a:pt x="13210" y="32490"/>
                    <a:pt x="13210" y="32490"/>
                  </a:cubicBezTo>
                  <a:cubicBezTo>
                    <a:pt x="17613" y="10741"/>
                    <a:pt x="4771" y="1101"/>
                    <a:pt x="134" y="33"/>
                  </a:cubicBezTo>
                  <a:cubicBezTo>
                    <a:pt x="101" y="0"/>
                    <a:pt x="6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0;p44">
              <a:extLst>
                <a:ext uri="{FF2B5EF4-FFF2-40B4-BE49-F238E27FC236}">
                  <a16:creationId xmlns:a16="http://schemas.microsoft.com/office/drawing/2014/main" id="{47923823-74D0-743D-54AD-8A58C3066FAC}"/>
                </a:ext>
              </a:extLst>
            </p:cNvPr>
            <p:cNvSpPr/>
            <p:nvPr/>
          </p:nvSpPr>
          <p:spPr>
            <a:xfrm>
              <a:off x="2523650" y="969475"/>
              <a:ext cx="46725" cy="643825"/>
            </a:xfrm>
            <a:custGeom>
              <a:avLst/>
              <a:gdLst/>
              <a:ahLst/>
              <a:cxnLst/>
              <a:rect l="l" t="t" r="r" b="b"/>
              <a:pathLst>
                <a:path w="1869" h="25753" fill="none" extrusionOk="0">
                  <a:moveTo>
                    <a:pt x="0" y="0"/>
                  </a:moveTo>
                  <a:lnTo>
                    <a:pt x="1868" y="25752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1;p44">
              <a:extLst>
                <a:ext uri="{FF2B5EF4-FFF2-40B4-BE49-F238E27FC236}">
                  <a16:creationId xmlns:a16="http://schemas.microsoft.com/office/drawing/2014/main" id="{2420D8A6-79FC-C022-FC3A-F734C5F8A20C}"/>
                </a:ext>
              </a:extLst>
            </p:cNvPr>
            <p:cNvSpPr/>
            <p:nvPr/>
          </p:nvSpPr>
          <p:spPr>
            <a:xfrm>
              <a:off x="2570350" y="1037850"/>
              <a:ext cx="293550" cy="575450"/>
            </a:xfrm>
            <a:custGeom>
              <a:avLst/>
              <a:gdLst/>
              <a:ahLst/>
              <a:cxnLst/>
              <a:rect l="l" t="t" r="r" b="b"/>
              <a:pathLst>
                <a:path w="11742" h="23018" fill="none" extrusionOk="0">
                  <a:moveTo>
                    <a:pt x="11742" y="1"/>
                  </a:moveTo>
                  <a:lnTo>
                    <a:pt x="0" y="23017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2;p44">
              <a:extLst>
                <a:ext uri="{FF2B5EF4-FFF2-40B4-BE49-F238E27FC236}">
                  <a16:creationId xmlns:a16="http://schemas.microsoft.com/office/drawing/2014/main" id="{E2150F58-E03C-1958-52F4-FC26654A5E14}"/>
                </a:ext>
              </a:extLst>
            </p:cNvPr>
            <p:cNvSpPr/>
            <p:nvPr/>
          </p:nvSpPr>
          <p:spPr>
            <a:xfrm>
              <a:off x="2570350" y="1182950"/>
              <a:ext cx="564575" cy="430350"/>
            </a:xfrm>
            <a:custGeom>
              <a:avLst/>
              <a:gdLst/>
              <a:ahLst/>
              <a:cxnLst/>
              <a:rect l="l" t="t" r="r" b="b"/>
              <a:pathLst>
                <a:path w="22583" h="17214" fill="none" extrusionOk="0">
                  <a:moveTo>
                    <a:pt x="22583" y="1"/>
                  </a:moveTo>
                  <a:lnTo>
                    <a:pt x="0" y="17213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3;p44">
              <a:extLst>
                <a:ext uri="{FF2B5EF4-FFF2-40B4-BE49-F238E27FC236}">
                  <a16:creationId xmlns:a16="http://schemas.microsoft.com/office/drawing/2014/main" id="{394CD359-52EB-2582-A3AD-8F29E2BF28A6}"/>
                </a:ext>
              </a:extLst>
            </p:cNvPr>
            <p:cNvSpPr/>
            <p:nvPr/>
          </p:nvSpPr>
          <p:spPr>
            <a:xfrm>
              <a:off x="2219250" y="997825"/>
              <a:ext cx="351125" cy="615475"/>
            </a:xfrm>
            <a:custGeom>
              <a:avLst/>
              <a:gdLst/>
              <a:ahLst/>
              <a:cxnLst/>
              <a:rect l="l" t="t" r="r" b="b"/>
              <a:pathLst>
                <a:path w="14045" h="24619" fill="none" extrusionOk="0">
                  <a:moveTo>
                    <a:pt x="1" y="0"/>
                  </a:moveTo>
                  <a:lnTo>
                    <a:pt x="14044" y="24618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4;p44">
              <a:extLst>
                <a:ext uri="{FF2B5EF4-FFF2-40B4-BE49-F238E27FC236}">
                  <a16:creationId xmlns:a16="http://schemas.microsoft.com/office/drawing/2014/main" id="{C9763504-7CF5-B89A-6302-8A2BB19E3353}"/>
                </a:ext>
              </a:extLst>
            </p:cNvPr>
            <p:cNvSpPr/>
            <p:nvPr/>
          </p:nvSpPr>
          <p:spPr>
            <a:xfrm>
              <a:off x="2165050" y="1052850"/>
              <a:ext cx="405325" cy="560450"/>
            </a:xfrm>
            <a:custGeom>
              <a:avLst/>
              <a:gdLst/>
              <a:ahLst/>
              <a:cxnLst/>
              <a:rect l="l" t="t" r="r" b="b"/>
              <a:pathLst>
                <a:path w="16213" h="22418" fill="none" extrusionOk="0">
                  <a:moveTo>
                    <a:pt x="1" y="1"/>
                  </a:moveTo>
                  <a:lnTo>
                    <a:pt x="16212" y="22417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5;p44">
              <a:extLst>
                <a:ext uri="{FF2B5EF4-FFF2-40B4-BE49-F238E27FC236}">
                  <a16:creationId xmlns:a16="http://schemas.microsoft.com/office/drawing/2014/main" id="{D40A7A1C-12E4-D0C5-033B-A343BA6D8F02}"/>
                </a:ext>
              </a:extLst>
            </p:cNvPr>
            <p:cNvSpPr/>
            <p:nvPr/>
          </p:nvSpPr>
          <p:spPr>
            <a:xfrm>
              <a:off x="2570350" y="1254675"/>
              <a:ext cx="592950" cy="358625"/>
            </a:xfrm>
            <a:custGeom>
              <a:avLst/>
              <a:gdLst/>
              <a:ahLst/>
              <a:cxnLst/>
              <a:rect l="l" t="t" r="r" b="b"/>
              <a:pathLst>
                <a:path w="23718" h="14345" fill="none" extrusionOk="0">
                  <a:moveTo>
                    <a:pt x="23717" y="0"/>
                  </a:moveTo>
                  <a:lnTo>
                    <a:pt x="0" y="14344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6;p44">
              <a:extLst>
                <a:ext uri="{FF2B5EF4-FFF2-40B4-BE49-F238E27FC236}">
                  <a16:creationId xmlns:a16="http://schemas.microsoft.com/office/drawing/2014/main" id="{D6F51D12-870C-5CDD-2C8A-3B1AF905D8AE}"/>
                </a:ext>
              </a:extLst>
            </p:cNvPr>
            <p:cNvSpPr/>
            <p:nvPr/>
          </p:nvSpPr>
          <p:spPr>
            <a:xfrm>
              <a:off x="2570350" y="1379775"/>
              <a:ext cx="232675" cy="233525"/>
            </a:xfrm>
            <a:custGeom>
              <a:avLst/>
              <a:gdLst/>
              <a:ahLst/>
              <a:cxnLst/>
              <a:rect l="l" t="t" r="r" b="b"/>
              <a:pathLst>
                <a:path w="9307" h="9341" fill="none" extrusionOk="0">
                  <a:moveTo>
                    <a:pt x="9307" y="0"/>
                  </a:moveTo>
                  <a:lnTo>
                    <a:pt x="0" y="9340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7;p44">
              <a:extLst>
                <a:ext uri="{FF2B5EF4-FFF2-40B4-BE49-F238E27FC236}">
                  <a16:creationId xmlns:a16="http://schemas.microsoft.com/office/drawing/2014/main" id="{6BCECE6A-ABA7-E8EA-9A02-B65C9D8D8E50}"/>
                </a:ext>
              </a:extLst>
            </p:cNvPr>
            <p:cNvSpPr/>
            <p:nvPr/>
          </p:nvSpPr>
          <p:spPr>
            <a:xfrm>
              <a:off x="2448575" y="1308875"/>
              <a:ext cx="121800" cy="304425"/>
            </a:xfrm>
            <a:custGeom>
              <a:avLst/>
              <a:gdLst/>
              <a:ahLst/>
              <a:cxnLst/>
              <a:rect l="l" t="t" r="r" b="b"/>
              <a:pathLst>
                <a:path w="4872" h="12177" fill="none" extrusionOk="0">
                  <a:moveTo>
                    <a:pt x="1" y="1"/>
                  </a:moveTo>
                  <a:lnTo>
                    <a:pt x="4871" y="12176"/>
                  </a:lnTo>
                </a:path>
              </a:pathLst>
            </a:custGeom>
            <a:noFill/>
            <a:ln w="7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8;p44">
              <a:extLst>
                <a:ext uri="{FF2B5EF4-FFF2-40B4-BE49-F238E27FC236}">
                  <a16:creationId xmlns:a16="http://schemas.microsoft.com/office/drawing/2014/main" id="{F6E4B74A-C1B4-BDCD-BE04-47D6D2323B62}"/>
                </a:ext>
              </a:extLst>
            </p:cNvPr>
            <p:cNvSpPr/>
            <p:nvPr/>
          </p:nvSpPr>
          <p:spPr>
            <a:xfrm>
              <a:off x="2137525" y="528775"/>
              <a:ext cx="1090800" cy="799300"/>
            </a:xfrm>
            <a:custGeom>
              <a:avLst/>
              <a:gdLst/>
              <a:ahLst/>
              <a:cxnLst/>
              <a:rect l="l" t="t" r="r" b="b"/>
              <a:pathLst>
                <a:path w="43632" h="31972" extrusionOk="0">
                  <a:moveTo>
                    <a:pt x="24713" y="0"/>
                  </a:moveTo>
                  <a:cubicBezTo>
                    <a:pt x="19535" y="0"/>
                    <a:pt x="7904" y="3939"/>
                    <a:pt x="2669" y="19463"/>
                  </a:cubicBezTo>
                  <a:cubicBezTo>
                    <a:pt x="1569" y="19897"/>
                    <a:pt x="768" y="20497"/>
                    <a:pt x="334" y="21197"/>
                  </a:cubicBezTo>
                  <a:cubicBezTo>
                    <a:pt x="201" y="21598"/>
                    <a:pt x="101" y="21998"/>
                    <a:pt x="1" y="22398"/>
                  </a:cubicBezTo>
                  <a:cubicBezTo>
                    <a:pt x="1" y="22865"/>
                    <a:pt x="168" y="23366"/>
                    <a:pt x="434" y="23866"/>
                  </a:cubicBezTo>
                  <a:cubicBezTo>
                    <a:pt x="1235" y="23299"/>
                    <a:pt x="1535" y="22699"/>
                    <a:pt x="1835" y="21831"/>
                  </a:cubicBezTo>
                  <a:lnTo>
                    <a:pt x="1869" y="21831"/>
                  </a:lnTo>
                  <a:cubicBezTo>
                    <a:pt x="2003" y="22933"/>
                    <a:pt x="3913" y="23624"/>
                    <a:pt x="6464" y="23624"/>
                  </a:cubicBezTo>
                  <a:cubicBezTo>
                    <a:pt x="7080" y="23624"/>
                    <a:pt x="7733" y="23583"/>
                    <a:pt x="8407" y="23499"/>
                  </a:cubicBezTo>
                  <a:cubicBezTo>
                    <a:pt x="11843" y="23066"/>
                    <a:pt x="13877" y="21798"/>
                    <a:pt x="14611" y="20297"/>
                  </a:cubicBezTo>
                  <a:cubicBezTo>
                    <a:pt x="14711" y="21631"/>
                    <a:pt x="17580" y="23232"/>
                    <a:pt x="21283" y="23966"/>
                  </a:cubicBezTo>
                  <a:cubicBezTo>
                    <a:pt x="22567" y="24223"/>
                    <a:pt x="23798" y="24345"/>
                    <a:pt x="24882" y="24345"/>
                  </a:cubicBezTo>
                  <a:cubicBezTo>
                    <a:pt x="26894" y="24345"/>
                    <a:pt x="28398" y="23924"/>
                    <a:pt x="28788" y="23166"/>
                  </a:cubicBezTo>
                  <a:lnTo>
                    <a:pt x="28788" y="23166"/>
                  </a:lnTo>
                  <a:cubicBezTo>
                    <a:pt x="28688" y="24533"/>
                    <a:pt x="30322" y="26802"/>
                    <a:pt x="33291" y="28536"/>
                  </a:cubicBezTo>
                  <a:cubicBezTo>
                    <a:pt x="35192" y="29631"/>
                    <a:pt x="37054" y="30214"/>
                    <a:pt x="38355" y="30214"/>
                  </a:cubicBezTo>
                  <a:cubicBezTo>
                    <a:pt x="39155" y="30214"/>
                    <a:pt x="39742" y="29994"/>
                    <a:pt x="39996" y="29537"/>
                  </a:cubicBezTo>
                  <a:lnTo>
                    <a:pt x="39996" y="29537"/>
                  </a:lnTo>
                  <a:cubicBezTo>
                    <a:pt x="39896" y="30504"/>
                    <a:pt x="39963" y="31171"/>
                    <a:pt x="40496" y="31972"/>
                  </a:cubicBezTo>
                  <a:cubicBezTo>
                    <a:pt x="40630" y="31872"/>
                    <a:pt x="40763" y="31772"/>
                    <a:pt x="40863" y="31638"/>
                  </a:cubicBezTo>
                  <a:cubicBezTo>
                    <a:pt x="40897" y="31638"/>
                    <a:pt x="40897" y="31638"/>
                    <a:pt x="40897" y="31605"/>
                  </a:cubicBezTo>
                  <a:cubicBezTo>
                    <a:pt x="40997" y="31538"/>
                    <a:pt x="41063" y="31438"/>
                    <a:pt x="41130" y="31371"/>
                  </a:cubicBezTo>
                  <a:cubicBezTo>
                    <a:pt x="41130" y="31338"/>
                    <a:pt x="41163" y="31338"/>
                    <a:pt x="41163" y="31305"/>
                  </a:cubicBezTo>
                  <a:cubicBezTo>
                    <a:pt x="41230" y="31238"/>
                    <a:pt x="41297" y="31171"/>
                    <a:pt x="41330" y="31071"/>
                  </a:cubicBezTo>
                  <a:cubicBezTo>
                    <a:pt x="41364" y="31038"/>
                    <a:pt x="41364" y="31038"/>
                    <a:pt x="41364" y="31005"/>
                  </a:cubicBezTo>
                  <a:cubicBezTo>
                    <a:pt x="41430" y="30938"/>
                    <a:pt x="41464" y="30871"/>
                    <a:pt x="41497" y="30771"/>
                  </a:cubicBezTo>
                  <a:cubicBezTo>
                    <a:pt x="43632" y="16394"/>
                    <a:pt x="37561" y="3318"/>
                    <a:pt x="27287" y="416"/>
                  </a:cubicBezTo>
                  <a:cubicBezTo>
                    <a:pt x="26987" y="349"/>
                    <a:pt x="26686" y="249"/>
                    <a:pt x="26353" y="182"/>
                  </a:cubicBezTo>
                  <a:cubicBezTo>
                    <a:pt x="26286" y="182"/>
                    <a:pt x="26186" y="149"/>
                    <a:pt x="26086" y="116"/>
                  </a:cubicBezTo>
                  <a:cubicBezTo>
                    <a:pt x="25705" y="41"/>
                    <a:pt x="25243" y="0"/>
                    <a:pt x="24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9;p44">
              <a:extLst>
                <a:ext uri="{FF2B5EF4-FFF2-40B4-BE49-F238E27FC236}">
                  <a16:creationId xmlns:a16="http://schemas.microsoft.com/office/drawing/2014/main" id="{481B607E-9B75-FE74-EB18-0ACC8FE2212D}"/>
                </a:ext>
              </a:extLst>
            </p:cNvPr>
            <p:cNvSpPr/>
            <p:nvPr/>
          </p:nvSpPr>
          <p:spPr>
            <a:xfrm>
              <a:off x="2511975" y="531625"/>
              <a:ext cx="449500" cy="555325"/>
            </a:xfrm>
            <a:custGeom>
              <a:avLst/>
              <a:gdLst/>
              <a:ahLst/>
              <a:cxnLst/>
              <a:rect l="l" t="t" r="r" b="b"/>
              <a:pathLst>
                <a:path w="17980" h="22213" extrusionOk="0">
                  <a:moveTo>
                    <a:pt x="11060" y="1"/>
                  </a:moveTo>
                  <a:cubicBezTo>
                    <a:pt x="10424" y="1"/>
                    <a:pt x="3623" y="424"/>
                    <a:pt x="0" y="18315"/>
                  </a:cubicBezTo>
                  <a:cubicBezTo>
                    <a:pt x="134" y="19549"/>
                    <a:pt x="3036" y="21050"/>
                    <a:pt x="6705" y="21784"/>
                  </a:cubicBezTo>
                  <a:cubicBezTo>
                    <a:pt x="8098" y="22075"/>
                    <a:pt x="9428" y="22213"/>
                    <a:pt x="10574" y="22213"/>
                  </a:cubicBezTo>
                  <a:cubicBezTo>
                    <a:pt x="12446" y="22213"/>
                    <a:pt x="13825" y="21846"/>
                    <a:pt x="14177" y="21184"/>
                  </a:cubicBezTo>
                  <a:cubicBezTo>
                    <a:pt x="17980" y="2403"/>
                    <a:pt x="11108" y="2"/>
                    <a:pt x="11108" y="2"/>
                  </a:cubicBezTo>
                  <a:cubicBezTo>
                    <a:pt x="11108" y="2"/>
                    <a:pt x="11092" y="1"/>
                    <a:pt x="11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0;p44">
              <a:extLst>
                <a:ext uri="{FF2B5EF4-FFF2-40B4-BE49-F238E27FC236}">
                  <a16:creationId xmlns:a16="http://schemas.microsoft.com/office/drawing/2014/main" id="{E9D14AB5-911E-EE71-3DD2-4BB31F382BBE}"/>
                </a:ext>
              </a:extLst>
            </p:cNvPr>
            <p:cNvSpPr/>
            <p:nvPr/>
          </p:nvSpPr>
          <p:spPr>
            <a:xfrm>
              <a:off x="2789675" y="531650"/>
              <a:ext cx="461175" cy="755575"/>
            </a:xfrm>
            <a:custGeom>
              <a:avLst/>
              <a:gdLst/>
              <a:ahLst/>
              <a:cxnLst/>
              <a:rect l="l" t="t" r="r" b="b"/>
              <a:pathLst>
                <a:path w="18447" h="30223" extrusionOk="0">
                  <a:moveTo>
                    <a:pt x="0" y="1"/>
                  </a:moveTo>
                  <a:cubicBezTo>
                    <a:pt x="5037" y="1035"/>
                    <a:pt x="17746" y="10508"/>
                    <a:pt x="14344" y="27220"/>
                  </a:cubicBezTo>
                  <a:lnTo>
                    <a:pt x="14377" y="27220"/>
                  </a:lnTo>
                  <a:cubicBezTo>
                    <a:pt x="14244" y="28388"/>
                    <a:pt x="14410" y="29088"/>
                    <a:pt x="15544" y="30222"/>
                  </a:cubicBezTo>
                  <a:cubicBezTo>
                    <a:pt x="18447" y="15845"/>
                    <a:pt x="11475" y="233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1;p44">
              <a:extLst>
                <a:ext uri="{FF2B5EF4-FFF2-40B4-BE49-F238E27FC236}">
                  <a16:creationId xmlns:a16="http://schemas.microsoft.com/office/drawing/2014/main" id="{EE357ED0-29BD-A281-25E4-23FE796B6007}"/>
                </a:ext>
              </a:extLst>
            </p:cNvPr>
            <p:cNvSpPr/>
            <p:nvPr/>
          </p:nvSpPr>
          <p:spPr>
            <a:xfrm>
              <a:off x="2138375" y="523250"/>
              <a:ext cx="651325" cy="553825"/>
            </a:xfrm>
            <a:custGeom>
              <a:avLst/>
              <a:gdLst/>
              <a:ahLst/>
              <a:cxnLst/>
              <a:rect l="l" t="t" r="r" b="b"/>
              <a:pathLst>
                <a:path w="26053" h="22153" extrusionOk="0">
                  <a:moveTo>
                    <a:pt x="22662" y="0"/>
                  </a:moveTo>
                  <a:cubicBezTo>
                    <a:pt x="12361" y="0"/>
                    <a:pt x="2616" y="9192"/>
                    <a:pt x="0" y="22152"/>
                  </a:cubicBezTo>
                  <a:cubicBezTo>
                    <a:pt x="1468" y="21552"/>
                    <a:pt x="1868" y="20885"/>
                    <a:pt x="2268" y="19851"/>
                  </a:cubicBezTo>
                  <a:cubicBezTo>
                    <a:pt x="5313" y="4749"/>
                    <a:pt x="18164" y="189"/>
                    <a:pt x="24328" y="189"/>
                  </a:cubicBezTo>
                  <a:cubicBezTo>
                    <a:pt x="24986" y="189"/>
                    <a:pt x="25567" y="240"/>
                    <a:pt x="26052" y="337"/>
                  </a:cubicBezTo>
                  <a:cubicBezTo>
                    <a:pt x="24921" y="110"/>
                    <a:pt x="23788" y="0"/>
                    <a:pt x="22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2;p44">
              <a:extLst>
                <a:ext uri="{FF2B5EF4-FFF2-40B4-BE49-F238E27FC236}">
                  <a16:creationId xmlns:a16="http://schemas.microsoft.com/office/drawing/2014/main" id="{1A7F07D4-2A66-858A-1E01-954AFEA410BB}"/>
                </a:ext>
              </a:extLst>
            </p:cNvPr>
            <p:cNvSpPr/>
            <p:nvPr/>
          </p:nvSpPr>
          <p:spPr>
            <a:xfrm>
              <a:off x="2195075" y="527950"/>
              <a:ext cx="594625" cy="534450"/>
            </a:xfrm>
            <a:custGeom>
              <a:avLst/>
              <a:gdLst/>
              <a:ahLst/>
              <a:cxnLst/>
              <a:rect l="l" t="t" r="r" b="b"/>
              <a:pathLst>
                <a:path w="23785" h="21378" extrusionOk="0">
                  <a:moveTo>
                    <a:pt x="22060" y="1"/>
                  </a:moveTo>
                  <a:cubicBezTo>
                    <a:pt x="15896" y="1"/>
                    <a:pt x="3045" y="4561"/>
                    <a:pt x="0" y="19663"/>
                  </a:cubicBezTo>
                  <a:cubicBezTo>
                    <a:pt x="168" y="20695"/>
                    <a:pt x="2227" y="21378"/>
                    <a:pt x="4927" y="21378"/>
                  </a:cubicBezTo>
                  <a:cubicBezTo>
                    <a:pt x="5454" y="21378"/>
                    <a:pt x="6005" y="21352"/>
                    <a:pt x="6572" y="21297"/>
                  </a:cubicBezTo>
                  <a:cubicBezTo>
                    <a:pt x="9974" y="20964"/>
                    <a:pt x="11976" y="19829"/>
                    <a:pt x="12676" y="18462"/>
                  </a:cubicBezTo>
                  <a:cubicBezTo>
                    <a:pt x="16299" y="571"/>
                    <a:pt x="23100" y="148"/>
                    <a:pt x="23736" y="148"/>
                  </a:cubicBezTo>
                  <a:cubicBezTo>
                    <a:pt x="23768" y="148"/>
                    <a:pt x="23784" y="149"/>
                    <a:pt x="23784" y="149"/>
                  </a:cubicBezTo>
                  <a:cubicBezTo>
                    <a:pt x="23299" y="52"/>
                    <a:pt x="22718" y="1"/>
                    <a:pt x="2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3;p44">
              <a:extLst>
                <a:ext uri="{FF2B5EF4-FFF2-40B4-BE49-F238E27FC236}">
                  <a16:creationId xmlns:a16="http://schemas.microsoft.com/office/drawing/2014/main" id="{27D14E9E-4224-7D7B-3043-CB67780E0D8B}"/>
                </a:ext>
              </a:extLst>
            </p:cNvPr>
            <p:cNvSpPr/>
            <p:nvPr/>
          </p:nvSpPr>
          <p:spPr>
            <a:xfrm>
              <a:off x="2789675" y="531650"/>
              <a:ext cx="443675" cy="695075"/>
            </a:xfrm>
            <a:custGeom>
              <a:avLst/>
              <a:gdLst/>
              <a:ahLst/>
              <a:cxnLst/>
              <a:rect l="l" t="t" r="r" b="b"/>
              <a:pathLst>
                <a:path w="17747" h="27803" extrusionOk="0">
                  <a:moveTo>
                    <a:pt x="0" y="1"/>
                  </a:moveTo>
                  <a:cubicBezTo>
                    <a:pt x="0" y="1"/>
                    <a:pt x="6871" y="2403"/>
                    <a:pt x="3069" y="21183"/>
                  </a:cubicBezTo>
                  <a:cubicBezTo>
                    <a:pt x="3002" y="22450"/>
                    <a:pt x="4637" y="24552"/>
                    <a:pt x="7672" y="26186"/>
                  </a:cubicBezTo>
                  <a:cubicBezTo>
                    <a:pt x="9613" y="27241"/>
                    <a:pt x="11514" y="27802"/>
                    <a:pt x="12809" y="27802"/>
                  </a:cubicBezTo>
                  <a:cubicBezTo>
                    <a:pt x="13562" y="27802"/>
                    <a:pt x="14111" y="27613"/>
                    <a:pt x="14344" y="27220"/>
                  </a:cubicBezTo>
                  <a:cubicBezTo>
                    <a:pt x="17746" y="10508"/>
                    <a:pt x="5037" y="103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4;p44">
              <a:extLst>
                <a:ext uri="{FF2B5EF4-FFF2-40B4-BE49-F238E27FC236}">
                  <a16:creationId xmlns:a16="http://schemas.microsoft.com/office/drawing/2014/main" id="{CFF66279-284B-0C4E-84E6-209788621836}"/>
                </a:ext>
              </a:extLst>
            </p:cNvPr>
            <p:cNvSpPr/>
            <p:nvPr/>
          </p:nvSpPr>
          <p:spPr>
            <a:xfrm>
              <a:off x="2282625" y="1423950"/>
              <a:ext cx="572100" cy="522075"/>
            </a:xfrm>
            <a:custGeom>
              <a:avLst/>
              <a:gdLst/>
              <a:ahLst/>
              <a:cxnLst/>
              <a:rect l="l" t="t" r="r" b="b"/>
              <a:pathLst>
                <a:path w="22884" h="20883" extrusionOk="0">
                  <a:moveTo>
                    <a:pt x="3203" y="1"/>
                  </a:moveTo>
                  <a:lnTo>
                    <a:pt x="1" y="15645"/>
                  </a:lnTo>
                  <a:lnTo>
                    <a:pt x="19682" y="20883"/>
                  </a:lnTo>
                  <a:lnTo>
                    <a:pt x="22884" y="5205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5;p44">
              <a:extLst>
                <a:ext uri="{FF2B5EF4-FFF2-40B4-BE49-F238E27FC236}">
                  <a16:creationId xmlns:a16="http://schemas.microsoft.com/office/drawing/2014/main" id="{25AA2CBF-731E-3FF5-8DD0-428EBA051400}"/>
                </a:ext>
              </a:extLst>
            </p:cNvPr>
            <p:cNvSpPr/>
            <p:nvPr/>
          </p:nvSpPr>
          <p:spPr>
            <a:xfrm>
              <a:off x="2154200" y="1423950"/>
              <a:ext cx="208525" cy="506225"/>
            </a:xfrm>
            <a:custGeom>
              <a:avLst/>
              <a:gdLst/>
              <a:ahLst/>
              <a:cxnLst/>
              <a:rect l="l" t="t" r="r" b="b"/>
              <a:pathLst>
                <a:path w="8341" h="20249" extrusionOk="0">
                  <a:moveTo>
                    <a:pt x="8340" y="1"/>
                  </a:moveTo>
                  <a:lnTo>
                    <a:pt x="3237" y="4571"/>
                  </a:lnTo>
                  <a:lnTo>
                    <a:pt x="1" y="20249"/>
                  </a:lnTo>
                  <a:lnTo>
                    <a:pt x="5138" y="15645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6;p44">
              <a:extLst>
                <a:ext uri="{FF2B5EF4-FFF2-40B4-BE49-F238E27FC236}">
                  <a16:creationId xmlns:a16="http://schemas.microsoft.com/office/drawing/2014/main" id="{2D646F7A-8E9A-AAF5-F28D-F79E6209611E}"/>
                </a:ext>
              </a:extLst>
            </p:cNvPr>
            <p:cNvSpPr/>
            <p:nvPr/>
          </p:nvSpPr>
          <p:spPr>
            <a:xfrm>
              <a:off x="2154200" y="1815075"/>
              <a:ext cx="620475" cy="245200"/>
            </a:xfrm>
            <a:custGeom>
              <a:avLst/>
              <a:gdLst/>
              <a:ahLst/>
              <a:cxnLst/>
              <a:rect l="l" t="t" r="r" b="b"/>
              <a:pathLst>
                <a:path w="24819" h="9808" extrusionOk="0">
                  <a:moveTo>
                    <a:pt x="5138" y="0"/>
                  </a:moveTo>
                  <a:lnTo>
                    <a:pt x="1" y="4604"/>
                  </a:lnTo>
                  <a:lnTo>
                    <a:pt x="19682" y="9808"/>
                  </a:lnTo>
                  <a:lnTo>
                    <a:pt x="24819" y="5238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7;p44">
              <a:extLst>
                <a:ext uri="{FF2B5EF4-FFF2-40B4-BE49-F238E27FC236}">
                  <a16:creationId xmlns:a16="http://schemas.microsoft.com/office/drawing/2014/main" id="{DA3FA486-53FD-6CC6-A24E-DA191FFA1A1F}"/>
                </a:ext>
              </a:extLst>
            </p:cNvPr>
            <p:cNvSpPr/>
            <p:nvPr/>
          </p:nvSpPr>
          <p:spPr>
            <a:xfrm>
              <a:off x="2490275" y="1478175"/>
              <a:ext cx="156800" cy="412800"/>
            </a:xfrm>
            <a:custGeom>
              <a:avLst/>
              <a:gdLst/>
              <a:ahLst/>
              <a:cxnLst/>
              <a:rect l="l" t="t" r="r" b="b"/>
              <a:pathLst>
                <a:path w="6272" h="16512" extrusionOk="0">
                  <a:moveTo>
                    <a:pt x="3203" y="0"/>
                  </a:moveTo>
                  <a:lnTo>
                    <a:pt x="1" y="15678"/>
                  </a:lnTo>
                  <a:lnTo>
                    <a:pt x="3103" y="16512"/>
                  </a:lnTo>
                  <a:lnTo>
                    <a:pt x="6272" y="834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8;p44">
              <a:extLst>
                <a:ext uri="{FF2B5EF4-FFF2-40B4-BE49-F238E27FC236}">
                  <a16:creationId xmlns:a16="http://schemas.microsoft.com/office/drawing/2014/main" id="{0A5774B4-FBCD-755A-ACF9-7B248C774CE7}"/>
                </a:ext>
              </a:extLst>
            </p:cNvPr>
            <p:cNvSpPr/>
            <p:nvPr/>
          </p:nvSpPr>
          <p:spPr>
            <a:xfrm>
              <a:off x="2205925" y="1469000"/>
              <a:ext cx="105925" cy="415325"/>
            </a:xfrm>
            <a:custGeom>
              <a:avLst/>
              <a:gdLst/>
              <a:ahLst/>
              <a:cxnLst/>
              <a:rect l="l" t="t" r="r" b="b"/>
              <a:pathLst>
                <a:path w="4237" h="16613" extrusionOk="0">
                  <a:moveTo>
                    <a:pt x="4236" y="0"/>
                  </a:moveTo>
                  <a:lnTo>
                    <a:pt x="3169" y="968"/>
                  </a:lnTo>
                  <a:lnTo>
                    <a:pt x="3136" y="1101"/>
                  </a:lnTo>
                  <a:lnTo>
                    <a:pt x="0" y="16612"/>
                  </a:lnTo>
                  <a:lnTo>
                    <a:pt x="1067" y="15645"/>
                  </a:lnTo>
                  <a:lnTo>
                    <a:pt x="1101" y="15511"/>
                  </a:lnTo>
                  <a:lnTo>
                    <a:pt x="423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9;p44">
              <a:extLst>
                <a:ext uri="{FF2B5EF4-FFF2-40B4-BE49-F238E27FC236}">
                  <a16:creationId xmlns:a16="http://schemas.microsoft.com/office/drawing/2014/main" id="{DAF1BB7F-441E-627D-2525-E8E57AA262DD}"/>
                </a:ext>
              </a:extLst>
            </p:cNvPr>
            <p:cNvSpPr/>
            <p:nvPr/>
          </p:nvSpPr>
          <p:spPr>
            <a:xfrm>
              <a:off x="2204250" y="1863450"/>
              <a:ext cx="512875" cy="155125"/>
            </a:xfrm>
            <a:custGeom>
              <a:avLst/>
              <a:gdLst/>
              <a:ahLst/>
              <a:cxnLst/>
              <a:rect l="l" t="t" r="r" b="b"/>
              <a:pathLst>
                <a:path w="20515" h="6205" extrusionOk="0">
                  <a:moveTo>
                    <a:pt x="968" y="0"/>
                  </a:moveTo>
                  <a:lnTo>
                    <a:pt x="0" y="901"/>
                  </a:lnTo>
                  <a:lnTo>
                    <a:pt x="19548" y="6205"/>
                  </a:lnTo>
                  <a:lnTo>
                    <a:pt x="20515" y="530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;p44">
              <a:extLst>
                <a:ext uri="{FF2B5EF4-FFF2-40B4-BE49-F238E27FC236}">
                  <a16:creationId xmlns:a16="http://schemas.microsoft.com/office/drawing/2014/main" id="{25F00285-3EB0-22D8-E147-CAC787007426}"/>
                </a:ext>
              </a:extLst>
            </p:cNvPr>
            <p:cNvSpPr/>
            <p:nvPr/>
          </p:nvSpPr>
          <p:spPr>
            <a:xfrm>
              <a:off x="2363525" y="1870125"/>
              <a:ext cx="204350" cy="135950"/>
            </a:xfrm>
            <a:custGeom>
              <a:avLst/>
              <a:gdLst/>
              <a:ahLst/>
              <a:cxnLst/>
              <a:rect l="l" t="t" r="r" b="b"/>
              <a:pathLst>
                <a:path w="8174" h="5438" extrusionOk="0">
                  <a:moveTo>
                    <a:pt x="5071" y="0"/>
                  </a:moveTo>
                  <a:lnTo>
                    <a:pt x="1" y="4603"/>
                  </a:lnTo>
                  <a:lnTo>
                    <a:pt x="3069" y="5437"/>
                  </a:lnTo>
                  <a:lnTo>
                    <a:pt x="8173" y="834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47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/>
      <p:bldP spid="16" grpId="0"/>
      <p:bldP spid="17" grpId="0"/>
      <p:bldP spid="19" grpId="0"/>
      <p:bldP spid="2" grpId="0" animBg="1"/>
      <p:bldP spid="4" grpId="0" animBg="1"/>
      <p:bldP spid="5" grpId="0" animBg="1"/>
      <p:bldP spid="10" grpId="0" animBg="1"/>
      <p:bldP spid="11" grpId="0"/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C4E124-1C9D-11F5-C900-D960F65B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0"/>
            <a:ext cx="7717500" cy="572700"/>
          </a:xfrm>
        </p:spPr>
        <p:txBody>
          <a:bodyPr/>
          <a:lstStyle/>
          <a:p>
            <a:pPr algn="ctr"/>
            <a:r>
              <a:rPr lang="en-US" sz="2800" dirty="0">
                <a:highlight>
                  <a:srgbClr val="F4EFE5"/>
                </a:highlight>
              </a:rPr>
              <a:t>PAST SIMPLE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A0AF4A-C45C-8227-ACAF-7EC1B90B3A1D}"/>
              </a:ext>
            </a:extLst>
          </p:cNvPr>
          <p:cNvSpPr txBox="1">
            <a:spLocks/>
          </p:cNvSpPr>
          <p:nvPr/>
        </p:nvSpPr>
        <p:spPr>
          <a:xfrm>
            <a:off x="518509" y="735807"/>
            <a:ext cx="1901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algn="ctr"/>
            <a:r>
              <a:rPr lang="en-US" sz="2800" dirty="0">
                <a:highlight>
                  <a:srgbClr val="F4EFE5"/>
                </a:highlight>
              </a:rPr>
              <a:t>Positive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EC37C-5F38-C328-2961-1165DAB0F29D}"/>
              </a:ext>
            </a:extLst>
          </p:cNvPr>
          <p:cNvSpPr txBox="1">
            <a:spLocks/>
          </p:cNvSpPr>
          <p:nvPr/>
        </p:nvSpPr>
        <p:spPr>
          <a:xfrm>
            <a:off x="518509" y="1744277"/>
            <a:ext cx="1901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algn="ctr"/>
            <a:r>
              <a:rPr lang="en-US" sz="2800" dirty="0">
                <a:highlight>
                  <a:srgbClr val="F4EFE5"/>
                </a:highlight>
              </a:rPr>
              <a:t>Negative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3489C0-7029-16AC-2299-9907711BC9D9}"/>
              </a:ext>
            </a:extLst>
          </p:cNvPr>
          <p:cNvSpPr txBox="1">
            <a:spLocks/>
          </p:cNvSpPr>
          <p:nvPr/>
        </p:nvSpPr>
        <p:spPr>
          <a:xfrm>
            <a:off x="518509" y="2792008"/>
            <a:ext cx="1901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algn="ctr"/>
            <a:r>
              <a:rPr lang="en-US" sz="2800" dirty="0">
                <a:highlight>
                  <a:srgbClr val="F4EFE5"/>
                </a:highlight>
              </a:rPr>
              <a:t>Question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9A8A49-0996-8353-9ABD-9BB061A92366}"/>
              </a:ext>
            </a:extLst>
          </p:cNvPr>
          <p:cNvSpPr txBox="1">
            <a:spLocks/>
          </p:cNvSpPr>
          <p:nvPr/>
        </p:nvSpPr>
        <p:spPr>
          <a:xfrm>
            <a:off x="2625914" y="735807"/>
            <a:ext cx="4564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highlight>
                  <a:srgbClr val="F4EFE5"/>
                </a:highlight>
              </a:rPr>
              <a:t>(+) S + Irregular V/ V-ed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BCC4F6-12B0-BBA6-CFF4-B3DD1607F393}"/>
              </a:ext>
            </a:extLst>
          </p:cNvPr>
          <p:cNvSpPr txBox="1">
            <a:spLocks/>
          </p:cNvSpPr>
          <p:nvPr/>
        </p:nvSpPr>
        <p:spPr>
          <a:xfrm>
            <a:off x="2625914" y="1757364"/>
            <a:ext cx="46804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highlight>
                  <a:srgbClr val="F4EFE5"/>
                </a:highlight>
              </a:rPr>
              <a:t>(-) S + did not + V base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7070D9-8117-F8E2-6F19-3B0DE0803D8F}"/>
              </a:ext>
            </a:extLst>
          </p:cNvPr>
          <p:cNvSpPr txBox="1">
            <a:spLocks/>
          </p:cNvSpPr>
          <p:nvPr/>
        </p:nvSpPr>
        <p:spPr>
          <a:xfrm>
            <a:off x="2625914" y="2778921"/>
            <a:ext cx="40106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highlight>
                  <a:srgbClr val="F4EFE5"/>
                </a:highlight>
              </a:rPr>
              <a:t>(?) Did + S + V base ?</a:t>
            </a:r>
          </a:p>
          <a:p>
            <a:r>
              <a:rPr lang="en-US" sz="2800" dirty="0">
                <a:solidFill>
                  <a:srgbClr val="C00000"/>
                </a:solidFill>
                <a:highlight>
                  <a:srgbClr val="F4EFE5"/>
                </a:highlight>
              </a:rPr>
              <a:t>	Yes, S did.</a:t>
            </a:r>
          </a:p>
          <a:p>
            <a:r>
              <a:rPr lang="en-US" sz="2800" dirty="0">
                <a:solidFill>
                  <a:srgbClr val="C00000"/>
                </a:solidFill>
                <a:highlight>
                  <a:srgbClr val="F4EFE5"/>
                </a:highlight>
              </a:rPr>
              <a:t>	No, S didn’t.</a:t>
            </a:r>
          </a:p>
        </p:txBody>
      </p:sp>
      <p:grpSp>
        <p:nvGrpSpPr>
          <p:cNvPr id="10" name="Google Shape;1034;p57">
            <a:extLst>
              <a:ext uri="{FF2B5EF4-FFF2-40B4-BE49-F238E27FC236}">
                <a16:creationId xmlns:a16="http://schemas.microsoft.com/office/drawing/2014/main" id="{534D24D2-6F7C-B3A2-AF5F-7509E3FFDA21}"/>
              </a:ext>
            </a:extLst>
          </p:cNvPr>
          <p:cNvGrpSpPr/>
          <p:nvPr/>
        </p:nvGrpSpPr>
        <p:grpSpPr>
          <a:xfrm>
            <a:off x="7306322" y="2571750"/>
            <a:ext cx="1234860" cy="2363392"/>
            <a:chOff x="3628316" y="1582795"/>
            <a:chExt cx="1281893" cy="2453203"/>
          </a:xfrm>
        </p:grpSpPr>
        <p:sp>
          <p:nvSpPr>
            <p:cNvPr id="11" name="Google Shape;1035;p57">
              <a:extLst>
                <a:ext uri="{FF2B5EF4-FFF2-40B4-BE49-F238E27FC236}">
                  <a16:creationId xmlns:a16="http://schemas.microsoft.com/office/drawing/2014/main" id="{F44D96A9-77BE-123F-6BFD-B2988CBDF092}"/>
                </a:ext>
              </a:extLst>
            </p:cNvPr>
            <p:cNvSpPr/>
            <p:nvPr/>
          </p:nvSpPr>
          <p:spPr>
            <a:xfrm>
              <a:off x="3628316" y="2358472"/>
              <a:ext cx="1281893" cy="1677527"/>
            </a:xfrm>
            <a:custGeom>
              <a:avLst/>
              <a:gdLst/>
              <a:ahLst/>
              <a:cxnLst/>
              <a:rect l="l" t="t" r="r" b="b"/>
              <a:pathLst>
                <a:path w="70618" h="92413" extrusionOk="0">
                  <a:moveTo>
                    <a:pt x="35625" y="0"/>
                  </a:moveTo>
                  <a:cubicBezTo>
                    <a:pt x="24351" y="0"/>
                    <a:pt x="14577" y="1635"/>
                    <a:pt x="9574" y="4037"/>
                  </a:cubicBezTo>
                  <a:cubicBezTo>
                    <a:pt x="9574" y="4037"/>
                    <a:pt x="9540" y="4070"/>
                    <a:pt x="9507" y="4070"/>
                  </a:cubicBezTo>
                  <a:cubicBezTo>
                    <a:pt x="9307" y="4170"/>
                    <a:pt x="9073" y="4303"/>
                    <a:pt x="8873" y="4404"/>
                  </a:cubicBezTo>
                  <a:cubicBezTo>
                    <a:pt x="8773" y="4470"/>
                    <a:pt x="8706" y="4504"/>
                    <a:pt x="8606" y="4570"/>
                  </a:cubicBezTo>
                  <a:cubicBezTo>
                    <a:pt x="8473" y="4637"/>
                    <a:pt x="8306" y="4737"/>
                    <a:pt x="8173" y="4837"/>
                  </a:cubicBezTo>
                  <a:cubicBezTo>
                    <a:pt x="534" y="9741"/>
                    <a:pt x="1234" y="21582"/>
                    <a:pt x="901" y="29588"/>
                  </a:cubicBezTo>
                  <a:cubicBezTo>
                    <a:pt x="200" y="44832"/>
                    <a:pt x="0" y="60410"/>
                    <a:pt x="1668" y="75621"/>
                  </a:cubicBezTo>
                  <a:cubicBezTo>
                    <a:pt x="2202" y="80325"/>
                    <a:pt x="3036" y="85462"/>
                    <a:pt x="6538" y="88664"/>
                  </a:cubicBezTo>
                  <a:cubicBezTo>
                    <a:pt x="9174" y="91074"/>
                    <a:pt x="12862" y="91937"/>
                    <a:pt x="16410" y="91937"/>
                  </a:cubicBezTo>
                  <a:cubicBezTo>
                    <a:pt x="16544" y="91937"/>
                    <a:pt x="16678" y="91935"/>
                    <a:pt x="16812" y="91933"/>
                  </a:cubicBezTo>
                  <a:cubicBezTo>
                    <a:pt x="16903" y="91930"/>
                    <a:pt x="17054" y="91929"/>
                    <a:pt x="17261" y="91929"/>
                  </a:cubicBezTo>
                  <a:cubicBezTo>
                    <a:pt x="21131" y="91929"/>
                    <a:pt x="44411" y="92413"/>
                    <a:pt x="52254" y="92413"/>
                  </a:cubicBezTo>
                  <a:cubicBezTo>
                    <a:pt x="53578" y="92413"/>
                    <a:pt x="54463" y="92399"/>
                    <a:pt x="54739" y="92366"/>
                  </a:cubicBezTo>
                  <a:cubicBezTo>
                    <a:pt x="59176" y="91799"/>
                    <a:pt x="63779" y="89831"/>
                    <a:pt x="66081" y="85929"/>
                  </a:cubicBezTo>
                  <a:cubicBezTo>
                    <a:pt x="67348" y="83827"/>
                    <a:pt x="67815" y="81325"/>
                    <a:pt x="68182" y="78857"/>
                  </a:cubicBezTo>
                  <a:cubicBezTo>
                    <a:pt x="70617" y="63112"/>
                    <a:pt x="69683" y="47067"/>
                    <a:pt x="69950" y="31123"/>
                  </a:cubicBezTo>
                  <a:cubicBezTo>
                    <a:pt x="70183" y="17279"/>
                    <a:pt x="70183" y="10174"/>
                    <a:pt x="64313" y="5838"/>
                  </a:cubicBezTo>
                  <a:cubicBezTo>
                    <a:pt x="61144" y="2502"/>
                    <a:pt x="49502" y="0"/>
                    <a:pt x="35625" y="0"/>
                  </a:cubicBezTo>
                  <a:close/>
                </a:path>
              </a:pathLst>
            </a:custGeom>
            <a:solidFill>
              <a:srgbClr val="8799DA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6;p57">
              <a:extLst>
                <a:ext uri="{FF2B5EF4-FFF2-40B4-BE49-F238E27FC236}">
                  <a16:creationId xmlns:a16="http://schemas.microsoft.com/office/drawing/2014/main" id="{A2C18116-C722-BCEB-3591-06B7721EF3DA}"/>
                </a:ext>
              </a:extLst>
            </p:cNvPr>
            <p:cNvSpPr/>
            <p:nvPr/>
          </p:nvSpPr>
          <p:spPr>
            <a:xfrm>
              <a:off x="3726396" y="2030266"/>
              <a:ext cx="1100241" cy="514714"/>
            </a:xfrm>
            <a:custGeom>
              <a:avLst/>
              <a:gdLst/>
              <a:ahLst/>
              <a:cxnLst/>
              <a:rect l="l" t="t" r="r" b="b"/>
              <a:pathLst>
                <a:path w="60611" h="28355" extrusionOk="0">
                  <a:moveTo>
                    <a:pt x="30222" y="1"/>
                  </a:moveTo>
                  <a:cubicBezTo>
                    <a:pt x="24018" y="1"/>
                    <a:pt x="17780" y="401"/>
                    <a:pt x="11709" y="1669"/>
                  </a:cubicBezTo>
                  <a:cubicBezTo>
                    <a:pt x="8440" y="2369"/>
                    <a:pt x="3770" y="3203"/>
                    <a:pt x="1435" y="5905"/>
                  </a:cubicBezTo>
                  <a:cubicBezTo>
                    <a:pt x="1" y="7573"/>
                    <a:pt x="334" y="11075"/>
                    <a:pt x="801" y="13077"/>
                  </a:cubicBezTo>
                  <a:cubicBezTo>
                    <a:pt x="902" y="13344"/>
                    <a:pt x="968" y="13644"/>
                    <a:pt x="935" y="13944"/>
                  </a:cubicBezTo>
                  <a:cubicBezTo>
                    <a:pt x="902" y="14278"/>
                    <a:pt x="768" y="14611"/>
                    <a:pt x="635" y="14911"/>
                  </a:cubicBezTo>
                  <a:cubicBezTo>
                    <a:pt x="134" y="16112"/>
                    <a:pt x="101" y="17447"/>
                    <a:pt x="134" y="18748"/>
                  </a:cubicBezTo>
                  <a:cubicBezTo>
                    <a:pt x="134" y="19848"/>
                    <a:pt x="268" y="21116"/>
                    <a:pt x="1035" y="21850"/>
                  </a:cubicBezTo>
                  <a:cubicBezTo>
                    <a:pt x="3170" y="25519"/>
                    <a:pt x="15445" y="28354"/>
                    <a:pt x="30222" y="28354"/>
                  </a:cubicBezTo>
                  <a:cubicBezTo>
                    <a:pt x="46034" y="28354"/>
                    <a:pt x="58943" y="25119"/>
                    <a:pt x="59710" y="21083"/>
                  </a:cubicBezTo>
                  <a:lnTo>
                    <a:pt x="59744" y="21083"/>
                  </a:lnTo>
                  <a:cubicBezTo>
                    <a:pt x="60144" y="18914"/>
                    <a:pt x="59677" y="16613"/>
                    <a:pt x="59143" y="14478"/>
                  </a:cubicBezTo>
                  <a:cubicBezTo>
                    <a:pt x="59110" y="14244"/>
                    <a:pt x="59043" y="14044"/>
                    <a:pt x="59076" y="13811"/>
                  </a:cubicBezTo>
                  <a:cubicBezTo>
                    <a:pt x="59076" y="13644"/>
                    <a:pt x="59176" y="13477"/>
                    <a:pt x="59243" y="13310"/>
                  </a:cubicBezTo>
                  <a:cubicBezTo>
                    <a:pt x="60177" y="11242"/>
                    <a:pt x="60611" y="7806"/>
                    <a:pt x="58976" y="5905"/>
                  </a:cubicBezTo>
                  <a:cubicBezTo>
                    <a:pt x="56675" y="3203"/>
                    <a:pt x="51971" y="2369"/>
                    <a:pt x="48702" y="1669"/>
                  </a:cubicBezTo>
                  <a:cubicBezTo>
                    <a:pt x="42665" y="401"/>
                    <a:pt x="36394" y="1"/>
                    <a:pt x="30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7;p57">
              <a:extLst>
                <a:ext uri="{FF2B5EF4-FFF2-40B4-BE49-F238E27FC236}">
                  <a16:creationId xmlns:a16="http://schemas.microsoft.com/office/drawing/2014/main" id="{43A1BDBC-AB64-D397-CD1E-600EF72AD909}"/>
                </a:ext>
              </a:extLst>
            </p:cNvPr>
            <p:cNvSpPr/>
            <p:nvPr/>
          </p:nvSpPr>
          <p:spPr>
            <a:xfrm>
              <a:off x="3874161" y="3896519"/>
              <a:ext cx="785967" cy="96898"/>
            </a:xfrm>
            <a:custGeom>
              <a:avLst/>
              <a:gdLst/>
              <a:ahLst/>
              <a:cxnLst/>
              <a:rect l="l" t="t" r="r" b="b"/>
              <a:pathLst>
                <a:path w="43298" h="5338" extrusionOk="0">
                  <a:moveTo>
                    <a:pt x="21649" y="1"/>
                  </a:moveTo>
                  <a:cubicBezTo>
                    <a:pt x="9707" y="1"/>
                    <a:pt x="0" y="1202"/>
                    <a:pt x="0" y="2669"/>
                  </a:cubicBezTo>
                  <a:cubicBezTo>
                    <a:pt x="0" y="4137"/>
                    <a:pt x="9707" y="5338"/>
                    <a:pt x="21649" y="5338"/>
                  </a:cubicBezTo>
                  <a:cubicBezTo>
                    <a:pt x="33591" y="5338"/>
                    <a:pt x="43298" y="4137"/>
                    <a:pt x="43298" y="2669"/>
                  </a:cubicBezTo>
                  <a:cubicBezTo>
                    <a:pt x="43298" y="1202"/>
                    <a:pt x="33591" y="1"/>
                    <a:pt x="21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38;p57">
              <a:extLst>
                <a:ext uri="{FF2B5EF4-FFF2-40B4-BE49-F238E27FC236}">
                  <a16:creationId xmlns:a16="http://schemas.microsoft.com/office/drawing/2014/main" id="{C760997D-FCB9-B040-9978-E268C7D7F5C7}"/>
                </a:ext>
              </a:extLst>
            </p:cNvPr>
            <p:cNvSpPr/>
            <p:nvPr/>
          </p:nvSpPr>
          <p:spPr>
            <a:xfrm>
              <a:off x="3756675" y="2043590"/>
              <a:ext cx="1020915" cy="223457"/>
            </a:xfrm>
            <a:custGeom>
              <a:avLst/>
              <a:gdLst/>
              <a:ahLst/>
              <a:cxnLst/>
              <a:rect l="l" t="t" r="r" b="b"/>
              <a:pathLst>
                <a:path w="56241" h="12310" extrusionOk="0">
                  <a:moveTo>
                    <a:pt x="28121" y="1"/>
                  </a:moveTo>
                  <a:cubicBezTo>
                    <a:pt x="12576" y="1"/>
                    <a:pt x="1" y="2736"/>
                    <a:pt x="1" y="6138"/>
                  </a:cubicBezTo>
                  <a:cubicBezTo>
                    <a:pt x="1" y="9574"/>
                    <a:pt x="12576" y="12309"/>
                    <a:pt x="28121" y="12309"/>
                  </a:cubicBezTo>
                  <a:cubicBezTo>
                    <a:pt x="43665" y="12309"/>
                    <a:pt x="56241" y="9574"/>
                    <a:pt x="56241" y="6138"/>
                  </a:cubicBezTo>
                  <a:cubicBezTo>
                    <a:pt x="56241" y="2736"/>
                    <a:pt x="43665" y="1"/>
                    <a:pt x="28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39;p57">
              <a:extLst>
                <a:ext uri="{FF2B5EF4-FFF2-40B4-BE49-F238E27FC236}">
                  <a16:creationId xmlns:a16="http://schemas.microsoft.com/office/drawing/2014/main" id="{6568D2F7-78ED-7DB6-684E-56714933E849}"/>
                </a:ext>
              </a:extLst>
            </p:cNvPr>
            <p:cNvSpPr/>
            <p:nvPr/>
          </p:nvSpPr>
          <p:spPr>
            <a:xfrm>
              <a:off x="3756675" y="2112626"/>
              <a:ext cx="1009424" cy="154423"/>
            </a:xfrm>
            <a:custGeom>
              <a:avLst/>
              <a:gdLst/>
              <a:ahLst/>
              <a:cxnLst/>
              <a:rect l="l" t="t" r="r" b="b"/>
              <a:pathLst>
                <a:path w="55608" h="8507" extrusionOk="0">
                  <a:moveTo>
                    <a:pt x="2102" y="0"/>
                  </a:moveTo>
                  <a:lnTo>
                    <a:pt x="2102" y="0"/>
                  </a:lnTo>
                  <a:cubicBezTo>
                    <a:pt x="735" y="734"/>
                    <a:pt x="1" y="1501"/>
                    <a:pt x="1" y="2335"/>
                  </a:cubicBezTo>
                  <a:cubicBezTo>
                    <a:pt x="1" y="5771"/>
                    <a:pt x="12576" y="8506"/>
                    <a:pt x="28121" y="8506"/>
                  </a:cubicBezTo>
                  <a:cubicBezTo>
                    <a:pt x="41597" y="8506"/>
                    <a:pt x="52838" y="6438"/>
                    <a:pt x="55607" y="3670"/>
                  </a:cubicBezTo>
                  <a:lnTo>
                    <a:pt x="55607" y="3670"/>
                  </a:lnTo>
                  <a:cubicBezTo>
                    <a:pt x="51404" y="5905"/>
                    <a:pt x="41330" y="7506"/>
                    <a:pt x="29589" y="7506"/>
                  </a:cubicBezTo>
                  <a:cubicBezTo>
                    <a:pt x="14044" y="7506"/>
                    <a:pt x="1468" y="4737"/>
                    <a:pt x="1468" y="1335"/>
                  </a:cubicBezTo>
                  <a:cubicBezTo>
                    <a:pt x="1468" y="868"/>
                    <a:pt x="1669" y="434"/>
                    <a:pt x="2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40;p57">
              <a:extLst>
                <a:ext uri="{FF2B5EF4-FFF2-40B4-BE49-F238E27FC236}">
                  <a16:creationId xmlns:a16="http://schemas.microsoft.com/office/drawing/2014/main" id="{84995DDE-C267-E0D7-106F-08B430054823}"/>
                </a:ext>
              </a:extLst>
            </p:cNvPr>
            <p:cNvSpPr/>
            <p:nvPr/>
          </p:nvSpPr>
          <p:spPr>
            <a:xfrm>
              <a:off x="3779693" y="2293067"/>
              <a:ext cx="982159" cy="189548"/>
            </a:xfrm>
            <a:custGeom>
              <a:avLst/>
              <a:gdLst/>
              <a:ahLst/>
              <a:cxnLst/>
              <a:rect l="l" t="t" r="r" b="b"/>
              <a:pathLst>
                <a:path w="54106" h="10442" fill="none" extrusionOk="0">
                  <a:moveTo>
                    <a:pt x="0" y="1"/>
                  </a:moveTo>
                  <a:cubicBezTo>
                    <a:pt x="134" y="101"/>
                    <a:pt x="20782" y="10442"/>
                    <a:pt x="54106" y="1"/>
                  </a:cubicBezTo>
                </a:path>
              </a:pathLst>
            </a:custGeom>
            <a:solidFill>
              <a:schemeClr val="lt2"/>
            </a:solidFill>
            <a:ln w="31700" cap="rnd" cmpd="sng">
              <a:solidFill>
                <a:srgbClr val="8993D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41;p57">
              <a:extLst>
                <a:ext uri="{FF2B5EF4-FFF2-40B4-BE49-F238E27FC236}">
                  <a16:creationId xmlns:a16="http://schemas.microsoft.com/office/drawing/2014/main" id="{E8212C29-DCC4-0D32-A28B-673DF19A61EF}"/>
                </a:ext>
              </a:extLst>
            </p:cNvPr>
            <p:cNvSpPr/>
            <p:nvPr/>
          </p:nvSpPr>
          <p:spPr>
            <a:xfrm>
              <a:off x="3779693" y="2363918"/>
              <a:ext cx="982159" cy="188949"/>
            </a:xfrm>
            <a:custGeom>
              <a:avLst/>
              <a:gdLst/>
              <a:ahLst/>
              <a:cxnLst/>
              <a:rect l="l" t="t" r="r" b="b"/>
              <a:pathLst>
                <a:path w="54106" h="10409" fill="none" extrusionOk="0">
                  <a:moveTo>
                    <a:pt x="0" y="1"/>
                  </a:moveTo>
                  <a:cubicBezTo>
                    <a:pt x="134" y="101"/>
                    <a:pt x="20782" y="10408"/>
                    <a:pt x="54106" y="1"/>
                  </a:cubicBezTo>
                </a:path>
              </a:pathLst>
            </a:custGeom>
            <a:solidFill>
              <a:schemeClr val="lt2"/>
            </a:solidFill>
            <a:ln w="31700" cap="rnd" cmpd="sng">
              <a:solidFill>
                <a:srgbClr val="8993D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42;p57">
              <a:extLst>
                <a:ext uri="{FF2B5EF4-FFF2-40B4-BE49-F238E27FC236}">
                  <a16:creationId xmlns:a16="http://schemas.microsoft.com/office/drawing/2014/main" id="{B39C9F35-E88A-068B-23F0-14BA458A5474}"/>
                </a:ext>
              </a:extLst>
            </p:cNvPr>
            <p:cNvSpPr/>
            <p:nvPr/>
          </p:nvSpPr>
          <p:spPr>
            <a:xfrm>
              <a:off x="4054003" y="2116856"/>
              <a:ext cx="376646" cy="53913"/>
            </a:xfrm>
            <a:custGeom>
              <a:avLst/>
              <a:gdLst/>
              <a:ahLst/>
              <a:cxnLst/>
              <a:rect l="l" t="t" r="r" b="b"/>
              <a:pathLst>
                <a:path w="20749" h="2970" extrusionOk="0">
                  <a:moveTo>
                    <a:pt x="1501" y="1"/>
                  </a:moveTo>
                  <a:cubicBezTo>
                    <a:pt x="667" y="1"/>
                    <a:pt x="0" y="668"/>
                    <a:pt x="0" y="1469"/>
                  </a:cubicBezTo>
                  <a:cubicBezTo>
                    <a:pt x="0" y="2302"/>
                    <a:pt x="667" y="2970"/>
                    <a:pt x="1501" y="2970"/>
                  </a:cubicBezTo>
                  <a:lnTo>
                    <a:pt x="19281" y="2970"/>
                  </a:lnTo>
                  <a:cubicBezTo>
                    <a:pt x="20114" y="2970"/>
                    <a:pt x="20748" y="2302"/>
                    <a:pt x="20748" y="1469"/>
                  </a:cubicBezTo>
                  <a:cubicBezTo>
                    <a:pt x="20748" y="668"/>
                    <a:pt x="20114" y="1"/>
                    <a:pt x="19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43;p57">
              <a:extLst>
                <a:ext uri="{FF2B5EF4-FFF2-40B4-BE49-F238E27FC236}">
                  <a16:creationId xmlns:a16="http://schemas.microsoft.com/office/drawing/2014/main" id="{18481C91-9E98-9BC2-C0F4-8F36C3EE858A}"/>
                </a:ext>
              </a:extLst>
            </p:cNvPr>
            <p:cNvSpPr/>
            <p:nvPr/>
          </p:nvSpPr>
          <p:spPr>
            <a:xfrm>
              <a:off x="4038246" y="1781334"/>
              <a:ext cx="402695" cy="373833"/>
            </a:xfrm>
            <a:custGeom>
              <a:avLst/>
              <a:gdLst/>
              <a:ahLst/>
              <a:cxnLst/>
              <a:rect l="l" t="t" r="r" b="b"/>
              <a:pathLst>
                <a:path w="22184" h="20594" extrusionOk="0">
                  <a:moveTo>
                    <a:pt x="17526" y="0"/>
                  </a:moveTo>
                  <a:cubicBezTo>
                    <a:pt x="17466" y="0"/>
                    <a:pt x="17406" y="2"/>
                    <a:pt x="17347" y="4"/>
                  </a:cubicBezTo>
                  <a:cubicBezTo>
                    <a:pt x="15679" y="37"/>
                    <a:pt x="13944" y="571"/>
                    <a:pt x="12677" y="1705"/>
                  </a:cubicBezTo>
                  <a:cubicBezTo>
                    <a:pt x="12443" y="1905"/>
                    <a:pt x="12210" y="2105"/>
                    <a:pt x="12009" y="2339"/>
                  </a:cubicBezTo>
                  <a:cubicBezTo>
                    <a:pt x="11142" y="3340"/>
                    <a:pt x="10642" y="4607"/>
                    <a:pt x="10241" y="5908"/>
                  </a:cubicBezTo>
                  <a:cubicBezTo>
                    <a:pt x="9774" y="5174"/>
                    <a:pt x="9207" y="4507"/>
                    <a:pt x="8474" y="3940"/>
                  </a:cubicBezTo>
                  <a:cubicBezTo>
                    <a:pt x="7765" y="3403"/>
                    <a:pt x="6530" y="3032"/>
                    <a:pt x="5366" y="3032"/>
                  </a:cubicBezTo>
                  <a:cubicBezTo>
                    <a:pt x="4723" y="3032"/>
                    <a:pt x="4102" y="3145"/>
                    <a:pt x="3603" y="3406"/>
                  </a:cubicBezTo>
                  <a:cubicBezTo>
                    <a:pt x="801" y="4907"/>
                    <a:pt x="1" y="7676"/>
                    <a:pt x="868" y="10278"/>
                  </a:cubicBezTo>
                  <a:cubicBezTo>
                    <a:pt x="1702" y="12880"/>
                    <a:pt x="4037" y="14948"/>
                    <a:pt x="6105" y="16716"/>
                  </a:cubicBezTo>
                  <a:cubicBezTo>
                    <a:pt x="7840" y="18150"/>
                    <a:pt x="9975" y="19518"/>
                    <a:pt x="12143" y="20385"/>
                  </a:cubicBezTo>
                  <a:cubicBezTo>
                    <a:pt x="12504" y="20524"/>
                    <a:pt x="12842" y="20594"/>
                    <a:pt x="13177" y="20594"/>
                  </a:cubicBezTo>
                  <a:cubicBezTo>
                    <a:pt x="13244" y="20594"/>
                    <a:pt x="13310" y="20591"/>
                    <a:pt x="13377" y="20585"/>
                  </a:cubicBezTo>
                  <a:cubicBezTo>
                    <a:pt x="13711" y="20519"/>
                    <a:pt x="13977" y="20385"/>
                    <a:pt x="14211" y="20085"/>
                  </a:cubicBezTo>
                  <a:cubicBezTo>
                    <a:pt x="17680" y="15715"/>
                    <a:pt x="21016" y="12013"/>
                    <a:pt x="21850" y="6542"/>
                  </a:cubicBezTo>
                  <a:cubicBezTo>
                    <a:pt x="22183" y="4340"/>
                    <a:pt x="22017" y="1839"/>
                    <a:pt x="19682" y="571"/>
                  </a:cubicBezTo>
                  <a:cubicBezTo>
                    <a:pt x="19031" y="199"/>
                    <a:pt x="18295" y="0"/>
                    <a:pt x="17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44;p57">
              <a:extLst>
                <a:ext uri="{FF2B5EF4-FFF2-40B4-BE49-F238E27FC236}">
                  <a16:creationId xmlns:a16="http://schemas.microsoft.com/office/drawing/2014/main" id="{4BDB3A31-9561-4DFD-0F93-58BA774525C8}"/>
                </a:ext>
              </a:extLst>
            </p:cNvPr>
            <p:cNvSpPr/>
            <p:nvPr/>
          </p:nvSpPr>
          <p:spPr>
            <a:xfrm>
              <a:off x="4067309" y="1866091"/>
              <a:ext cx="72683" cy="108679"/>
            </a:xfrm>
            <a:custGeom>
              <a:avLst/>
              <a:gdLst/>
              <a:ahLst/>
              <a:cxnLst/>
              <a:rect l="l" t="t" r="r" b="b"/>
              <a:pathLst>
                <a:path w="4004" h="5987" extrusionOk="0">
                  <a:moveTo>
                    <a:pt x="2949" y="0"/>
                  </a:moveTo>
                  <a:cubicBezTo>
                    <a:pt x="2734" y="0"/>
                    <a:pt x="2506" y="70"/>
                    <a:pt x="2303" y="172"/>
                  </a:cubicBezTo>
                  <a:cubicBezTo>
                    <a:pt x="1769" y="405"/>
                    <a:pt x="1335" y="806"/>
                    <a:pt x="1035" y="1273"/>
                  </a:cubicBezTo>
                  <a:cubicBezTo>
                    <a:pt x="201" y="2507"/>
                    <a:pt x="1" y="4241"/>
                    <a:pt x="868" y="5442"/>
                  </a:cubicBezTo>
                  <a:cubicBezTo>
                    <a:pt x="1048" y="5724"/>
                    <a:pt x="1385" y="5987"/>
                    <a:pt x="1714" y="5987"/>
                  </a:cubicBezTo>
                  <a:cubicBezTo>
                    <a:pt x="1812" y="5987"/>
                    <a:pt x="1910" y="5963"/>
                    <a:pt x="2002" y="5909"/>
                  </a:cubicBezTo>
                  <a:cubicBezTo>
                    <a:pt x="2169" y="5776"/>
                    <a:pt x="2269" y="5609"/>
                    <a:pt x="2369" y="5409"/>
                  </a:cubicBezTo>
                  <a:cubicBezTo>
                    <a:pt x="2569" y="4908"/>
                    <a:pt x="2703" y="4375"/>
                    <a:pt x="2736" y="3841"/>
                  </a:cubicBezTo>
                  <a:cubicBezTo>
                    <a:pt x="2803" y="3207"/>
                    <a:pt x="2736" y="2507"/>
                    <a:pt x="3070" y="1940"/>
                  </a:cubicBezTo>
                  <a:cubicBezTo>
                    <a:pt x="3370" y="1439"/>
                    <a:pt x="4004" y="1106"/>
                    <a:pt x="3637" y="439"/>
                  </a:cubicBezTo>
                  <a:cubicBezTo>
                    <a:pt x="3486" y="118"/>
                    <a:pt x="3229" y="0"/>
                    <a:pt x="2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45;p57">
              <a:extLst>
                <a:ext uri="{FF2B5EF4-FFF2-40B4-BE49-F238E27FC236}">
                  <a16:creationId xmlns:a16="http://schemas.microsoft.com/office/drawing/2014/main" id="{53E94A8E-070C-4535-34A5-79BBE4C8CDBD}"/>
                </a:ext>
              </a:extLst>
            </p:cNvPr>
            <p:cNvSpPr/>
            <p:nvPr/>
          </p:nvSpPr>
          <p:spPr>
            <a:xfrm>
              <a:off x="4389452" y="3639527"/>
              <a:ext cx="274938" cy="236001"/>
            </a:xfrm>
            <a:custGeom>
              <a:avLst/>
              <a:gdLst/>
              <a:ahLst/>
              <a:cxnLst/>
              <a:rect l="l" t="t" r="r" b="b"/>
              <a:pathLst>
                <a:path w="15146" h="13001" extrusionOk="0">
                  <a:moveTo>
                    <a:pt x="5773" y="1"/>
                  </a:moveTo>
                  <a:cubicBezTo>
                    <a:pt x="4612" y="1"/>
                    <a:pt x="3417" y="708"/>
                    <a:pt x="2636" y="1615"/>
                  </a:cubicBezTo>
                  <a:cubicBezTo>
                    <a:pt x="1402" y="3050"/>
                    <a:pt x="802" y="4951"/>
                    <a:pt x="501" y="6819"/>
                  </a:cubicBezTo>
                  <a:cubicBezTo>
                    <a:pt x="268" y="8354"/>
                    <a:pt x="201" y="9921"/>
                    <a:pt x="68" y="11489"/>
                  </a:cubicBezTo>
                  <a:cubicBezTo>
                    <a:pt x="1" y="12023"/>
                    <a:pt x="401" y="12523"/>
                    <a:pt x="968" y="12590"/>
                  </a:cubicBezTo>
                  <a:cubicBezTo>
                    <a:pt x="2700" y="12816"/>
                    <a:pt x="4460" y="13001"/>
                    <a:pt x="6194" y="13001"/>
                  </a:cubicBezTo>
                  <a:cubicBezTo>
                    <a:pt x="8301" y="13001"/>
                    <a:pt x="10370" y="12728"/>
                    <a:pt x="12310" y="11923"/>
                  </a:cubicBezTo>
                  <a:cubicBezTo>
                    <a:pt x="13711" y="11356"/>
                    <a:pt x="15145" y="10355"/>
                    <a:pt x="15078" y="8520"/>
                  </a:cubicBezTo>
                  <a:cubicBezTo>
                    <a:pt x="15045" y="7953"/>
                    <a:pt x="14878" y="7420"/>
                    <a:pt x="14578" y="6919"/>
                  </a:cubicBezTo>
                  <a:cubicBezTo>
                    <a:pt x="13624" y="5472"/>
                    <a:pt x="11931" y="4906"/>
                    <a:pt x="10285" y="4906"/>
                  </a:cubicBezTo>
                  <a:cubicBezTo>
                    <a:pt x="10148" y="4906"/>
                    <a:pt x="10011" y="4910"/>
                    <a:pt x="9875" y="4918"/>
                  </a:cubicBezTo>
                  <a:cubicBezTo>
                    <a:pt x="9220" y="4949"/>
                    <a:pt x="8572" y="5060"/>
                    <a:pt x="7932" y="5214"/>
                  </a:cubicBezTo>
                  <a:lnTo>
                    <a:pt x="7932" y="5214"/>
                  </a:lnTo>
                  <a:cubicBezTo>
                    <a:pt x="8215" y="4667"/>
                    <a:pt x="8410" y="4074"/>
                    <a:pt x="8474" y="3417"/>
                  </a:cubicBezTo>
                  <a:cubicBezTo>
                    <a:pt x="8574" y="2483"/>
                    <a:pt x="8340" y="1515"/>
                    <a:pt x="7673" y="815"/>
                  </a:cubicBezTo>
                  <a:cubicBezTo>
                    <a:pt x="7110" y="239"/>
                    <a:pt x="6447" y="1"/>
                    <a:pt x="5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6;p57">
              <a:extLst>
                <a:ext uri="{FF2B5EF4-FFF2-40B4-BE49-F238E27FC236}">
                  <a16:creationId xmlns:a16="http://schemas.microsoft.com/office/drawing/2014/main" id="{87C6CE96-9751-7297-650D-5C51C2C98738}"/>
                </a:ext>
              </a:extLst>
            </p:cNvPr>
            <p:cNvSpPr/>
            <p:nvPr/>
          </p:nvSpPr>
          <p:spPr>
            <a:xfrm>
              <a:off x="4116975" y="1582795"/>
              <a:ext cx="87822" cy="168836"/>
            </a:xfrm>
            <a:custGeom>
              <a:avLst/>
              <a:gdLst/>
              <a:ahLst/>
              <a:cxnLst/>
              <a:rect l="l" t="t" r="r" b="b"/>
              <a:pathLst>
                <a:path w="4838" h="9301" extrusionOk="0">
                  <a:moveTo>
                    <a:pt x="1323" y="1"/>
                  </a:moveTo>
                  <a:cubicBezTo>
                    <a:pt x="1238" y="1"/>
                    <a:pt x="1152" y="21"/>
                    <a:pt x="1068" y="66"/>
                  </a:cubicBezTo>
                  <a:cubicBezTo>
                    <a:pt x="0" y="600"/>
                    <a:pt x="1601" y="3269"/>
                    <a:pt x="1868" y="3969"/>
                  </a:cubicBezTo>
                  <a:cubicBezTo>
                    <a:pt x="2535" y="5604"/>
                    <a:pt x="3236" y="7205"/>
                    <a:pt x="3970" y="8806"/>
                  </a:cubicBezTo>
                  <a:cubicBezTo>
                    <a:pt x="4036" y="8973"/>
                    <a:pt x="4137" y="9106"/>
                    <a:pt x="4270" y="9206"/>
                  </a:cubicBezTo>
                  <a:cubicBezTo>
                    <a:pt x="4348" y="9265"/>
                    <a:pt x="4448" y="9300"/>
                    <a:pt x="4537" y="9300"/>
                  </a:cubicBezTo>
                  <a:cubicBezTo>
                    <a:pt x="4602" y="9300"/>
                    <a:pt x="4662" y="9282"/>
                    <a:pt x="4704" y="9240"/>
                  </a:cubicBezTo>
                  <a:cubicBezTo>
                    <a:pt x="4837" y="9140"/>
                    <a:pt x="4837" y="8973"/>
                    <a:pt x="4804" y="8806"/>
                  </a:cubicBezTo>
                  <a:cubicBezTo>
                    <a:pt x="4570" y="6104"/>
                    <a:pt x="3503" y="3369"/>
                    <a:pt x="2335" y="934"/>
                  </a:cubicBezTo>
                  <a:cubicBezTo>
                    <a:pt x="2141" y="490"/>
                    <a:pt x="174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7;p57">
              <a:extLst>
                <a:ext uri="{FF2B5EF4-FFF2-40B4-BE49-F238E27FC236}">
                  <a16:creationId xmlns:a16="http://schemas.microsoft.com/office/drawing/2014/main" id="{01E7D390-B37E-6F76-BF79-8103ADCD761D}"/>
                </a:ext>
              </a:extLst>
            </p:cNvPr>
            <p:cNvSpPr/>
            <p:nvPr/>
          </p:nvSpPr>
          <p:spPr>
            <a:xfrm>
              <a:off x="4098804" y="1715149"/>
              <a:ext cx="69651" cy="65059"/>
            </a:xfrm>
            <a:custGeom>
              <a:avLst/>
              <a:gdLst/>
              <a:ahLst/>
              <a:cxnLst/>
              <a:rect l="l" t="t" r="r" b="b"/>
              <a:pathLst>
                <a:path w="3837" h="3584" extrusionOk="0">
                  <a:moveTo>
                    <a:pt x="598" y="0"/>
                  </a:moveTo>
                  <a:cubicBezTo>
                    <a:pt x="507" y="0"/>
                    <a:pt x="425" y="33"/>
                    <a:pt x="367" y="114"/>
                  </a:cubicBezTo>
                  <a:cubicBezTo>
                    <a:pt x="1" y="548"/>
                    <a:pt x="1235" y="1415"/>
                    <a:pt x="1502" y="1682"/>
                  </a:cubicBezTo>
                  <a:cubicBezTo>
                    <a:pt x="2102" y="2282"/>
                    <a:pt x="2736" y="2883"/>
                    <a:pt x="3403" y="3450"/>
                  </a:cubicBezTo>
                  <a:cubicBezTo>
                    <a:pt x="3436" y="3483"/>
                    <a:pt x="3503" y="3550"/>
                    <a:pt x="3603" y="3583"/>
                  </a:cubicBezTo>
                  <a:cubicBezTo>
                    <a:pt x="3670" y="3583"/>
                    <a:pt x="3770" y="3550"/>
                    <a:pt x="3803" y="3483"/>
                  </a:cubicBezTo>
                  <a:cubicBezTo>
                    <a:pt x="3837" y="3416"/>
                    <a:pt x="3803" y="3350"/>
                    <a:pt x="3770" y="3283"/>
                  </a:cubicBezTo>
                  <a:cubicBezTo>
                    <a:pt x="3136" y="2116"/>
                    <a:pt x="2102" y="1115"/>
                    <a:pt x="1101" y="247"/>
                  </a:cubicBezTo>
                  <a:cubicBezTo>
                    <a:pt x="971" y="117"/>
                    <a:pt x="769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8;p57">
              <a:extLst>
                <a:ext uri="{FF2B5EF4-FFF2-40B4-BE49-F238E27FC236}">
                  <a16:creationId xmlns:a16="http://schemas.microsoft.com/office/drawing/2014/main" id="{C7EADD61-FFC4-FADD-CC0D-EB4674AE8BA3}"/>
                </a:ext>
              </a:extLst>
            </p:cNvPr>
            <p:cNvSpPr/>
            <p:nvPr/>
          </p:nvSpPr>
          <p:spPr>
            <a:xfrm>
              <a:off x="4232628" y="1642972"/>
              <a:ext cx="64205" cy="110894"/>
            </a:xfrm>
            <a:custGeom>
              <a:avLst/>
              <a:gdLst/>
              <a:ahLst/>
              <a:cxnLst/>
              <a:rect l="l" t="t" r="r" b="b"/>
              <a:pathLst>
                <a:path w="3537" h="6109" extrusionOk="0">
                  <a:moveTo>
                    <a:pt x="2681" y="0"/>
                  </a:moveTo>
                  <a:cubicBezTo>
                    <a:pt x="2405" y="0"/>
                    <a:pt x="2131" y="316"/>
                    <a:pt x="1969" y="588"/>
                  </a:cubicBezTo>
                  <a:cubicBezTo>
                    <a:pt x="1101" y="2189"/>
                    <a:pt x="267" y="3990"/>
                    <a:pt x="0" y="5758"/>
                  </a:cubicBezTo>
                  <a:cubicBezTo>
                    <a:pt x="0" y="5858"/>
                    <a:pt x="0" y="5991"/>
                    <a:pt x="67" y="6058"/>
                  </a:cubicBezTo>
                  <a:cubicBezTo>
                    <a:pt x="101" y="6092"/>
                    <a:pt x="151" y="6108"/>
                    <a:pt x="205" y="6108"/>
                  </a:cubicBezTo>
                  <a:cubicBezTo>
                    <a:pt x="259" y="6108"/>
                    <a:pt x="317" y="6092"/>
                    <a:pt x="367" y="6058"/>
                  </a:cubicBezTo>
                  <a:cubicBezTo>
                    <a:pt x="467" y="5991"/>
                    <a:pt x="534" y="5891"/>
                    <a:pt x="568" y="5791"/>
                  </a:cubicBezTo>
                  <a:cubicBezTo>
                    <a:pt x="1135" y="4757"/>
                    <a:pt x="1668" y="3690"/>
                    <a:pt x="2169" y="2656"/>
                  </a:cubicBezTo>
                  <a:cubicBezTo>
                    <a:pt x="2402" y="2189"/>
                    <a:pt x="3536" y="454"/>
                    <a:pt x="2869" y="54"/>
                  </a:cubicBezTo>
                  <a:cubicBezTo>
                    <a:pt x="2807" y="17"/>
                    <a:pt x="2744" y="0"/>
                    <a:pt x="2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9;p57">
              <a:extLst>
                <a:ext uri="{FF2B5EF4-FFF2-40B4-BE49-F238E27FC236}">
                  <a16:creationId xmlns:a16="http://schemas.microsoft.com/office/drawing/2014/main" id="{7931EFD4-4B39-16C1-3EE3-082882DC656B}"/>
                </a:ext>
              </a:extLst>
            </p:cNvPr>
            <p:cNvSpPr/>
            <p:nvPr/>
          </p:nvSpPr>
          <p:spPr>
            <a:xfrm>
              <a:off x="3892931" y="2861055"/>
              <a:ext cx="280365" cy="253881"/>
            </a:xfrm>
            <a:custGeom>
              <a:avLst/>
              <a:gdLst/>
              <a:ahLst/>
              <a:cxnLst/>
              <a:rect l="l" t="t" r="r" b="b"/>
              <a:pathLst>
                <a:path w="15445" h="13986" extrusionOk="0">
                  <a:moveTo>
                    <a:pt x="11909" y="1"/>
                  </a:moveTo>
                  <a:cubicBezTo>
                    <a:pt x="9941" y="68"/>
                    <a:pt x="8406" y="1302"/>
                    <a:pt x="7539" y="2769"/>
                  </a:cubicBezTo>
                  <a:cubicBezTo>
                    <a:pt x="7209" y="3319"/>
                    <a:pt x="6961" y="3898"/>
                    <a:pt x="6752" y="4489"/>
                  </a:cubicBezTo>
                  <a:lnTo>
                    <a:pt x="6752" y="4489"/>
                  </a:lnTo>
                  <a:cubicBezTo>
                    <a:pt x="6413" y="3998"/>
                    <a:pt x="5987" y="3550"/>
                    <a:pt x="5437" y="3170"/>
                  </a:cubicBezTo>
                  <a:cubicBezTo>
                    <a:pt x="4817" y="2756"/>
                    <a:pt x="4056" y="2503"/>
                    <a:pt x="3295" y="2503"/>
                  </a:cubicBezTo>
                  <a:cubicBezTo>
                    <a:pt x="3074" y="2503"/>
                    <a:pt x="2853" y="2524"/>
                    <a:pt x="2635" y="2569"/>
                  </a:cubicBezTo>
                  <a:cubicBezTo>
                    <a:pt x="367" y="3036"/>
                    <a:pt x="0" y="5305"/>
                    <a:pt x="634" y="7006"/>
                  </a:cubicBezTo>
                  <a:cubicBezTo>
                    <a:pt x="1268" y="8674"/>
                    <a:pt x="2635" y="10075"/>
                    <a:pt x="4170" y="11209"/>
                  </a:cubicBezTo>
                  <a:cubicBezTo>
                    <a:pt x="5404" y="12143"/>
                    <a:pt x="6805" y="12943"/>
                    <a:pt x="8139" y="13811"/>
                  </a:cubicBezTo>
                  <a:cubicBezTo>
                    <a:pt x="8323" y="13929"/>
                    <a:pt x="8539" y="13985"/>
                    <a:pt x="8755" y="13985"/>
                  </a:cubicBezTo>
                  <a:cubicBezTo>
                    <a:pt x="9086" y="13985"/>
                    <a:pt x="9418" y="13853"/>
                    <a:pt x="9640" y="13611"/>
                  </a:cubicBezTo>
                  <a:cubicBezTo>
                    <a:pt x="12142" y="10775"/>
                    <a:pt x="14611" y="7773"/>
                    <a:pt x="15211" y="4237"/>
                  </a:cubicBezTo>
                  <a:cubicBezTo>
                    <a:pt x="15444" y="2803"/>
                    <a:pt x="15344" y="1202"/>
                    <a:pt x="13610" y="368"/>
                  </a:cubicBezTo>
                  <a:cubicBezTo>
                    <a:pt x="13109" y="134"/>
                    <a:pt x="12509" y="1"/>
                    <a:pt x="11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0;p57">
              <a:extLst>
                <a:ext uri="{FF2B5EF4-FFF2-40B4-BE49-F238E27FC236}">
                  <a16:creationId xmlns:a16="http://schemas.microsoft.com/office/drawing/2014/main" id="{DD67177E-B3A9-5510-E0A0-6167B467C32E}"/>
                </a:ext>
              </a:extLst>
            </p:cNvPr>
            <p:cNvSpPr/>
            <p:nvPr/>
          </p:nvSpPr>
          <p:spPr>
            <a:xfrm>
              <a:off x="3922593" y="2935410"/>
              <a:ext cx="33836" cy="56182"/>
            </a:xfrm>
            <a:custGeom>
              <a:avLst/>
              <a:gdLst/>
              <a:ahLst/>
              <a:cxnLst/>
              <a:rect l="l" t="t" r="r" b="b"/>
              <a:pathLst>
                <a:path w="1864" h="3095" extrusionOk="0">
                  <a:moveTo>
                    <a:pt x="1157" y="1"/>
                  </a:moveTo>
                  <a:cubicBezTo>
                    <a:pt x="1094" y="1"/>
                    <a:pt x="1020" y="14"/>
                    <a:pt x="935" y="41"/>
                  </a:cubicBezTo>
                  <a:cubicBezTo>
                    <a:pt x="634" y="141"/>
                    <a:pt x="434" y="475"/>
                    <a:pt x="301" y="742"/>
                  </a:cubicBezTo>
                  <a:cubicBezTo>
                    <a:pt x="101" y="1209"/>
                    <a:pt x="1" y="1676"/>
                    <a:pt x="34" y="2176"/>
                  </a:cubicBezTo>
                  <a:cubicBezTo>
                    <a:pt x="34" y="2410"/>
                    <a:pt x="101" y="2643"/>
                    <a:pt x="234" y="2843"/>
                  </a:cubicBezTo>
                  <a:cubicBezTo>
                    <a:pt x="343" y="2980"/>
                    <a:pt x="520" y="3094"/>
                    <a:pt x="709" y="3094"/>
                  </a:cubicBezTo>
                  <a:cubicBezTo>
                    <a:pt x="750" y="3094"/>
                    <a:pt x="792" y="3089"/>
                    <a:pt x="835" y="3077"/>
                  </a:cubicBezTo>
                  <a:cubicBezTo>
                    <a:pt x="1068" y="3010"/>
                    <a:pt x="1201" y="2810"/>
                    <a:pt x="1235" y="2610"/>
                  </a:cubicBezTo>
                  <a:cubicBezTo>
                    <a:pt x="1302" y="2410"/>
                    <a:pt x="1268" y="2176"/>
                    <a:pt x="1302" y="1942"/>
                  </a:cubicBezTo>
                  <a:cubicBezTo>
                    <a:pt x="1302" y="1575"/>
                    <a:pt x="1863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51;p57">
              <a:extLst>
                <a:ext uri="{FF2B5EF4-FFF2-40B4-BE49-F238E27FC236}">
                  <a16:creationId xmlns:a16="http://schemas.microsoft.com/office/drawing/2014/main" id="{280D5199-66E8-2786-5ECD-CD73D17248BE}"/>
                </a:ext>
              </a:extLst>
            </p:cNvPr>
            <p:cNvSpPr/>
            <p:nvPr/>
          </p:nvSpPr>
          <p:spPr>
            <a:xfrm>
              <a:off x="4466965" y="3665486"/>
              <a:ext cx="72683" cy="39191"/>
            </a:xfrm>
            <a:custGeom>
              <a:avLst/>
              <a:gdLst/>
              <a:ahLst/>
              <a:cxnLst/>
              <a:rect l="l" t="t" r="r" b="b"/>
              <a:pathLst>
                <a:path w="4004" h="2159" extrusionOk="0">
                  <a:moveTo>
                    <a:pt x="2471" y="0"/>
                  </a:moveTo>
                  <a:cubicBezTo>
                    <a:pt x="2311" y="0"/>
                    <a:pt x="2147" y="23"/>
                    <a:pt x="2002" y="52"/>
                  </a:cubicBezTo>
                  <a:cubicBezTo>
                    <a:pt x="1468" y="152"/>
                    <a:pt x="968" y="386"/>
                    <a:pt x="568" y="719"/>
                  </a:cubicBezTo>
                  <a:cubicBezTo>
                    <a:pt x="368" y="886"/>
                    <a:pt x="167" y="1086"/>
                    <a:pt x="101" y="1353"/>
                  </a:cubicBezTo>
                  <a:cubicBezTo>
                    <a:pt x="1" y="1586"/>
                    <a:pt x="67" y="1887"/>
                    <a:pt x="268" y="2053"/>
                  </a:cubicBezTo>
                  <a:cubicBezTo>
                    <a:pt x="375" y="2125"/>
                    <a:pt x="501" y="2158"/>
                    <a:pt x="631" y="2158"/>
                  </a:cubicBezTo>
                  <a:cubicBezTo>
                    <a:pt x="744" y="2158"/>
                    <a:pt x="860" y="2133"/>
                    <a:pt x="968" y="2087"/>
                  </a:cubicBezTo>
                  <a:cubicBezTo>
                    <a:pt x="1168" y="2020"/>
                    <a:pt x="1368" y="1853"/>
                    <a:pt x="1568" y="1720"/>
                  </a:cubicBezTo>
                  <a:cubicBezTo>
                    <a:pt x="1935" y="1453"/>
                    <a:pt x="4004" y="853"/>
                    <a:pt x="3036" y="152"/>
                  </a:cubicBezTo>
                  <a:cubicBezTo>
                    <a:pt x="2885" y="39"/>
                    <a:pt x="2681" y="0"/>
                    <a:pt x="2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52;p57">
              <a:extLst>
                <a:ext uri="{FF2B5EF4-FFF2-40B4-BE49-F238E27FC236}">
                  <a16:creationId xmlns:a16="http://schemas.microsoft.com/office/drawing/2014/main" id="{900AF039-228C-25F5-AA81-27157CFDB43E}"/>
                </a:ext>
              </a:extLst>
            </p:cNvPr>
            <p:cNvSpPr/>
            <p:nvPr/>
          </p:nvSpPr>
          <p:spPr>
            <a:xfrm>
              <a:off x="4074588" y="3203184"/>
              <a:ext cx="365138" cy="334950"/>
            </a:xfrm>
            <a:custGeom>
              <a:avLst/>
              <a:gdLst/>
              <a:ahLst/>
              <a:cxnLst/>
              <a:rect l="l" t="t" r="r" b="b"/>
              <a:pathLst>
                <a:path w="20115" h="18452" extrusionOk="0">
                  <a:moveTo>
                    <a:pt x="4503" y="1"/>
                  </a:moveTo>
                  <a:cubicBezTo>
                    <a:pt x="3736" y="1"/>
                    <a:pt x="2969" y="201"/>
                    <a:pt x="2302" y="534"/>
                  </a:cubicBezTo>
                  <a:cubicBezTo>
                    <a:pt x="100" y="1702"/>
                    <a:pt x="0" y="3837"/>
                    <a:pt x="367" y="5705"/>
                  </a:cubicBezTo>
                  <a:cubicBezTo>
                    <a:pt x="1268" y="10375"/>
                    <a:pt x="4537" y="14311"/>
                    <a:pt x="7873" y="17980"/>
                  </a:cubicBezTo>
                  <a:cubicBezTo>
                    <a:pt x="8161" y="18288"/>
                    <a:pt x="8572" y="18452"/>
                    <a:pt x="8983" y="18452"/>
                  </a:cubicBezTo>
                  <a:cubicBezTo>
                    <a:pt x="9285" y="18452"/>
                    <a:pt x="9587" y="18364"/>
                    <a:pt x="9841" y="18180"/>
                  </a:cubicBezTo>
                  <a:cubicBezTo>
                    <a:pt x="11508" y="17013"/>
                    <a:pt x="13276" y="15912"/>
                    <a:pt x="14911" y="14611"/>
                  </a:cubicBezTo>
                  <a:cubicBezTo>
                    <a:pt x="16846" y="13077"/>
                    <a:pt x="18580" y="11175"/>
                    <a:pt x="19347" y="8940"/>
                  </a:cubicBezTo>
                  <a:cubicBezTo>
                    <a:pt x="20115" y="6672"/>
                    <a:pt x="19548" y="3703"/>
                    <a:pt x="16579" y="3136"/>
                  </a:cubicBezTo>
                  <a:cubicBezTo>
                    <a:pt x="16322" y="3089"/>
                    <a:pt x="16064" y="3066"/>
                    <a:pt x="15808" y="3066"/>
                  </a:cubicBezTo>
                  <a:cubicBezTo>
                    <a:pt x="14797" y="3066"/>
                    <a:pt x="13808" y="3418"/>
                    <a:pt x="13010" y="4004"/>
                  </a:cubicBezTo>
                  <a:cubicBezTo>
                    <a:pt x="12300" y="4522"/>
                    <a:pt x="11759" y="5131"/>
                    <a:pt x="11334" y="5798"/>
                  </a:cubicBezTo>
                  <a:lnTo>
                    <a:pt x="11334" y="5798"/>
                  </a:lnTo>
                  <a:cubicBezTo>
                    <a:pt x="11049" y="5025"/>
                    <a:pt x="10713" y="4275"/>
                    <a:pt x="10274" y="3570"/>
                  </a:cubicBezTo>
                  <a:cubicBezTo>
                    <a:pt x="9073" y="1635"/>
                    <a:pt x="7072" y="1"/>
                    <a:pt x="4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53;p57">
              <a:extLst>
                <a:ext uri="{FF2B5EF4-FFF2-40B4-BE49-F238E27FC236}">
                  <a16:creationId xmlns:a16="http://schemas.microsoft.com/office/drawing/2014/main" id="{BA8C7E8D-FE8A-CC9A-ED22-6BFCFAFAD2EF}"/>
                </a:ext>
              </a:extLst>
            </p:cNvPr>
            <p:cNvSpPr/>
            <p:nvPr/>
          </p:nvSpPr>
          <p:spPr>
            <a:xfrm>
              <a:off x="4106066" y="3235024"/>
              <a:ext cx="48812" cy="68090"/>
            </a:xfrm>
            <a:custGeom>
              <a:avLst/>
              <a:gdLst/>
              <a:ahLst/>
              <a:cxnLst/>
              <a:rect l="l" t="t" r="r" b="b"/>
              <a:pathLst>
                <a:path w="2689" h="3751" extrusionOk="0">
                  <a:moveTo>
                    <a:pt x="1893" y="1"/>
                  </a:moveTo>
                  <a:cubicBezTo>
                    <a:pt x="1817" y="1"/>
                    <a:pt x="1731" y="16"/>
                    <a:pt x="1635" y="48"/>
                  </a:cubicBezTo>
                  <a:cubicBezTo>
                    <a:pt x="1202" y="181"/>
                    <a:pt x="901" y="648"/>
                    <a:pt x="735" y="1049"/>
                  </a:cubicBezTo>
                  <a:cubicBezTo>
                    <a:pt x="401" y="1749"/>
                    <a:pt x="1" y="3050"/>
                    <a:pt x="835" y="3617"/>
                  </a:cubicBezTo>
                  <a:cubicBezTo>
                    <a:pt x="935" y="3684"/>
                    <a:pt x="1068" y="3751"/>
                    <a:pt x="1202" y="3751"/>
                  </a:cubicBezTo>
                  <a:cubicBezTo>
                    <a:pt x="1368" y="3717"/>
                    <a:pt x="1535" y="3584"/>
                    <a:pt x="1669" y="3450"/>
                  </a:cubicBezTo>
                  <a:cubicBezTo>
                    <a:pt x="1769" y="3350"/>
                    <a:pt x="1936" y="3050"/>
                    <a:pt x="2069" y="2683"/>
                  </a:cubicBezTo>
                  <a:cubicBezTo>
                    <a:pt x="2434" y="1648"/>
                    <a:pt x="2689" y="1"/>
                    <a:pt x="1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54;p57">
              <a:extLst>
                <a:ext uri="{FF2B5EF4-FFF2-40B4-BE49-F238E27FC236}">
                  <a16:creationId xmlns:a16="http://schemas.microsoft.com/office/drawing/2014/main" id="{FE27B858-87B2-D932-7C02-192BA82592A1}"/>
                </a:ext>
              </a:extLst>
            </p:cNvPr>
            <p:cNvSpPr/>
            <p:nvPr/>
          </p:nvSpPr>
          <p:spPr>
            <a:xfrm>
              <a:off x="4351312" y="2879825"/>
              <a:ext cx="288244" cy="270055"/>
            </a:xfrm>
            <a:custGeom>
              <a:avLst/>
              <a:gdLst/>
              <a:ahLst/>
              <a:cxnLst/>
              <a:rect l="l" t="t" r="r" b="b"/>
              <a:pathLst>
                <a:path w="15879" h="14877" extrusionOk="0">
                  <a:moveTo>
                    <a:pt x="12243" y="1"/>
                  </a:moveTo>
                  <a:cubicBezTo>
                    <a:pt x="10208" y="68"/>
                    <a:pt x="8640" y="1402"/>
                    <a:pt x="7739" y="2970"/>
                  </a:cubicBezTo>
                  <a:cubicBezTo>
                    <a:pt x="7410" y="3550"/>
                    <a:pt x="7154" y="4160"/>
                    <a:pt x="6941" y="4785"/>
                  </a:cubicBezTo>
                  <a:lnTo>
                    <a:pt x="6941" y="4785"/>
                  </a:lnTo>
                  <a:cubicBezTo>
                    <a:pt x="6590" y="4256"/>
                    <a:pt x="6147" y="3775"/>
                    <a:pt x="5571" y="3370"/>
                  </a:cubicBezTo>
                  <a:cubicBezTo>
                    <a:pt x="4949" y="2929"/>
                    <a:pt x="4166" y="2670"/>
                    <a:pt x="3379" y="2670"/>
                  </a:cubicBezTo>
                  <a:cubicBezTo>
                    <a:pt x="3152" y="2670"/>
                    <a:pt x="2926" y="2692"/>
                    <a:pt x="2702" y="2736"/>
                  </a:cubicBezTo>
                  <a:cubicBezTo>
                    <a:pt x="367" y="3237"/>
                    <a:pt x="0" y="5638"/>
                    <a:pt x="634" y="7440"/>
                  </a:cubicBezTo>
                  <a:cubicBezTo>
                    <a:pt x="1301" y="9241"/>
                    <a:pt x="2702" y="10709"/>
                    <a:pt x="4270" y="11909"/>
                  </a:cubicBezTo>
                  <a:cubicBezTo>
                    <a:pt x="5571" y="12910"/>
                    <a:pt x="7005" y="13777"/>
                    <a:pt x="8340" y="14678"/>
                  </a:cubicBezTo>
                  <a:cubicBezTo>
                    <a:pt x="8542" y="14813"/>
                    <a:pt x="8776" y="14877"/>
                    <a:pt x="9008" y="14877"/>
                  </a:cubicBezTo>
                  <a:cubicBezTo>
                    <a:pt x="9351" y="14877"/>
                    <a:pt x="9689" y="14737"/>
                    <a:pt x="9908" y="14478"/>
                  </a:cubicBezTo>
                  <a:cubicBezTo>
                    <a:pt x="12509" y="11476"/>
                    <a:pt x="15011" y="8274"/>
                    <a:pt x="15645" y="4504"/>
                  </a:cubicBezTo>
                  <a:cubicBezTo>
                    <a:pt x="15878" y="2970"/>
                    <a:pt x="15778" y="1268"/>
                    <a:pt x="14010" y="401"/>
                  </a:cubicBezTo>
                  <a:cubicBezTo>
                    <a:pt x="13477" y="134"/>
                    <a:pt x="12876" y="1"/>
                    <a:pt x="1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55;p57">
              <a:extLst>
                <a:ext uri="{FF2B5EF4-FFF2-40B4-BE49-F238E27FC236}">
                  <a16:creationId xmlns:a16="http://schemas.microsoft.com/office/drawing/2014/main" id="{93EC6318-C7B1-7834-7964-DF63B392444D}"/>
                </a:ext>
              </a:extLst>
            </p:cNvPr>
            <p:cNvSpPr/>
            <p:nvPr/>
          </p:nvSpPr>
          <p:spPr>
            <a:xfrm>
              <a:off x="4382190" y="2959753"/>
              <a:ext cx="31422" cy="46961"/>
            </a:xfrm>
            <a:custGeom>
              <a:avLst/>
              <a:gdLst/>
              <a:ahLst/>
              <a:cxnLst/>
              <a:rect l="l" t="t" r="r" b="b"/>
              <a:pathLst>
                <a:path w="1731" h="2587" extrusionOk="0">
                  <a:moveTo>
                    <a:pt x="1080" y="1"/>
                  </a:moveTo>
                  <a:cubicBezTo>
                    <a:pt x="1009" y="1"/>
                    <a:pt x="927" y="11"/>
                    <a:pt x="835" y="34"/>
                  </a:cubicBezTo>
                  <a:cubicBezTo>
                    <a:pt x="34" y="235"/>
                    <a:pt x="1" y="1769"/>
                    <a:pt x="401" y="2303"/>
                  </a:cubicBezTo>
                  <a:cubicBezTo>
                    <a:pt x="511" y="2467"/>
                    <a:pt x="733" y="2587"/>
                    <a:pt x="939" y="2587"/>
                  </a:cubicBezTo>
                  <a:cubicBezTo>
                    <a:pt x="983" y="2587"/>
                    <a:pt x="1027" y="2581"/>
                    <a:pt x="1068" y="2570"/>
                  </a:cubicBezTo>
                  <a:cubicBezTo>
                    <a:pt x="1302" y="2503"/>
                    <a:pt x="1468" y="2269"/>
                    <a:pt x="1502" y="2036"/>
                  </a:cubicBezTo>
                  <a:cubicBezTo>
                    <a:pt x="1568" y="1802"/>
                    <a:pt x="1568" y="1569"/>
                    <a:pt x="1568" y="1302"/>
                  </a:cubicBezTo>
                  <a:cubicBezTo>
                    <a:pt x="1568" y="881"/>
                    <a:pt x="1731" y="1"/>
                    <a:pt x="10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56;p57">
              <a:extLst>
                <a:ext uri="{FF2B5EF4-FFF2-40B4-BE49-F238E27FC236}">
                  <a16:creationId xmlns:a16="http://schemas.microsoft.com/office/drawing/2014/main" id="{7CDBBCDF-6BD1-4CF1-699C-5E07A1FDB358}"/>
                </a:ext>
              </a:extLst>
            </p:cNvPr>
            <p:cNvSpPr/>
            <p:nvPr/>
          </p:nvSpPr>
          <p:spPr>
            <a:xfrm>
              <a:off x="3964981" y="3624460"/>
              <a:ext cx="136870" cy="121368"/>
            </a:xfrm>
            <a:custGeom>
              <a:avLst/>
              <a:gdLst/>
              <a:ahLst/>
              <a:cxnLst/>
              <a:rect l="l" t="t" r="r" b="b"/>
              <a:pathLst>
                <a:path w="7540" h="6686" extrusionOk="0">
                  <a:moveTo>
                    <a:pt x="5554" y="1"/>
                  </a:moveTo>
                  <a:cubicBezTo>
                    <a:pt x="5344" y="1"/>
                    <a:pt x="5126" y="55"/>
                    <a:pt x="4904" y="177"/>
                  </a:cubicBezTo>
                  <a:cubicBezTo>
                    <a:pt x="4504" y="377"/>
                    <a:pt x="4237" y="811"/>
                    <a:pt x="4137" y="1278"/>
                  </a:cubicBezTo>
                  <a:cubicBezTo>
                    <a:pt x="4084" y="1596"/>
                    <a:pt x="4098" y="1904"/>
                    <a:pt x="4158" y="2203"/>
                  </a:cubicBezTo>
                  <a:lnTo>
                    <a:pt x="4158" y="2203"/>
                  </a:lnTo>
                  <a:cubicBezTo>
                    <a:pt x="3877" y="2036"/>
                    <a:pt x="3584" y="1888"/>
                    <a:pt x="3270" y="1778"/>
                  </a:cubicBezTo>
                  <a:cubicBezTo>
                    <a:pt x="2923" y="1648"/>
                    <a:pt x="2538" y="1568"/>
                    <a:pt x="2157" y="1568"/>
                  </a:cubicBezTo>
                  <a:cubicBezTo>
                    <a:pt x="1658" y="1568"/>
                    <a:pt x="1165" y="1705"/>
                    <a:pt x="768" y="2045"/>
                  </a:cubicBezTo>
                  <a:cubicBezTo>
                    <a:pt x="568" y="2245"/>
                    <a:pt x="401" y="2479"/>
                    <a:pt x="301" y="2712"/>
                  </a:cubicBezTo>
                  <a:cubicBezTo>
                    <a:pt x="1" y="3580"/>
                    <a:pt x="534" y="4247"/>
                    <a:pt x="1135" y="4747"/>
                  </a:cubicBezTo>
                  <a:cubicBezTo>
                    <a:pt x="2569" y="5948"/>
                    <a:pt x="4504" y="6348"/>
                    <a:pt x="6372" y="6682"/>
                  </a:cubicBezTo>
                  <a:cubicBezTo>
                    <a:pt x="6395" y="6685"/>
                    <a:pt x="6417" y="6686"/>
                    <a:pt x="6440" y="6686"/>
                  </a:cubicBezTo>
                  <a:cubicBezTo>
                    <a:pt x="6682" y="6686"/>
                    <a:pt x="6908" y="6526"/>
                    <a:pt x="6939" y="6281"/>
                  </a:cubicBezTo>
                  <a:cubicBezTo>
                    <a:pt x="7106" y="5514"/>
                    <a:pt x="7306" y="4780"/>
                    <a:pt x="7406" y="4013"/>
                  </a:cubicBezTo>
                  <a:cubicBezTo>
                    <a:pt x="7539" y="3113"/>
                    <a:pt x="7539" y="2112"/>
                    <a:pt x="7172" y="1278"/>
                  </a:cubicBezTo>
                  <a:cubicBezTo>
                    <a:pt x="6864" y="610"/>
                    <a:pt x="6258" y="1"/>
                    <a:pt x="5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57;p57">
              <a:extLst>
                <a:ext uri="{FF2B5EF4-FFF2-40B4-BE49-F238E27FC236}">
                  <a16:creationId xmlns:a16="http://schemas.microsoft.com/office/drawing/2014/main" id="{ED3C418C-82EF-3868-FB8B-E7DDF37D1ACE}"/>
                </a:ext>
              </a:extLst>
            </p:cNvPr>
            <p:cNvSpPr/>
            <p:nvPr/>
          </p:nvSpPr>
          <p:spPr>
            <a:xfrm>
              <a:off x="3980792" y="3668173"/>
              <a:ext cx="25994" cy="27447"/>
            </a:xfrm>
            <a:custGeom>
              <a:avLst/>
              <a:gdLst/>
              <a:ahLst/>
              <a:cxnLst/>
              <a:rect l="l" t="t" r="r" b="b"/>
              <a:pathLst>
                <a:path w="1432" h="1512" extrusionOk="0">
                  <a:moveTo>
                    <a:pt x="778" y="0"/>
                  </a:moveTo>
                  <a:cubicBezTo>
                    <a:pt x="307" y="0"/>
                    <a:pt x="0" y="851"/>
                    <a:pt x="97" y="1205"/>
                  </a:cubicBezTo>
                  <a:cubicBezTo>
                    <a:pt x="130" y="1372"/>
                    <a:pt x="264" y="1505"/>
                    <a:pt x="431" y="1505"/>
                  </a:cubicBezTo>
                  <a:cubicBezTo>
                    <a:pt x="448" y="1509"/>
                    <a:pt x="466" y="1512"/>
                    <a:pt x="483" y="1512"/>
                  </a:cubicBezTo>
                  <a:cubicBezTo>
                    <a:pt x="598" y="1512"/>
                    <a:pt x="711" y="1421"/>
                    <a:pt x="797" y="1305"/>
                  </a:cubicBezTo>
                  <a:cubicBezTo>
                    <a:pt x="898" y="1172"/>
                    <a:pt x="931" y="1038"/>
                    <a:pt x="964" y="905"/>
                  </a:cubicBezTo>
                  <a:cubicBezTo>
                    <a:pt x="1064" y="604"/>
                    <a:pt x="1431" y="37"/>
                    <a:pt x="831" y="4"/>
                  </a:cubicBezTo>
                  <a:cubicBezTo>
                    <a:pt x="813" y="2"/>
                    <a:pt x="796" y="0"/>
                    <a:pt x="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58;p57">
              <a:extLst>
                <a:ext uri="{FF2B5EF4-FFF2-40B4-BE49-F238E27FC236}">
                  <a16:creationId xmlns:a16="http://schemas.microsoft.com/office/drawing/2014/main" id="{79CDCD0F-671A-1DD6-61FC-251C6960609B}"/>
                </a:ext>
              </a:extLst>
            </p:cNvPr>
            <p:cNvSpPr/>
            <p:nvPr/>
          </p:nvSpPr>
          <p:spPr>
            <a:xfrm>
              <a:off x="4183579" y="2669850"/>
              <a:ext cx="208318" cy="194159"/>
            </a:xfrm>
            <a:custGeom>
              <a:avLst/>
              <a:gdLst/>
              <a:ahLst/>
              <a:cxnLst/>
              <a:rect l="l" t="t" r="r" b="b"/>
              <a:pathLst>
                <a:path w="11476" h="10696" extrusionOk="0">
                  <a:moveTo>
                    <a:pt x="2495" y="1"/>
                  </a:moveTo>
                  <a:cubicBezTo>
                    <a:pt x="2165" y="1"/>
                    <a:pt x="1832" y="69"/>
                    <a:pt x="1535" y="193"/>
                  </a:cubicBezTo>
                  <a:cubicBezTo>
                    <a:pt x="201" y="693"/>
                    <a:pt x="1" y="1894"/>
                    <a:pt x="101" y="2962"/>
                  </a:cubicBezTo>
                  <a:cubicBezTo>
                    <a:pt x="334" y="5664"/>
                    <a:pt x="1969" y="8065"/>
                    <a:pt x="3703" y="10367"/>
                  </a:cubicBezTo>
                  <a:cubicBezTo>
                    <a:pt x="3860" y="10569"/>
                    <a:pt x="4139" y="10696"/>
                    <a:pt x="4416" y="10696"/>
                  </a:cubicBezTo>
                  <a:cubicBezTo>
                    <a:pt x="4550" y="10696"/>
                    <a:pt x="4684" y="10666"/>
                    <a:pt x="4804" y="10601"/>
                  </a:cubicBezTo>
                  <a:cubicBezTo>
                    <a:pt x="5871" y="10033"/>
                    <a:pt x="6972" y="9500"/>
                    <a:pt x="7973" y="8899"/>
                  </a:cubicBezTo>
                  <a:cubicBezTo>
                    <a:pt x="9207" y="8132"/>
                    <a:pt x="10308" y="7198"/>
                    <a:pt x="10908" y="5964"/>
                  </a:cubicBezTo>
                  <a:cubicBezTo>
                    <a:pt x="11475" y="4763"/>
                    <a:pt x="11342" y="3028"/>
                    <a:pt x="9641" y="2528"/>
                  </a:cubicBezTo>
                  <a:cubicBezTo>
                    <a:pt x="9416" y="2464"/>
                    <a:pt x="9185" y="2434"/>
                    <a:pt x="8953" y="2434"/>
                  </a:cubicBezTo>
                  <a:cubicBezTo>
                    <a:pt x="8462" y="2434"/>
                    <a:pt x="7970" y="2568"/>
                    <a:pt x="7539" y="2795"/>
                  </a:cubicBezTo>
                  <a:cubicBezTo>
                    <a:pt x="7093" y="3050"/>
                    <a:pt x="6738" y="3362"/>
                    <a:pt x="6448" y="3713"/>
                  </a:cubicBezTo>
                  <a:lnTo>
                    <a:pt x="6448" y="3713"/>
                  </a:lnTo>
                  <a:cubicBezTo>
                    <a:pt x="6327" y="3261"/>
                    <a:pt x="6175" y="2817"/>
                    <a:pt x="5971" y="2395"/>
                  </a:cubicBezTo>
                  <a:cubicBezTo>
                    <a:pt x="5404" y="1227"/>
                    <a:pt x="4337" y="193"/>
                    <a:pt x="2836" y="26"/>
                  </a:cubicBezTo>
                  <a:cubicBezTo>
                    <a:pt x="2724" y="9"/>
                    <a:pt x="2610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59;p57">
              <a:extLst>
                <a:ext uri="{FF2B5EF4-FFF2-40B4-BE49-F238E27FC236}">
                  <a16:creationId xmlns:a16="http://schemas.microsoft.com/office/drawing/2014/main" id="{5EC60A69-03F1-40F8-9E8F-4E049C083763}"/>
                </a:ext>
              </a:extLst>
            </p:cNvPr>
            <p:cNvSpPr/>
            <p:nvPr/>
          </p:nvSpPr>
          <p:spPr>
            <a:xfrm>
              <a:off x="4201133" y="2686387"/>
              <a:ext cx="34544" cy="28917"/>
            </a:xfrm>
            <a:custGeom>
              <a:avLst/>
              <a:gdLst/>
              <a:ahLst/>
              <a:cxnLst/>
              <a:rect l="l" t="t" r="r" b="b"/>
              <a:pathLst>
                <a:path w="1903" h="1593" extrusionOk="0">
                  <a:moveTo>
                    <a:pt x="1053" y="0"/>
                  </a:moveTo>
                  <a:cubicBezTo>
                    <a:pt x="669" y="0"/>
                    <a:pt x="273" y="340"/>
                    <a:pt x="101" y="750"/>
                  </a:cubicBezTo>
                  <a:cubicBezTo>
                    <a:pt x="1" y="983"/>
                    <a:pt x="34" y="1284"/>
                    <a:pt x="234" y="1450"/>
                  </a:cubicBezTo>
                  <a:cubicBezTo>
                    <a:pt x="357" y="1552"/>
                    <a:pt x="505" y="1592"/>
                    <a:pt x="654" y="1592"/>
                  </a:cubicBezTo>
                  <a:cubicBezTo>
                    <a:pt x="749" y="1592"/>
                    <a:pt x="844" y="1576"/>
                    <a:pt x="935" y="1550"/>
                  </a:cubicBezTo>
                  <a:cubicBezTo>
                    <a:pt x="1168" y="1450"/>
                    <a:pt x="1402" y="1350"/>
                    <a:pt x="1569" y="1217"/>
                  </a:cubicBezTo>
                  <a:cubicBezTo>
                    <a:pt x="1802" y="983"/>
                    <a:pt x="1902" y="716"/>
                    <a:pt x="1635" y="350"/>
                  </a:cubicBezTo>
                  <a:cubicBezTo>
                    <a:pt x="1470" y="102"/>
                    <a:pt x="1263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12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B051-2352-24DD-5DBA-64011F12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1" y="0"/>
            <a:ext cx="8345891" cy="572700"/>
          </a:xfrm>
        </p:spPr>
        <p:txBody>
          <a:bodyPr/>
          <a:lstStyle/>
          <a:p>
            <a:pPr algn="l"/>
            <a:r>
              <a:rPr lang="en-US" sz="2400" dirty="0">
                <a:highlight>
                  <a:srgbClr val="F4EFE5"/>
                </a:highlight>
              </a:rPr>
              <a:t>2. Complete the sentences with </a:t>
            </a:r>
            <a:r>
              <a:rPr lang="en-US" sz="2400" dirty="0">
                <a:solidFill>
                  <a:srgbClr val="C00000"/>
                </a:solidFill>
                <a:highlight>
                  <a:srgbClr val="F4EFE5"/>
                </a:highlight>
              </a:rPr>
              <a:t>the past simple </a:t>
            </a:r>
            <a:r>
              <a:rPr lang="en-US" sz="2400" dirty="0">
                <a:highlight>
                  <a:srgbClr val="F4EFE5"/>
                </a:highlight>
              </a:rPr>
              <a:t>form of the given verbs.</a:t>
            </a:r>
            <a:br>
              <a:rPr lang="en-US" sz="2400" dirty="0">
                <a:highlight>
                  <a:srgbClr val="F4EFE5"/>
                </a:highlight>
              </a:rPr>
            </a:br>
            <a:endParaRPr lang="en-US" sz="2400" dirty="0">
              <a:highlight>
                <a:srgbClr val="F4EFE5"/>
              </a:highlight>
            </a:endParaRPr>
          </a:p>
        </p:txBody>
      </p:sp>
      <p:sp>
        <p:nvSpPr>
          <p:cNvPr id="3" name="Google Shape;398;p43">
            <a:extLst>
              <a:ext uri="{FF2B5EF4-FFF2-40B4-BE49-F238E27FC236}">
                <a16:creationId xmlns:a16="http://schemas.microsoft.com/office/drawing/2014/main" id="{7B53E7ED-7AD5-66AE-0258-A0D172C8EC00}"/>
              </a:ext>
            </a:extLst>
          </p:cNvPr>
          <p:cNvSpPr txBox="1">
            <a:spLocks/>
          </p:cNvSpPr>
          <p:nvPr/>
        </p:nvSpPr>
        <p:spPr>
          <a:xfrm>
            <a:off x="558412" y="761025"/>
            <a:ext cx="6016559" cy="391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Care for Animals (take) _______ care of thousands of homeless dogs and cats last year.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___________ teenagers (join) ___________ Lending Hand in 2015?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We (help) ___________ the elderly in a village last summer.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Last year, we (send) ___________ textbooks to help children in a rural village.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Tom (volunteer) ______________ to teach English in our village last winter. </a:t>
            </a:r>
          </a:p>
        </p:txBody>
      </p:sp>
      <p:sp>
        <p:nvSpPr>
          <p:cNvPr id="5" name="Google Shape;398;p43">
            <a:extLst>
              <a:ext uri="{FF2B5EF4-FFF2-40B4-BE49-F238E27FC236}">
                <a16:creationId xmlns:a16="http://schemas.microsoft.com/office/drawing/2014/main" id="{97729339-F1DC-D99B-35E5-B23BCEA1C430}"/>
              </a:ext>
            </a:extLst>
          </p:cNvPr>
          <p:cNvSpPr txBox="1">
            <a:spLocks/>
          </p:cNvSpPr>
          <p:nvPr/>
        </p:nvSpPr>
        <p:spPr>
          <a:xfrm>
            <a:off x="5228383" y="1123236"/>
            <a:ext cx="146633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year</a:t>
            </a:r>
          </a:p>
        </p:txBody>
      </p:sp>
      <p:sp>
        <p:nvSpPr>
          <p:cNvPr id="6" name="Google Shape;398;p43">
            <a:extLst>
              <a:ext uri="{FF2B5EF4-FFF2-40B4-BE49-F238E27FC236}">
                <a16:creationId xmlns:a16="http://schemas.microsoft.com/office/drawing/2014/main" id="{BF6C6DD3-1132-6328-611B-02CF2ECE93D6}"/>
              </a:ext>
            </a:extLst>
          </p:cNvPr>
          <p:cNvSpPr txBox="1">
            <a:spLocks/>
          </p:cNvSpPr>
          <p:nvPr/>
        </p:nvSpPr>
        <p:spPr>
          <a:xfrm>
            <a:off x="2321897" y="1856988"/>
            <a:ext cx="146633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2015</a:t>
            </a:r>
          </a:p>
        </p:txBody>
      </p:sp>
      <p:sp>
        <p:nvSpPr>
          <p:cNvPr id="7" name="Google Shape;398;p43">
            <a:extLst>
              <a:ext uri="{FF2B5EF4-FFF2-40B4-BE49-F238E27FC236}">
                <a16:creationId xmlns:a16="http://schemas.microsoft.com/office/drawing/2014/main" id="{7605B3BD-0B31-B433-9A0C-01FFAA437537}"/>
              </a:ext>
            </a:extLst>
          </p:cNvPr>
          <p:cNvSpPr txBox="1">
            <a:spLocks/>
          </p:cNvSpPr>
          <p:nvPr/>
        </p:nvSpPr>
        <p:spPr>
          <a:xfrm>
            <a:off x="1418382" y="2590095"/>
            <a:ext cx="2260989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summer</a:t>
            </a:r>
          </a:p>
        </p:txBody>
      </p:sp>
      <p:sp>
        <p:nvSpPr>
          <p:cNvPr id="8" name="Google Shape;398;p43">
            <a:extLst>
              <a:ext uri="{FF2B5EF4-FFF2-40B4-BE49-F238E27FC236}">
                <a16:creationId xmlns:a16="http://schemas.microsoft.com/office/drawing/2014/main" id="{CCDEBCD7-8720-CAD4-1993-5842932738A2}"/>
              </a:ext>
            </a:extLst>
          </p:cNvPr>
          <p:cNvSpPr txBox="1">
            <a:spLocks/>
          </p:cNvSpPr>
          <p:nvPr/>
        </p:nvSpPr>
        <p:spPr>
          <a:xfrm>
            <a:off x="857382" y="2952951"/>
            <a:ext cx="1473394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year</a:t>
            </a:r>
          </a:p>
        </p:txBody>
      </p:sp>
      <p:sp>
        <p:nvSpPr>
          <p:cNvPr id="9" name="Google Shape;398;p43">
            <a:extLst>
              <a:ext uri="{FF2B5EF4-FFF2-40B4-BE49-F238E27FC236}">
                <a16:creationId xmlns:a16="http://schemas.microsoft.com/office/drawing/2014/main" id="{B94EC735-32AB-D288-D7F3-B91DBC01CFE9}"/>
              </a:ext>
            </a:extLst>
          </p:cNvPr>
          <p:cNvSpPr txBox="1">
            <a:spLocks/>
          </p:cNvSpPr>
          <p:nvPr/>
        </p:nvSpPr>
        <p:spPr>
          <a:xfrm>
            <a:off x="3145388" y="4054005"/>
            <a:ext cx="2177725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winter</a:t>
            </a:r>
          </a:p>
        </p:txBody>
      </p:sp>
      <p:sp>
        <p:nvSpPr>
          <p:cNvPr id="10" name="Google Shape;398;p43">
            <a:extLst>
              <a:ext uri="{FF2B5EF4-FFF2-40B4-BE49-F238E27FC236}">
                <a16:creationId xmlns:a16="http://schemas.microsoft.com/office/drawing/2014/main" id="{5BD42340-A6CD-5558-5FC6-9C2088236B1B}"/>
              </a:ext>
            </a:extLst>
          </p:cNvPr>
          <p:cNvSpPr txBox="1">
            <a:spLocks/>
          </p:cNvSpPr>
          <p:nvPr/>
        </p:nvSpPr>
        <p:spPr>
          <a:xfrm>
            <a:off x="3915618" y="761025"/>
            <a:ext cx="88720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</a:p>
        </p:txBody>
      </p:sp>
      <p:sp>
        <p:nvSpPr>
          <p:cNvPr id="11" name="Google Shape;398;p43">
            <a:extLst>
              <a:ext uri="{FF2B5EF4-FFF2-40B4-BE49-F238E27FC236}">
                <a16:creationId xmlns:a16="http://schemas.microsoft.com/office/drawing/2014/main" id="{3EDF8F84-2372-A73A-E595-A0F71833BB93}"/>
              </a:ext>
            </a:extLst>
          </p:cNvPr>
          <p:cNvSpPr txBox="1">
            <a:spLocks/>
          </p:cNvSpPr>
          <p:nvPr/>
        </p:nvSpPr>
        <p:spPr>
          <a:xfrm>
            <a:off x="1221914" y="1488775"/>
            <a:ext cx="88720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12" name="Google Shape;398;p43">
            <a:extLst>
              <a:ext uri="{FF2B5EF4-FFF2-40B4-BE49-F238E27FC236}">
                <a16:creationId xmlns:a16="http://schemas.microsoft.com/office/drawing/2014/main" id="{A727C7D2-B38F-1DE0-C96F-EDB3992A6FD2}"/>
              </a:ext>
            </a:extLst>
          </p:cNvPr>
          <p:cNvSpPr txBox="1">
            <a:spLocks/>
          </p:cNvSpPr>
          <p:nvPr/>
        </p:nvSpPr>
        <p:spPr>
          <a:xfrm>
            <a:off x="5234621" y="1488775"/>
            <a:ext cx="88720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</a:t>
            </a:r>
          </a:p>
        </p:txBody>
      </p:sp>
      <p:sp>
        <p:nvSpPr>
          <p:cNvPr id="13" name="Google Shape;398;p43">
            <a:extLst>
              <a:ext uri="{FF2B5EF4-FFF2-40B4-BE49-F238E27FC236}">
                <a16:creationId xmlns:a16="http://schemas.microsoft.com/office/drawing/2014/main" id="{A7174CF6-FD5D-5F62-2D57-92787FD4F89B}"/>
              </a:ext>
            </a:extLst>
          </p:cNvPr>
          <p:cNvSpPr txBox="1">
            <a:spLocks/>
          </p:cNvSpPr>
          <p:nvPr/>
        </p:nvSpPr>
        <p:spPr>
          <a:xfrm>
            <a:off x="2494625" y="2236435"/>
            <a:ext cx="1094363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helped</a:t>
            </a:r>
          </a:p>
        </p:txBody>
      </p:sp>
      <p:sp>
        <p:nvSpPr>
          <p:cNvPr id="14" name="Google Shape;398;p43">
            <a:extLst>
              <a:ext uri="{FF2B5EF4-FFF2-40B4-BE49-F238E27FC236}">
                <a16:creationId xmlns:a16="http://schemas.microsoft.com/office/drawing/2014/main" id="{47F703E8-F7DE-E28E-AE9F-885E43329084}"/>
              </a:ext>
            </a:extLst>
          </p:cNvPr>
          <p:cNvSpPr txBox="1">
            <a:spLocks/>
          </p:cNvSpPr>
          <p:nvPr/>
        </p:nvSpPr>
        <p:spPr>
          <a:xfrm>
            <a:off x="3708456" y="2952951"/>
            <a:ext cx="1094363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</a:t>
            </a:r>
          </a:p>
        </p:txBody>
      </p:sp>
      <p:sp>
        <p:nvSpPr>
          <p:cNvPr id="15" name="Google Shape;398;p43">
            <a:extLst>
              <a:ext uri="{FF2B5EF4-FFF2-40B4-BE49-F238E27FC236}">
                <a16:creationId xmlns:a16="http://schemas.microsoft.com/office/drawing/2014/main" id="{DAE5ED6C-5BAA-B1BD-2B8A-CE7AFAE21774}"/>
              </a:ext>
            </a:extLst>
          </p:cNvPr>
          <p:cNvSpPr txBox="1">
            <a:spLocks/>
          </p:cNvSpPr>
          <p:nvPr/>
        </p:nvSpPr>
        <p:spPr>
          <a:xfrm>
            <a:off x="3217020" y="3664344"/>
            <a:ext cx="1745597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volunteered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A6EA8F-D645-A937-647A-1166F8F023A5}"/>
              </a:ext>
            </a:extLst>
          </p:cNvPr>
          <p:cNvSpPr txBox="1">
            <a:spLocks/>
          </p:cNvSpPr>
          <p:nvPr/>
        </p:nvSpPr>
        <p:spPr>
          <a:xfrm>
            <a:off x="6535071" y="882550"/>
            <a:ext cx="25467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Irregular V/ V-ed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A6AC29-360A-FD3C-8F61-5602974F5B51}"/>
              </a:ext>
            </a:extLst>
          </p:cNvPr>
          <p:cNvSpPr txBox="1">
            <a:spLocks/>
          </p:cNvSpPr>
          <p:nvPr/>
        </p:nvSpPr>
        <p:spPr>
          <a:xfrm>
            <a:off x="6532707" y="1576775"/>
            <a:ext cx="2546785" cy="104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+ S + V base ?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Yes, S did.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No, S didn’t.</a:t>
            </a:r>
          </a:p>
        </p:txBody>
      </p:sp>
      <p:grpSp>
        <p:nvGrpSpPr>
          <p:cNvPr id="47" name="Google Shape;606;p48">
            <a:extLst>
              <a:ext uri="{FF2B5EF4-FFF2-40B4-BE49-F238E27FC236}">
                <a16:creationId xmlns:a16="http://schemas.microsoft.com/office/drawing/2014/main" id="{1302D80A-BF97-A212-6181-F6E7D41FC2F5}"/>
              </a:ext>
            </a:extLst>
          </p:cNvPr>
          <p:cNvGrpSpPr/>
          <p:nvPr/>
        </p:nvGrpSpPr>
        <p:grpSpPr>
          <a:xfrm>
            <a:off x="6969417" y="3254124"/>
            <a:ext cx="1881344" cy="1614518"/>
            <a:chOff x="427250" y="1688300"/>
            <a:chExt cx="3465105" cy="2973659"/>
          </a:xfrm>
        </p:grpSpPr>
        <p:sp>
          <p:nvSpPr>
            <p:cNvPr id="48" name="Google Shape;607;p48">
              <a:extLst>
                <a:ext uri="{FF2B5EF4-FFF2-40B4-BE49-F238E27FC236}">
                  <a16:creationId xmlns:a16="http://schemas.microsoft.com/office/drawing/2014/main" id="{EF1A34FB-88BD-25B0-C909-152C040E04EB}"/>
                </a:ext>
              </a:extLst>
            </p:cNvPr>
            <p:cNvSpPr/>
            <p:nvPr/>
          </p:nvSpPr>
          <p:spPr>
            <a:xfrm>
              <a:off x="1823215" y="2760847"/>
              <a:ext cx="83963" cy="75720"/>
            </a:xfrm>
            <a:custGeom>
              <a:avLst/>
              <a:gdLst/>
              <a:ahLst/>
              <a:cxnLst/>
              <a:rect l="l" t="t" r="r" b="b"/>
              <a:pathLst>
                <a:path w="3104" h="2799" extrusionOk="0">
                  <a:moveTo>
                    <a:pt x="1462" y="0"/>
                  </a:moveTo>
                  <a:cubicBezTo>
                    <a:pt x="1271" y="0"/>
                    <a:pt x="1080" y="41"/>
                    <a:pt x="902" y="124"/>
                  </a:cubicBezTo>
                  <a:cubicBezTo>
                    <a:pt x="401" y="325"/>
                    <a:pt x="1" y="825"/>
                    <a:pt x="34" y="1392"/>
                  </a:cubicBezTo>
                  <a:cubicBezTo>
                    <a:pt x="34" y="1892"/>
                    <a:pt x="301" y="2359"/>
                    <a:pt x="735" y="2626"/>
                  </a:cubicBezTo>
                  <a:cubicBezTo>
                    <a:pt x="942" y="2743"/>
                    <a:pt x="1173" y="2799"/>
                    <a:pt x="1407" y="2799"/>
                  </a:cubicBezTo>
                  <a:cubicBezTo>
                    <a:pt x="1776" y="2799"/>
                    <a:pt x="2150" y="2658"/>
                    <a:pt x="2436" y="2393"/>
                  </a:cubicBezTo>
                  <a:cubicBezTo>
                    <a:pt x="2536" y="2293"/>
                    <a:pt x="2636" y="2193"/>
                    <a:pt x="2736" y="2059"/>
                  </a:cubicBezTo>
                  <a:cubicBezTo>
                    <a:pt x="3103" y="1659"/>
                    <a:pt x="3103" y="1125"/>
                    <a:pt x="2736" y="725"/>
                  </a:cubicBezTo>
                  <a:cubicBezTo>
                    <a:pt x="2636" y="591"/>
                    <a:pt x="2536" y="491"/>
                    <a:pt x="2436" y="391"/>
                  </a:cubicBezTo>
                  <a:cubicBezTo>
                    <a:pt x="2157" y="134"/>
                    <a:pt x="1809" y="0"/>
                    <a:pt x="1462" y="0"/>
                  </a:cubicBezTo>
                  <a:close/>
                </a:path>
              </a:pathLst>
            </a:custGeom>
            <a:solidFill>
              <a:srgbClr val="FF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;p48">
              <a:extLst>
                <a:ext uri="{FF2B5EF4-FFF2-40B4-BE49-F238E27FC236}">
                  <a16:creationId xmlns:a16="http://schemas.microsoft.com/office/drawing/2014/main" id="{35CF31A6-B2C2-7C7F-F50C-3BBC5EA3B071}"/>
                </a:ext>
              </a:extLst>
            </p:cNvPr>
            <p:cNvSpPr/>
            <p:nvPr/>
          </p:nvSpPr>
          <p:spPr>
            <a:xfrm>
              <a:off x="3126256" y="3813672"/>
              <a:ext cx="43334" cy="34330"/>
            </a:xfrm>
            <a:custGeom>
              <a:avLst/>
              <a:gdLst/>
              <a:ahLst/>
              <a:cxnLst/>
              <a:rect l="l" t="t" r="r" b="b"/>
              <a:pathLst>
                <a:path w="1602" h="1269" extrusionOk="0">
                  <a:moveTo>
                    <a:pt x="801" y="1"/>
                  </a:moveTo>
                  <a:cubicBezTo>
                    <a:pt x="1" y="1"/>
                    <a:pt x="1" y="1269"/>
                    <a:pt x="801" y="1269"/>
                  </a:cubicBezTo>
                  <a:cubicBezTo>
                    <a:pt x="1602" y="1269"/>
                    <a:pt x="1602" y="1"/>
                    <a:pt x="801" y="1"/>
                  </a:cubicBezTo>
                  <a:close/>
                </a:path>
              </a:pathLst>
            </a:custGeom>
            <a:solidFill>
              <a:srgbClr val="FF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9;p48">
              <a:extLst>
                <a:ext uri="{FF2B5EF4-FFF2-40B4-BE49-F238E27FC236}">
                  <a16:creationId xmlns:a16="http://schemas.microsoft.com/office/drawing/2014/main" id="{3C78BD16-1D38-A40B-6475-4DBAEF0F4A4A}"/>
                </a:ext>
              </a:extLst>
            </p:cNvPr>
            <p:cNvSpPr/>
            <p:nvPr/>
          </p:nvSpPr>
          <p:spPr>
            <a:xfrm>
              <a:off x="1644564" y="2634755"/>
              <a:ext cx="407860" cy="313566"/>
            </a:xfrm>
            <a:custGeom>
              <a:avLst/>
              <a:gdLst/>
              <a:ahLst/>
              <a:cxnLst/>
              <a:rect l="l" t="t" r="r" b="b"/>
              <a:pathLst>
                <a:path w="15078" h="11591" extrusionOk="0">
                  <a:moveTo>
                    <a:pt x="11552" y="0"/>
                  </a:moveTo>
                  <a:cubicBezTo>
                    <a:pt x="8877" y="0"/>
                    <a:pt x="7772" y="4785"/>
                    <a:pt x="7772" y="4785"/>
                  </a:cubicBezTo>
                  <a:cubicBezTo>
                    <a:pt x="7772" y="4785"/>
                    <a:pt x="6752" y="237"/>
                    <a:pt x="4111" y="237"/>
                  </a:cubicBezTo>
                  <a:cubicBezTo>
                    <a:pt x="3847" y="237"/>
                    <a:pt x="3566" y="282"/>
                    <a:pt x="3269" y="382"/>
                  </a:cubicBezTo>
                  <a:cubicBezTo>
                    <a:pt x="0" y="1516"/>
                    <a:pt x="8673" y="11590"/>
                    <a:pt x="8673" y="11590"/>
                  </a:cubicBezTo>
                  <a:cubicBezTo>
                    <a:pt x="8673" y="11590"/>
                    <a:pt x="15078" y="1350"/>
                    <a:pt x="12643" y="249"/>
                  </a:cubicBezTo>
                  <a:cubicBezTo>
                    <a:pt x="12253" y="77"/>
                    <a:pt x="11890" y="0"/>
                    <a:pt x="1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0;p48">
              <a:extLst>
                <a:ext uri="{FF2B5EF4-FFF2-40B4-BE49-F238E27FC236}">
                  <a16:creationId xmlns:a16="http://schemas.microsoft.com/office/drawing/2014/main" id="{71635520-DB6D-9AEF-2293-9E366E13E3D2}"/>
                </a:ext>
              </a:extLst>
            </p:cNvPr>
            <p:cNvSpPr/>
            <p:nvPr/>
          </p:nvSpPr>
          <p:spPr>
            <a:xfrm>
              <a:off x="2101147" y="2598992"/>
              <a:ext cx="531505" cy="449504"/>
            </a:xfrm>
            <a:custGeom>
              <a:avLst/>
              <a:gdLst/>
              <a:ahLst/>
              <a:cxnLst/>
              <a:rect l="l" t="t" r="r" b="b"/>
              <a:pathLst>
                <a:path w="19649" h="16616" extrusionOk="0">
                  <a:moveTo>
                    <a:pt x="4821" y="0"/>
                  </a:moveTo>
                  <a:cubicBezTo>
                    <a:pt x="4772" y="0"/>
                    <a:pt x="4722" y="1"/>
                    <a:pt x="4671" y="3"/>
                  </a:cubicBezTo>
                  <a:cubicBezTo>
                    <a:pt x="1" y="203"/>
                    <a:pt x="7339" y="16615"/>
                    <a:pt x="7339" y="16615"/>
                  </a:cubicBezTo>
                  <a:cubicBezTo>
                    <a:pt x="7339" y="16615"/>
                    <a:pt x="19648" y="5807"/>
                    <a:pt x="16880" y="3439"/>
                  </a:cubicBezTo>
                  <a:cubicBezTo>
                    <a:pt x="16151" y="2821"/>
                    <a:pt x="15415" y="2570"/>
                    <a:pt x="14700" y="2570"/>
                  </a:cubicBezTo>
                  <a:cubicBezTo>
                    <a:pt x="11553" y="2570"/>
                    <a:pt x="8807" y="7442"/>
                    <a:pt x="8807" y="7442"/>
                  </a:cubicBezTo>
                  <a:cubicBezTo>
                    <a:pt x="8807" y="7442"/>
                    <a:pt x="9329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1;p48">
              <a:extLst>
                <a:ext uri="{FF2B5EF4-FFF2-40B4-BE49-F238E27FC236}">
                  <a16:creationId xmlns:a16="http://schemas.microsoft.com/office/drawing/2014/main" id="{45BA39FA-9558-B8D9-5ADB-BF09C6780AD5}"/>
                </a:ext>
              </a:extLst>
            </p:cNvPr>
            <p:cNvSpPr/>
            <p:nvPr/>
          </p:nvSpPr>
          <p:spPr>
            <a:xfrm>
              <a:off x="1959476" y="3006807"/>
              <a:ext cx="231034" cy="195995"/>
            </a:xfrm>
            <a:custGeom>
              <a:avLst/>
              <a:gdLst/>
              <a:ahLst/>
              <a:cxnLst/>
              <a:rect l="l" t="t" r="r" b="b"/>
              <a:pathLst>
                <a:path w="8541" h="7245" extrusionOk="0">
                  <a:moveTo>
                    <a:pt x="6761" y="0"/>
                  </a:moveTo>
                  <a:cubicBezTo>
                    <a:pt x="4656" y="0"/>
                    <a:pt x="5071" y="3575"/>
                    <a:pt x="5071" y="3575"/>
                  </a:cubicBezTo>
                  <a:cubicBezTo>
                    <a:pt x="5071" y="3575"/>
                    <a:pt x="3869" y="1638"/>
                    <a:pt x="2538" y="1638"/>
                  </a:cubicBezTo>
                  <a:cubicBezTo>
                    <a:pt x="2239" y="1638"/>
                    <a:pt x="1935" y="1735"/>
                    <a:pt x="1635" y="1974"/>
                  </a:cubicBezTo>
                  <a:cubicBezTo>
                    <a:pt x="1" y="3275"/>
                    <a:pt x="6972" y="7244"/>
                    <a:pt x="6972" y="7244"/>
                  </a:cubicBezTo>
                  <a:cubicBezTo>
                    <a:pt x="6972" y="7244"/>
                    <a:pt x="8540" y="139"/>
                    <a:pt x="6906" y="6"/>
                  </a:cubicBezTo>
                  <a:cubicBezTo>
                    <a:pt x="6856" y="2"/>
                    <a:pt x="6808" y="0"/>
                    <a:pt x="6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2;p48">
              <a:extLst>
                <a:ext uri="{FF2B5EF4-FFF2-40B4-BE49-F238E27FC236}">
                  <a16:creationId xmlns:a16="http://schemas.microsoft.com/office/drawing/2014/main" id="{E40A7FBB-AC31-018C-4903-ADE1597FC1A5}"/>
                </a:ext>
              </a:extLst>
            </p:cNvPr>
            <p:cNvSpPr/>
            <p:nvPr/>
          </p:nvSpPr>
          <p:spPr>
            <a:xfrm>
              <a:off x="1663500" y="1841417"/>
              <a:ext cx="165167" cy="135019"/>
            </a:xfrm>
            <a:custGeom>
              <a:avLst/>
              <a:gdLst/>
              <a:ahLst/>
              <a:cxnLst/>
              <a:rect l="l" t="t" r="r" b="b"/>
              <a:pathLst>
                <a:path w="6106" h="4991" extrusionOk="0">
                  <a:moveTo>
                    <a:pt x="4784" y="1"/>
                  </a:moveTo>
                  <a:cubicBezTo>
                    <a:pt x="3440" y="1"/>
                    <a:pt x="3470" y="2322"/>
                    <a:pt x="3470" y="2322"/>
                  </a:cubicBezTo>
                  <a:cubicBezTo>
                    <a:pt x="3470" y="2322"/>
                    <a:pt x="2740" y="839"/>
                    <a:pt x="1795" y="839"/>
                  </a:cubicBezTo>
                  <a:cubicBezTo>
                    <a:pt x="1615" y="839"/>
                    <a:pt x="1427" y="893"/>
                    <a:pt x="1235" y="1021"/>
                  </a:cubicBezTo>
                  <a:cubicBezTo>
                    <a:pt x="1" y="1788"/>
                    <a:pt x="4504" y="4991"/>
                    <a:pt x="4504" y="4991"/>
                  </a:cubicBezTo>
                  <a:cubicBezTo>
                    <a:pt x="4504" y="4991"/>
                    <a:pt x="6105" y="221"/>
                    <a:pt x="5004" y="20"/>
                  </a:cubicBezTo>
                  <a:cubicBezTo>
                    <a:pt x="4927" y="7"/>
                    <a:pt x="4853" y="1"/>
                    <a:pt x="4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3;p48">
              <a:extLst>
                <a:ext uri="{FF2B5EF4-FFF2-40B4-BE49-F238E27FC236}">
                  <a16:creationId xmlns:a16="http://schemas.microsoft.com/office/drawing/2014/main" id="{C7D9443B-3A8E-086D-E482-721359D47A22}"/>
                </a:ext>
              </a:extLst>
            </p:cNvPr>
            <p:cNvSpPr/>
            <p:nvPr/>
          </p:nvSpPr>
          <p:spPr>
            <a:xfrm>
              <a:off x="1552506" y="2038520"/>
              <a:ext cx="514356" cy="440550"/>
            </a:xfrm>
            <a:custGeom>
              <a:avLst/>
              <a:gdLst/>
              <a:ahLst/>
              <a:cxnLst/>
              <a:rect l="l" t="t" r="r" b="b"/>
              <a:pathLst>
                <a:path w="19015" h="16285" extrusionOk="0">
                  <a:moveTo>
                    <a:pt x="15140" y="0"/>
                  </a:moveTo>
                  <a:cubicBezTo>
                    <a:pt x="10279" y="0"/>
                    <a:pt x="11442" y="8079"/>
                    <a:pt x="11442" y="8079"/>
                  </a:cubicBezTo>
                  <a:cubicBezTo>
                    <a:pt x="11442" y="8079"/>
                    <a:pt x="8673" y="3936"/>
                    <a:pt x="5708" y="3936"/>
                  </a:cubicBezTo>
                  <a:cubicBezTo>
                    <a:pt x="5006" y="3936"/>
                    <a:pt x="4293" y="4168"/>
                    <a:pt x="3603" y="4743"/>
                  </a:cubicBezTo>
                  <a:cubicBezTo>
                    <a:pt x="1" y="7745"/>
                    <a:pt x="15879" y="16285"/>
                    <a:pt x="15879" y="16285"/>
                  </a:cubicBezTo>
                  <a:cubicBezTo>
                    <a:pt x="15879" y="16285"/>
                    <a:pt x="19014" y="173"/>
                    <a:pt x="15378" y="6"/>
                  </a:cubicBezTo>
                  <a:cubicBezTo>
                    <a:pt x="15298" y="2"/>
                    <a:pt x="15218" y="0"/>
                    <a:pt x="15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4;p48">
              <a:extLst>
                <a:ext uri="{FF2B5EF4-FFF2-40B4-BE49-F238E27FC236}">
                  <a16:creationId xmlns:a16="http://schemas.microsoft.com/office/drawing/2014/main" id="{CF4B19E5-9E84-D951-7590-D9AEEF6D8C97}"/>
                </a:ext>
              </a:extLst>
            </p:cNvPr>
            <p:cNvSpPr/>
            <p:nvPr/>
          </p:nvSpPr>
          <p:spPr>
            <a:xfrm>
              <a:off x="2361036" y="2199293"/>
              <a:ext cx="203064" cy="166075"/>
            </a:xfrm>
            <a:custGeom>
              <a:avLst/>
              <a:gdLst/>
              <a:ahLst/>
              <a:cxnLst/>
              <a:rect l="l" t="t" r="r" b="b"/>
              <a:pathLst>
                <a:path w="7507" h="6139" extrusionOk="0">
                  <a:moveTo>
                    <a:pt x="2831" y="0"/>
                  </a:moveTo>
                  <a:cubicBezTo>
                    <a:pt x="1474" y="0"/>
                    <a:pt x="1" y="6139"/>
                    <a:pt x="1" y="6139"/>
                  </a:cubicBezTo>
                  <a:cubicBezTo>
                    <a:pt x="1" y="6139"/>
                    <a:pt x="7506" y="5638"/>
                    <a:pt x="6672" y="3870"/>
                  </a:cubicBezTo>
                  <a:cubicBezTo>
                    <a:pt x="6376" y="3266"/>
                    <a:pt x="5865" y="3067"/>
                    <a:pt x="5320" y="3067"/>
                  </a:cubicBezTo>
                  <a:cubicBezTo>
                    <a:pt x="4273" y="3067"/>
                    <a:pt x="3103" y="3804"/>
                    <a:pt x="3103" y="3804"/>
                  </a:cubicBezTo>
                  <a:cubicBezTo>
                    <a:pt x="3103" y="3804"/>
                    <a:pt x="5004" y="835"/>
                    <a:pt x="3003" y="34"/>
                  </a:cubicBezTo>
                  <a:cubicBezTo>
                    <a:pt x="2946" y="11"/>
                    <a:pt x="2888" y="0"/>
                    <a:pt x="2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5;p48">
              <a:extLst>
                <a:ext uri="{FF2B5EF4-FFF2-40B4-BE49-F238E27FC236}">
                  <a16:creationId xmlns:a16="http://schemas.microsoft.com/office/drawing/2014/main" id="{B25D49B7-4775-F676-4D93-58D8B6881288}"/>
                </a:ext>
              </a:extLst>
            </p:cNvPr>
            <p:cNvSpPr/>
            <p:nvPr/>
          </p:nvSpPr>
          <p:spPr>
            <a:xfrm>
              <a:off x="2339395" y="1688300"/>
              <a:ext cx="92944" cy="76991"/>
            </a:xfrm>
            <a:custGeom>
              <a:avLst/>
              <a:gdLst/>
              <a:ahLst/>
              <a:cxnLst/>
              <a:rect l="l" t="t" r="r" b="b"/>
              <a:pathLst>
                <a:path w="3436" h="2846" extrusionOk="0">
                  <a:moveTo>
                    <a:pt x="744" y="1"/>
                  </a:moveTo>
                  <a:cubicBezTo>
                    <a:pt x="709" y="1"/>
                    <a:pt x="673" y="4"/>
                    <a:pt x="634" y="10"/>
                  </a:cubicBezTo>
                  <a:cubicBezTo>
                    <a:pt x="0" y="143"/>
                    <a:pt x="901" y="2845"/>
                    <a:pt x="901" y="2845"/>
                  </a:cubicBezTo>
                  <a:cubicBezTo>
                    <a:pt x="901" y="2845"/>
                    <a:pt x="3436" y="1010"/>
                    <a:pt x="2769" y="577"/>
                  </a:cubicBezTo>
                  <a:cubicBezTo>
                    <a:pt x="2659" y="509"/>
                    <a:pt x="2552" y="480"/>
                    <a:pt x="2449" y="480"/>
                  </a:cubicBezTo>
                  <a:cubicBezTo>
                    <a:pt x="1895" y="480"/>
                    <a:pt x="1468" y="1311"/>
                    <a:pt x="1468" y="1311"/>
                  </a:cubicBezTo>
                  <a:cubicBezTo>
                    <a:pt x="1468" y="1311"/>
                    <a:pt x="1498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6;p48">
              <a:extLst>
                <a:ext uri="{FF2B5EF4-FFF2-40B4-BE49-F238E27FC236}">
                  <a16:creationId xmlns:a16="http://schemas.microsoft.com/office/drawing/2014/main" id="{A5942978-4C1D-B6CA-704C-21A8C7AE12F0}"/>
                </a:ext>
              </a:extLst>
            </p:cNvPr>
            <p:cNvSpPr/>
            <p:nvPr/>
          </p:nvSpPr>
          <p:spPr>
            <a:xfrm>
              <a:off x="2204026" y="1800324"/>
              <a:ext cx="291464" cy="249208"/>
            </a:xfrm>
            <a:custGeom>
              <a:avLst/>
              <a:gdLst/>
              <a:ahLst/>
              <a:cxnLst/>
              <a:rect l="l" t="t" r="r" b="b"/>
              <a:pathLst>
                <a:path w="10775" h="9212" extrusionOk="0">
                  <a:moveTo>
                    <a:pt x="2216" y="1"/>
                  </a:moveTo>
                  <a:cubicBezTo>
                    <a:pt x="2168" y="1"/>
                    <a:pt x="2119" y="2"/>
                    <a:pt x="2069" y="5"/>
                  </a:cubicBezTo>
                  <a:cubicBezTo>
                    <a:pt x="1" y="105"/>
                    <a:pt x="1802" y="9212"/>
                    <a:pt x="1802" y="9212"/>
                  </a:cubicBezTo>
                  <a:cubicBezTo>
                    <a:pt x="1802" y="9212"/>
                    <a:pt x="10775" y="4375"/>
                    <a:pt x="8740" y="2674"/>
                  </a:cubicBezTo>
                  <a:cubicBezTo>
                    <a:pt x="8352" y="2349"/>
                    <a:pt x="7949" y="2217"/>
                    <a:pt x="7553" y="2217"/>
                  </a:cubicBezTo>
                  <a:cubicBezTo>
                    <a:pt x="5876" y="2217"/>
                    <a:pt x="4304" y="4575"/>
                    <a:pt x="4304" y="4575"/>
                  </a:cubicBezTo>
                  <a:cubicBezTo>
                    <a:pt x="4304" y="4575"/>
                    <a:pt x="4948" y="1"/>
                    <a:pt x="2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7;p48">
              <a:extLst>
                <a:ext uri="{FF2B5EF4-FFF2-40B4-BE49-F238E27FC236}">
                  <a16:creationId xmlns:a16="http://schemas.microsoft.com/office/drawing/2014/main" id="{83300FA1-D931-D8F7-9F43-8E0E91829D4E}"/>
                </a:ext>
              </a:extLst>
            </p:cNvPr>
            <p:cNvSpPr/>
            <p:nvPr/>
          </p:nvSpPr>
          <p:spPr>
            <a:xfrm>
              <a:off x="836033" y="3558271"/>
              <a:ext cx="203037" cy="166102"/>
            </a:xfrm>
            <a:custGeom>
              <a:avLst/>
              <a:gdLst/>
              <a:ahLst/>
              <a:cxnLst/>
              <a:rect l="l" t="t" r="r" b="b"/>
              <a:pathLst>
                <a:path w="7506" h="6140" extrusionOk="0">
                  <a:moveTo>
                    <a:pt x="2826" y="1"/>
                  </a:moveTo>
                  <a:cubicBezTo>
                    <a:pt x="1443" y="1"/>
                    <a:pt x="0" y="6140"/>
                    <a:pt x="0" y="6140"/>
                  </a:cubicBezTo>
                  <a:cubicBezTo>
                    <a:pt x="0" y="6140"/>
                    <a:pt x="7506" y="5606"/>
                    <a:pt x="6638" y="3871"/>
                  </a:cubicBezTo>
                  <a:cubicBezTo>
                    <a:pt x="6349" y="3259"/>
                    <a:pt x="5836" y="3059"/>
                    <a:pt x="5289" y="3059"/>
                  </a:cubicBezTo>
                  <a:cubicBezTo>
                    <a:pt x="4257" y="3059"/>
                    <a:pt x="3102" y="3771"/>
                    <a:pt x="3102" y="3771"/>
                  </a:cubicBezTo>
                  <a:cubicBezTo>
                    <a:pt x="3102" y="3771"/>
                    <a:pt x="5004" y="802"/>
                    <a:pt x="3002" y="35"/>
                  </a:cubicBezTo>
                  <a:cubicBezTo>
                    <a:pt x="2944" y="12"/>
                    <a:pt x="2885" y="1"/>
                    <a:pt x="2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8;p48">
              <a:extLst>
                <a:ext uri="{FF2B5EF4-FFF2-40B4-BE49-F238E27FC236}">
                  <a16:creationId xmlns:a16="http://schemas.microsoft.com/office/drawing/2014/main" id="{461F9E79-61E2-0978-457E-A5351DFE250B}"/>
                </a:ext>
              </a:extLst>
            </p:cNvPr>
            <p:cNvSpPr/>
            <p:nvPr/>
          </p:nvSpPr>
          <p:spPr>
            <a:xfrm>
              <a:off x="813472" y="3047196"/>
              <a:ext cx="93864" cy="77100"/>
            </a:xfrm>
            <a:custGeom>
              <a:avLst/>
              <a:gdLst/>
              <a:ahLst/>
              <a:cxnLst/>
              <a:rect l="l" t="t" r="r" b="b"/>
              <a:pathLst>
                <a:path w="3470" h="2850" extrusionOk="0">
                  <a:moveTo>
                    <a:pt x="771" y="0"/>
                  </a:moveTo>
                  <a:cubicBezTo>
                    <a:pt x="728" y="0"/>
                    <a:pt x="682" y="5"/>
                    <a:pt x="634" y="14"/>
                  </a:cubicBezTo>
                  <a:cubicBezTo>
                    <a:pt x="0" y="114"/>
                    <a:pt x="901" y="2849"/>
                    <a:pt x="901" y="2849"/>
                  </a:cubicBezTo>
                  <a:cubicBezTo>
                    <a:pt x="901" y="2849"/>
                    <a:pt x="3469" y="1014"/>
                    <a:pt x="2769" y="581"/>
                  </a:cubicBezTo>
                  <a:cubicBezTo>
                    <a:pt x="2660" y="505"/>
                    <a:pt x="2553" y="473"/>
                    <a:pt x="2451" y="473"/>
                  </a:cubicBezTo>
                  <a:cubicBezTo>
                    <a:pt x="1922" y="473"/>
                    <a:pt x="1501" y="1315"/>
                    <a:pt x="1501" y="1315"/>
                  </a:cubicBezTo>
                  <a:cubicBezTo>
                    <a:pt x="1501" y="1315"/>
                    <a:pt x="1531" y="0"/>
                    <a:pt x="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9;p48">
              <a:extLst>
                <a:ext uri="{FF2B5EF4-FFF2-40B4-BE49-F238E27FC236}">
                  <a16:creationId xmlns:a16="http://schemas.microsoft.com/office/drawing/2014/main" id="{04D7496F-0F6F-667E-17D7-5EAAFE4B0C80}"/>
                </a:ext>
              </a:extLst>
            </p:cNvPr>
            <p:cNvSpPr/>
            <p:nvPr/>
          </p:nvSpPr>
          <p:spPr>
            <a:xfrm>
              <a:off x="679023" y="3158463"/>
              <a:ext cx="290571" cy="250073"/>
            </a:xfrm>
            <a:custGeom>
              <a:avLst/>
              <a:gdLst/>
              <a:ahLst/>
              <a:cxnLst/>
              <a:rect l="l" t="t" r="r" b="b"/>
              <a:pathLst>
                <a:path w="10742" h="9244" extrusionOk="0">
                  <a:moveTo>
                    <a:pt x="2187" y="1"/>
                  </a:moveTo>
                  <a:cubicBezTo>
                    <a:pt x="2148" y="1"/>
                    <a:pt x="2108" y="2"/>
                    <a:pt x="2068" y="4"/>
                  </a:cubicBezTo>
                  <a:cubicBezTo>
                    <a:pt x="0" y="104"/>
                    <a:pt x="1768" y="9244"/>
                    <a:pt x="1768" y="9244"/>
                  </a:cubicBezTo>
                  <a:cubicBezTo>
                    <a:pt x="1768" y="9244"/>
                    <a:pt x="10741" y="4407"/>
                    <a:pt x="8706" y="2706"/>
                  </a:cubicBezTo>
                  <a:cubicBezTo>
                    <a:pt x="8318" y="2381"/>
                    <a:pt x="7916" y="2249"/>
                    <a:pt x="7519" y="2249"/>
                  </a:cubicBezTo>
                  <a:cubicBezTo>
                    <a:pt x="5842" y="2249"/>
                    <a:pt x="4270" y="4607"/>
                    <a:pt x="4270" y="4607"/>
                  </a:cubicBezTo>
                  <a:cubicBezTo>
                    <a:pt x="4270" y="4607"/>
                    <a:pt x="4951" y="1"/>
                    <a:pt x="2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0;p48">
              <a:extLst>
                <a:ext uri="{FF2B5EF4-FFF2-40B4-BE49-F238E27FC236}">
                  <a16:creationId xmlns:a16="http://schemas.microsoft.com/office/drawing/2014/main" id="{090C357C-4E77-B6D3-DE0E-F177F60732ED}"/>
                </a:ext>
              </a:extLst>
            </p:cNvPr>
            <p:cNvSpPr/>
            <p:nvPr/>
          </p:nvSpPr>
          <p:spPr>
            <a:xfrm>
              <a:off x="3430348" y="3298405"/>
              <a:ext cx="203064" cy="166075"/>
            </a:xfrm>
            <a:custGeom>
              <a:avLst/>
              <a:gdLst/>
              <a:ahLst/>
              <a:cxnLst/>
              <a:rect l="l" t="t" r="r" b="b"/>
              <a:pathLst>
                <a:path w="7507" h="6139" extrusionOk="0">
                  <a:moveTo>
                    <a:pt x="2827" y="0"/>
                  </a:moveTo>
                  <a:cubicBezTo>
                    <a:pt x="1444" y="0"/>
                    <a:pt x="1" y="6139"/>
                    <a:pt x="1" y="6139"/>
                  </a:cubicBezTo>
                  <a:cubicBezTo>
                    <a:pt x="1" y="6139"/>
                    <a:pt x="7506" y="5638"/>
                    <a:pt x="6639" y="3870"/>
                  </a:cubicBezTo>
                  <a:cubicBezTo>
                    <a:pt x="6354" y="3266"/>
                    <a:pt x="5850" y="3067"/>
                    <a:pt x="5311" y="3067"/>
                  </a:cubicBezTo>
                  <a:cubicBezTo>
                    <a:pt x="4273" y="3067"/>
                    <a:pt x="3103" y="3804"/>
                    <a:pt x="3103" y="3804"/>
                  </a:cubicBezTo>
                  <a:cubicBezTo>
                    <a:pt x="3103" y="3804"/>
                    <a:pt x="5005" y="835"/>
                    <a:pt x="3003" y="34"/>
                  </a:cubicBezTo>
                  <a:cubicBezTo>
                    <a:pt x="2945" y="11"/>
                    <a:pt x="2886" y="0"/>
                    <a:pt x="2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1;p48">
              <a:extLst>
                <a:ext uri="{FF2B5EF4-FFF2-40B4-BE49-F238E27FC236}">
                  <a16:creationId xmlns:a16="http://schemas.microsoft.com/office/drawing/2014/main" id="{F14A4EDF-2496-9F0E-A11A-C4C49953749D}"/>
                </a:ext>
              </a:extLst>
            </p:cNvPr>
            <p:cNvSpPr/>
            <p:nvPr/>
          </p:nvSpPr>
          <p:spPr>
            <a:xfrm>
              <a:off x="3407814" y="2787439"/>
              <a:ext cx="93864" cy="76964"/>
            </a:xfrm>
            <a:custGeom>
              <a:avLst/>
              <a:gdLst/>
              <a:ahLst/>
              <a:cxnLst/>
              <a:rect l="l" t="t" r="r" b="b"/>
              <a:pathLst>
                <a:path w="3470" h="2845" extrusionOk="0">
                  <a:moveTo>
                    <a:pt x="746" y="0"/>
                  </a:moveTo>
                  <a:cubicBezTo>
                    <a:pt x="710" y="0"/>
                    <a:pt x="673" y="3"/>
                    <a:pt x="634" y="9"/>
                  </a:cubicBezTo>
                  <a:cubicBezTo>
                    <a:pt x="0" y="142"/>
                    <a:pt x="901" y="2844"/>
                    <a:pt x="901" y="2844"/>
                  </a:cubicBezTo>
                  <a:cubicBezTo>
                    <a:pt x="901" y="2844"/>
                    <a:pt x="3469" y="1009"/>
                    <a:pt x="2769" y="576"/>
                  </a:cubicBezTo>
                  <a:cubicBezTo>
                    <a:pt x="2667" y="510"/>
                    <a:pt x="2566" y="481"/>
                    <a:pt x="2469" y="481"/>
                  </a:cubicBezTo>
                  <a:cubicBezTo>
                    <a:pt x="1932" y="481"/>
                    <a:pt x="1501" y="1343"/>
                    <a:pt x="1501" y="1343"/>
                  </a:cubicBezTo>
                  <a:cubicBezTo>
                    <a:pt x="1501" y="1343"/>
                    <a:pt x="1532" y="0"/>
                    <a:pt x="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2;p48">
              <a:extLst>
                <a:ext uri="{FF2B5EF4-FFF2-40B4-BE49-F238E27FC236}">
                  <a16:creationId xmlns:a16="http://schemas.microsoft.com/office/drawing/2014/main" id="{F5600096-F498-70F2-0B4D-E311F53EB5C8}"/>
                </a:ext>
              </a:extLst>
            </p:cNvPr>
            <p:cNvSpPr/>
            <p:nvPr/>
          </p:nvSpPr>
          <p:spPr>
            <a:xfrm>
              <a:off x="3273338" y="2899436"/>
              <a:ext cx="290571" cy="249208"/>
            </a:xfrm>
            <a:custGeom>
              <a:avLst/>
              <a:gdLst/>
              <a:ahLst/>
              <a:cxnLst/>
              <a:rect l="l" t="t" r="r" b="b"/>
              <a:pathLst>
                <a:path w="10742" h="9212" extrusionOk="0">
                  <a:moveTo>
                    <a:pt x="2216" y="1"/>
                  </a:moveTo>
                  <a:cubicBezTo>
                    <a:pt x="2168" y="1"/>
                    <a:pt x="2119" y="2"/>
                    <a:pt x="2069" y="5"/>
                  </a:cubicBezTo>
                  <a:cubicBezTo>
                    <a:pt x="1" y="105"/>
                    <a:pt x="1769" y="9212"/>
                    <a:pt x="1769" y="9212"/>
                  </a:cubicBezTo>
                  <a:cubicBezTo>
                    <a:pt x="1769" y="9212"/>
                    <a:pt x="10742" y="4375"/>
                    <a:pt x="8707" y="2674"/>
                  </a:cubicBezTo>
                  <a:cubicBezTo>
                    <a:pt x="8318" y="2349"/>
                    <a:pt x="7916" y="2217"/>
                    <a:pt x="7520" y="2217"/>
                  </a:cubicBezTo>
                  <a:cubicBezTo>
                    <a:pt x="5842" y="2217"/>
                    <a:pt x="4271" y="4575"/>
                    <a:pt x="4271" y="4575"/>
                  </a:cubicBezTo>
                  <a:cubicBezTo>
                    <a:pt x="4271" y="4575"/>
                    <a:pt x="4947" y="1"/>
                    <a:pt x="2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3;p48">
              <a:extLst>
                <a:ext uri="{FF2B5EF4-FFF2-40B4-BE49-F238E27FC236}">
                  <a16:creationId xmlns:a16="http://schemas.microsoft.com/office/drawing/2014/main" id="{1A08DA15-6966-57F7-CE66-54B3A3EC536E}"/>
                </a:ext>
              </a:extLst>
            </p:cNvPr>
            <p:cNvSpPr/>
            <p:nvPr/>
          </p:nvSpPr>
          <p:spPr>
            <a:xfrm>
              <a:off x="427250" y="3846162"/>
              <a:ext cx="529693" cy="219315"/>
            </a:xfrm>
            <a:custGeom>
              <a:avLst/>
              <a:gdLst/>
              <a:ahLst/>
              <a:cxnLst/>
              <a:rect l="l" t="t" r="r" b="b"/>
              <a:pathLst>
                <a:path w="19582" h="8107" extrusionOk="0">
                  <a:moveTo>
                    <a:pt x="0" y="1"/>
                  </a:moveTo>
                  <a:lnTo>
                    <a:pt x="3937" y="6806"/>
                  </a:lnTo>
                  <a:lnTo>
                    <a:pt x="19581" y="8107"/>
                  </a:lnTo>
                  <a:lnTo>
                    <a:pt x="16345" y="1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A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4;p48">
              <a:extLst>
                <a:ext uri="{FF2B5EF4-FFF2-40B4-BE49-F238E27FC236}">
                  <a16:creationId xmlns:a16="http://schemas.microsoft.com/office/drawing/2014/main" id="{D53AD194-16BF-6B8B-FDB8-6A16A9ABD9CC}"/>
                </a:ext>
              </a:extLst>
            </p:cNvPr>
            <p:cNvSpPr/>
            <p:nvPr/>
          </p:nvSpPr>
          <p:spPr>
            <a:xfrm>
              <a:off x="533727" y="4030254"/>
              <a:ext cx="879774" cy="631703"/>
            </a:xfrm>
            <a:custGeom>
              <a:avLst/>
              <a:gdLst/>
              <a:ahLst/>
              <a:cxnLst/>
              <a:rect l="l" t="t" r="r" b="b"/>
              <a:pathLst>
                <a:path w="32524" h="23351" extrusionOk="0">
                  <a:moveTo>
                    <a:pt x="1" y="1"/>
                  </a:moveTo>
                  <a:lnTo>
                    <a:pt x="1" y="23351"/>
                  </a:lnTo>
                  <a:lnTo>
                    <a:pt x="32524" y="23351"/>
                  </a:lnTo>
                  <a:lnTo>
                    <a:pt x="32524" y="2169"/>
                  </a:lnTo>
                  <a:lnTo>
                    <a:pt x="19281" y="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5;p48">
              <a:extLst>
                <a:ext uri="{FF2B5EF4-FFF2-40B4-BE49-F238E27FC236}">
                  <a16:creationId xmlns:a16="http://schemas.microsoft.com/office/drawing/2014/main" id="{10054FD2-F150-EFB9-1AA2-925360D7ED37}"/>
                </a:ext>
              </a:extLst>
            </p:cNvPr>
            <p:cNvSpPr/>
            <p:nvPr/>
          </p:nvSpPr>
          <p:spPr>
            <a:xfrm>
              <a:off x="1025532" y="4054628"/>
              <a:ext cx="399745" cy="607329"/>
            </a:xfrm>
            <a:custGeom>
              <a:avLst/>
              <a:gdLst/>
              <a:ahLst/>
              <a:cxnLst/>
              <a:rect l="l" t="t" r="r" b="b"/>
              <a:pathLst>
                <a:path w="14778" h="22450" extrusionOk="0">
                  <a:moveTo>
                    <a:pt x="701" y="0"/>
                  </a:moveTo>
                  <a:lnTo>
                    <a:pt x="0" y="22450"/>
                  </a:lnTo>
                  <a:lnTo>
                    <a:pt x="14777" y="22450"/>
                  </a:lnTo>
                  <a:lnTo>
                    <a:pt x="14777" y="1268"/>
                  </a:lnTo>
                  <a:lnTo>
                    <a:pt x="1535" y="34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6;p48">
              <a:extLst>
                <a:ext uri="{FF2B5EF4-FFF2-40B4-BE49-F238E27FC236}">
                  <a16:creationId xmlns:a16="http://schemas.microsoft.com/office/drawing/2014/main" id="{452AED01-D1E7-FB0F-9FBC-8E81E27D43B9}"/>
                </a:ext>
              </a:extLst>
            </p:cNvPr>
            <p:cNvSpPr/>
            <p:nvPr/>
          </p:nvSpPr>
          <p:spPr>
            <a:xfrm>
              <a:off x="1032755" y="3830824"/>
              <a:ext cx="558555" cy="258108"/>
            </a:xfrm>
            <a:custGeom>
              <a:avLst/>
              <a:gdLst/>
              <a:ahLst/>
              <a:cxnLst/>
              <a:rect l="l" t="t" r="r" b="b"/>
              <a:pathLst>
                <a:path w="20649" h="9541" extrusionOk="0">
                  <a:moveTo>
                    <a:pt x="6171" y="1"/>
                  </a:moveTo>
                  <a:lnTo>
                    <a:pt x="0" y="8273"/>
                  </a:lnTo>
                  <a:lnTo>
                    <a:pt x="14077" y="9541"/>
                  </a:lnTo>
                  <a:lnTo>
                    <a:pt x="20648" y="1935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rgbClr val="D9A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7;p48">
              <a:extLst>
                <a:ext uri="{FF2B5EF4-FFF2-40B4-BE49-F238E27FC236}">
                  <a16:creationId xmlns:a16="http://schemas.microsoft.com/office/drawing/2014/main" id="{FC6A367F-3315-6C42-B1A2-F42E5679BCD3}"/>
                </a:ext>
              </a:extLst>
            </p:cNvPr>
            <p:cNvSpPr/>
            <p:nvPr/>
          </p:nvSpPr>
          <p:spPr>
            <a:xfrm>
              <a:off x="639311" y="4198060"/>
              <a:ext cx="291464" cy="224779"/>
            </a:xfrm>
            <a:custGeom>
              <a:avLst/>
              <a:gdLst/>
              <a:ahLst/>
              <a:cxnLst/>
              <a:rect l="l" t="t" r="r" b="b"/>
              <a:pathLst>
                <a:path w="10775" h="8309" extrusionOk="0">
                  <a:moveTo>
                    <a:pt x="2872" y="0"/>
                  </a:moveTo>
                  <a:cubicBezTo>
                    <a:pt x="2714" y="0"/>
                    <a:pt x="2546" y="22"/>
                    <a:pt x="2369" y="69"/>
                  </a:cubicBezTo>
                  <a:cubicBezTo>
                    <a:pt x="0" y="703"/>
                    <a:pt x="5671" y="8308"/>
                    <a:pt x="5671" y="8308"/>
                  </a:cubicBezTo>
                  <a:cubicBezTo>
                    <a:pt x="5671" y="8308"/>
                    <a:pt x="10775" y="1303"/>
                    <a:pt x="9040" y="402"/>
                  </a:cubicBezTo>
                  <a:cubicBezTo>
                    <a:pt x="8730" y="239"/>
                    <a:pt x="8438" y="167"/>
                    <a:pt x="8166" y="167"/>
                  </a:cubicBezTo>
                  <a:cubicBezTo>
                    <a:pt x="6332" y="167"/>
                    <a:pt x="5371" y="3405"/>
                    <a:pt x="5371" y="3405"/>
                  </a:cubicBezTo>
                  <a:cubicBezTo>
                    <a:pt x="5371" y="3405"/>
                    <a:pt x="4856" y="0"/>
                    <a:pt x="2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8;p48">
              <a:extLst>
                <a:ext uri="{FF2B5EF4-FFF2-40B4-BE49-F238E27FC236}">
                  <a16:creationId xmlns:a16="http://schemas.microsoft.com/office/drawing/2014/main" id="{39E4364D-DB20-0459-170F-014790F25FED}"/>
                </a:ext>
              </a:extLst>
            </p:cNvPr>
            <p:cNvSpPr/>
            <p:nvPr/>
          </p:nvSpPr>
          <p:spPr>
            <a:xfrm>
              <a:off x="2834798" y="4030254"/>
              <a:ext cx="879774" cy="631703"/>
            </a:xfrm>
            <a:custGeom>
              <a:avLst/>
              <a:gdLst/>
              <a:ahLst/>
              <a:cxnLst/>
              <a:rect l="l" t="t" r="r" b="b"/>
              <a:pathLst>
                <a:path w="32524" h="23351" extrusionOk="0">
                  <a:moveTo>
                    <a:pt x="0" y="1"/>
                  </a:moveTo>
                  <a:lnTo>
                    <a:pt x="0" y="23351"/>
                  </a:lnTo>
                  <a:lnTo>
                    <a:pt x="32523" y="23351"/>
                  </a:lnTo>
                  <a:lnTo>
                    <a:pt x="32523" y="2169"/>
                  </a:lnTo>
                  <a:lnTo>
                    <a:pt x="19247" y="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9;p48">
              <a:extLst>
                <a:ext uri="{FF2B5EF4-FFF2-40B4-BE49-F238E27FC236}">
                  <a16:creationId xmlns:a16="http://schemas.microsoft.com/office/drawing/2014/main" id="{437F7F9B-4478-2DB0-AD9C-4BBC3EF4E18F}"/>
                </a:ext>
              </a:extLst>
            </p:cNvPr>
            <p:cNvSpPr/>
            <p:nvPr/>
          </p:nvSpPr>
          <p:spPr>
            <a:xfrm>
              <a:off x="3326577" y="4054628"/>
              <a:ext cx="399772" cy="607329"/>
            </a:xfrm>
            <a:custGeom>
              <a:avLst/>
              <a:gdLst/>
              <a:ahLst/>
              <a:cxnLst/>
              <a:rect l="l" t="t" r="r" b="b"/>
              <a:pathLst>
                <a:path w="14779" h="22450" extrusionOk="0">
                  <a:moveTo>
                    <a:pt x="701" y="0"/>
                  </a:moveTo>
                  <a:lnTo>
                    <a:pt x="1" y="22450"/>
                  </a:lnTo>
                  <a:lnTo>
                    <a:pt x="14778" y="22450"/>
                  </a:lnTo>
                  <a:lnTo>
                    <a:pt x="14778" y="1268"/>
                  </a:lnTo>
                  <a:lnTo>
                    <a:pt x="1535" y="34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0;p48">
              <a:extLst>
                <a:ext uri="{FF2B5EF4-FFF2-40B4-BE49-F238E27FC236}">
                  <a16:creationId xmlns:a16="http://schemas.microsoft.com/office/drawing/2014/main" id="{17089E9E-1A46-8526-4D43-AE8ABB2F4C3A}"/>
                </a:ext>
              </a:extLst>
            </p:cNvPr>
            <p:cNvSpPr/>
            <p:nvPr/>
          </p:nvSpPr>
          <p:spPr>
            <a:xfrm>
              <a:off x="3333799" y="3830824"/>
              <a:ext cx="558555" cy="258108"/>
            </a:xfrm>
            <a:custGeom>
              <a:avLst/>
              <a:gdLst/>
              <a:ahLst/>
              <a:cxnLst/>
              <a:rect l="l" t="t" r="r" b="b"/>
              <a:pathLst>
                <a:path w="20649" h="9541" extrusionOk="0">
                  <a:moveTo>
                    <a:pt x="6172" y="1"/>
                  </a:moveTo>
                  <a:lnTo>
                    <a:pt x="1" y="8273"/>
                  </a:lnTo>
                  <a:lnTo>
                    <a:pt x="14077" y="9541"/>
                  </a:lnTo>
                  <a:lnTo>
                    <a:pt x="20649" y="1935"/>
                  </a:lnTo>
                  <a:lnTo>
                    <a:pt x="6172" y="1"/>
                  </a:lnTo>
                  <a:close/>
                </a:path>
              </a:pathLst>
            </a:custGeom>
            <a:solidFill>
              <a:srgbClr val="D9A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1;p48">
              <a:extLst>
                <a:ext uri="{FF2B5EF4-FFF2-40B4-BE49-F238E27FC236}">
                  <a16:creationId xmlns:a16="http://schemas.microsoft.com/office/drawing/2014/main" id="{56DB70E6-3ECD-4CD1-AB61-816141204124}"/>
                </a:ext>
              </a:extLst>
            </p:cNvPr>
            <p:cNvSpPr/>
            <p:nvPr/>
          </p:nvSpPr>
          <p:spPr>
            <a:xfrm>
              <a:off x="2939462" y="4198060"/>
              <a:ext cx="291491" cy="224779"/>
            </a:xfrm>
            <a:custGeom>
              <a:avLst/>
              <a:gdLst/>
              <a:ahLst/>
              <a:cxnLst/>
              <a:rect l="l" t="t" r="r" b="b"/>
              <a:pathLst>
                <a:path w="10776" h="8309" extrusionOk="0">
                  <a:moveTo>
                    <a:pt x="2906" y="0"/>
                  </a:moveTo>
                  <a:cubicBezTo>
                    <a:pt x="2748" y="0"/>
                    <a:pt x="2580" y="22"/>
                    <a:pt x="2402" y="69"/>
                  </a:cubicBezTo>
                  <a:cubicBezTo>
                    <a:pt x="1" y="703"/>
                    <a:pt x="5705" y="8308"/>
                    <a:pt x="5705" y="8308"/>
                  </a:cubicBezTo>
                  <a:cubicBezTo>
                    <a:pt x="5705" y="8308"/>
                    <a:pt x="10775" y="1303"/>
                    <a:pt x="9074" y="402"/>
                  </a:cubicBezTo>
                  <a:cubicBezTo>
                    <a:pt x="8763" y="239"/>
                    <a:pt x="8472" y="167"/>
                    <a:pt x="8200" y="167"/>
                  </a:cubicBezTo>
                  <a:cubicBezTo>
                    <a:pt x="6366" y="167"/>
                    <a:pt x="5405" y="3405"/>
                    <a:pt x="5405" y="3405"/>
                  </a:cubicBezTo>
                  <a:cubicBezTo>
                    <a:pt x="5405" y="3405"/>
                    <a:pt x="4890" y="0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2;p48">
              <a:extLst>
                <a:ext uri="{FF2B5EF4-FFF2-40B4-BE49-F238E27FC236}">
                  <a16:creationId xmlns:a16="http://schemas.microsoft.com/office/drawing/2014/main" id="{EE4C6885-D478-082A-0A1C-73EE69305097}"/>
                </a:ext>
              </a:extLst>
            </p:cNvPr>
            <p:cNvSpPr/>
            <p:nvPr/>
          </p:nvSpPr>
          <p:spPr>
            <a:xfrm>
              <a:off x="1120269" y="3116126"/>
              <a:ext cx="1005205" cy="415148"/>
            </a:xfrm>
            <a:custGeom>
              <a:avLst/>
              <a:gdLst/>
              <a:ahLst/>
              <a:cxnLst/>
              <a:rect l="l" t="t" r="r" b="b"/>
              <a:pathLst>
                <a:path w="37161" h="15346" extrusionOk="0">
                  <a:moveTo>
                    <a:pt x="1" y="1"/>
                  </a:moveTo>
                  <a:lnTo>
                    <a:pt x="7506" y="12877"/>
                  </a:lnTo>
                  <a:lnTo>
                    <a:pt x="37161" y="15345"/>
                  </a:lnTo>
                  <a:lnTo>
                    <a:pt x="31056" y="2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A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3;p48">
              <a:extLst>
                <a:ext uri="{FF2B5EF4-FFF2-40B4-BE49-F238E27FC236}">
                  <a16:creationId xmlns:a16="http://schemas.microsoft.com/office/drawing/2014/main" id="{C1B946A3-E98B-DFD1-9AF4-C76544371E51}"/>
                </a:ext>
              </a:extLst>
            </p:cNvPr>
            <p:cNvSpPr/>
            <p:nvPr/>
          </p:nvSpPr>
          <p:spPr>
            <a:xfrm>
              <a:off x="1323321" y="3464453"/>
              <a:ext cx="1667497" cy="1197506"/>
            </a:xfrm>
            <a:custGeom>
              <a:avLst/>
              <a:gdLst/>
              <a:ahLst/>
              <a:cxnLst/>
              <a:rect l="l" t="t" r="r" b="b"/>
              <a:pathLst>
                <a:path w="61645" h="44266" extrusionOk="0">
                  <a:moveTo>
                    <a:pt x="0" y="1"/>
                  </a:moveTo>
                  <a:lnTo>
                    <a:pt x="0" y="44266"/>
                  </a:lnTo>
                  <a:lnTo>
                    <a:pt x="61644" y="44266"/>
                  </a:lnTo>
                  <a:lnTo>
                    <a:pt x="61644" y="4137"/>
                  </a:lnTo>
                  <a:lnTo>
                    <a:pt x="36526" y="18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4;p48">
              <a:extLst>
                <a:ext uri="{FF2B5EF4-FFF2-40B4-BE49-F238E27FC236}">
                  <a16:creationId xmlns:a16="http://schemas.microsoft.com/office/drawing/2014/main" id="{7C009123-55EE-3C75-C6F3-2CB7F2B6DBAB}"/>
                </a:ext>
              </a:extLst>
            </p:cNvPr>
            <p:cNvSpPr/>
            <p:nvPr/>
          </p:nvSpPr>
          <p:spPr>
            <a:xfrm>
              <a:off x="2255452" y="3510469"/>
              <a:ext cx="757968" cy="1151490"/>
            </a:xfrm>
            <a:custGeom>
              <a:avLst/>
              <a:gdLst/>
              <a:ahLst/>
              <a:cxnLst/>
              <a:rect l="l" t="t" r="r" b="b"/>
              <a:pathLst>
                <a:path w="28021" h="42565" extrusionOk="0">
                  <a:moveTo>
                    <a:pt x="1335" y="1"/>
                  </a:moveTo>
                  <a:lnTo>
                    <a:pt x="1" y="42565"/>
                  </a:lnTo>
                  <a:lnTo>
                    <a:pt x="28021" y="42565"/>
                  </a:lnTo>
                  <a:lnTo>
                    <a:pt x="28021" y="2436"/>
                  </a:lnTo>
                  <a:lnTo>
                    <a:pt x="2903" y="101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5;p48">
              <a:extLst>
                <a:ext uri="{FF2B5EF4-FFF2-40B4-BE49-F238E27FC236}">
                  <a16:creationId xmlns:a16="http://schemas.microsoft.com/office/drawing/2014/main" id="{4FC8AA9F-7C86-3967-0D8B-18EE2135A579}"/>
                </a:ext>
              </a:extLst>
            </p:cNvPr>
            <p:cNvSpPr/>
            <p:nvPr/>
          </p:nvSpPr>
          <p:spPr>
            <a:xfrm>
              <a:off x="2269005" y="3086368"/>
              <a:ext cx="1059332" cy="490002"/>
            </a:xfrm>
            <a:custGeom>
              <a:avLst/>
              <a:gdLst/>
              <a:ahLst/>
              <a:cxnLst/>
              <a:rect l="l" t="t" r="r" b="b"/>
              <a:pathLst>
                <a:path w="39162" h="18113" extrusionOk="0">
                  <a:moveTo>
                    <a:pt x="11709" y="0"/>
                  </a:moveTo>
                  <a:lnTo>
                    <a:pt x="0" y="15678"/>
                  </a:lnTo>
                  <a:lnTo>
                    <a:pt x="26686" y="18113"/>
                  </a:lnTo>
                  <a:lnTo>
                    <a:pt x="39162" y="3669"/>
                  </a:lnTo>
                  <a:lnTo>
                    <a:pt x="11709" y="0"/>
                  </a:lnTo>
                  <a:close/>
                </a:path>
              </a:pathLst>
            </a:custGeom>
            <a:solidFill>
              <a:srgbClr val="D9A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6;p48">
              <a:extLst>
                <a:ext uri="{FF2B5EF4-FFF2-40B4-BE49-F238E27FC236}">
                  <a16:creationId xmlns:a16="http://schemas.microsoft.com/office/drawing/2014/main" id="{E551E709-73D8-06B1-EA79-716A57C33DB2}"/>
                </a:ext>
              </a:extLst>
            </p:cNvPr>
            <p:cNvSpPr/>
            <p:nvPr/>
          </p:nvSpPr>
          <p:spPr>
            <a:xfrm>
              <a:off x="1522721" y="3782914"/>
              <a:ext cx="552253" cy="426050"/>
            </a:xfrm>
            <a:custGeom>
              <a:avLst/>
              <a:gdLst/>
              <a:ahLst/>
              <a:cxnLst/>
              <a:rect l="l" t="t" r="r" b="b"/>
              <a:pathLst>
                <a:path w="20416" h="15749" extrusionOk="0">
                  <a:moveTo>
                    <a:pt x="5477" y="1"/>
                  </a:moveTo>
                  <a:cubicBezTo>
                    <a:pt x="5171" y="1"/>
                    <a:pt x="4847" y="44"/>
                    <a:pt x="4504" y="137"/>
                  </a:cubicBezTo>
                  <a:cubicBezTo>
                    <a:pt x="1" y="1338"/>
                    <a:pt x="10809" y="15748"/>
                    <a:pt x="10809" y="15748"/>
                  </a:cubicBezTo>
                  <a:cubicBezTo>
                    <a:pt x="10809" y="15748"/>
                    <a:pt x="20416" y="2472"/>
                    <a:pt x="17180" y="771"/>
                  </a:cubicBezTo>
                  <a:cubicBezTo>
                    <a:pt x="16593" y="467"/>
                    <a:pt x="16042" y="334"/>
                    <a:pt x="15527" y="334"/>
                  </a:cubicBezTo>
                  <a:cubicBezTo>
                    <a:pt x="12033" y="334"/>
                    <a:pt x="10208" y="6442"/>
                    <a:pt x="10208" y="6442"/>
                  </a:cubicBezTo>
                  <a:cubicBezTo>
                    <a:pt x="10208" y="6442"/>
                    <a:pt x="9211" y="1"/>
                    <a:pt x="5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18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B3FCFB-A923-1ED6-29A8-07A16A8D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0"/>
            <a:ext cx="7717500" cy="572700"/>
          </a:xfrm>
        </p:spPr>
        <p:txBody>
          <a:bodyPr/>
          <a:lstStyle/>
          <a:p>
            <a:pPr algn="l"/>
            <a:r>
              <a:rPr lang="en-US" sz="2400" dirty="0">
                <a:highlight>
                  <a:srgbClr val="F4EFE5"/>
                </a:highlight>
              </a:rPr>
              <a:t>3. Complete the sentences with the correct forms of the verbs from the box.</a:t>
            </a:r>
            <a:br>
              <a:rPr lang="en-US" sz="2400" dirty="0">
                <a:highlight>
                  <a:srgbClr val="F4EFE5"/>
                </a:highlight>
              </a:rPr>
            </a:br>
            <a:endParaRPr lang="en-US" sz="2400" dirty="0">
              <a:highlight>
                <a:srgbClr val="F4EFE5"/>
              </a:highlight>
            </a:endParaRPr>
          </a:p>
        </p:txBody>
      </p:sp>
      <p:sp>
        <p:nvSpPr>
          <p:cNvPr id="4" name="Google Shape;398;p43">
            <a:extLst>
              <a:ext uri="{FF2B5EF4-FFF2-40B4-BE49-F238E27FC236}">
                <a16:creationId xmlns:a16="http://schemas.microsoft.com/office/drawing/2014/main" id="{69D14012-0AFE-8DFC-0407-2E8A09A84847}"/>
              </a:ext>
            </a:extLst>
          </p:cNvPr>
          <p:cNvSpPr txBox="1">
            <a:spLocks/>
          </p:cNvSpPr>
          <p:nvPr/>
        </p:nvSpPr>
        <p:spPr>
          <a:xfrm>
            <a:off x="558411" y="1053987"/>
            <a:ext cx="6016559" cy="391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The club members _____________ food for patients every Sunday.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________ you _____________ those trees in the playground last month?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Nick and his friends _________________ rubbish on the beach now.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Tom ______________ the plastic bottles, and now he has some nice vases.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We often ____________ books to old people in a nursing home. </a:t>
            </a:r>
          </a:p>
        </p:txBody>
      </p:sp>
      <p:sp>
        <p:nvSpPr>
          <p:cNvPr id="5" name="Google Shape;398;p43">
            <a:extLst>
              <a:ext uri="{FF2B5EF4-FFF2-40B4-BE49-F238E27FC236}">
                <a16:creationId xmlns:a16="http://schemas.microsoft.com/office/drawing/2014/main" id="{96BCAA04-1FB2-7FAB-A1C9-A3D31DD0E132}"/>
              </a:ext>
            </a:extLst>
          </p:cNvPr>
          <p:cNvSpPr txBox="1">
            <a:spLocks/>
          </p:cNvSpPr>
          <p:nvPr/>
        </p:nvSpPr>
        <p:spPr>
          <a:xfrm>
            <a:off x="558411" y="659828"/>
            <a:ext cx="6490459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 	read 	recycle 	pick up 	cook </a:t>
            </a:r>
          </a:p>
        </p:txBody>
      </p:sp>
      <p:sp>
        <p:nvSpPr>
          <p:cNvPr id="6" name="Google Shape;398;p43">
            <a:extLst>
              <a:ext uri="{FF2B5EF4-FFF2-40B4-BE49-F238E27FC236}">
                <a16:creationId xmlns:a16="http://schemas.microsoft.com/office/drawing/2014/main" id="{C04DABDE-88AD-829D-5241-067C9ABBEBB8}"/>
              </a:ext>
            </a:extLst>
          </p:cNvPr>
          <p:cNvSpPr txBox="1">
            <a:spLocks/>
          </p:cNvSpPr>
          <p:nvPr/>
        </p:nvSpPr>
        <p:spPr>
          <a:xfrm>
            <a:off x="3684799" y="1059265"/>
            <a:ext cx="88720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cook</a:t>
            </a:r>
          </a:p>
        </p:txBody>
      </p:sp>
      <p:sp>
        <p:nvSpPr>
          <p:cNvPr id="7" name="Google Shape;398;p43">
            <a:extLst>
              <a:ext uri="{FF2B5EF4-FFF2-40B4-BE49-F238E27FC236}">
                <a16:creationId xmlns:a16="http://schemas.microsoft.com/office/drawing/2014/main" id="{15842A29-2F3E-DD9E-0B1D-D82CB698E5EC}"/>
              </a:ext>
            </a:extLst>
          </p:cNvPr>
          <p:cNvSpPr txBox="1">
            <a:spLocks/>
          </p:cNvSpPr>
          <p:nvPr/>
        </p:nvSpPr>
        <p:spPr>
          <a:xfrm>
            <a:off x="1124260" y="1785015"/>
            <a:ext cx="88720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8" name="Google Shape;398;p43">
            <a:extLst>
              <a:ext uri="{FF2B5EF4-FFF2-40B4-BE49-F238E27FC236}">
                <a16:creationId xmlns:a16="http://schemas.microsoft.com/office/drawing/2014/main" id="{78050BD3-B130-9B08-BA0B-A1F72EFDB3B0}"/>
              </a:ext>
            </a:extLst>
          </p:cNvPr>
          <p:cNvSpPr txBox="1">
            <a:spLocks/>
          </p:cNvSpPr>
          <p:nvPr/>
        </p:nvSpPr>
        <p:spPr>
          <a:xfrm>
            <a:off x="3254900" y="1785015"/>
            <a:ext cx="88720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</a:t>
            </a:r>
          </a:p>
        </p:txBody>
      </p:sp>
      <p:sp>
        <p:nvSpPr>
          <p:cNvPr id="11" name="Google Shape;398;p43">
            <a:extLst>
              <a:ext uri="{FF2B5EF4-FFF2-40B4-BE49-F238E27FC236}">
                <a16:creationId xmlns:a16="http://schemas.microsoft.com/office/drawing/2014/main" id="{F6D81CB3-8A4A-3ACA-5AA1-64FA8FD50BB1}"/>
              </a:ext>
            </a:extLst>
          </p:cNvPr>
          <p:cNvSpPr txBox="1">
            <a:spLocks/>
          </p:cNvSpPr>
          <p:nvPr/>
        </p:nvSpPr>
        <p:spPr>
          <a:xfrm>
            <a:off x="3622090" y="2509538"/>
            <a:ext cx="2112885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picking up</a:t>
            </a:r>
          </a:p>
        </p:txBody>
      </p:sp>
      <p:sp>
        <p:nvSpPr>
          <p:cNvPr id="12" name="Google Shape;398;p43">
            <a:extLst>
              <a:ext uri="{FF2B5EF4-FFF2-40B4-BE49-F238E27FC236}">
                <a16:creationId xmlns:a16="http://schemas.microsoft.com/office/drawing/2014/main" id="{9AA4822D-02AF-A2E7-B5AF-143AE61AFE9E}"/>
              </a:ext>
            </a:extLst>
          </p:cNvPr>
          <p:cNvSpPr txBox="1">
            <a:spLocks/>
          </p:cNvSpPr>
          <p:nvPr/>
        </p:nvSpPr>
        <p:spPr>
          <a:xfrm>
            <a:off x="1828800" y="3246384"/>
            <a:ext cx="124798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recycled</a:t>
            </a:r>
          </a:p>
        </p:txBody>
      </p:sp>
      <p:sp>
        <p:nvSpPr>
          <p:cNvPr id="13" name="Google Shape;398;p43">
            <a:extLst>
              <a:ext uri="{FF2B5EF4-FFF2-40B4-BE49-F238E27FC236}">
                <a16:creationId xmlns:a16="http://schemas.microsoft.com/office/drawing/2014/main" id="{FFC652E6-E208-540C-495F-AEC935C3197D}"/>
              </a:ext>
            </a:extLst>
          </p:cNvPr>
          <p:cNvSpPr txBox="1">
            <a:spLocks/>
          </p:cNvSpPr>
          <p:nvPr/>
        </p:nvSpPr>
        <p:spPr>
          <a:xfrm>
            <a:off x="2633180" y="3972557"/>
            <a:ext cx="887201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</p:txBody>
      </p:sp>
      <p:sp>
        <p:nvSpPr>
          <p:cNvPr id="14" name="Google Shape;398;p43">
            <a:extLst>
              <a:ext uri="{FF2B5EF4-FFF2-40B4-BE49-F238E27FC236}">
                <a16:creationId xmlns:a16="http://schemas.microsoft.com/office/drawing/2014/main" id="{68D7017A-1FBB-9EDD-DF01-131AF7F447DB}"/>
              </a:ext>
            </a:extLst>
          </p:cNvPr>
          <p:cNvSpPr txBox="1">
            <a:spLocks/>
          </p:cNvSpPr>
          <p:nvPr/>
        </p:nvSpPr>
        <p:spPr>
          <a:xfrm>
            <a:off x="1639286" y="1422138"/>
            <a:ext cx="1954038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every Sunday</a:t>
            </a:r>
          </a:p>
        </p:txBody>
      </p:sp>
      <p:sp>
        <p:nvSpPr>
          <p:cNvPr id="15" name="Google Shape;398;p43">
            <a:extLst>
              <a:ext uri="{FF2B5EF4-FFF2-40B4-BE49-F238E27FC236}">
                <a16:creationId xmlns:a16="http://schemas.microsoft.com/office/drawing/2014/main" id="{C2898CB9-E000-C657-2A7C-5541DF19142E}"/>
              </a:ext>
            </a:extLst>
          </p:cNvPr>
          <p:cNvSpPr txBox="1">
            <a:spLocks/>
          </p:cNvSpPr>
          <p:nvPr/>
        </p:nvSpPr>
        <p:spPr>
          <a:xfrm>
            <a:off x="2817607" y="2148915"/>
            <a:ext cx="1954038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last month</a:t>
            </a:r>
          </a:p>
        </p:txBody>
      </p:sp>
      <p:sp>
        <p:nvSpPr>
          <p:cNvPr id="16" name="Google Shape;398;p43">
            <a:extLst>
              <a:ext uri="{FF2B5EF4-FFF2-40B4-BE49-F238E27FC236}">
                <a16:creationId xmlns:a16="http://schemas.microsoft.com/office/drawing/2014/main" id="{CF373B68-30E9-BB64-2646-8DDEEE3ABC0D}"/>
              </a:ext>
            </a:extLst>
          </p:cNvPr>
          <p:cNvSpPr txBox="1">
            <a:spLocks/>
          </p:cNvSpPr>
          <p:nvPr/>
        </p:nvSpPr>
        <p:spPr>
          <a:xfrm>
            <a:off x="3254900" y="2879039"/>
            <a:ext cx="1183935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</a:p>
        </p:txBody>
      </p:sp>
      <p:sp>
        <p:nvSpPr>
          <p:cNvPr id="19" name="Google Shape;398;p43">
            <a:extLst>
              <a:ext uri="{FF2B5EF4-FFF2-40B4-BE49-F238E27FC236}">
                <a16:creationId xmlns:a16="http://schemas.microsoft.com/office/drawing/2014/main" id="{5BFD457E-13F8-22B8-CC1E-CB1528EB7EC6}"/>
              </a:ext>
            </a:extLst>
          </p:cNvPr>
          <p:cNvSpPr txBox="1">
            <a:spLocks/>
          </p:cNvSpPr>
          <p:nvPr/>
        </p:nvSpPr>
        <p:spPr>
          <a:xfrm>
            <a:off x="1348756" y="3972557"/>
            <a:ext cx="1183935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highlight>
                  <a:srgbClr val="FFD98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583807-6084-9AC8-1B86-69884C50AD83}"/>
              </a:ext>
            </a:extLst>
          </p:cNvPr>
          <p:cNvSpPr txBox="1">
            <a:spLocks/>
          </p:cNvSpPr>
          <p:nvPr/>
        </p:nvSpPr>
        <p:spPr>
          <a:xfrm>
            <a:off x="6464626" y="1122365"/>
            <a:ext cx="2546785" cy="84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S + V(s/es)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6560062-B9BC-3469-EDE1-A52856096E58}"/>
              </a:ext>
            </a:extLst>
          </p:cNvPr>
          <p:cNvSpPr txBox="1">
            <a:spLocks/>
          </p:cNvSpPr>
          <p:nvPr/>
        </p:nvSpPr>
        <p:spPr>
          <a:xfrm>
            <a:off x="6464626" y="1873522"/>
            <a:ext cx="2611293" cy="77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simple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(?) Did + S + V base 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A32FBC4-234F-5CD3-BABC-B64921904EBE}"/>
              </a:ext>
            </a:extLst>
          </p:cNvPr>
          <p:cNvSpPr txBox="1">
            <a:spLocks/>
          </p:cNvSpPr>
          <p:nvPr/>
        </p:nvSpPr>
        <p:spPr>
          <a:xfrm>
            <a:off x="6485758" y="2592382"/>
            <a:ext cx="2546785" cy="77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continuous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S + be Ving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2012DF7-79F9-4B84-CE01-081C0480495B}"/>
              </a:ext>
            </a:extLst>
          </p:cNvPr>
          <p:cNvSpPr txBox="1">
            <a:spLocks/>
          </p:cNvSpPr>
          <p:nvPr/>
        </p:nvSpPr>
        <p:spPr>
          <a:xfrm>
            <a:off x="6464626" y="3311242"/>
            <a:ext cx="2546785" cy="77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continuous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S + be Ving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CF1F988-5A58-CB3B-B064-DDEE55982D09}"/>
              </a:ext>
            </a:extLst>
          </p:cNvPr>
          <p:cNvSpPr txBox="1">
            <a:spLocks/>
          </p:cNvSpPr>
          <p:nvPr/>
        </p:nvSpPr>
        <p:spPr>
          <a:xfrm>
            <a:off x="6464626" y="4021135"/>
            <a:ext cx="2546785" cy="77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 Black"/>
              <a:buNone/>
              <a:defRPr sz="3000" b="0" i="0" u="none" strike="noStrike" cap="none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S + V(s/es)</a:t>
            </a:r>
          </a:p>
        </p:txBody>
      </p:sp>
    </p:spTree>
    <p:extLst>
      <p:ext uri="{BB962C8B-B14F-4D97-AF65-F5344CB8AC3E}">
        <p14:creationId xmlns:p14="http://schemas.microsoft.com/office/powerpoint/2010/main" val="41969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19D44E-C816-689D-5486-C96E4CB5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0"/>
            <a:ext cx="7717500" cy="572700"/>
          </a:xfrm>
        </p:spPr>
        <p:txBody>
          <a:bodyPr/>
          <a:lstStyle/>
          <a:p>
            <a:pPr algn="l"/>
            <a:r>
              <a:rPr lang="en-US" sz="2400" dirty="0">
                <a:highlight>
                  <a:srgbClr val="F4EFE5"/>
                </a:highlight>
              </a:rPr>
              <a:t>4. Write complete sentences from the prompts. </a:t>
            </a:r>
            <a:br>
              <a:rPr lang="en-US" sz="2400" dirty="0">
                <a:highlight>
                  <a:srgbClr val="F4EFE5"/>
                </a:highlight>
              </a:rPr>
            </a:br>
            <a:endParaRPr lang="en-US" sz="2400" dirty="0">
              <a:highlight>
                <a:srgbClr val="F4EFE5"/>
              </a:highlight>
            </a:endParaRPr>
          </a:p>
        </p:txBody>
      </p:sp>
      <p:sp>
        <p:nvSpPr>
          <p:cNvPr id="4" name="Google Shape;398;p43">
            <a:extLst>
              <a:ext uri="{FF2B5EF4-FFF2-40B4-BE49-F238E27FC236}">
                <a16:creationId xmlns:a16="http://schemas.microsoft.com/office/drawing/2014/main" id="{9A2E3DA6-E381-F15C-3855-79DC4F74236D}"/>
              </a:ext>
            </a:extLst>
          </p:cNvPr>
          <p:cNvSpPr txBox="1">
            <a:spLocks/>
          </p:cNvSpPr>
          <p:nvPr/>
        </p:nvSpPr>
        <p:spPr>
          <a:xfrm>
            <a:off x="558412" y="157345"/>
            <a:ext cx="8292625" cy="480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lnSpc>
                <a:spcPts val="3500"/>
              </a:lnSpc>
              <a:spcBef>
                <a:spcPts val="1200"/>
              </a:spcBef>
              <a:spcAft>
                <a:spcPts val="1800"/>
              </a:spcAft>
              <a:buFont typeface="Spartan"/>
              <a:buNone/>
            </a:pP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 last year / our club / donate / books / children in rural areas.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2. children / send / you thank-you cards / a week ago?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3. I / teach / two children in grade 2 / last summer.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4. Last spring / we / help / the elderly / nursing home.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5. How / you / help / people / in flooded areas / last year?</a:t>
            </a:r>
            <a:b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highlight>
                  <a:srgbClr val="F4EFE5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 </a:t>
            </a:r>
          </a:p>
        </p:txBody>
      </p:sp>
      <p:sp>
        <p:nvSpPr>
          <p:cNvPr id="5" name="Google Shape;398;p43">
            <a:extLst>
              <a:ext uri="{FF2B5EF4-FFF2-40B4-BE49-F238E27FC236}">
                <a16:creationId xmlns:a16="http://schemas.microsoft.com/office/drawing/2014/main" id="{3A229C1F-71F0-EAED-5E91-58B797C5B13D}"/>
              </a:ext>
            </a:extLst>
          </p:cNvPr>
          <p:cNvSpPr txBox="1">
            <a:spLocks/>
          </p:cNvSpPr>
          <p:nvPr/>
        </p:nvSpPr>
        <p:spPr>
          <a:xfrm>
            <a:off x="558412" y="730045"/>
            <a:ext cx="8150582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</a:p>
        </p:txBody>
      </p:sp>
      <p:sp>
        <p:nvSpPr>
          <p:cNvPr id="6" name="Google Shape;398;p43">
            <a:extLst>
              <a:ext uri="{FF2B5EF4-FFF2-40B4-BE49-F238E27FC236}">
                <a16:creationId xmlns:a16="http://schemas.microsoft.com/office/drawing/2014/main" id="{A655FD43-2945-A6C2-048B-899128301341}"/>
              </a:ext>
            </a:extLst>
          </p:cNvPr>
          <p:cNvSpPr txBox="1">
            <a:spLocks/>
          </p:cNvSpPr>
          <p:nvPr/>
        </p:nvSpPr>
        <p:spPr>
          <a:xfrm>
            <a:off x="558412" y="1608931"/>
            <a:ext cx="8150582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children send you thank-you cards a week ago?</a:t>
            </a:r>
          </a:p>
        </p:txBody>
      </p:sp>
      <p:sp>
        <p:nvSpPr>
          <p:cNvPr id="7" name="Google Shape;398;p43">
            <a:extLst>
              <a:ext uri="{FF2B5EF4-FFF2-40B4-BE49-F238E27FC236}">
                <a16:creationId xmlns:a16="http://schemas.microsoft.com/office/drawing/2014/main" id="{2D975DAB-2773-F0AB-149F-3880006A137B}"/>
              </a:ext>
            </a:extLst>
          </p:cNvPr>
          <p:cNvSpPr txBox="1">
            <a:spLocks/>
          </p:cNvSpPr>
          <p:nvPr/>
        </p:nvSpPr>
        <p:spPr>
          <a:xfrm>
            <a:off x="558412" y="2487820"/>
            <a:ext cx="8150582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</a:p>
        </p:txBody>
      </p:sp>
      <p:sp>
        <p:nvSpPr>
          <p:cNvPr id="8" name="Google Shape;398;p43">
            <a:extLst>
              <a:ext uri="{FF2B5EF4-FFF2-40B4-BE49-F238E27FC236}">
                <a16:creationId xmlns:a16="http://schemas.microsoft.com/office/drawing/2014/main" id="{6417AB54-B3FC-8230-EAE8-4F627D0B5791}"/>
              </a:ext>
            </a:extLst>
          </p:cNvPr>
          <p:cNvSpPr txBox="1">
            <a:spLocks/>
          </p:cNvSpPr>
          <p:nvPr/>
        </p:nvSpPr>
        <p:spPr>
          <a:xfrm>
            <a:off x="558412" y="3375587"/>
            <a:ext cx="8150582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spring, we helped the elderly in a nursing home.</a:t>
            </a:r>
          </a:p>
        </p:txBody>
      </p:sp>
      <p:sp>
        <p:nvSpPr>
          <p:cNvPr id="9" name="Google Shape;398;p43">
            <a:extLst>
              <a:ext uri="{FF2B5EF4-FFF2-40B4-BE49-F238E27FC236}">
                <a16:creationId xmlns:a16="http://schemas.microsoft.com/office/drawing/2014/main" id="{D5C835CD-1534-146D-17C0-DCC84B3E8E2C}"/>
              </a:ext>
            </a:extLst>
          </p:cNvPr>
          <p:cNvSpPr txBox="1">
            <a:spLocks/>
          </p:cNvSpPr>
          <p:nvPr/>
        </p:nvSpPr>
        <p:spPr>
          <a:xfrm>
            <a:off x="558412" y="4263352"/>
            <a:ext cx="8150582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you help the people in flooded areas last year?</a:t>
            </a:r>
          </a:p>
        </p:txBody>
      </p:sp>
    </p:spTree>
    <p:extLst>
      <p:ext uri="{BB962C8B-B14F-4D97-AF65-F5344CB8AC3E}">
        <p14:creationId xmlns:p14="http://schemas.microsoft.com/office/powerpoint/2010/main" val="39127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F27566-8402-EF32-B332-F0690FEB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-1"/>
            <a:ext cx="8197962" cy="854765"/>
          </a:xfrm>
        </p:spPr>
        <p:txBody>
          <a:bodyPr/>
          <a:lstStyle/>
          <a:p>
            <a:pPr algn="l"/>
            <a:r>
              <a:rPr lang="en-US" sz="2400" dirty="0">
                <a:highlight>
                  <a:srgbClr val="F4EFE5"/>
                </a:highlight>
              </a:rPr>
              <a:t>5. Work in pair. Tom is from the Red Cross. Look at the fact sheet and ask Tom about his projects in 2016 and 2020.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2D7F2A-B5A5-EA0D-630A-3960FDEAF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39631"/>
              </p:ext>
            </p:extLst>
          </p:nvPr>
        </p:nvGraphicFramePr>
        <p:xfrm>
          <a:off x="421391" y="1304528"/>
          <a:ext cx="4392980" cy="3627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68175">
                  <a:extLst>
                    <a:ext uri="{9D8B030D-6E8A-4147-A177-3AD203B41FA5}">
                      <a16:colId xmlns:a16="http://schemas.microsoft.com/office/drawing/2014/main" val="3249517559"/>
                    </a:ext>
                  </a:extLst>
                </a:gridCol>
                <a:gridCol w="2724805">
                  <a:extLst>
                    <a:ext uri="{9D8B030D-6E8A-4147-A177-3AD203B41FA5}">
                      <a16:colId xmlns:a16="http://schemas.microsoft.com/office/drawing/2014/main" val="1896399442"/>
                    </a:ext>
                  </a:extLst>
                </a:gridCol>
              </a:tblGrid>
              <a:tr h="37336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Projects/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30042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 Lonely People / 2016	</a:t>
                      </a:r>
                    </a:p>
                  </a:txBody>
                  <a:tcPr>
                    <a:solidFill>
                      <a:srgbClr val="F4E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help 200 lonely people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answer calls from lonely people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visit museums with them</a:t>
                      </a:r>
                    </a:p>
                  </a:txBody>
                  <a:tcPr>
                    <a:solidFill>
                      <a:srgbClr val="F4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4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Ill People / 2020</a:t>
                      </a:r>
                    </a:p>
                  </a:txBody>
                  <a:tcPr>
                    <a:solidFill>
                      <a:srgbClr val="F4E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help ill people at their home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read books to ill people</a:t>
                      </a:r>
                    </a:p>
                  </a:txBody>
                  <a:tcPr>
                    <a:solidFill>
                      <a:srgbClr val="F4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53357"/>
                  </a:ext>
                </a:extLst>
              </a:tr>
            </a:tbl>
          </a:graphicData>
        </a:graphic>
      </p:graphicFrame>
      <p:pic>
        <p:nvPicPr>
          <p:cNvPr id="1028" name="Picture 4" descr="77,255 Two People Illustrations &amp; Clip Art - iStock">
            <a:extLst>
              <a:ext uri="{FF2B5EF4-FFF2-40B4-BE49-F238E27FC236}">
                <a16:creationId xmlns:a16="http://schemas.microsoft.com/office/drawing/2014/main" id="{B8E033FC-5776-263E-3E51-21E4512EF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6008" r="9585" b="13542"/>
          <a:stretch/>
        </p:blipFill>
        <p:spPr bwMode="auto">
          <a:xfrm>
            <a:off x="6042184" y="1236451"/>
            <a:ext cx="1984216" cy="19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5AADE-381A-4838-E8DA-E1A9F79370C5}"/>
              </a:ext>
            </a:extLst>
          </p:cNvPr>
          <p:cNvSpPr txBox="1"/>
          <p:nvPr/>
        </p:nvSpPr>
        <p:spPr>
          <a:xfrm>
            <a:off x="4875587" y="3118088"/>
            <a:ext cx="41650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CE66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000" b="0" i="0" dirty="0">
                <a:solidFill>
                  <a:srgbClr val="CE66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b="0" i="0" dirty="0">
                <a:solidFill>
                  <a:srgbClr val="4494D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Tom: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’m from the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 Cross.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worked on the </a:t>
            </a:r>
            <a:r>
              <a:rPr lang="en-US" sz="20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Help Lonely People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in 2016.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Lan: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What did you do?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Tom: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 helped 200 lonely people …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1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1"/>
          <p:cNvSpPr txBox="1">
            <a:spLocks noGrp="1"/>
          </p:cNvSpPr>
          <p:nvPr>
            <p:ph type="title"/>
          </p:nvPr>
        </p:nvSpPr>
        <p:spPr>
          <a:xfrm>
            <a:off x="713225" y="718650"/>
            <a:ext cx="4902600" cy="3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Wrap </a:t>
            </a:r>
            <a:r>
              <a:rPr lang="en" dirty="0">
                <a:solidFill>
                  <a:schemeClr val="accent1"/>
                </a:solidFill>
              </a:rPr>
              <a:t>up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60" name="Google Shape;860;p51"/>
          <p:cNvSpPr/>
          <p:nvPr/>
        </p:nvSpPr>
        <p:spPr>
          <a:xfrm>
            <a:off x="2576525" y="618625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51"/>
          <p:cNvGrpSpPr/>
          <p:nvPr/>
        </p:nvGrpSpPr>
        <p:grpSpPr>
          <a:xfrm>
            <a:off x="5708463" y="1236968"/>
            <a:ext cx="2199462" cy="3187874"/>
            <a:chOff x="5798000" y="1251488"/>
            <a:chExt cx="2017300" cy="2923850"/>
          </a:xfrm>
        </p:grpSpPr>
        <p:grpSp>
          <p:nvGrpSpPr>
            <p:cNvPr id="862" name="Google Shape;862;p51"/>
            <p:cNvGrpSpPr/>
            <p:nvPr/>
          </p:nvGrpSpPr>
          <p:grpSpPr>
            <a:xfrm>
              <a:off x="6232512" y="2768875"/>
              <a:ext cx="1148279" cy="805047"/>
              <a:chOff x="2265947" y="3681927"/>
              <a:chExt cx="1418154" cy="994254"/>
            </a:xfrm>
          </p:grpSpPr>
          <p:sp>
            <p:nvSpPr>
              <p:cNvPr id="863" name="Google Shape;863;p51"/>
              <p:cNvSpPr/>
              <p:nvPr/>
            </p:nvSpPr>
            <p:spPr>
              <a:xfrm>
                <a:off x="2884295" y="3709149"/>
                <a:ext cx="793327" cy="967031"/>
              </a:xfrm>
              <a:custGeom>
                <a:avLst/>
                <a:gdLst/>
                <a:ahLst/>
                <a:cxnLst/>
                <a:rect l="l" t="t" r="r" b="b"/>
                <a:pathLst>
                  <a:path w="40830" h="49770" extrusionOk="0">
                    <a:moveTo>
                      <a:pt x="11408" y="0"/>
                    </a:moveTo>
                    <a:lnTo>
                      <a:pt x="0" y="41730"/>
                    </a:lnTo>
                    <a:lnTo>
                      <a:pt x="29421" y="49769"/>
                    </a:lnTo>
                    <a:lnTo>
                      <a:pt x="40829" y="8039"/>
                    </a:lnTo>
                    <a:lnTo>
                      <a:pt x="114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51"/>
              <p:cNvSpPr/>
              <p:nvPr/>
            </p:nvSpPr>
            <p:spPr>
              <a:xfrm>
                <a:off x="3100133" y="3698326"/>
                <a:ext cx="583969" cy="178290"/>
              </a:xfrm>
              <a:custGeom>
                <a:avLst/>
                <a:gdLst/>
                <a:ahLst/>
                <a:cxnLst/>
                <a:rect l="l" t="t" r="r" b="b"/>
                <a:pathLst>
                  <a:path w="30055" h="9176" extrusionOk="0">
                    <a:moveTo>
                      <a:pt x="2384" y="0"/>
                    </a:moveTo>
                    <a:cubicBezTo>
                      <a:pt x="1154" y="0"/>
                      <a:pt x="405" y="180"/>
                      <a:pt x="300" y="557"/>
                    </a:cubicBezTo>
                    <a:cubicBezTo>
                      <a:pt x="0" y="1791"/>
                      <a:pt x="6305" y="4560"/>
                      <a:pt x="14410" y="6795"/>
                    </a:cubicBezTo>
                    <a:cubicBezTo>
                      <a:pt x="19960" y="8319"/>
                      <a:pt x="24904" y="9176"/>
                      <a:pt x="27595" y="9176"/>
                    </a:cubicBezTo>
                    <a:cubicBezTo>
                      <a:pt x="28850" y="9176"/>
                      <a:pt x="29615" y="8989"/>
                      <a:pt x="29721" y="8596"/>
                    </a:cubicBezTo>
                    <a:cubicBezTo>
                      <a:pt x="30055" y="7395"/>
                      <a:pt x="23750" y="4593"/>
                      <a:pt x="15611" y="2392"/>
                    </a:cubicBezTo>
                    <a:cubicBezTo>
                      <a:pt x="10050" y="858"/>
                      <a:pt x="5071" y="0"/>
                      <a:pt x="2384" y="0"/>
                    </a:cubicBezTo>
                    <a:close/>
                  </a:path>
                </a:pathLst>
              </a:custGeom>
              <a:solidFill>
                <a:srgbClr val="B93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51"/>
              <p:cNvSpPr/>
              <p:nvPr/>
            </p:nvSpPr>
            <p:spPr>
              <a:xfrm>
                <a:off x="2265947" y="3722110"/>
                <a:ext cx="535374" cy="758975"/>
              </a:xfrm>
              <a:custGeom>
                <a:avLst/>
                <a:gdLst/>
                <a:ahLst/>
                <a:cxnLst/>
                <a:rect l="l" t="t" r="r" b="b"/>
                <a:pathLst>
                  <a:path w="27554" h="39062" extrusionOk="0">
                    <a:moveTo>
                      <a:pt x="1" y="0"/>
                    </a:moveTo>
                    <a:lnTo>
                      <a:pt x="1" y="39062"/>
                    </a:lnTo>
                    <a:lnTo>
                      <a:pt x="27554" y="39062"/>
                    </a:lnTo>
                    <a:lnTo>
                      <a:pt x="275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51"/>
              <p:cNvSpPr/>
              <p:nvPr/>
            </p:nvSpPr>
            <p:spPr>
              <a:xfrm>
                <a:off x="2265947" y="3681927"/>
                <a:ext cx="535374" cy="80382"/>
              </a:xfrm>
              <a:custGeom>
                <a:avLst/>
                <a:gdLst/>
                <a:ahLst/>
                <a:cxnLst/>
                <a:rect l="l" t="t" r="r" b="b"/>
                <a:pathLst>
                  <a:path w="27554" h="4137" extrusionOk="0">
                    <a:moveTo>
                      <a:pt x="13777" y="0"/>
                    </a:moveTo>
                    <a:cubicBezTo>
                      <a:pt x="6172" y="0"/>
                      <a:pt x="1" y="934"/>
                      <a:pt x="1" y="2068"/>
                    </a:cubicBezTo>
                    <a:cubicBezTo>
                      <a:pt x="1" y="3202"/>
                      <a:pt x="6172" y="4136"/>
                      <a:pt x="13777" y="4136"/>
                    </a:cubicBezTo>
                    <a:cubicBezTo>
                      <a:pt x="21382" y="4136"/>
                      <a:pt x="27554" y="3202"/>
                      <a:pt x="27554" y="2068"/>
                    </a:cubicBezTo>
                    <a:cubicBezTo>
                      <a:pt x="27554" y="934"/>
                      <a:pt x="21382" y="0"/>
                      <a:pt x="13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7" name="Google Shape;867;p51"/>
            <p:cNvSpPr/>
            <p:nvPr/>
          </p:nvSpPr>
          <p:spPr>
            <a:xfrm>
              <a:off x="6183275" y="2176138"/>
              <a:ext cx="632150" cy="905075"/>
            </a:xfrm>
            <a:custGeom>
              <a:avLst/>
              <a:gdLst/>
              <a:ahLst/>
              <a:cxnLst/>
              <a:rect l="l" t="t" r="r" b="b"/>
              <a:pathLst>
                <a:path w="25286" h="36203" extrusionOk="0">
                  <a:moveTo>
                    <a:pt x="24817" y="0"/>
                  </a:moveTo>
                  <a:cubicBezTo>
                    <a:pt x="24722" y="0"/>
                    <a:pt x="24627" y="35"/>
                    <a:pt x="24552" y="110"/>
                  </a:cubicBezTo>
                  <a:cubicBezTo>
                    <a:pt x="24351" y="244"/>
                    <a:pt x="5938" y="15521"/>
                    <a:pt x="67" y="35669"/>
                  </a:cubicBezTo>
                  <a:cubicBezTo>
                    <a:pt x="1" y="35902"/>
                    <a:pt x="134" y="36103"/>
                    <a:pt x="334" y="36169"/>
                  </a:cubicBezTo>
                  <a:cubicBezTo>
                    <a:pt x="368" y="36203"/>
                    <a:pt x="434" y="36203"/>
                    <a:pt x="468" y="36203"/>
                  </a:cubicBezTo>
                  <a:cubicBezTo>
                    <a:pt x="635" y="36203"/>
                    <a:pt x="801" y="36069"/>
                    <a:pt x="868" y="35902"/>
                  </a:cubicBezTo>
                  <a:cubicBezTo>
                    <a:pt x="6672" y="15988"/>
                    <a:pt x="24885" y="911"/>
                    <a:pt x="25052" y="744"/>
                  </a:cubicBezTo>
                  <a:cubicBezTo>
                    <a:pt x="25252" y="611"/>
                    <a:pt x="25285" y="344"/>
                    <a:pt x="25119" y="144"/>
                  </a:cubicBezTo>
                  <a:cubicBezTo>
                    <a:pt x="25045" y="52"/>
                    <a:pt x="24932" y="0"/>
                    <a:pt x="24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6787875" y="2176138"/>
              <a:ext cx="632150" cy="905075"/>
            </a:xfrm>
            <a:custGeom>
              <a:avLst/>
              <a:gdLst/>
              <a:ahLst/>
              <a:cxnLst/>
              <a:rect l="l" t="t" r="r" b="b"/>
              <a:pathLst>
                <a:path w="25286" h="36203" extrusionOk="0">
                  <a:moveTo>
                    <a:pt x="467" y="0"/>
                  </a:moveTo>
                  <a:cubicBezTo>
                    <a:pt x="348" y="0"/>
                    <a:pt x="226" y="52"/>
                    <a:pt x="134" y="144"/>
                  </a:cubicBezTo>
                  <a:cubicBezTo>
                    <a:pt x="1" y="344"/>
                    <a:pt x="34" y="611"/>
                    <a:pt x="201" y="744"/>
                  </a:cubicBezTo>
                  <a:cubicBezTo>
                    <a:pt x="401" y="911"/>
                    <a:pt x="18614" y="15988"/>
                    <a:pt x="24418" y="35902"/>
                  </a:cubicBezTo>
                  <a:cubicBezTo>
                    <a:pt x="24451" y="36069"/>
                    <a:pt x="24618" y="36203"/>
                    <a:pt x="24818" y="36203"/>
                  </a:cubicBezTo>
                  <a:cubicBezTo>
                    <a:pt x="24852" y="36203"/>
                    <a:pt x="24885" y="36203"/>
                    <a:pt x="24918" y="36169"/>
                  </a:cubicBezTo>
                  <a:cubicBezTo>
                    <a:pt x="25152" y="36103"/>
                    <a:pt x="25285" y="35902"/>
                    <a:pt x="25219" y="35669"/>
                  </a:cubicBezTo>
                  <a:cubicBezTo>
                    <a:pt x="19348" y="15521"/>
                    <a:pt x="935" y="244"/>
                    <a:pt x="735" y="110"/>
                  </a:cubicBezTo>
                  <a:cubicBezTo>
                    <a:pt x="659" y="35"/>
                    <a:pt x="564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5798000" y="1419213"/>
              <a:ext cx="939875" cy="907425"/>
            </a:xfrm>
            <a:custGeom>
              <a:avLst/>
              <a:gdLst/>
              <a:ahLst/>
              <a:cxnLst/>
              <a:rect l="l" t="t" r="r" b="b"/>
              <a:pathLst>
                <a:path w="37595" h="36297" extrusionOk="0">
                  <a:moveTo>
                    <a:pt x="24516" y="1"/>
                  </a:moveTo>
                  <a:cubicBezTo>
                    <a:pt x="19538" y="1"/>
                    <a:pt x="15199" y="4141"/>
                    <a:pt x="14178" y="9072"/>
                  </a:cubicBezTo>
                  <a:cubicBezTo>
                    <a:pt x="13911" y="10506"/>
                    <a:pt x="13877" y="12074"/>
                    <a:pt x="14478" y="13442"/>
                  </a:cubicBezTo>
                  <a:cubicBezTo>
                    <a:pt x="13730" y="13131"/>
                    <a:pt x="12922" y="13001"/>
                    <a:pt x="12103" y="13001"/>
                  </a:cubicBezTo>
                  <a:cubicBezTo>
                    <a:pt x="11425" y="13001"/>
                    <a:pt x="10739" y="13090"/>
                    <a:pt x="10075" y="13242"/>
                  </a:cubicBezTo>
                  <a:cubicBezTo>
                    <a:pt x="4504" y="14476"/>
                    <a:pt x="1" y="20080"/>
                    <a:pt x="1535" y="25884"/>
                  </a:cubicBezTo>
                  <a:cubicBezTo>
                    <a:pt x="3103" y="31855"/>
                    <a:pt x="8440" y="35324"/>
                    <a:pt x="14311" y="36125"/>
                  </a:cubicBezTo>
                  <a:cubicBezTo>
                    <a:pt x="15185" y="36242"/>
                    <a:pt x="16040" y="36297"/>
                    <a:pt x="16877" y="36297"/>
                  </a:cubicBezTo>
                  <a:cubicBezTo>
                    <a:pt x="22460" y="36297"/>
                    <a:pt x="27298" y="33875"/>
                    <a:pt x="32491" y="31555"/>
                  </a:cubicBezTo>
                  <a:cubicBezTo>
                    <a:pt x="32591" y="31488"/>
                    <a:pt x="32691" y="31455"/>
                    <a:pt x="32791" y="31421"/>
                  </a:cubicBezTo>
                  <a:cubicBezTo>
                    <a:pt x="32824" y="31355"/>
                    <a:pt x="32858" y="31254"/>
                    <a:pt x="32891" y="31121"/>
                  </a:cubicBezTo>
                  <a:cubicBezTo>
                    <a:pt x="34325" y="27919"/>
                    <a:pt x="35760" y="24716"/>
                    <a:pt x="36594" y="21414"/>
                  </a:cubicBezTo>
                  <a:cubicBezTo>
                    <a:pt x="37327" y="18579"/>
                    <a:pt x="37594" y="15677"/>
                    <a:pt x="37094" y="12641"/>
                  </a:cubicBezTo>
                  <a:cubicBezTo>
                    <a:pt x="36093" y="6970"/>
                    <a:pt x="32524" y="1700"/>
                    <a:pt x="26686" y="266"/>
                  </a:cubicBezTo>
                  <a:cubicBezTo>
                    <a:pt x="25955" y="86"/>
                    <a:pt x="25229" y="1"/>
                    <a:pt x="24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6874600" y="1420063"/>
              <a:ext cx="940700" cy="907400"/>
            </a:xfrm>
            <a:custGeom>
              <a:avLst/>
              <a:gdLst/>
              <a:ahLst/>
              <a:cxnLst/>
              <a:rect l="l" t="t" r="r" b="b"/>
              <a:pathLst>
                <a:path w="37628" h="36296" extrusionOk="0">
                  <a:moveTo>
                    <a:pt x="13080" y="0"/>
                  </a:moveTo>
                  <a:cubicBezTo>
                    <a:pt x="12367" y="0"/>
                    <a:pt x="11640" y="85"/>
                    <a:pt x="10909" y="265"/>
                  </a:cubicBezTo>
                  <a:cubicBezTo>
                    <a:pt x="5071" y="1699"/>
                    <a:pt x="1502" y="6970"/>
                    <a:pt x="501" y="12640"/>
                  </a:cubicBezTo>
                  <a:cubicBezTo>
                    <a:pt x="1" y="15676"/>
                    <a:pt x="268" y="18578"/>
                    <a:pt x="1002" y="21413"/>
                  </a:cubicBezTo>
                  <a:cubicBezTo>
                    <a:pt x="1835" y="24716"/>
                    <a:pt x="3270" y="27918"/>
                    <a:pt x="4704" y="31120"/>
                  </a:cubicBezTo>
                  <a:cubicBezTo>
                    <a:pt x="4738" y="31220"/>
                    <a:pt x="4804" y="31321"/>
                    <a:pt x="4838" y="31421"/>
                  </a:cubicBezTo>
                  <a:cubicBezTo>
                    <a:pt x="4904" y="31454"/>
                    <a:pt x="5004" y="31487"/>
                    <a:pt x="5104" y="31554"/>
                  </a:cubicBezTo>
                  <a:cubicBezTo>
                    <a:pt x="10297" y="33875"/>
                    <a:pt x="15136" y="36296"/>
                    <a:pt x="20740" y="36296"/>
                  </a:cubicBezTo>
                  <a:cubicBezTo>
                    <a:pt x="21581" y="36296"/>
                    <a:pt x="22439" y="36241"/>
                    <a:pt x="23317" y="36124"/>
                  </a:cubicBezTo>
                  <a:cubicBezTo>
                    <a:pt x="29188" y="35323"/>
                    <a:pt x="34492" y="31821"/>
                    <a:pt x="36093" y="25883"/>
                  </a:cubicBezTo>
                  <a:cubicBezTo>
                    <a:pt x="37628" y="20079"/>
                    <a:pt x="33124" y="14475"/>
                    <a:pt x="27520" y="13241"/>
                  </a:cubicBezTo>
                  <a:cubicBezTo>
                    <a:pt x="26871" y="13090"/>
                    <a:pt x="26187" y="13000"/>
                    <a:pt x="25506" y="13000"/>
                  </a:cubicBezTo>
                  <a:cubicBezTo>
                    <a:pt x="24684" y="13000"/>
                    <a:pt x="23865" y="13131"/>
                    <a:pt x="23117" y="13441"/>
                  </a:cubicBezTo>
                  <a:cubicBezTo>
                    <a:pt x="23718" y="12073"/>
                    <a:pt x="23684" y="10506"/>
                    <a:pt x="23418" y="9038"/>
                  </a:cubicBezTo>
                  <a:cubicBezTo>
                    <a:pt x="22396" y="4136"/>
                    <a:pt x="18058" y="0"/>
                    <a:pt x="13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6180775" y="1251488"/>
              <a:ext cx="1276775" cy="974125"/>
            </a:xfrm>
            <a:custGeom>
              <a:avLst/>
              <a:gdLst/>
              <a:ahLst/>
              <a:cxnLst/>
              <a:rect l="l" t="t" r="r" b="b"/>
              <a:pathLst>
                <a:path w="51071" h="38965" extrusionOk="0">
                  <a:moveTo>
                    <a:pt x="35589" y="0"/>
                  </a:moveTo>
                  <a:cubicBezTo>
                    <a:pt x="32881" y="0"/>
                    <a:pt x="30140" y="774"/>
                    <a:pt x="27854" y="2271"/>
                  </a:cubicBezTo>
                  <a:cubicBezTo>
                    <a:pt x="26420" y="3205"/>
                    <a:pt x="25085" y="4473"/>
                    <a:pt x="24385" y="6007"/>
                  </a:cubicBezTo>
                  <a:cubicBezTo>
                    <a:pt x="24351" y="6107"/>
                    <a:pt x="24318" y="6207"/>
                    <a:pt x="24285" y="6307"/>
                  </a:cubicBezTo>
                  <a:cubicBezTo>
                    <a:pt x="24085" y="5807"/>
                    <a:pt x="23818" y="5340"/>
                    <a:pt x="23517" y="4906"/>
                  </a:cubicBezTo>
                  <a:cubicBezTo>
                    <a:pt x="22884" y="4239"/>
                    <a:pt x="22150" y="3639"/>
                    <a:pt x="21383" y="3139"/>
                  </a:cubicBezTo>
                  <a:cubicBezTo>
                    <a:pt x="19043" y="1627"/>
                    <a:pt x="16248" y="846"/>
                    <a:pt x="13488" y="846"/>
                  </a:cubicBezTo>
                  <a:cubicBezTo>
                    <a:pt x="9245" y="846"/>
                    <a:pt x="5087" y="2693"/>
                    <a:pt x="2803" y="6574"/>
                  </a:cubicBezTo>
                  <a:cubicBezTo>
                    <a:pt x="34" y="11211"/>
                    <a:pt x="1" y="16415"/>
                    <a:pt x="1769" y="21151"/>
                  </a:cubicBezTo>
                  <a:cubicBezTo>
                    <a:pt x="2369" y="22753"/>
                    <a:pt x="3170" y="24287"/>
                    <a:pt x="4137" y="25755"/>
                  </a:cubicBezTo>
                  <a:cubicBezTo>
                    <a:pt x="4370" y="26088"/>
                    <a:pt x="4604" y="26422"/>
                    <a:pt x="4837" y="26722"/>
                  </a:cubicBezTo>
                  <a:cubicBezTo>
                    <a:pt x="7172" y="29858"/>
                    <a:pt x="10008" y="32093"/>
                    <a:pt x="13110" y="33827"/>
                  </a:cubicBezTo>
                  <a:cubicBezTo>
                    <a:pt x="16679" y="35829"/>
                    <a:pt x="20615" y="37263"/>
                    <a:pt x="24652" y="38831"/>
                  </a:cubicBezTo>
                  <a:cubicBezTo>
                    <a:pt x="24818" y="38897"/>
                    <a:pt x="24918" y="38931"/>
                    <a:pt x="25019" y="38964"/>
                  </a:cubicBezTo>
                  <a:cubicBezTo>
                    <a:pt x="25119" y="38931"/>
                    <a:pt x="25252" y="38897"/>
                    <a:pt x="25385" y="38831"/>
                  </a:cubicBezTo>
                  <a:cubicBezTo>
                    <a:pt x="29455" y="37330"/>
                    <a:pt x="33525" y="35795"/>
                    <a:pt x="37194" y="33660"/>
                  </a:cubicBezTo>
                  <a:cubicBezTo>
                    <a:pt x="40296" y="31859"/>
                    <a:pt x="43098" y="29591"/>
                    <a:pt x="45333" y="26489"/>
                  </a:cubicBezTo>
                  <a:cubicBezTo>
                    <a:pt x="49503" y="20684"/>
                    <a:pt x="51070" y="12946"/>
                    <a:pt x="47268" y="6574"/>
                  </a:cubicBezTo>
                  <a:cubicBezTo>
                    <a:pt x="46501" y="5307"/>
                    <a:pt x="45567" y="4273"/>
                    <a:pt x="44499" y="3439"/>
                  </a:cubicBezTo>
                  <a:cubicBezTo>
                    <a:pt x="42664" y="1604"/>
                    <a:pt x="40263" y="537"/>
                    <a:pt x="37761" y="170"/>
                  </a:cubicBezTo>
                  <a:cubicBezTo>
                    <a:pt x="37046" y="56"/>
                    <a:pt x="36318" y="0"/>
                    <a:pt x="35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6167425" y="3036163"/>
              <a:ext cx="1258425" cy="1139175"/>
            </a:xfrm>
            <a:custGeom>
              <a:avLst/>
              <a:gdLst/>
              <a:ahLst/>
              <a:cxnLst/>
              <a:rect l="l" t="t" r="r" b="b"/>
              <a:pathLst>
                <a:path w="50337" h="45567" extrusionOk="0">
                  <a:moveTo>
                    <a:pt x="1" y="0"/>
                  </a:moveTo>
                  <a:lnTo>
                    <a:pt x="1" y="45566"/>
                  </a:lnTo>
                  <a:lnTo>
                    <a:pt x="50337" y="45566"/>
                  </a:lnTo>
                  <a:lnTo>
                    <a:pt x="50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7425825" y="3036163"/>
              <a:ext cx="175150" cy="341925"/>
            </a:xfrm>
            <a:custGeom>
              <a:avLst/>
              <a:gdLst/>
              <a:ahLst/>
              <a:cxnLst/>
              <a:rect l="l" t="t" r="r" b="b"/>
              <a:pathLst>
                <a:path w="7006" h="13677" extrusionOk="0">
                  <a:moveTo>
                    <a:pt x="1" y="0"/>
                  </a:moveTo>
                  <a:lnTo>
                    <a:pt x="1" y="13677"/>
                  </a:lnTo>
                  <a:lnTo>
                    <a:pt x="7006" y="136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5991475" y="3045338"/>
              <a:ext cx="175975" cy="341925"/>
            </a:xfrm>
            <a:custGeom>
              <a:avLst/>
              <a:gdLst/>
              <a:ahLst/>
              <a:cxnLst/>
              <a:rect l="l" t="t" r="r" b="b"/>
              <a:pathLst>
                <a:path w="7039" h="13677" extrusionOk="0">
                  <a:moveTo>
                    <a:pt x="7039" y="0"/>
                  </a:moveTo>
                  <a:lnTo>
                    <a:pt x="1" y="13677"/>
                  </a:lnTo>
                  <a:lnTo>
                    <a:pt x="7039" y="13677"/>
                  </a:lnTo>
                  <a:lnTo>
                    <a:pt x="70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6167425" y="3036163"/>
              <a:ext cx="1258425" cy="341925"/>
            </a:xfrm>
            <a:custGeom>
              <a:avLst/>
              <a:gdLst/>
              <a:ahLst/>
              <a:cxnLst/>
              <a:rect l="l" t="t" r="r" b="b"/>
              <a:pathLst>
                <a:path w="50337" h="13677" extrusionOk="0">
                  <a:moveTo>
                    <a:pt x="1" y="0"/>
                  </a:moveTo>
                  <a:lnTo>
                    <a:pt x="3604" y="13677"/>
                  </a:lnTo>
                  <a:lnTo>
                    <a:pt x="46734" y="13677"/>
                  </a:lnTo>
                  <a:lnTo>
                    <a:pt x="503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 rot="-1699250" flipH="1">
              <a:off x="6529247" y="3479119"/>
              <a:ext cx="554815" cy="554273"/>
            </a:xfrm>
            <a:custGeom>
              <a:avLst/>
              <a:gdLst/>
              <a:ahLst/>
              <a:cxnLst/>
              <a:rect l="l" t="t" r="r" b="b"/>
              <a:pathLst>
                <a:path w="34793" h="34759" extrusionOk="0">
                  <a:moveTo>
                    <a:pt x="13110" y="0"/>
                  </a:moveTo>
                  <a:cubicBezTo>
                    <a:pt x="10375" y="634"/>
                    <a:pt x="7940" y="1868"/>
                    <a:pt x="5838" y="3703"/>
                  </a:cubicBezTo>
                  <a:cubicBezTo>
                    <a:pt x="6972" y="7572"/>
                    <a:pt x="8340" y="11308"/>
                    <a:pt x="9941" y="14977"/>
                  </a:cubicBezTo>
                  <a:cubicBezTo>
                    <a:pt x="6505" y="16979"/>
                    <a:pt x="3203" y="19214"/>
                    <a:pt x="1" y="21649"/>
                  </a:cubicBezTo>
                  <a:cubicBezTo>
                    <a:pt x="635" y="24384"/>
                    <a:pt x="1869" y="26819"/>
                    <a:pt x="3703" y="28954"/>
                  </a:cubicBezTo>
                  <a:cubicBezTo>
                    <a:pt x="7573" y="27787"/>
                    <a:pt x="11342" y="26419"/>
                    <a:pt x="14978" y="24818"/>
                  </a:cubicBezTo>
                  <a:cubicBezTo>
                    <a:pt x="16980" y="28254"/>
                    <a:pt x="19215" y="31556"/>
                    <a:pt x="21683" y="34758"/>
                  </a:cubicBezTo>
                  <a:cubicBezTo>
                    <a:pt x="24418" y="34125"/>
                    <a:pt x="26820" y="32890"/>
                    <a:pt x="28955" y="31056"/>
                  </a:cubicBezTo>
                  <a:cubicBezTo>
                    <a:pt x="27787" y="27186"/>
                    <a:pt x="26420" y="23450"/>
                    <a:pt x="24819" y="19781"/>
                  </a:cubicBezTo>
                  <a:cubicBezTo>
                    <a:pt x="28254" y="17779"/>
                    <a:pt x="31590" y="15545"/>
                    <a:pt x="34792" y="13109"/>
                  </a:cubicBezTo>
                  <a:cubicBezTo>
                    <a:pt x="34159" y="10374"/>
                    <a:pt x="32924" y="7939"/>
                    <a:pt x="31056" y="5804"/>
                  </a:cubicBezTo>
                  <a:cubicBezTo>
                    <a:pt x="27187" y="6972"/>
                    <a:pt x="23451" y="8339"/>
                    <a:pt x="19815" y="9941"/>
                  </a:cubicBezTo>
                  <a:cubicBezTo>
                    <a:pt x="17780" y="6505"/>
                    <a:pt x="15545" y="3202"/>
                    <a:pt x="13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>
            <a:extLst>
              <a:ext uri="{FF2B5EF4-FFF2-40B4-BE49-F238E27FC236}">
                <a16:creationId xmlns:a16="http://schemas.microsoft.com/office/drawing/2014/main" id="{95360210-CA8A-75E7-5ECF-62C0B90ACF72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171450"/>
            <a:ext cx="2743200" cy="685800"/>
            <a:chOff x="381000" y="229229"/>
            <a:chExt cx="3657600" cy="913771"/>
          </a:xfrm>
        </p:grpSpPr>
        <p:pic>
          <p:nvPicPr>
            <p:cNvPr id="4148" name="Picture 2" descr="Coin.gif">
              <a:extLst>
                <a:ext uri="{FF2B5EF4-FFF2-40B4-BE49-F238E27FC236}">
                  <a16:creationId xmlns:a16="http://schemas.microsoft.com/office/drawing/2014/main" id="{7076EA51-0F46-180F-09D5-1F1BDD55C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9229"/>
              <a:ext cx="762000" cy="913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9" name="TextBox 31">
              <a:extLst>
                <a:ext uri="{FF2B5EF4-FFF2-40B4-BE49-F238E27FC236}">
                  <a16:creationId xmlns:a16="http://schemas.microsoft.com/office/drawing/2014/main" id="{CE58D378-E20C-F92A-F4DD-EB533A0BA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344897"/>
              <a:ext cx="2362200" cy="676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ko-KR" sz="2700" kern="1200">
                  <a:solidFill>
                    <a:prstClr val="black"/>
                  </a:solidFill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1 point</a:t>
              </a:r>
              <a:endParaRPr lang="en-GB" altLang="ko-KR" sz="2700" kern="12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34" charset="-127"/>
                <a:cs typeface="+mn-cs"/>
              </a:endParaRPr>
            </a:p>
          </p:txBody>
        </p:sp>
      </p:grpSp>
      <p:grpSp>
        <p:nvGrpSpPr>
          <p:cNvPr id="3" name="Group 43">
            <a:extLst>
              <a:ext uri="{FF2B5EF4-FFF2-40B4-BE49-F238E27FC236}">
                <a16:creationId xmlns:a16="http://schemas.microsoft.com/office/drawing/2014/main" id="{21F1115A-BA7B-EF17-A85A-4499923328E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140619"/>
            <a:ext cx="3028950" cy="688181"/>
            <a:chOff x="0" y="1521153"/>
            <a:chExt cx="4038600" cy="917247"/>
          </a:xfrm>
        </p:grpSpPr>
        <p:grpSp>
          <p:nvGrpSpPr>
            <p:cNvPr id="4144" name="Group 14">
              <a:extLst>
                <a:ext uri="{FF2B5EF4-FFF2-40B4-BE49-F238E27FC236}">
                  <a16:creationId xmlns:a16="http://schemas.microsoft.com/office/drawing/2014/main" id="{9C4E79EA-FFC9-3C20-2195-F0F4EEDC3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21153"/>
              <a:ext cx="1524000" cy="917247"/>
              <a:chOff x="2438400" y="1981200"/>
              <a:chExt cx="4589463" cy="2762250"/>
            </a:xfrm>
          </p:grpSpPr>
          <p:pic>
            <p:nvPicPr>
              <p:cNvPr id="4146" name="Picture 12" descr="Coin.gif">
                <a:extLst>
                  <a:ext uri="{FF2B5EF4-FFF2-40B4-BE49-F238E27FC236}">
                    <a16:creationId xmlns:a16="http://schemas.microsoft.com/office/drawing/2014/main" id="{D8E54F8D-9E67-35EA-7BD7-433494819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19812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7" name="Picture 13" descr="Coin.gif">
                <a:extLst>
                  <a:ext uri="{FF2B5EF4-FFF2-40B4-BE49-F238E27FC236}">
                    <a16:creationId xmlns:a16="http://schemas.microsoft.com/office/drawing/2014/main" id="{35450DEE-3C43-39D2-63B0-55DE1BA44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19812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45" name="TextBox 32">
              <a:extLst>
                <a:ext uri="{FF2B5EF4-FFF2-40B4-BE49-F238E27FC236}">
                  <a16:creationId xmlns:a16="http://schemas.microsoft.com/office/drawing/2014/main" id="{2BEA1743-01AF-6141-6F78-8AF8DD494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1636822"/>
              <a:ext cx="2362200" cy="67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ko-KR" sz="2700" kern="1200">
                  <a:solidFill>
                    <a:prstClr val="black"/>
                  </a:solidFill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2 points</a:t>
              </a:r>
              <a:endParaRPr lang="en-GB" altLang="ko-KR" sz="2700" kern="12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34" charset="-127"/>
                <a:cs typeface="+mn-cs"/>
              </a:endParaRP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71410C88-0AAB-55B2-BE25-CEFBC1832EB7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2057400"/>
            <a:ext cx="2914650" cy="857250"/>
            <a:chOff x="152400" y="2743200"/>
            <a:chExt cx="3886200" cy="1143000"/>
          </a:xfrm>
        </p:grpSpPr>
        <p:grpSp>
          <p:nvGrpSpPr>
            <p:cNvPr id="4139" name="Group 6">
              <a:extLst>
                <a:ext uri="{FF2B5EF4-FFF2-40B4-BE49-F238E27FC236}">
                  <a16:creationId xmlns:a16="http://schemas.microsoft.com/office/drawing/2014/main" id="{51D5A98C-313C-525C-166D-1317554359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743200"/>
              <a:ext cx="1300290" cy="1143000"/>
              <a:chOff x="1828800" y="304800"/>
              <a:chExt cx="5656263" cy="4972050"/>
            </a:xfrm>
          </p:grpSpPr>
          <p:pic>
            <p:nvPicPr>
              <p:cNvPr id="4141" name="Picture 3" descr="Coin.gif">
                <a:extLst>
                  <a:ext uri="{FF2B5EF4-FFF2-40B4-BE49-F238E27FC236}">
                    <a16:creationId xmlns:a16="http://schemas.microsoft.com/office/drawing/2014/main" id="{CC47409D-032E-05A7-1DD0-C24B01A88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25146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2" name="Picture 4" descr="Coin.gif">
                <a:extLst>
                  <a:ext uri="{FF2B5EF4-FFF2-40B4-BE49-F238E27FC236}">
                    <a16:creationId xmlns:a16="http://schemas.microsoft.com/office/drawing/2014/main" id="{FA932025-E196-614D-94DE-7AA3102AC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3048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3" name="Picture 5" descr="Coin.gif">
                <a:extLst>
                  <a:ext uri="{FF2B5EF4-FFF2-40B4-BE49-F238E27FC236}">
                    <a16:creationId xmlns:a16="http://schemas.microsoft.com/office/drawing/2014/main" id="{2AEBC5B3-32BF-FAD0-32C5-D06799DF9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49555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40" name="TextBox 33">
              <a:extLst>
                <a:ext uri="{FF2B5EF4-FFF2-40B4-BE49-F238E27FC236}">
                  <a16:creationId xmlns:a16="http://schemas.microsoft.com/office/drawing/2014/main" id="{24EC878B-64AC-A6C0-35DB-BB802E63A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895600"/>
              <a:ext cx="23622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ko-KR" sz="2700" kern="1200">
                  <a:solidFill>
                    <a:prstClr val="black"/>
                  </a:solidFill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3 points</a:t>
              </a:r>
              <a:endParaRPr lang="en-GB" altLang="ko-KR" sz="2700" kern="12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34" charset="-127"/>
                <a:cs typeface="+mn-cs"/>
              </a:endParaRPr>
            </a:p>
          </p:txBody>
        </p:sp>
      </p:grpSp>
      <p:grpSp>
        <p:nvGrpSpPr>
          <p:cNvPr id="7" name="Group 45">
            <a:extLst>
              <a:ext uri="{FF2B5EF4-FFF2-40B4-BE49-F238E27FC236}">
                <a16:creationId xmlns:a16="http://schemas.microsoft.com/office/drawing/2014/main" id="{9A445348-8D02-97D8-67BF-7B36194B2892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2918223"/>
            <a:ext cx="2857500" cy="967978"/>
            <a:chOff x="228600" y="3890960"/>
            <a:chExt cx="3810000" cy="1290640"/>
          </a:xfrm>
        </p:grpSpPr>
        <p:grpSp>
          <p:nvGrpSpPr>
            <p:cNvPr id="4133" name="Group 11">
              <a:extLst>
                <a:ext uri="{FF2B5EF4-FFF2-40B4-BE49-F238E27FC236}">
                  <a16:creationId xmlns:a16="http://schemas.microsoft.com/office/drawing/2014/main" id="{497F5A32-957E-7804-0755-FA6AF75F9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3890960"/>
              <a:ext cx="1084262" cy="1290640"/>
              <a:chOff x="1887538" y="0"/>
              <a:chExt cx="5521325" cy="6572250"/>
            </a:xfrm>
          </p:grpSpPr>
          <p:pic>
            <p:nvPicPr>
              <p:cNvPr id="4135" name="Picture 7" descr="Coin.gif">
                <a:extLst>
                  <a:ext uri="{FF2B5EF4-FFF2-40B4-BE49-F238E27FC236}">
                    <a16:creationId xmlns:a16="http://schemas.microsoft.com/office/drawing/2014/main" id="{F127AEA2-2748-2AF1-A7F4-B0C8F77FB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7538" y="2038350"/>
                <a:ext cx="2303462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6" name="Picture 8" descr="Coin.gif">
                <a:extLst>
                  <a:ext uri="{FF2B5EF4-FFF2-40B4-BE49-F238E27FC236}">
                    <a16:creationId xmlns:a16="http://schemas.microsoft.com/office/drawing/2014/main" id="{9EFA16D2-A29C-B38A-1AC9-61FDC3FA0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7" name="Picture 9" descr="Coin.gif">
                <a:extLst>
                  <a:ext uri="{FF2B5EF4-FFF2-40B4-BE49-F238E27FC236}">
                    <a16:creationId xmlns:a16="http://schemas.microsoft.com/office/drawing/2014/main" id="{C16498CF-8E06-17B5-79C0-86B3E33FF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38100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8" name="Picture 10" descr="Coin.gif">
                <a:extLst>
                  <a:ext uri="{FF2B5EF4-FFF2-40B4-BE49-F238E27FC236}">
                    <a16:creationId xmlns:a16="http://schemas.microsoft.com/office/drawing/2014/main" id="{AB269337-66BD-4617-C695-668E40269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19050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34" name="TextBox 34">
              <a:extLst>
                <a:ext uri="{FF2B5EF4-FFF2-40B4-BE49-F238E27FC236}">
                  <a16:creationId xmlns:a16="http://schemas.microsoft.com/office/drawing/2014/main" id="{43ED5FD0-4A59-26DD-4AC8-14DF99D6A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4195761"/>
              <a:ext cx="2362200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ko-KR" sz="2700" kern="1200">
                  <a:solidFill>
                    <a:prstClr val="black"/>
                  </a:solidFill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4 points</a:t>
              </a:r>
              <a:endParaRPr lang="en-GB" altLang="ko-KR" sz="2700" kern="12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34" charset="-127"/>
                <a:cs typeface="+mn-cs"/>
              </a:endParaRPr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:a16="http://schemas.microsoft.com/office/drawing/2014/main" id="{CED1F75C-8021-92A0-CB8D-91A19B9373E5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3943350"/>
            <a:ext cx="2857500" cy="958454"/>
            <a:chOff x="228600" y="5257800"/>
            <a:chExt cx="3810000" cy="1278100"/>
          </a:xfrm>
        </p:grpSpPr>
        <p:grpSp>
          <p:nvGrpSpPr>
            <p:cNvPr id="4126" name="Group 20">
              <a:extLst>
                <a:ext uri="{FF2B5EF4-FFF2-40B4-BE49-F238E27FC236}">
                  <a16:creationId xmlns:a16="http://schemas.microsoft.com/office/drawing/2014/main" id="{94E98407-5723-04DA-9B05-0FFD7BBC7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5257800"/>
              <a:ext cx="1219200" cy="1278100"/>
              <a:chOff x="1676400" y="0"/>
              <a:chExt cx="6342063" cy="6648450"/>
            </a:xfrm>
          </p:grpSpPr>
          <p:pic>
            <p:nvPicPr>
              <p:cNvPr id="4128" name="Picture 15" descr="Coin.gif">
                <a:extLst>
                  <a:ext uri="{FF2B5EF4-FFF2-40B4-BE49-F238E27FC236}">
                    <a16:creationId xmlns:a16="http://schemas.microsoft.com/office/drawing/2014/main" id="{7D4F9A10-9AEA-FD83-12E7-AD21D84E2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4478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9" name="Picture 16" descr="Coin.gif">
                <a:extLst>
                  <a:ext uri="{FF2B5EF4-FFF2-40B4-BE49-F238E27FC236}">
                    <a16:creationId xmlns:a16="http://schemas.microsoft.com/office/drawing/2014/main" id="{F2984D92-56C9-6EE3-78D8-1D8D4A4E0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17" descr="Coin.gif">
                <a:extLst>
                  <a:ext uri="{FF2B5EF4-FFF2-40B4-BE49-F238E27FC236}">
                    <a16:creationId xmlns:a16="http://schemas.microsoft.com/office/drawing/2014/main" id="{15B25821-EBA2-5CE1-737B-2CCF0BDF0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38862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" name="Picture 18" descr="Coin.gif">
                <a:extLst>
                  <a:ext uri="{FF2B5EF4-FFF2-40B4-BE49-F238E27FC236}">
                    <a16:creationId xmlns:a16="http://schemas.microsoft.com/office/drawing/2014/main" id="{EC4C3CD2-879C-01C7-957F-6E895EA40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38862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19" descr="Coin.gif">
                <a:extLst>
                  <a:ext uri="{FF2B5EF4-FFF2-40B4-BE49-F238E27FC236}">
                    <a16:creationId xmlns:a16="http://schemas.microsoft.com/office/drawing/2014/main" id="{3CDB5335-E201-0889-E39E-0D3750BD1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1371600"/>
                <a:ext cx="2303463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27" name="TextBox 35">
              <a:extLst>
                <a:ext uri="{FF2B5EF4-FFF2-40B4-BE49-F238E27FC236}">
                  <a16:creationId xmlns:a16="http://schemas.microsoft.com/office/drawing/2014/main" id="{73CE20ED-73A2-813E-49EB-5D06389C4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5486400"/>
              <a:ext cx="2362200" cy="67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ko-KR" sz="2700" kern="1200">
                  <a:solidFill>
                    <a:prstClr val="black"/>
                  </a:solidFill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5 points</a:t>
              </a:r>
              <a:endParaRPr lang="en-GB" altLang="ko-KR" sz="2700" kern="12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34" charset="-127"/>
                <a:cs typeface="+mn-cs"/>
              </a:endParaRPr>
            </a:p>
          </p:txBody>
        </p:sp>
      </p:grpSp>
      <p:grpSp>
        <p:nvGrpSpPr>
          <p:cNvPr id="11" name="Group 47">
            <a:extLst>
              <a:ext uri="{FF2B5EF4-FFF2-40B4-BE49-F238E27FC236}">
                <a16:creationId xmlns:a16="http://schemas.microsoft.com/office/drawing/2014/main" id="{346258AD-903B-6009-BB46-389A010F7B70}"/>
              </a:ext>
            </a:extLst>
          </p:cNvPr>
          <p:cNvGrpSpPr>
            <a:grpSpLocks/>
          </p:cNvGrpSpPr>
          <p:nvPr/>
        </p:nvGrpSpPr>
        <p:grpSpPr bwMode="auto">
          <a:xfrm>
            <a:off x="4444507" y="127020"/>
            <a:ext cx="3324225" cy="923925"/>
            <a:chOff x="4406900" y="0"/>
            <a:chExt cx="4432300" cy="1231900"/>
          </a:xfrm>
        </p:grpSpPr>
        <p:pic>
          <p:nvPicPr>
            <p:cNvPr id="4124" name="Picture 30" descr="fireflower.gif">
              <a:extLst>
                <a:ext uri="{FF2B5EF4-FFF2-40B4-BE49-F238E27FC236}">
                  <a16:creationId xmlns:a16="http://schemas.microsoft.com/office/drawing/2014/main" id="{87008CF1-7047-FFDA-BF76-787A23512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0"/>
              <a:ext cx="1231900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5" name="TextBox 36">
              <a:extLst>
                <a:ext uri="{FF2B5EF4-FFF2-40B4-BE49-F238E27FC236}">
                  <a16:creationId xmlns:a16="http://schemas.microsoft.com/office/drawing/2014/main" id="{DABDC4FF-654C-B2AA-19B4-ED5BD847E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76200"/>
              <a:ext cx="31242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GB" altLang="ko-KR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Double your points</a:t>
              </a: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F20357B9-4290-EBD0-1E23-ED5BBBA1A1C2}"/>
              </a:ext>
            </a:extLst>
          </p:cNvPr>
          <p:cNvGrpSpPr>
            <a:grpSpLocks/>
          </p:cNvGrpSpPr>
          <p:nvPr/>
        </p:nvGrpSpPr>
        <p:grpSpPr bwMode="auto">
          <a:xfrm>
            <a:off x="4339732" y="1288735"/>
            <a:ext cx="3429000" cy="900113"/>
            <a:chOff x="4267200" y="2609448"/>
            <a:chExt cx="4572000" cy="1200552"/>
          </a:xfrm>
        </p:grpSpPr>
        <p:pic>
          <p:nvPicPr>
            <p:cNvPr id="4120" name="Picture 28" descr="RedShell.gif">
              <a:extLst>
                <a:ext uri="{FF2B5EF4-FFF2-40B4-BE49-F238E27FC236}">
                  <a16:creationId xmlns:a16="http://schemas.microsoft.com/office/drawing/2014/main" id="{8FD73921-C37F-F70B-6116-0C2C076E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609448"/>
              <a:ext cx="1447800" cy="120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" name="TextBox 38">
              <a:extLst>
                <a:ext uri="{FF2B5EF4-FFF2-40B4-BE49-F238E27FC236}">
                  <a16:creationId xmlns:a16="http://schemas.microsoft.com/office/drawing/2014/main" id="{9E25FF90-5263-E843-46C5-44215476D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2667001"/>
              <a:ext cx="3124200" cy="110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ko-KR" sz="2400" kern="1200" dirty="0">
                  <a:solidFill>
                    <a:prstClr val="black"/>
                  </a:solidFill>
                  <a:highlight>
                    <a:srgbClr val="B6D1E6"/>
                  </a:highlight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Steal other team’s points.</a:t>
              </a:r>
            </a:p>
          </p:txBody>
        </p:sp>
      </p:grpSp>
      <p:grpSp>
        <p:nvGrpSpPr>
          <p:cNvPr id="16" name="Group 59">
            <a:extLst>
              <a:ext uri="{FF2B5EF4-FFF2-40B4-BE49-F238E27FC236}">
                <a16:creationId xmlns:a16="http://schemas.microsoft.com/office/drawing/2014/main" id="{C996190A-8841-68E6-1D40-4E878C3E40C7}"/>
              </a:ext>
            </a:extLst>
          </p:cNvPr>
          <p:cNvGrpSpPr>
            <a:grpSpLocks/>
          </p:cNvGrpSpPr>
          <p:nvPr/>
        </p:nvGrpSpPr>
        <p:grpSpPr bwMode="auto">
          <a:xfrm>
            <a:off x="-6628421" y="0"/>
            <a:ext cx="6485334" cy="4743450"/>
            <a:chOff x="505957" y="533400"/>
            <a:chExt cx="7954870" cy="57912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A27C24F-065D-B44D-CBE5-1EE175483AFF}"/>
                </a:ext>
              </a:extLst>
            </p:cNvPr>
            <p:cNvSpPr txBox="1"/>
            <p:nvPr/>
          </p:nvSpPr>
          <p:spPr>
            <a:xfrm>
              <a:off x="505957" y="533400"/>
              <a:ext cx="7848260" cy="579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6000"/>
              </a:schemeClr>
            </a:solidFill>
            <a:ln w="50800">
              <a:solidFill>
                <a:srgbClr val="0070C0"/>
              </a:solidFill>
              <a:prstDash val="lgDash"/>
            </a:ln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altLang="ko-KR" sz="2700" kern="1200" dirty="0">
                  <a:solidFill>
                    <a:prstClr val="black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Enemies will kill you! Lose all points!</a:t>
              </a:r>
              <a:endParaRPr lang="en-GB" altLang="ko-KR" sz="2700" kern="1200" dirty="0">
                <a:solidFill>
                  <a:prstClr val="black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pic>
          <p:nvPicPr>
            <p:cNvPr id="4110" name="Picture 53" descr="Piranha Plant.gif">
              <a:extLst>
                <a:ext uri="{FF2B5EF4-FFF2-40B4-BE49-F238E27FC236}">
                  <a16:creationId xmlns:a16="http://schemas.microsoft.com/office/drawing/2014/main" id="{E1C066E0-9D1B-32A1-0C5F-789328046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581400"/>
              <a:ext cx="1905000" cy="2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54" descr="blooper_large.gif">
              <a:extLst>
                <a:ext uri="{FF2B5EF4-FFF2-40B4-BE49-F238E27FC236}">
                  <a16:creationId xmlns:a16="http://schemas.microsoft.com/office/drawing/2014/main" id="{50CFBF70-B087-6F7D-DD7D-03EF83D41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1752600" cy="217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5" descr="bombomb.gif">
              <a:extLst>
                <a:ext uri="{FF2B5EF4-FFF2-40B4-BE49-F238E27FC236}">
                  <a16:creationId xmlns:a16="http://schemas.microsoft.com/office/drawing/2014/main" id="{2562CAD0-5E2A-FFD9-3F8B-98B373505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409" y="3200400"/>
              <a:ext cx="2410838" cy="296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56" descr="bowserdance.gif">
              <a:extLst>
                <a:ext uri="{FF2B5EF4-FFF2-40B4-BE49-F238E27FC236}">
                  <a16:creationId xmlns:a16="http://schemas.microsoft.com/office/drawing/2014/main" id="{884083EA-F1F7-CF93-70B7-983A65D9D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1" y="2969769"/>
              <a:ext cx="2669626" cy="335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57" descr="Bullet Bill.gif">
              <a:extLst>
                <a:ext uri="{FF2B5EF4-FFF2-40B4-BE49-F238E27FC236}">
                  <a16:creationId xmlns:a16="http://schemas.microsoft.com/office/drawing/2014/main" id="{5B3BDF76-09B7-8552-ED0C-71694C014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524000"/>
              <a:ext cx="216131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58" descr="Goomba3d.gif">
              <a:extLst>
                <a:ext uri="{FF2B5EF4-FFF2-40B4-BE49-F238E27FC236}">
                  <a16:creationId xmlns:a16="http://schemas.microsoft.com/office/drawing/2014/main" id="{F762047D-CF84-089D-385C-04ECE2AF0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810" y="1295400"/>
              <a:ext cx="1752600" cy="203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C2F31-6945-EB37-7870-D35D609FDB7A}"/>
              </a:ext>
            </a:extLst>
          </p:cNvPr>
          <p:cNvGrpSpPr/>
          <p:nvPr/>
        </p:nvGrpSpPr>
        <p:grpSpPr>
          <a:xfrm>
            <a:off x="4336064" y="2412905"/>
            <a:ext cx="4074803" cy="1267208"/>
            <a:chOff x="4339732" y="2285885"/>
            <a:chExt cx="4074803" cy="1267208"/>
          </a:xfrm>
        </p:grpSpPr>
        <p:pic>
          <p:nvPicPr>
            <p:cNvPr id="4" name="Picture 58" descr="Goomba3d.gif">
              <a:extLst>
                <a:ext uri="{FF2B5EF4-FFF2-40B4-BE49-F238E27FC236}">
                  <a16:creationId xmlns:a16="http://schemas.microsoft.com/office/drawing/2014/main" id="{5EB42E41-7AB8-EDF4-51BE-626182752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732" y="2285885"/>
              <a:ext cx="1085851" cy="126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38">
              <a:extLst>
                <a:ext uri="{FF2B5EF4-FFF2-40B4-BE49-F238E27FC236}">
                  <a16:creationId xmlns:a16="http://schemas.microsoft.com/office/drawing/2014/main" id="{7237568A-B9CE-9F55-16A0-8240A23C8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5583" y="2454037"/>
              <a:ext cx="29889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ko-KR" sz="2400" kern="1200" dirty="0">
                  <a:solidFill>
                    <a:prstClr val="black"/>
                  </a:solidFill>
                  <a:highlight>
                    <a:srgbClr val="B6D1E6"/>
                  </a:highlight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Enemies will kill you!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ko-KR" sz="2400" kern="1200" dirty="0">
                  <a:solidFill>
                    <a:prstClr val="black"/>
                  </a:solidFill>
                  <a:highlight>
                    <a:srgbClr val="B6D1E6"/>
                  </a:highlight>
                  <a:latin typeface="Arial" panose="020B0604020202020204" pitchFamily="34" charset="0"/>
                  <a:ea typeface="굴림" panose="020B0600000101010101" pitchFamily="34" charset="-127"/>
                  <a:cs typeface="+mn-cs"/>
                </a:rPr>
                <a:t>Lose all points!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35C8E4-096E-5497-7D09-8BDF02C4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-1"/>
            <a:ext cx="3344117" cy="514351"/>
          </a:xfrm>
        </p:spPr>
        <p:txBody>
          <a:bodyPr/>
          <a:lstStyle/>
          <a:p>
            <a:pPr algn="l"/>
            <a:r>
              <a:rPr lang="en-US" sz="2400" dirty="0">
                <a:highlight>
                  <a:srgbClr val="F4EFE5"/>
                </a:highlight>
              </a:rPr>
              <a:t>Fill in the blanks.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B53E8D-95FB-8C8F-1382-B825B13AA07D}"/>
              </a:ext>
            </a:extLst>
          </p:cNvPr>
          <p:cNvSpPr/>
          <p:nvPr/>
        </p:nvSpPr>
        <p:spPr>
          <a:xfrm>
            <a:off x="230220" y="622316"/>
            <a:ext cx="8683560" cy="1558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Past simple to talk about ________ _________ in the past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often use specific time expressions, such as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y________, last month, three weeks ________, or in 7999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Past simple. 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1E6F1B-0C92-EA2B-5270-20079EA40244}"/>
              </a:ext>
            </a:extLst>
          </p:cNvPr>
          <p:cNvSpPr/>
          <p:nvPr/>
        </p:nvSpPr>
        <p:spPr>
          <a:xfrm>
            <a:off x="230220" y="2180780"/>
            <a:ext cx="8683560" cy="2308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S + Irregular V/ V-ed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(-) S + did not + ________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(?) ________ + S + V base 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Yes, S did.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No, S didn’t.</a:t>
            </a:r>
          </a:p>
        </p:txBody>
      </p:sp>
      <p:sp>
        <p:nvSpPr>
          <p:cNvPr id="6" name="Google Shape;398;p43">
            <a:extLst>
              <a:ext uri="{FF2B5EF4-FFF2-40B4-BE49-F238E27FC236}">
                <a16:creationId xmlns:a16="http://schemas.microsoft.com/office/drawing/2014/main" id="{C4976372-BBE8-6293-FB2F-D741D648A2D2}"/>
              </a:ext>
            </a:extLst>
          </p:cNvPr>
          <p:cNvSpPr txBox="1">
            <a:spLocks/>
          </p:cNvSpPr>
          <p:nvPr/>
        </p:nvSpPr>
        <p:spPr>
          <a:xfrm>
            <a:off x="4400550" y="622316"/>
            <a:ext cx="1616529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</a:p>
        </p:txBody>
      </p:sp>
      <p:sp>
        <p:nvSpPr>
          <p:cNvPr id="7" name="Google Shape;398;p43">
            <a:extLst>
              <a:ext uri="{FF2B5EF4-FFF2-40B4-BE49-F238E27FC236}">
                <a16:creationId xmlns:a16="http://schemas.microsoft.com/office/drawing/2014/main" id="{63B32DD5-68DD-8DB4-C89C-6A4D402C6A45}"/>
              </a:ext>
            </a:extLst>
          </p:cNvPr>
          <p:cNvSpPr txBox="1">
            <a:spLocks/>
          </p:cNvSpPr>
          <p:nvPr/>
        </p:nvSpPr>
        <p:spPr>
          <a:xfrm>
            <a:off x="5959929" y="622316"/>
            <a:ext cx="1175657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</a:p>
        </p:txBody>
      </p:sp>
      <p:sp>
        <p:nvSpPr>
          <p:cNvPr id="8" name="Google Shape;398;p43">
            <a:extLst>
              <a:ext uri="{FF2B5EF4-FFF2-40B4-BE49-F238E27FC236}">
                <a16:creationId xmlns:a16="http://schemas.microsoft.com/office/drawing/2014/main" id="{D57E86AC-81CC-0267-CFDB-A5AFA313938C}"/>
              </a:ext>
            </a:extLst>
          </p:cNvPr>
          <p:cNvSpPr txBox="1">
            <a:spLocks/>
          </p:cNvSpPr>
          <p:nvPr/>
        </p:nvSpPr>
        <p:spPr>
          <a:xfrm>
            <a:off x="6384472" y="1136666"/>
            <a:ext cx="1387928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esterday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398;p43">
            <a:extLst>
              <a:ext uri="{FF2B5EF4-FFF2-40B4-BE49-F238E27FC236}">
                <a16:creationId xmlns:a16="http://schemas.microsoft.com/office/drawing/2014/main" id="{62D6DA26-AC14-405A-5D8D-3C494D425E2F}"/>
              </a:ext>
            </a:extLst>
          </p:cNvPr>
          <p:cNvSpPr txBox="1">
            <a:spLocks/>
          </p:cNvSpPr>
          <p:nvPr/>
        </p:nvSpPr>
        <p:spPr>
          <a:xfrm>
            <a:off x="3184072" y="1483202"/>
            <a:ext cx="1387928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</a:t>
            </a:r>
          </a:p>
        </p:txBody>
      </p:sp>
      <p:sp>
        <p:nvSpPr>
          <p:cNvPr id="10" name="Google Shape;398;p43">
            <a:extLst>
              <a:ext uri="{FF2B5EF4-FFF2-40B4-BE49-F238E27FC236}">
                <a16:creationId xmlns:a16="http://schemas.microsoft.com/office/drawing/2014/main" id="{A8AF96B8-3F92-3987-A7ED-99DAF8748078}"/>
              </a:ext>
            </a:extLst>
          </p:cNvPr>
          <p:cNvSpPr txBox="1">
            <a:spLocks/>
          </p:cNvSpPr>
          <p:nvPr/>
        </p:nvSpPr>
        <p:spPr>
          <a:xfrm>
            <a:off x="2637065" y="2535482"/>
            <a:ext cx="1387928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11" name="Google Shape;398;p43">
            <a:extLst>
              <a:ext uri="{FF2B5EF4-FFF2-40B4-BE49-F238E27FC236}">
                <a16:creationId xmlns:a16="http://schemas.microsoft.com/office/drawing/2014/main" id="{9DE8C029-C65A-DD0D-81D5-CA063AD64D07}"/>
              </a:ext>
            </a:extLst>
          </p:cNvPr>
          <p:cNvSpPr txBox="1">
            <a:spLocks/>
          </p:cNvSpPr>
          <p:nvPr/>
        </p:nvSpPr>
        <p:spPr>
          <a:xfrm>
            <a:off x="1102179" y="2970442"/>
            <a:ext cx="1387928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artan"/>
              <a:buChar char="●"/>
              <a:defRPr sz="18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●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○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"/>
              <a:buChar char="■"/>
              <a:defRPr sz="1400" b="0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Spartan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21706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76"/>
          <p:cNvSpPr txBox="1">
            <a:spLocks noGrp="1"/>
          </p:cNvSpPr>
          <p:nvPr>
            <p:ph type="title"/>
          </p:nvPr>
        </p:nvSpPr>
        <p:spPr>
          <a:xfrm>
            <a:off x="1777171" y="704750"/>
            <a:ext cx="6964919" cy="181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Thanks for your attention</a:t>
            </a:r>
            <a:r>
              <a:rPr lang="en" sz="6600" dirty="0">
                <a:solidFill>
                  <a:schemeClr val="accent1"/>
                </a:solidFill>
              </a:rPr>
              <a:t>!</a:t>
            </a:r>
            <a:endParaRPr sz="6600" dirty="0">
              <a:solidFill>
                <a:schemeClr val="accent1"/>
              </a:solidFill>
            </a:endParaRPr>
          </a:p>
        </p:txBody>
      </p:sp>
      <p:grpSp>
        <p:nvGrpSpPr>
          <p:cNvPr id="1824" name="Google Shape;1824;p76"/>
          <p:cNvGrpSpPr/>
          <p:nvPr/>
        </p:nvGrpSpPr>
        <p:grpSpPr>
          <a:xfrm>
            <a:off x="525088" y="1418149"/>
            <a:ext cx="3469098" cy="3031614"/>
            <a:chOff x="1317775" y="1446950"/>
            <a:chExt cx="3627625" cy="3170150"/>
          </a:xfrm>
        </p:grpSpPr>
        <p:sp>
          <p:nvSpPr>
            <p:cNvPr id="1825" name="Google Shape;1825;p76"/>
            <p:cNvSpPr/>
            <p:nvPr/>
          </p:nvSpPr>
          <p:spPr>
            <a:xfrm>
              <a:off x="3130750" y="3260275"/>
              <a:ext cx="1802125" cy="259375"/>
            </a:xfrm>
            <a:custGeom>
              <a:avLst/>
              <a:gdLst/>
              <a:ahLst/>
              <a:cxnLst/>
              <a:rect l="l" t="t" r="r" b="b"/>
              <a:pathLst>
                <a:path w="72085" h="10375" extrusionOk="0">
                  <a:moveTo>
                    <a:pt x="43498" y="1"/>
                  </a:moveTo>
                  <a:cubicBezTo>
                    <a:pt x="43498" y="1"/>
                    <a:pt x="8506" y="935"/>
                    <a:pt x="0" y="1135"/>
                  </a:cubicBezTo>
                  <a:cubicBezTo>
                    <a:pt x="1334" y="3036"/>
                    <a:pt x="29321" y="9774"/>
                    <a:pt x="29321" y="9774"/>
                  </a:cubicBezTo>
                  <a:lnTo>
                    <a:pt x="29688" y="9774"/>
                  </a:lnTo>
                  <a:lnTo>
                    <a:pt x="43631" y="9974"/>
                  </a:lnTo>
                  <a:lnTo>
                    <a:pt x="50903" y="10074"/>
                  </a:lnTo>
                  <a:lnTo>
                    <a:pt x="55173" y="10141"/>
                  </a:lnTo>
                  <a:lnTo>
                    <a:pt x="71985" y="10375"/>
                  </a:lnTo>
                  <a:lnTo>
                    <a:pt x="72085" y="10375"/>
                  </a:lnTo>
                  <a:lnTo>
                    <a:pt x="48235" y="1735"/>
                  </a:lnTo>
                  <a:lnTo>
                    <a:pt x="43498" y="1"/>
                  </a:lnTo>
                  <a:close/>
                </a:path>
              </a:pathLst>
            </a:custGeom>
            <a:solidFill>
              <a:srgbClr val="BF9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6"/>
            <p:cNvSpPr/>
            <p:nvPr/>
          </p:nvSpPr>
          <p:spPr>
            <a:xfrm>
              <a:off x="3098225" y="3288625"/>
              <a:ext cx="1847175" cy="1328475"/>
            </a:xfrm>
            <a:custGeom>
              <a:avLst/>
              <a:gdLst/>
              <a:ahLst/>
              <a:cxnLst/>
              <a:rect l="l" t="t" r="r" b="b"/>
              <a:pathLst>
                <a:path w="73887" h="53139" extrusionOk="0">
                  <a:moveTo>
                    <a:pt x="1301" y="1"/>
                  </a:moveTo>
                  <a:lnTo>
                    <a:pt x="1334" y="1835"/>
                  </a:lnTo>
                  <a:cubicBezTo>
                    <a:pt x="1201" y="5171"/>
                    <a:pt x="1134" y="8507"/>
                    <a:pt x="1068" y="11876"/>
                  </a:cubicBezTo>
                  <a:cubicBezTo>
                    <a:pt x="968" y="16412"/>
                    <a:pt x="867" y="20982"/>
                    <a:pt x="767" y="25519"/>
                  </a:cubicBezTo>
                  <a:cubicBezTo>
                    <a:pt x="701" y="29322"/>
                    <a:pt x="567" y="33124"/>
                    <a:pt x="400" y="36894"/>
                  </a:cubicBezTo>
                  <a:cubicBezTo>
                    <a:pt x="300" y="39295"/>
                    <a:pt x="167" y="41664"/>
                    <a:pt x="0" y="44032"/>
                  </a:cubicBezTo>
                  <a:cubicBezTo>
                    <a:pt x="10341" y="47101"/>
                    <a:pt x="20415" y="49970"/>
                    <a:pt x="30755" y="53039"/>
                  </a:cubicBezTo>
                  <a:cubicBezTo>
                    <a:pt x="30856" y="53072"/>
                    <a:pt x="30956" y="53105"/>
                    <a:pt x="31089" y="53139"/>
                  </a:cubicBezTo>
                  <a:lnTo>
                    <a:pt x="73886" y="52872"/>
                  </a:lnTo>
                  <a:lnTo>
                    <a:pt x="73386" y="9241"/>
                  </a:lnTo>
                  <a:lnTo>
                    <a:pt x="30989" y="8640"/>
                  </a:lnTo>
                  <a:lnTo>
                    <a:pt x="30622" y="8640"/>
                  </a:lnTo>
                  <a:lnTo>
                    <a:pt x="7172" y="1735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6"/>
            <p:cNvSpPr/>
            <p:nvPr/>
          </p:nvSpPr>
          <p:spPr>
            <a:xfrm>
              <a:off x="3869600" y="3504625"/>
              <a:ext cx="1075800" cy="1112475"/>
            </a:xfrm>
            <a:custGeom>
              <a:avLst/>
              <a:gdLst/>
              <a:ahLst/>
              <a:cxnLst/>
              <a:rect l="l" t="t" r="r" b="b"/>
              <a:pathLst>
                <a:path w="43032" h="4449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5271"/>
                    <a:pt x="234" y="10574"/>
                    <a:pt x="167" y="15945"/>
                  </a:cubicBezTo>
                  <a:cubicBezTo>
                    <a:pt x="67" y="25452"/>
                    <a:pt x="101" y="44465"/>
                    <a:pt x="234" y="44499"/>
                  </a:cubicBezTo>
                  <a:lnTo>
                    <a:pt x="39662" y="44232"/>
                  </a:lnTo>
                  <a:lnTo>
                    <a:pt x="43031" y="44232"/>
                  </a:lnTo>
                  <a:lnTo>
                    <a:pt x="42898" y="20582"/>
                  </a:lnTo>
                  <a:lnTo>
                    <a:pt x="42898" y="17913"/>
                  </a:lnTo>
                  <a:lnTo>
                    <a:pt x="42831" y="5871"/>
                  </a:lnTo>
                  <a:lnTo>
                    <a:pt x="42431" y="601"/>
                  </a:lnTo>
                  <a:lnTo>
                    <a:pt x="25619" y="367"/>
                  </a:lnTo>
                  <a:lnTo>
                    <a:pt x="21349" y="300"/>
                  </a:lnTo>
                  <a:lnTo>
                    <a:pt x="14077" y="20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6"/>
            <p:cNvSpPr/>
            <p:nvPr/>
          </p:nvSpPr>
          <p:spPr>
            <a:xfrm>
              <a:off x="2893900" y="2942550"/>
              <a:ext cx="1324300" cy="346100"/>
            </a:xfrm>
            <a:custGeom>
              <a:avLst/>
              <a:gdLst/>
              <a:ahLst/>
              <a:cxnLst/>
              <a:rect l="l" t="t" r="r" b="b"/>
              <a:pathLst>
                <a:path w="52972" h="13844" extrusionOk="0">
                  <a:moveTo>
                    <a:pt x="40663" y="0"/>
                  </a:moveTo>
                  <a:lnTo>
                    <a:pt x="1" y="1135"/>
                  </a:lnTo>
                  <a:lnTo>
                    <a:pt x="9474" y="13844"/>
                  </a:lnTo>
                  <a:lnTo>
                    <a:pt x="52972" y="12710"/>
                  </a:lnTo>
                  <a:lnTo>
                    <a:pt x="40663" y="0"/>
                  </a:lnTo>
                  <a:close/>
                </a:path>
              </a:pathLst>
            </a:custGeom>
            <a:solidFill>
              <a:srgbClr val="D9A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6"/>
            <p:cNvSpPr/>
            <p:nvPr/>
          </p:nvSpPr>
          <p:spPr>
            <a:xfrm>
              <a:off x="2193400" y="2598975"/>
              <a:ext cx="1164525" cy="532150"/>
            </a:xfrm>
            <a:custGeom>
              <a:avLst/>
              <a:gdLst/>
              <a:ahLst/>
              <a:cxnLst/>
              <a:rect l="l" t="t" r="r" b="b"/>
              <a:pathLst>
                <a:path w="46581" h="21286" extrusionOk="0">
                  <a:moveTo>
                    <a:pt x="14745" y="0"/>
                  </a:moveTo>
                  <a:lnTo>
                    <a:pt x="1" y="6005"/>
                  </a:lnTo>
                  <a:cubicBezTo>
                    <a:pt x="1" y="6005"/>
                    <a:pt x="7606" y="18180"/>
                    <a:pt x="15578" y="19848"/>
                  </a:cubicBezTo>
                  <a:cubicBezTo>
                    <a:pt x="18507" y="20927"/>
                    <a:pt x="21533" y="21286"/>
                    <a:pt x="24539" y="21286"/>
                  </a:cubicBezTo>
                  <a:cubicBezTo>
                    <a:pt x="30479" y="21286"/>
                    <a:pt x="36339" y="19886"/>
                    <a:pt x="41207" y="19886"/>
                  </a:cubicBezTo>
                  <a:cubicBezTo>
                    <a:pt x="42631" y="19886"/>
                    <a:pt x="43969" y="20006"/>
                    <a:pt x="45200" y="20315"/>
                  </a:cubicBezTo>
                  <a:cubicBezTo>
                    <a:pt x="45273" y="20332"/>
                    <a:pt x="45336" y="20340"/>
                    <a:pt x="45389" y="20340"/>
                  </a:cubicBezTo>
                  <a:cubicBezTo>
                    <a:pt x="46580" y="20340"/>
                    <a:pt x="43100" y="16226"/>
                    <a:pt x="43131" y="14311"/>
                  </a:cubicBezTo>
                  <a:lnTo>
                    <a:pt x="43131" y="14311"/>
                  </a:lnTo>
                  <a:cubicBezTo>
                    <a:pt x="42781" y="14465"/>
                    <a:pt x="42310" y="14534"/>
                    <a:pt x="41741" y="14534"/>
                  </a:cubicBezTo>
                  <a:cubicBezTo>
                    <a:pt x="37770" y="14534"/>
                    <a:pt x="29045" y="11150"/>
                    <a:pt x="23384" y="9807"/>
                  </a:cubicBezTo>
                  <a:cubicBezTo>
                    <a:pt x="20349" y="9107"/>
                    <a:pt x="18547" y="6939"/>
                    <a:pt x="17046" y="4237"/>
                  </a:cubicBezTo>
                  <a:lnTo>
                    <a:pt x="14745" y="0"/>
                  </a:lnTo>
                  <a:close/>
                </a:path>
              </a:pathLst>
            </a:custGeom>
            <a:solidFill>
              <a:srgbClr val="E3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6"/>
            <p:cNvSpPr/>
            <p:nvPr/>
          </p:nvSpPr>
          <p:spPr>
            <a:xfrm>
              <a:off x="3228300" y="2864675"/>
              <a:ext cx="331725" cy="189650"/>
            </a:xfrm>
            <a:custGeom>
              <a:avLst/>
              <a:gdLst/>
              <a:ahLst/>
              <a:cxnLst/>
              <a:rect l="l" t="t" r="r" b="b"/>
              <a:pathLst>
                <a:path w="13269" h="7586" extrusionOk="0">
                  <a:moveTo>
                    <a:pt x="8551" y="0"/>
                  </a:moveTo>
                  <a:cubicBezTo>
                    <a:pt x="6671" y="0"/>
                    <a:pt x="4148" y="1689"/>
                    <a:pt x="2870" y="2849"/>
                  </a:cubicBezTo>
                  <a:cubicBezTo>
                    <a:pt x="1876" y="3771"/>
                    <a:pt x="849" y="3905"/>
                    <a:pt x="336" y="3905"/>
                  </a:cubicBezTo>
                  <a:cubicBezTo>
                    <a:pt x="125" y="3905"/>
                    <a:pt x="1" y="3883"/>
                    <a:pt x="1" y="3883"/>
                  </a:cubicBezTo>
                  <a:lnTo>
                    <a:pt x="1" y="3883"/>
                  </a:lnTo>
                  <a:lnTo>
                    <a:pt x="268" y="4950"/>
                  </a:lnTo>
                  <a:lnTo>
                    <a:pt x="2102" y="6551"/>
                  </a:lnTo>
                  <a:lnTo>
                    <a:pt x="3503" y="7118"/>
                  </a:lnTo>
                  <a:cubicBezTo>
                    <a:pt x="3503" y="7118"/>
                    <a:pt x="4549" y="7487"/>
                    <a:pt x="4780" y="7487"/>
                  </a:cubicBezTo>
                  <a:cubicBezTo>
                    <a:pt x="4789" y="7487"/>
                    <a:pt x="4798" y="7487"/>
                    <a:pt x="4804" y="7485"/>
                  </a:cubicBezTo>
                  <a:cubicBezTo>
                    <a:pt x="4938" y="7452"/>
                    <a:pt x="7273" y="7585"/>
                    <a:pt x="10408" y="6751"/>
                  </a:cubicBezTo>
                  <a:cubicBezTo>
                    <a:pt x="13217" y="5975"/>
                    <a:pt x="13269" y="4556"/>
                    <a:pt x="12674" y="4556"/>
                  </a:cubicBezTo>
                  <a:cubicBezTo>
                    <a:pt x="12605" y="4556"/>
                    <a:pt x="12527" y="4575"/>
                    <a:pt x="12443" y="4617"/>
                  </a:cubicBezTo>
                  <a:cubicBezTo>
                    <a:pt x="12210" y="4750"/>
                    <a:pt x="11776" y="4917"/>
                    <a:pt x="9674" y="4983"/>
                  </a:cubicBezTo>
                  <a:cubicBezTo>
                    <a:pt x="9636" y="4984"/>
                    <a:pt x="9597" y="4984"/>
                    <a:pt x="9559" y="4984"/>
                  </a:cubicBezTo>
                  <a:cubicBezTo>
                    <a:pt x="7559" y="4984"/>
                    <a:pt x="6341" y="4134"/>
                    <a:pt x="6472" y="3316"/>
                  </a:cubicBezTo>
                  <a:cubicBezTo>
                    <a:pt x="6606" y="2482"/>
                    <a:pt x="6939" y="2282"/>
                    <a:pt x="7940" y="1648"/>
                  </a:cubicBezTo>
                  <a:cubicBezTo>
                    <a:pt x="8974" y="1014"/>
                    <a:pt x="10141" y="447"/>
                    <a:pt x="9207" y="80"/>
                  </a:cubicBezTo>
                  <a:cubicBezTo>
                    <a:pt x="9000" y="25"/>
                    <a:pt x="8780" y="0"/>
                    <a:pt x="8551" y="0"/>
                  </a:cubicBezTo>
                  <a:close/>
                </a:path>
              </a:pathLst>
            </a:custGeom>
            <a:solidFill>
              <a:srgbClr val="E3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6"/>
            <p:cNvSpPr/>
            <p:nvPr/>
          </p:nvSpPr>
          <p:spPr>
            <a:xfrm>
              <a:off x="3264175" y="2987575"/>
              <a:ext cx="281050" cy="93050"/>
            </a:xfrm>
            <a:custGeom>
              <a:avLst/>
              <a:gdLst/>
              <a:ahLst/>
              <a:cxnLst/>
              <a:rect l="l" t="t" r="r" b="b"/>
              <a:pathLst>
                <a:path w="11242" h="3722" extrusionOk="0">
                  <a:moveTo>
                    <a:pt x="467" y="1"/>
                  </a:moveTo>
                  <a:lnTo>
                    <a:pt x="0" y="968"/>
                  </a:lnTo>
                  <a:lnTo>
                    <a:pt x="1301" y="2936"/>
                  </a:lnTo>
                  <a:cubicBezTo>
                    <a:pt x="1301" y="2936"/>
                    <a:pt x="2369" y="3437"/>
                    <a:pt x="3736" y="3670"/>
                  </a:cubicBezTo>
                  <a:cubicBezTo>
                    <a:pt x="3920" y="3705"/>
                    <a:pt x="4137" y="3721"/>
                    <a:pt x="4378" y="3721"/>
                  </a:cubicBezTo>
                  <a:cubicBezTo>
                    <a:pt x="5972" y="3721"/>
                    <a:pt x="8624" y="3020"/>
                    <a:pt x="9841" y="2469"/>
                  </a:cubicBezTo>
                  <a:cubicBezTo>
                    <a:pt x="11242" y="1869"/>
                    <a:pt x="11108" y="901"/>
                    <a:pt x="11108" y="901"/>
                  </a:cubicBezTo>
                  <a:lnTo>
                    <a:pt x="11075" y="768"/>
                  </a:lnTo>
                  <a:lnTo>
                    <a:pt x="2736" y="50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E3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6"/>
            <p:cNvSpPr/>
            <p:nvPr/>
          </p:nvSpPr>
          <p:spPr>
            <a:xfrm>
              <a:off x="3287525" y="2991750"/>
              <a:ext cx="233525" cy="105625"/>
            </a:xfrm>
            <a:custGeom>
              <a:avLst/>
              <a:gdLst/>
              <a:ahLst/>
              <a:cxnLst/>
              <a:rect l="l" t="t" r="r" b="b"/>
              <a:pathLst>
                <a:path w="9341" h="4225" extrusionOk="0">
                  <a:moveTo>
                    <a:pt x="434" y="1"/>
                  </a:moveTo>
                  <a:lnTo>
                    <a:pt x="0" y="901"/>
                  </a:lnTo>
                  <a:lnTo>
                    <a:pt x="1001" y="3003"/>
                  </a:lnTo>
                  <a:cubicBezTo>
                    <a:pt x="1001" y="3003"/>
                    <a:pt x="1868" y="3603"/>
                    <a:pt x="3036" y="4037"/>
                  </a:cubicBezTo>
                  <a:cubicBezTo>
                    <a:pt x="3384" y="4170"/>
                    <a:pt x="3890" y="4224"/>
                    <a:pt x="4458" y="4224"/>
                  </a:cubicBezTo>
                  <a:cubicBezTo>
                    <a:pt x="5740" y="4224"/>
                    <a:pt x="7341" y="3947"/>
                    <a:pt x="8173" y="3670"/>
                  </a:cubicBezTo>
                  <a:cubicBezTo>
                    <a:pt x="9340" y="3236"/>
                    <a:pt x="9307" y="2269"/>
                    <a:pt x="9307" y="2269"/>
                  </a:cubicBezTo>
                  <a:lnTo>
                    <a:pt x="9274" y="2169"/>
                  </a:lnTo>
                  <a:lnTo>
                    <a:pt x="2302" y="76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E3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6"/>
            <p:cNvSpPr/>
            <p:nvPr/>
          </p:nvSpPr>
          <p:spPr>
            <a:xfrm>
              <a:off x="3264175" y="3011775"/>
              <a:ext cx="238525" cy="116550"/>
            </a:xfrm>
            <a:custGeom>
              <a:avLst/>
              <a:gdLst/>
              <a:ahLst/>
              <a:cxnLst/>
              <a:rect l="l" t="t" r="r" b="b"/>
              <a:pathLst>
                <a:path w="9541" h="4662" extrusionOk="0">
                  <a:moveTo>
                    <a:pt x="0" y="0"/>
                  </a:moveTo>
                  <a:cubicBezTo>
                    <a:pt x="0" y="0"/>
                    <a:pt x="200" y="1301"/>
                    <a:pt x="767" y="2235"/>
                  </a:cubicBezTo>
                  <a:cubicBezTo>
                    <a:pt x="1942" y="4206"/>
                    <a:pt x="3722" y="4661"/>
                    <a:pt x="5140" y="4661"/>
                  </a:cubicBezTo>
                  <a:cubicBezTo>
                    <a:pt x="5977" y="4661"/>
                    <a:pt x="6688" y="4502"/>
                    <a:pt x="7072" y="4403"/>
                  </a:cubicBezTo>
                  <a:cubicBezTo>
                    <a:pt x="8173" y="4103"/>
                    <a:pt x="9540" y="3336"/>
                    <a:pt x="9140" y="2835"/>
                  </a:cubicBezTo>
                  <a:cubicBezTo>
                    <a:pt x="8206" y="1701"/>
                    <a:pt x="3436" y="1101"/>
                    <a:pt x="3436" y="1101"/>
                  </a:cubicBezTo>
                  <a:lnTo>
                    <a:pt x="1968" y="33"/>
                  </a:lnTo>
                  <a:lnTo>
                    <a:pt x="1401" y="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6"/>
            <p:cNvSpPr/>
            <p:nvPr/>
          </p:nvSpPr>
          <p:spPr>
            <a:xfrm>
              <a:off x="2582850" y="2704875"/>
              <a:ext cx="775075" cy="426250"/>
            </a:xfrm>
            <a:custGeom>
              <a:avLst/>
              <a:gdLst/>
              <a:ahLst/>
              <a:cxnLst/>
              <a:rect l="l" t="t" r="r" b="b"/>
              <a:pathLst>
                <a:path w="31003" h="17050" extrusionOk="0">
                  <a:moveTo>
                    <a:pt x="1468" y="1"/>
                  </a:moveTo>
                  <a:lnTo>
                    <a:pt x="0" y="15612"/>
                  </a:lnTo>
                  <a:cubicBezTo>
                    <a:pt x="2929" y="16691"/>
                    <a:pt x="5955" y="17050"/>
                    <a:pt x="8961" y="17050"/>
                  </a:cubicBezTo>
                  <a:cubicBezTo>
                    <a:pt x="14901" y="17050"/>
                    <a:pt x="20761" y="15650"/>
                    <a:pt x="25629" y="15650"/>
                  </a:cubicBezTo>
                  <a:cubicBezTo>
                    <a:pt x="27053" y="15650"/>
                    <a:pt x="28391" y="15770"/>
                    <a:pt x="29622" y="16079"/>
                  </a:cubicBezTo>
                  <a:cubicBezTo>
                    <a:pt x="29695" y="16096"/>
                    <a:pt x="29758" y="16104"/>
                    <a:pt x="29811" y="16104"/>
                  </a:cubicBezTo>
                  <a:cubicBezTo>
                    <a:pt x="31002" y="16104"/>
                    <a:pt x="27522" y="11990"/>
                    <a:pt x="27553" y="10075"/>
                  </a:cubicBezTo>
                  <a:lnTo>
                    <a:pt x="27553" y="10075"/>
                  </a:lnTo>
                  <a:cubicBezTo>
                    <a:pt x="27203" y="10229"/>
                    <a:pt x="26732" y="10298"/>
                    <a:pt x="26163" y="10298"/>
                  </a:cubicBezTo>
                  <a:cubicBezTo>
                    <a:pt x="22192" y="10298"/>
                    <a:pt x="13467" y="6914"/>
                    <a:pt x="7806" y="5571"/>
                  </a:cubicBezTo>
                  <a:cubicBezTo>
                    <a:pt x="4771" y="4871"/>
                    <a:pt x="2969" y="2703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6"/>
            <p:cNvSpPr/>
            <p:nvPr/>
          </p:nvSpPr>
          <p:spPr>
            <a:xfrm>
              <a:off x="3300025" y="2864675"/>
              <a:ext cx="181825" cy="71225"/>
            </a:xfrm>
            <a:custGeom>
              <a:avLst/>
              <a:gdLst/>
              <a:ahLst/>
              <a:cxnLst/>
              <a:rect l="l" t="t" r="r" b="b"/>
              <a:pathLst>
                <a:path w="7273" h="2849" extrusionOk="0">
                  <a:moveTo>
                    <a:pt x="5682" y="0"/>
                  </a:moveTo>
                  <a:cubicBezTo>
                    <a:pt x="3802" y="0"/>
                    <a:pt x="1279" y="1689"/>
                    <a:pt x="1" y="2849"/>
                  </a:cubicBezTo>
                  <a:lnTo>
                    <a:pt x="5071" y="1648"/>
                  </a:lnTo>
                  <a:cubicBezTo>
                    <a:pt x="6105" y="1014"/>
                    <a:pt x="7272" y="447"/>
                    <a:pt x="6338" y="80"/>
                  </a:cubicBezTo>
                  <a:cubicBezTo>
                    <a:pt x="6131" y="25"/>
                    <a:pt x="5911" y="0"/>
                    <a:pt x="5682" y="0"/>
                  </a:cubicBezTo>
                  <a:close/>
                </a:path>
              </a:pathLst>
            </a:custGeom>
            <a:solidFill>
              <a:srgbClr val="E3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6"/>
            <p:cNvSpPr/>
            <p:nvPr/>
          </p:nvSpPr>
          <p:spPr>
            <a:xfrm>
              <a:off x="2147525" y="2995150"/>
              <a:ext cx="1088325" cy="1457675"/>
            </a:xfrm>
            <a:custGeom>
              <a:avLst/>
              <a:gdLst/>
              <a:ahLst/>
              <a:cxnLst/>
              <a:rect l="l" t="t" r="r" b="b"/>
              <a:pathLst>
                <a:path w="43533" h="58307" extrusionOk="0">
                  <a:moveTo>
                    <a:pt x="32348" y="0"/>
                  </a:moveTo>
                  <a:cubicBezTo>
                    <a:pt x="26362" y="0"/>
                    <a:pt x="18761" y="3327"/>
                    <a:pt x="14311" y="4968"/>
                  </a:cubicBezTo>
                  <a:lnTo>
                    <a:pt x="8674" y="8904"/>
                  </a:lnTo>
                  <a:cubicBezTo>
                    <a:pt x="8674" y="8904"/>
                    <a:pt x="1" y="15042"/>
                    <a:pt x="1" y="15276"/>
                  </a:cubicBezTo>
                  <a:cubicBezTo>
                    <a:pt x="1" y="15509"/>
                    <a:pt x="8674" y="25516"/>
                    <a:pt x="8674" y="25516"/>
                  </a:cubicBezTo>
                  <a:lnTo>
                    <a:pt x="14878" y="30587"/>
                  </a:lnTo>
                  <a:cubicBezTo>
                    <a:pt x="14878" y="30587"/>
                    <a:pt x="24529" y="20237"/>
                    <a:pt x="25073" y="20237"/>
                  </a:cubicBezTo>
                  <a:cubicBezTo>
                    <a:pt x="25099" y="20237"/>
                    <a:pt x="25104" y="20262"/>
                    <a:pt x="25086" y="20312"/>
                  </a:cubicBezTo>
                  <a:cubicBezTo>
                    <a:pt x="20983" y="31287"/>
                    <a:pt x="21850" y="40060"/>
                    <a:pt x="22817" y="55438"/>
                  </a:cubicBezTo>
                  <a:cubicBezTo>
                    <a:pt x="22851" y="55838"/>
                    <a:pt x="31323" y="58306"/>
                    <a:pt x="31323" y="58306"/>
                  </a:cubicBezTo>
                  <a:cubicBezTo>
                    <a:pt x="31323" y="58306"/>
                    <a:pt x="32057" y="47499"/>
                    <a:pt x="36994" y="31454"/>
                  </a:cubicBezTo>
                  <a:cubicBezTo>
                    <a:pt x="43332" y="12507"/>
                    <a:pt x="43532" y="5202"/>
                    <a:pt x="37728" y="1366"/>
                  </a:cubicBezTo>
                  <a:cubicBezTo>
                    <a:pt x="36250" y="389"/>
                    <a:pt x="34393" y="0"/>
                    <a:pt x="32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6"/>
            <p:cNvSpPr/>
            <p:nvPr/>
          </p:nvSpPr>
          <p:spPr>
            <a:xfrm>
              <a:off x="2505300" y="2991850"/>
              <a:ext cx="618800" cy="127525"/>
            </a:xfrm>
            <a:custGeom>
              <a:avLst/>
              <a:gdLst/>
              <a:ahLst/>
              <a:cxnLst/>
              <a:rect l="l" t="t" r="r" b="b"/>
              <a:pathLst>
                <a:path w="24752" h="5101" extrusionOk="0">
                  <a:moveTo>
                    <a:pt x="17825" y="0"/>
                  </a:moveTo>
                  <a:cubicBezTo>
                    <a:pt x="15962" y="0"/>
                    <a:pt x="14123" y="305"/>
                    <a:pt x="12309" y="730"/>
                  </a:cubicBezTo>
                  <a:cubicBezTo>
                    <a:pt x="10208" y="1264"/>
                    <a:pt x="8106" y="1931"/>
                    <a:pt x="6071" y="2698"/>
                  </a:cubicBezTo>
                  <a:cubicBezTo>
                    <a:pt x="4036" y="3432"/>
                    <a:pt x="2035" y="4300"/>
                    <a:pt x="0" y="5100"/>
                  </a:cubicBezTo>
                  <a:cubicBezTo>
                    <a:pt x="2068" y="4400"/>
                    <a:pt x="4103" y="3632"/>
                    <a:pt x="6138" y="2932"/>
                  </a:cubicBezTo>
                  <a:cubicBezTo>
                    <a:pt x="8206" y="2231"/>
                    <a:pt x="10274" y="1531"/>
                    <a:pt x="12376" y="1064"/>
                  </a:cubicBezTo>
                  <a:cubicBezTo>
                    <a:pt x="14342" y="603"/>
                    <a:pt x="16308" y="256"/>
                    <a:pt x="18300" y="256"/>
                  </a:cubicBezTo>
                  <a:cubicBezTo>
                    <a:pt x="18471" y="256"/>
                    <a:pt x="18642" y="258"/>
                    <a:pt x="18814" y="263"/>
                  </a:cubicBezTo>
                  <a:cubicBezTo>
                    <a:pt x="19881" y="297"/>
                    <a:pt x="20949" y="497"/>
                    <a:pt x="21983" y="864"/>
                  </a:cubicBezTo>
                  <a:cubicBezTo>
                    <a:pt x="22983" y="1197"/>
                    <a:pt x="23917" y="1831"/>
                    <a:pt x="24751" y="2532"/>
                  </a:cubicBezTo>
                  <a:cubicBezTo>
                    <a:pt x="23951" y="1764"/>
                    <a:pt x="23050" y="1131"/>
                    <a:pt x="22049" y="697"/>
                  </a:cubicBezTo>
                  <a:cubicBezTo>
                    <a:pt x="21015" y="297"/>
                    <a:pt x="19914" y="97"/>
                    <a:pt x="18814" y="30"/>
                  </a:cubicBezTo>
                  <a:cubicBezTo>
                    <a:pt x="18483" y="10"/>
                    <a:pt x="18154" y="0"/>
                    <a:pt x="17825" y="0"/>
                  </a:cubicBezTo>
                  <a:close/>
                </a:path>
              </a:pathLst>
            </a:custGeom>
            <a:solidFill>
              <a:srgbClr val="C58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6"/>
            <p:cNvSpPr/>
            <p:nvPr/>
          </p:nvSpPr>
          <p:spPr>
            <a:xfrm>
              <a:off x="2068525" y="3063475"/>
              <a:ext cx="558550" cy="341925"/>
            </a:xfrm>
            <a:custGeom>
              <a:avLst/>
              <a:gdLst/>
              <a:ahLst/>
              <a:cxnLst/>
              <a:rect l="l" t="t" r="r" b="b"/>
              <a:pathLst>
                <a:path w="22342" h="13677" extrusionOk="0">
                  <a:moveTo>
                    <a:pt x="19706" y="0"/>
                  </a:moveTo>
                  <a:cubicBezTo>
                    <a:pt x="11233" y="2369"/>
                    <a:pt x="5863" y="3670"/>
                    <a:pt x="5863" y="3670"/>
                  </a:cubicBezTo>
                  <a:lnTo>
                    <a:pt x="2160" y="4337"/>
                  </a:lnTo>
                  <a:lnTo>
                    <a:pt x="1426" y="5704"/>
                  </a:lnTo>
                  <a:cubicBezTo>
                    <a:pt x="1426" y="5704"/>
                    <a:pt x="25" y="8073"/>
                    <a:pt x="1426" y="9707"/>
                  </a:cubicBezTo>
                  <a:cubicBezTo>
                    <a:pt x="1867" y="10209"/>
                    <a:pt x="1606" y="10334"/>
                    <a:pt x="1206" y="10334"/>
                  </a:cubicBezTo>
                  <a:cubicBezTo>
                    <a:pt x="814" y="10334"/>
                    <a:pt x="288" y="10214"/>
                    <a:pt x="163" y="10214"/>
                  </a:cubicBezTo>
                  <a:cubicBezTo>
                    <a:pt x="1" y="10214"/>
                    <a:pt x="512" y="10415"/>
                    <a:pt x="2861" y="11342"/>
                  </a:cubicBezTo>
                  <a:lnTo>
                    <a:pt x="8865" y="13677"/>
                  </a:lnTo>
                  <a:lnTo>
                    <a:pt x="22341" y="13643"/>
                  </a:lnTo>
                  <a:cubicBezTo>
                    <a:pt x="22341" y="13643"/>
                    <a:pt x="16871" y="3303"/>
                    <a:pt x="19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6"/>
            <p:cNvSpPr/>
            <p:nvPr/>
          </p:nvSpPr>
          <p:spPr>
            <a:xfrm>
              <a:off x="1398900" y="3143525"/>
              <a:ext cx="1228875" cy="867350"/>
            </a:xfrm>
            <a:custGeom>
              <a:avLst/>
              <a:gdLst/>
              <a:ahLst/>
              <a:cxnLst/>
              <a:rect l="l" t="t" r="r" b="b"/>
              <a:pathLst>
                <a:path w="49155" h="34694" extrusionOk="0">
                  <a:moveTo>
                    <a:pt x="27411" y="1"/>
                  </a:moveTo>
                  <a:lnTo>
                    <a:pt x="11600" y="6505"/>
                  </a:lnTo>
                  <a:cubicBezTo>
                    <a:pt x="11600" y="6505"/>
                    <a:pt x="0" y="34694"/>
                    <a:pt x="31140" y="34694"/>
                  </a:cubicBezTo>
                  <a:cubicBezTo>
                    <a:pt x="31286" y="34694"/>
                    <a:pt x="31433" y="34693"/>
                    <a:pt x="31580" y="34692"/>
                  </a:cubicBezTo>
                  <a:cubicBezTo>
                    <a:pt x="32748" y="34659"/>
                    <a:pt x="33982" y="34625"/>
                    <a:pt x="35283" y="34525"/>
                  </a:cubicBezTo>
                  <a:cubicBezTo>
                    <a:pt x="38686" y="26453"/>
                    <a:pt x="43389" y="13310"/>
                    <a:pt x="49126" y="10441"/>
                  </a:cubicBezTo>
                  <a:lnTo>
                    <a:pt x="49126" y="10441"/>
                  </a:lnTo>
                  <a:cubicBezTo>
                    <a:pt x="49119" y="10448"/>
                    <a:pt x="49118" y="10451"/>
                    <a:pt x="49120" y="10451"/>
                  </a:cubicBezTo>
                  <a:cubicBezTo>
                    <a:pt x="49126" y="10451"/>
                    <a:pt x="49155" y="10432"/>
                    <a:pt x="49149" y="10432"/>
                  </a:cubicBezTo>
                  <a:cubicBezTo>
                    <a:pt x="49147" y="10432"/>
                    <a:pt x="49140" y="10434"/>
                    <a:pt x="49126" y="10441"/>
                  </a:cubicBezTo>
                  <a:cubicBezTo>
                    <a:pt x="47759" y="9974"/>
                    <a:pt x="46491" y="9441"/>
                    <a:pt x="45057" y="8974"/>
                  </a:cubicBezTo>
                  <a:lnTo>
                    <a:pt x="44990" y="8940"/>
                  </a:lnTo>
                  <a:cubicBezTo>
                    <a:pt x="44957" y="8940"/>
                    <a:pt x="44923" y="8907"/>
                    <a:pt x="44857" y="8907"/>
                  </a:cubicBezTo>
                  <a:cubicBezTo>
                    <a:pt x="39753" y="7206"/>
                    <a:pt x="34950" y="5671"/>
                    <a:pt x="34950" y="5671"/>
                  </a:cubicBezTo>
                  <a:lnTo>
                    <a:pt x="274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6"/>
            <p:cNvSpPr/>
            <p:nvPr/>
          </p:nvSpPr>
          <p:spPr>
            <a:xfrm>
              <a:off x="2747975" y="3010500"/>
              <a:ext cx="953200" cy="216775"/>
            </a:xfrm>
            <a:custGeom>
              <a:avLst/>
              <a:gdLst/>
              <a:ahLst/>
              <a:cxnLst/>
              <a:rect l="l" t="t" r="r" b="b"/>
              <a:pathLst>
                <a:path w="38128" h="8671" extrusionOk="0">
                  <a:moveTo>
                    <a:pt x="32072" y="1"/>
                  </a:moveTo>
                  <a:cubicBezTo>
                    <a:pt x="31774" y="1"/>
                    <a:pt x="31479" y="8"/>
                    <a:pt x="31189" y="18"/>
                  </a:cubicBezTo>
                  <a:cubicBezTo>
                    <a:pt x="24529" y="209"/>
                    <a:pt x="17851" y="522"/>
                    <a:pt x="11169" y="522"/>
                  </a:cubicBezTo>
                  <a:cubicBezTo>
                    <a:pt x="8547" y="522"/>
                    <a:pt x="5925" y="473"/>
                    <a:pt x="3303" y="351"/>
                  </a:cubicBezTo>
                  <a:cubicBezTo>
                    <a:pt x="3130" y="346"/>
                    <a:pt x="2953" y="341"/>
                    <a:pt x="2775" y="341"/>
                  </a:cubicBezTo>
                  <a:cubicBezTo>
                    <a:pt x="1884" y="341"/>
                    <a:pt x="962" y="457"/>
                    <a:pt x="434" y="1152"/>
                  </a:cubicBezTo>
                  <a:cubicBezTo>
                    <a:pt x="0" y="1719"/>
                    <a:pt x="0" y="2486"/>
                    <a:pt x="34" y="3187"/>
                  </a:cubicBezTo>
                  <a:cubicBezTo>
                    <a:pt x="134" y="4388"/>
                    <a:pt x="200" y="6856"/>
                    <a:pt x="1234" y="7690"/>
                  </a:cubicBezTo>
                  <a:cubicBezTo>
                    <a:pt x="2235" y="8490"/>
                    <a:pt x="4770" y="8257"/>
                    <a:pt x="6004" y="8357"/>
                  </a:cubicBezTo>
                  <a:cubicBezTo>
                    <a:pt x="8613" y="8559"/>
                    <a:pt x="11237" y="8671"/>
                    <a:pt x="13866" y="8671"/>
                  </a:cubicBezTo>
                  <a:cubicBezTo>
                    <a:pt x="15137" y="8671"/>
                    <a:pt x="16408" y="8645"/>
                    <a:pt x="17679" y="8591"/>
                  </a:cubicBezTo>
                  <a:cubicBezTo>
                    <a:pt x="20448" y="8457"/>
                    <a:pt x="23250" y="8224"/>
                    <a:pt x="26019" y="7957"/>
                  </a:cubicBezTo>
                  <a:cubicBezTo>
                    <a:pt x="28454" y="7757"/>
                    <a:pt x="30889" y="7556"/>
                    <a:pt x="33357" y="7323"/>
                  </a:cubicBezTo>
                  <a:cubicBezTo>
                    <a:pt x="34091" y="7256"/>
                    <a:pt x="34858" y="7190"/>
                    <a:pt x="35559" y="6889"/>
                  </a:cubicBezTo>
                  <a:cubicBezTo>
                    <a:pt x="37527" y="6022"/>
                    <a:pt x="38127" y="3087"/>
                    <a:pt x="36726" y="1485"/>
                  </a:cubicBezTo>
                  <a:cubicBezTo>
                    <a:pt x="35588" y="234"/>
                    <a:pt x="33795" y="1"/>
                    <a:pt x="32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6"/>
            <p:cNvSpPr/>
            <p:nvPr/>
          </p:nvSpPr>
          <p:spPr>
            <a:xfrm>
              <a:off x="2740450" y="2890675"/>
              <a:ext cx="954050" cy="200075"/>
            </a:xfrm>
            <a:custGeom>
              <a:avLst/>
              <a:gdLst/>
              <a:ahLst/>
              <a:cxnLst/>
              <a:rect l="l" t="t" r="r" b="b"/>
              <a:pathLst>
                <a:path w="38162" h="8003" extrusionOk="0">
                  <a:moveTo>
                    <a:pt x="31929" y="0"/>
                  </a:moveTo>
                  <a:cubicBezTo>
                    <a:pt x="31691" y="0"/>
                    <a:pt x="31455" y="3"/>
                    <a:pt x="31223" y="7"/>
                  </a:cubicBezTo>
                  <a:cubicBezTo>
                    <a:pt x="24530" y="175"/>
                    <a:pt x="17837" y="464"/>
                    <a:pt x="11156" y="464"/>
                  </a:cubicBezTo>
                  <a:cubicBezTo>
                    <a:pt x="8547" y="464"/>
                    <a:pt x="5941" y="420"/>
                    <a:pt x="3337" y="308"/>
                  </a:cubicBezTo>
                  <a:cubicBezTo>
                    <a:pt x="3187" y="303"/>
                    <a:pt x="3033" y="299"/>
                    <a:pt x="2877" y="299"/>
                  </a:cubicBezTo>
                  <a:cubicBezTo>
                    <a:pt x="1957" y="299"/>
                    <a:pt x="976" y="419"/>
                    <a:pt x="435" y="1075"/>
                  </a:cubicBezTo>
                  <a:cubicBezTo>
                    <a:pt x="1" y="1575"/>
                    <a:pt x="1" y="2309"/>
                    <a:pt x="68" y="2943"/>
                  </a:cubicBezTo>
                  <a:cubicBezTo>
                    <a:pt x="168" y="4077"/>
                    <a:pt x="234" y="6345"/>
                    <a:pt x="1269" y="7112"/>
                  </a:cubicBezTo>
                  <a:cubicBezTo>
                    <a:pt x="2236" y="7846"/>
                    <a:pt x="4804" y="7646"/>
                    <a:pt x="6005" y="7713"/>
                  </a:cubicBezTo>
                  <a:cubicBezTo>
                    <a:pt x="8514" y="7906"/>
                    <a:pt x="11023" y="8002"/>
                    <a:pt x="13532" y="8002"/>
                  </a:cubicBezTo>
                  <a:cubicBezTo>
                    <a:pt x="14926" y="8002"/>
                    <a:pt x="16320" y="7973"/>
                    <a:pt x="17714" y="7913"/>
                  </a:cubicBezTo>
                  <a:cubicBezTo>
                    <a:pt x="20482" y="7813"/>
                    <a:pt x="23251" y="7579"/>
                    <a:pt x="26020" y="7379"/>
                  </a:cubicBezTo>
                  <a:lnTo>
                    <a:pt x="33358" y="6779"/>
                  </a:lnTo>
                  <a:cubicBezTo>
                    <a:pt x="34125" y="6712"/>
                    <a:pt x="34893" y="6645"/>
                    <a:pt x="35593" y="6345"/>
                  </a:cubicBezTo>
                  <a:cubicBezTo>
                    <a:pt x="37528" y="5545"/>
                    <a:pt x="38162" y="2843"/>
                    <a:pt x="36727" y="1375"/>
                  </a:cubicBezTo>
                  <a:cubicBezTo>
                    <a:pt x="35580" y="169"/>
                    <a:pt x="33705" y="0"/>
                    <a:pt x="31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6"/>
            <p:cNvSpPr/>
            <p:nvPr/>
          </p:nvSpPr>
          <p:spPr>
            <a:xfrm>
              <a:off x="2739750" y="2757375"/>
              <a:ext cx="935575" cy="201600"/>
            </a:xfrm>
            <a:custGeom>
              <a:avLst/>
              <a:gdLst/>
              <a:ahLst/>
              <a:cxnLst/>
              <a:rect l="l" t="t" r="r" b="b"/>
              <a:pathLst>
                <a:path w="37423" h="8064" extrusionOk="0">
                  <a:moveTo>
                    <a:pt x="33569" y="1"/>
                  </a:moveTo>
                  <a:cubicBezTo>
                    <a:pt x="32795" y="1"/>
                    <a:pt x="32013" y="50"/>
                    <a:pt x="31251" y="69"/>
                  </a:cubicBezTo>
                  <a:cubicBezTo>
                    <a:pt x="24558" y="237"/>
                    <a:pt x="17865" y="525"/>
                    <a:pt x="11184" y="525"/>
                  </a:cubicBezTo>
                  <a:cubicBezTo>
                    <a:pt x="8575" y="525"/>
                    <a:pt x="5969" y="481"/>
                    <a:pt x="3365" y="369"/>
                  </a:cubicBezTo>
                  <a:cubicBezTo>
                    <a:pt x="3243" y="364"/>
                    <a:pt x="3120" y="361"/>
                    <a:pt x="2998" y="361"/>
                  </a:cubicBezTo>
                  <a:cubicBezTo>
                    <a:pt x="1482" y="361"/>
                    <a:pt x="1" y="785"/>
                    <a:pt x="62" y="2637"/>
                  </a:cubicBezTo>
                  <a:cubicBezTo>
                    <a:pt x="62" y="2771"/>
                    <a:pt x="96" y="2871"/>
                    <a:pt x="96" y="3004"/>
                  </a:cubicBezTo>
                  <a:cubicBezTo>
                    <a:pt x="129" y="3271"/>
                    <a:pt x="162" y="3505"/>
                    <a:pt x="162" y="3772"/>
                  </a:cubicBezTo>
                  <a:cubicBezTo>
                    <a:pt x="162" y="4272"/>
                    <a:pt x="62" y="4772"/>
                    <a:pt x="29" y="5273"/>
                  </a:cubicBezTo>
                  <a:cubicBezTo>
                    <a:pt x="29" y="5773"/>
                    <a:pt x="129" y="6307"/>
                    <a:pt x="496" y="6640"/>
                  </a:cubicBezTo>
                  <a:cubicBezTo>
                    <a:pt x="696" y="6840"/>
                    <a:pt x="963" y="6974"/>
                    <a:pt x="1196" y="7074"/>
                  </a:cubicBezTo>
                  <a:cubicBezTo>
                    <a:pt x="2831" y="7808"/>
                    <a:pt x="4299" y="7641"/>
                    <a:pt x="6033" y="7774"/>
                  </a:cubicBezTo>
                  <a:cubicBezTo>
                    <a:pt x="8542" y="7967"/>
                    <a:pt x="11051" y="8064"/>
                    <a:pt x="13560" y="8064"/>
                  </a:cubicBezTo>
                  <a:cubicBezTo>
                    <a:pt x="14954" y="8064"/>
                    <a:pt x="16348" y="8034"/>
                    <a:pt x="17742" y="7975"/>
                  </a:cubicBezTo>
                  <a:cubicBezTo>
                    <a:pt x="20510" y="7874"/>
                    <a:pt x="23279" y="7641"/>
                    <a:pt x="26048" y="7407"/>
                  </a:cubicBezTo>
                  <a:lnTo>
                    <a:pt x="33386" y="6807"/>
                  </a:lnTo>
                  <a:cubicBezTo>
                    <a:pt x="34720" y="6707"/>
                    <a:pt x="36588" y="6640"/>
                    <a:pt x="37289" y="5273"/>
                  </a:cubicBezTo>
                  <a:cubicBezTo>
                    <a:pt x="37356" y="5173"/>
                    <a:pt x="37422" y="5006"/>
                    <a:pt x="37422" y="4872"/>
                  </a:cubicBezTo>
                  <a:cubicBezTo>
                    <a:pt x="37422" y="4672"/>
                    <a:pt x="37322" y="4505"/>
                    <a:pt x="37256" y="4339"/>
                  </a:cubicBezTo>
                  <a:cubicBezTo>
                    <a:pt x="37022" y="3772"/>
                    <a:pt x="37122" y="3138"/>
                    <a:pt x="37189" y="2537"/>
                  </a:cubicBezTo>
                  <a:cubicBezTo>
                    <a:pt x="37256" y="1903"/>
                    <a:pt x="37222" y="1236"/>
                    <a:pt x="36822" y="769"/>
                  </a:cubicBezTo>
                  <a:cubicBezTo>
                    <a:pt x="36488" y="369"/>
                    <a:pt x="35921" y="202"/>
                    <a:pt x="35388" y="136"/>
                  </a:cubicBezTo>
                  <a:cubicBezTo>
                    <a:pt x="34796" y="32"/>
                    <a:pt x="34185" y="1"/>
                    <a:pt x="3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6"/>
            <p:cNvSpPr/>
            <p:nvPr/>
          </p:nvSpPr>
          <p:spPr>
            <a:xfrm>
              <a:off x="2163375" y="2250375"/>
              <a:ext cx="581275" cy="641325"/>
            </a:xfrm>
            <a:custGeom>
              <a:avLst/>
              <a:gdLst/>
              <a:ahLst/>
              <a:cxnLst/>
              <a:rect l="l" t="t" r="r" b="b"/>
              <a:pathLst>
                <a:path w="23251" h="25653" extrusionOk="0">
                  <a:moveTo>
                    <a:pt x="12376" y="1"/>
                  </a:moveTo>
                  <a:lnTo>
                    <a:pt x="12143" y="10508"/>
                  </a:lnTo>
                  <a:cubicBezTo>
                    <a:pt x="12143" y="10508"/>
                    <a:pt x="1" y="25653"/>
                    <a:pt x="4737" y="25653"/>
                  </a:cubicBezTo>
                  <a:cubicBezTo>
                    <a:pt x="9441" y="25653"/>
                    <a:pt x="19348" y="24685"/>
                    <a:pt x="23251" y="18548"/>
                  </a:cubicBezTo>
                  <a:cubicBezTo>
                    <a:pt x="16880" y="5572"/>
                    <a:pt x="12376" y="1"/>
                    <a:pt x="12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6"/>
            <p:cNvSpPr/>
            <p:nvPr/>
          </p:nvSpPr>
          <p:spPr>
            <a:xfrm>
              <a:off x="2734625" y="2620650"/>
              <a:ext cx="957375" cy="206000"/>
            </a:xfrm>
            <a:custGeom>
              <a:avLst/>
              <a:gdLst/>
              <a:ahLst/>
              <a:cxnLst/>
              <a:rect l="l" t="t" r="r" b="b"/>
              <a:pathLst>
                <a:path w="38295" h="8240" extrusionOk="0">
                  <a:moveTo>
                    <a:pt x="30589" y="1"/>
                  </a:moveTo>
                  <a:cubicBezTo>
                    <a:pt x="27520" y="34"/>
                    <a:pt x="24385" y="668"/>
                    <a:pt x="21316" y="768"/>
                  </a:cubicBezTo>
                  <a:cubicBezTo>
                    <a:pt x="20144" y="817"/>
                    <a:pt x="18971" y="848"/>
                    <a:pt x="17799" y="848"/>
                  </a:cubicBezTo>
                  <a:cubicBezTo>
                    <a:pt x="15769" y="848"/>
                    <a:pt x="13739" y="755"/>
                    <a:pt x="11709" y="501"/>
                  </a:cubicBezTo>
                  <a:cubicBezTo>
                    <a:pt x="10775" y="367"/>
                    <a:pt x="9807" y="234"/>
                    <a:pt x="8840" y="234"/>
                  </a:cubicBezTo>
                  <a:cubicBezTo>
                    <a:pt x="7782" y="234"/>
                    <a:pt x="6700" y="455"/>
                    <a:pt x="5635" y="455"/>
                  </a:cubicBezTo>
                  <a:cubicBezTo>
                    <a:pt x="5457" y="455"/>
                    <a:pt x="5280" y="448"/>
                    <a:pt x="5104" y="434"/>
                  </a:cubicBezTo>
                  <a:cubicBezTo>
                    <a:pt x="4338" y="375"/>
                    <a:pt x="3525" y="189"/>
                    <a:pt x="2762" y="189"/>
                  </a:cubicBezTo>
                  <a:cubicBezTo>
                    <a:pt x="2229" y="189"/>
                    <a:pt x="1720" y="280"/>
                    <a:pt x="1268" y="568"/>
                  </a:cubicBezTo>
                  <a:cubicBezTo>
                    <a:pt x="467" y="1101"/>
                    <a:pt x="134" y="2069"/>
                    <a:pt x="67" y="3103"/>
                  </a:cubicBezTo>
                  <a:cubicBezTo>
                    <a:pt x="0" y="3603"/>
                    <a:pt x="0" y="4103"/>
                    <a:pt x="34" y="4570"/>
                  </a:cubicBezTo>
                  <a:cubicBezTo>
                    <a:pt x="34" y="5238"/>
                    <a:pt x="101" y="5938"/>
                    <a:pt x="467" y="6438"/>
                  </a:cubicBezTo>
                  <a:cubicBezTo>
                    <a:pt x="1702" y="8040"/>
                    <a:pt x="5137" y="7840"/>
                    <a:pt x="6839" y="7973"/>
                  </a:cubicBezTo>
                  <a:cubicBezTo>
                    <a:pt x="9374" y="8151"/>
                    <a:pt x="11924" y="8240"/>
                    <a:pt x="14479" y="8240"/>
                  </a:cubicBezTo>
                  <a:cubicBezTo>
                    <a:pt x="15756" y="8240"/>
                    <a:pt x="17035" y="8218"/>
                    <a:pt x="18314" y="8173"/>
                  </a:cubicBezTo>
                  <a:cubicBezTo>
                    <a:pt x="21049" y="8040"/>
                    <a:pt x="23751" y="7840"/>
                    <a:pt x="26486" y="7606"/>
                  </a:cubicBezTo>
                  <a:cubicBezTo>
                    <a:pt x="28521" y="7439"/>
                    <a:pt x="30556" y="7406"/>
                    <a:pt x="32590" y="7272"/>
                  </a:cubicBezTo>
                  <a:cubicBezTo>
                    <a:pt x="32741" y="7260"/>
                    <a:pt x="32911" y="7255"/>
                    <a:pt x="33097" y="7255"/>
                  </a:cubicBezTo>
                  <a:cubicBezTo>
                    <a:pt x="33557" y="7255"/>
                    <a:pt x="34109" y="7283"/>
                    <a:pt x="34664" y="7283"/>
                  </a:cubicBezTo>
                  <a:cubicBezTo>
                    <a:pt x="35623" y="7283"/>
                    <a:pt x="36593" y="7199"/>
                    <a:pt x="37127" y="6739"/>
                  </a:cubicBezTo>
                  <a:cubicBezTo>
                    <a:pt x="38294" y="5738"/>
                    <a:pt x="37494" y="2436"/>
                    <a:pt x="36994" y="1235"/>
                  </a:cubicBezTo>
                  <a:cubicBezTo>
                    <a:pt x="36893" y="968"/>
                    <a:pt x="36793" y="734"/>
                    <a:pt x="36560" y="568"/>
                  </a:cubicBezTo>
                  <a:cubicBezTo>
                    <a:pt x="36326" y="401"/>
                    <a:pt x="36026" y="367"/>
                    <a:pt x="35726" y="367"/>
                  </a:cubicBezTo>
                  <a:cubicBezTo>
                    <a:pt x="34025" y="301"/>
                    <a:pt x="32290" y="1"/>
                    <a:pt x="30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6"/>
            <p:cNvSpPr/>
            <p:nvPr/>
          </p:nvSpPr>
          <p:spPr>
            <a:xfrm>
              <a:off x="2746300" y="2472200"/>
              <a:ext cx="920675" cy="185200"/>
            </a:xfrm>
            <a:custGeom>
              <a:avLst/>
              <a:gdLst/>
              <a:ahLst/>
              <a:cxnLst/>
              <a:rect l="l" t="t" r="r" b="b"/>
              <a:pathLst>
                <a:path w="36827" h="7408" extrusionOk="0">
                  <a:moveTo>
                    <a:pt x="29421" y="1"/>
                  </a:moveTo>
                  <a:cubicBezTo>
                    <a:pt x="26486" y="34"/>
                    <a:pt x="23484" y="601"/>
                    <a:pt x="20482" y="701"/>
                  </a:cubicBezTo>
                  <a:cubicBezTo>
                    <a:pt x="19429" y="736"/>
                    <a:pt x="18376" y="758"/>
                    <a:pt x="17323" y="758"/>
                  </a:cubicBezTo>
                  <a:cubicBezTo>
                    <a:pt x="15307" y="758"/>
                    <a:pt x="13291" y="676"/>
                    <a:pt x="11275" y="435"/>
                  </a:cubicBezTo>
                  <a:cubicBezTo>
                    <a:pt x="10375" y="335"/>
                    <a:pt x="9441" y="201"/>
                    <a:pt x="8507" y="201"/>
                  </a:cubicBezTo>
                  <a:cubicBezTo>
                    <a:pt x="7495" y="201"/>
                    <a:pt x="6484" y="390"/>
                    <a:pt x="5473" y="390"/>
                  </a:cubicBezTo>
                  <a:cubicBezTo>
                    <a:pt x="5283" y="390"/>
                    <a:pt x="5094" y="384"/>
                    <a:pt x="4904" y="368"/>
                  </a:cubicBezTo>
                  <a:cubicBezTo>
                    <a:pt x="4175" y="329"/>
                    <a:pt x="3400" y="161"/>
                    <a:pt x="2668" y="161"/>
                  </a:cubicBezTo>
                  <a:cubicBezTo>
                    <a:pt x="2159" y="161"/>
                    <a:pt x="1672" y="242"/>
                    <a:pt x="1235" y="501"/>
                  </a:cubicBezTo>
                  <a:cubicBezTo>
                    <a:pt x="434" y="1002"/>
                    <a:pt x="134" y="1869"/>
                    <a:pt x="67" y="2770"/>
                  </a:cubicBezTo>
                  <a:cubicBezTo>
                    <a:pt x="0" y="3237"/>
                    <a:pt x="0" y="3670"/>
                    <a:pt x="34" y="4104"/>
                  </a:cubicBezTo>
                  <a:cubicBezTo>
                    <a:pt x="34" y="4704"/>
                    <a:pt x="101" y="5338"/>
                    <a:pt x="467" y="5805"/>
                  </a:cubicBezTo>
                  <a:cubicBezTo>
                    <a:pt x="1635" y="7206"/>
                    <a:pt x="4937" y="7039"/>
                    <a:pt x="6572" y="7173"/>
                  </a:cubicBezTo>
                  <a:cubicBezTo>
                    <a:pt x="8982" y="7326"/>
                    <a:pt x="11407" y="7408"/>
                    <a:pt x="13827" y="7408"/>
                  </a:cubicBezTo>
                  <a:cubicBezTo>
                    <a:pt x="15091" y="7408"/>
                    <a:pt x="16354" y="7385"/>
                    <a:pt x="17613" y="7340"/>
                  </a:cubicBezTo>
                  <a:cubicBezTo>
                    <a:pt x="20248" y="7239"/>
                    <a:pt x="22850" y="7039"/>
                    <a:pt x="25485" y="6839"/>
                  </a:cubicBezTo>
                  <a:cubicBezTo>
                    <a:pt x="27420" y="6672"/>
                    <a:pt x="29388" y="6672"/>
                    <a:pt x="31356" y="6539"/>
                  </a:cubicBezTo>
                  <a:cubicBezTo>
                    <a:pt x="31517" y="6525"/>
                    <a:pt x="31700" y="6520"/>
                    <a:pt x="31900" y="6520"/>
                  </a:cubicBezTo>
                  <a:cubicBezTo>
                    <a:pt x="32325" y="6520"/>
                    <a:pt x="32823" y="6542"/>
                    <a:pt x="33325" y="6542"/>
                  </a:cubicBezTo>
                  <a:cubicBezTo>
                    <a:pt x="34257" y="6542"/>
                    <a:pt x="35205" y="6467"/>
                    <a:pt x="35726" y="6039"/>
                  </a:cubicBezTo>
                  <a:cubicBezTo>
                    <a:pt x="36827" y="5138"/>
                    <a:pt x="36060" y="2203"/>
                    <a:pt x="35593" y="1102"/>
                  </a:cubicBezTo>
                  <a:cubicBezTo>
                    <a:pt x="35492" y="868"/>
                    <a:pt x="35392" y="635"/>
                    <a:pt x="35192" y="501"/>
                  </a:cubicBezTo>
                  <a:cubicBezTo>
                    <a:pt x="34959" y="335"/>
                    <a:pt x="34659" y="335"/>
                    <a:pt x="34358" y="301"/>
                  </a:cubicBezTo>
                  <a:cubicBezTo>
                    <a:pt x="32724" y="268"/>
                    <a:pt x="31056" y="1"/>
                    <a:pt x="29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6"/>
            <p:cNvSpPr/>
            <p:nvPr/>
          </p:nvSpPr>
          <p:spPr>
            <a:xfrm>
              <a:off x="1603825" y="2046900"/>
              <a:ext cx="1043250" cy="1284325"/>
            </a:xfrm>
            <a:custGeom>
              <a:avLst/>
              <a:gdLst/>
              <a:ahLst/>
              <a:cxnLst/>
              <a:rect l="l" t="t" r="r" b="b"/>
              <a:pathLst>
                <a:path w="41730" h="51373" extrusionOk="0">
                  <a:moveTo>
                    <a:pt x="18613" y="1"/>
                  </a:moveTo>
                  <a:lnTo>
                    <a:pt x="11075" y="468"/>
                  </a:lnTo>
                  <a:cubicBezTo>
                    <a:pt x="11075" y="468"/>
                    <a:pt x="1034" y="30289"/>
                    <a:pt x="534" y="34559"/>
                  </a:cubicBezTo>
                  <a:cubicBezTo>
                    <a:pt x="0" y="38795"/>
                    <a:pt x="1401" y="44199"/>
                    <a:pt x="701" y="46934"/>
                  </a:cubicBezTo>
                  <a:cubicBezTo>
                    <a:pt x="96" y="49265"/>
                    <a:pt x="1279" y="51372"/>
                    <a:pt x="2600" y="51372"/>
                  </a:cubicBezTo>
                  <a:cubicBezTo>
                    <a:pt x="2811" y="51372"/>
                    <a:pt x="3025" y="51319"/>
                    <a:pt x="3236" y="51204"/>
                  </a:cubicBezTo>
                  <a:cubicBezTo>
                    <a:pt x="9974" y="45667"/>
                    <a:pt x="19547" y="46467"/>
                    <a:pt x="26519" y="46267"/>
                  </a:cubicBezTo>
                  <a:cubicBezTo>
                    <a:pt x="33457" y="46034"/>
                    <a:pt x="34658" y="43866"/>
                    <a:pt x="35592" y="42665"/>
                  </a:cubicBezTo>
                  <a:cubicBezTo>
                    <a:pt x="36526" y="41497"/>
                    <a:pt x="35225" y="39629"/>
                    <a:pt x="37460" y="33825"/>
                  </a:cubicBezTo>
                  <a:cubicBezTo>
                    <a:pt x="39695" y="28054"/>
                    <a:pt x="41730" y="26653"/>
                    <a:pt x="40896" y="19915"/>
                  </a:cubicBezTo>
                  <a:cubicBezTo>
                    <a:pt x="40462" y="16413"/>
                    <a:pt x="37560" y="11909"/>
                    <a:pt x="36193" y="8974"/>
                  </a:cubicBezTo>
                  <a:cubicBezTo>
                    <a:pt x="34925" y="6305"/>
                    <a:pt x="36193" y="768"/>
                    <a:pt x="36193" y="768"/>
                  </a:cubicBezTo>
                  <a:lnTo>
                    <a:pt x="18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6"/>
            <p:cNvSpPr/>
            <p:nvPr/>
          </p:nvSpPr>
          <p:spPr>
            <a:xfrm>
              <a:off x="2125850" y="2695700"/>
              <a:ext cx="1163900" cy="531775"/>
            </a:xfrm>
            <a:custGeom>
              <a:avLst/>
              <a:gdLst/>
              <a:ahLst/>
              <a:cxnLst/>
              <a:rect l="l" t="t" r="r" b="b"/>
              <a:pathLst>
                <a:path w="46556" h="21271" extrusionOk="0">
                  <a:moveTo>
                    <a:pt x="14745" y="1"/>
                  </a:moveTo>
                  <a:lnTo>
                    <a:pt x="1" y="5972"/>
                  </a:lnTo>
                  <a:cubicBezTo>
                    <a:pt x="1" y="5972"/>
                    <a:pt x="7606" y="18147"/>
                    <a:pt x="15578" y="19848"/>
                  </a:cubicBezTo>
                  <a:cubicBezTo>
                    <a:pt x="18500" y="20916"/>
                    <a:pt x="21518" y="21271"/>
                    <a:pt x="24517" y="21271"/>
                  </a:cubicBezTo>
                  <a:cubicBezTo>
                    <a:pt x="30482" y="21271"/>
                    <a:pt x="36369" y="19865"/>
                    <a:pt x="41252" y="19865"/>
                  </a:cubicBezTo>
                  <a:cubicBezTo>
                    <a:pt x="42658" y="19865"/>
                    <a:pt x="43982" y="19981"/>
                    <a:pt x="45200" y="20282"/>
                  </a:cubicBezTo>
                  <a:cubicBezTo>
                    <a:pt x="45279" y="20302"/>
                    <a:pt x="45346" y="20312"/>
                    <a:pt x="45402" y="20312"/>
                  </a:cubicBezTo>
                  <a:cubicBezTo>
                    <a:pt x="46556" y="20312"/>
                    <a:pt x="43100" y="16219"/>
                    <a:pt x="43132" y="14311"/>
                  </a:cubicBezTo>
                  <a:lnTo>
                    <a:pt x="43132" y="14311"/>
                  </a:lnTo>
                  <a:cubicBezTo>
                    <a:pt x="42789" y="14458"/>
                    <a:pt x="42331" y="14524"/>
                    <a:pt x="41780" y="14524"/>
                  </a:cubicBezTo>
                  <a:cubicBezTo>
                    <a:pt x="37827" y="14524"/>
                    <a:pt x="29064" y="11125"/>
                    <a:pt x="23384" y="9808"/>
                  </a:cubicBezTo>
                  <a:cubicBezTo>
                    <a:pt x="20349" y="9107"/>
                    <a:pt x="18547" y="6939"/>
                    <a:pt x="17046" y="4204"/>
                  </a:cubicBezTo>
                  <a:lnTo>
                    <a:pt x="14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6"/>
            <p:cNvSpPr/>
            <p:nvPr/>
          </p:nvSpPr>
          <p:spPr>
            <a:xfrm>
              <a:off x="2418575" y="1499850"/>
              <a:ext cx="420325" cy="639050"/>
            </a:xfrm>
            <a:custGeom>
              <a:avLst/>
              <a:gdLst/>
              <a:ahLst/>
              <a:cxnLst/>
              <a:rect l="l" t="t" r="r" b="b"/>
              <a:pathLst>
                <a:path w="16813" h="25562" extrusionOk="0">
                  <a:moveTo>
                    <a:pt x="3669" y="23551"/>
                  </a:moveTo>
                  <a:lnTo>
                    <a:pt x="3669" y="23551"/>
                  </a:lnTo>
                  <a:cubicBezTo>
                    <a:pt x="2433" y="23733"/>
                    <a:pt x="3303" y="24026"/>
                    <a:pt x="3809" y="24026"/>
                  </a:cubicBezTo>
                  <a:cubicBezTo>
                    <a:pt x="4135" y="24026"/>
                    <a:pt x="4311" y="23904"/>
                    <a:pt x="3669" y="23551"/>
                  </a:cubicBezTo>
                  <a:close/>
                  <a:moveTo>
                    <a:pt x="10207" y="0"/>
                  </a:moveTo>
                  <a:lnTo>
                    <a:pt x="8139" y="3103"/>
                  </a:lnTo>
                  <a:lnTo>
                    <a:pt x="5170" y="9374"/>
                  </a:lnTo>
                  <a:lnTo>
                    <a:pt x="3069" y="13110"/>
                  </a:lnTo>
                  <a:lnTo>
                    <a:pt x="1968" y="17646"/>
                  </a:lnTo>
                  <a:cubicBezTo>
                    <a:pt x="1968" y="17646"/>
                    <a:pt x="0" y="21516"/>
                    <a:pt x="3669" y="23551"/>
                  </a:cubicBezTo>
                  <a:cubicBezTo>
                    <a:pt x="4054" y="23496"/>
                    <a:pt x="4316" y="23463"/>
                    <a:pt x="4513" y="23463"/>
                  </a:cubicBezTo>
                  <a:cubicBezTo>
                    <a:pt x="5035" y="23463"/>
                    <a:pt x="5112" y="23689"/>
                    <a:pt x="5838" y="24318"/>
                  </a:cubicBezTo>
                  <a:cubicBezTo>
                    <a:pt x="6858" y="25203"/>
                    <a:pt x="7764" y="25562"/>
                    <a:pt x="8567" y="25562"/>
                  </a:cubicBezTo>
                  <a:cubicBezTo>
                    <a:pt x="11726" y="25562"/>
                    <a:pt x="13292" y="20019"/>
                    <a:pt x="14010" y="19248"/>
                  </a:cubicBezTo>
                  <a:cubicBezTo>
                    <a:pt x="14644" y="18580"/>
                    <a:pt x="16345" y="19314"/>
                    <a:pt x="16045" y="18080"/>
                  </a:cubicBezTo>
                  <a:cubicBezTo>
                    <a:pt x="15578" y="16145"/>
                    <a:pt x="14811" y="17246"/>
                    <a:pt x="15711" y="13243"/>
                  </a:cubicBezTo>
                  <a:cubicBezTo>
                    <a:pt x="16812" y="8273"/>
                    <a:pt x="14577" y="3870"/>
                    <a:pt x="14577" y="3870"/>
                  </a:cubicBezTo>
                  <a:cubicBezTo>
                    <a:pt x="13810" y="1502"/>
                    <a:pt x="10207" y="0"/>
                    <a:pt x="10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6"/>
            <p:cNvSpPr/>
            <p:nvPr/>
          </p:nvSpPr>
          <p:spPr>
            <a:xfrm>
              <a:off x="1317775" y="1446950"/>
              <a:ext cx="1493600" cy="1723725"/>
            </a:xfrm>
            <a:custGeom>
              <a:avLst/>
              <a:gdLst/>
              <a:ahLst/>
              <a:cxnLst/>
              <a:rect l="l" t="t" r="r" b="b"/>
              <a:pathLst>
                <a:path w="59744" h="68949" extrusionOk="0">
                  <a:moveTo>
                    <a:pt x="48616" y="0"/>
                  </a:moveTo>
                  <a:cubicBezTo>
                    <a:pt x="44241" y="0"/>
                    <a:pt x="40183" y="2152"/>
                    <a:pt x="39095" y="3517"/>
                  </a:cubicBezTo>
                  <a:cubicBezTo>
                    <a:pt x="36193" y="7087"/>
                    <a:pt x="36493" y="9622"/>
                    <a:pt x="33291" y="10356"/>
                  </a:cubicBezTo>
                  <a:cubicBezTo>
                    <a:pt x="30055" y="11123"/>
                    <a:pt x="21850" y="14559"/>
                    <a:pt x="19982" y="21264"/>
                  </a:cubicBezTo>
                  <a:cubicBezTo>
                    <a:pt x="18114" y="27968"/>
                    <a:pt x="18714" y="27134"/>
                    <a:pt x="9374" y="34306"/>
                  </a:cubicBezTo>
                  <a:cubicBezTo>
                    <a:pt x="1" y="41445"/>
                    <a:pt x="8106" y="46982"/>
                    <a:pt x="6372" y="51785"/>
                  </a:cubicBezTo>
                  <a:cubicBezTo>
                    <a:pt x="4671" y="56622"/>
                    <a:pt x="2502" y="66529"/>
                    <a:pt x="11576" y="68464"/>
                  </a:cubicBezTo>
                  <a:cubicBezTo>
                    <a:pt x="13261" y="68799"/>
                    <a:pt x="14696" y="68949"/>
                    <a:pt x="15927" y="68949"/>
                  </a:cubicBezTo>
                  <a:cubicBezTo>
                    <a:pt x="23878" y="68949"/>
                    <a:pt x="23298" y="62707"/>
                    <a:pt x="26620" y="59991"/>
                  </a:cubicBezTo>
                  <a:cubicBezTo>
                    <a:pt x="30489" y="56889"/>
                    <a:pt x="33725" y="59558"/>
                    <a:pt x="34992" y="55621"/>
                  </a:cubicBezTo>
                  <a:cubicBezTo>
                    <a:pt x="36260" y="51685"/>
                    <a:pt x="33825" y="49851"/>
                    <a:pt x="40196" y="46915"/>
                  </a:cubicBezTo>
                  <a:cubicBezTo>
                    <a:pt x="46567" y="43946"/>
                    <a:pt x="47068" y="41878"/>
                    <a:pt x="47535" y="37008"/>
                  </a:cubicBezTo>
                  <a:cubicBezTo>
                    <a:pt x="48002" y="32171"/>
                    <a:pt x="47301" y="33005"/>
                    <a:pt x="50870" y="29136"/>
                  </a:cubicBezTo>
                  <a:cubicBezTo>
                    <a:pt x="54440" y="25233"/>
                    <a:pt x="53672" y="23532"/>
                    <a:pt x="52505" y="19529"/>
                  </a:cubicBezTo>
                  <a:cubicBezTo>
                    <a:pt x="51304" y="15493"/>
                    <a:pt x="54640" y="15092"/>
                    <a:pt x="57208" y="10623"/>
                  </a:cubicBezTo>
                  <a:cubicBezTo>
                    <a:pt x="59743" y="6186"/>
                    <a:pt x="57208" y="3984"/>
                    <a:pt x="57208" y="3984"/>
                  </a:cubicBezTo>
                  <a:cubicBezTo>
                    <a:pt x="54765" y="1013"/>
                    <a:pt x="51616" y="0"/>
                    <a:pt x="48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6"/>
            <p:cNvSpPr/>
            <p:nvPr/>
          </p:nvSpPr>
          <p:spPr>
            <a:xfrm>
              <a:off x="2687100" y="1491500"/>
              <a:ext cx="185150" cy="216025"/>
            </a:xfrm>
            <a:custGeom>
              <a:avLst/>
              <a:gdLst/>
              <a:ahLst/>
              <a:cxnLst/>
              <a:rect l="l" t="t" r="r" b="b"/>
              <a:pathLst>
                <a:path w="7406" h="8641" extrusionOk="0">
                  <a:moveTo>
                    <a:pt x="0" y="1"/>
                  </a:moveTo>
                  <a:lnTo>
                    <a:pt x="2802" y="5672"/>
                  </a:lnTo>
                  <a:cubicBezTo>
                    <a:pt x="4703" y="6472"/>
                    <a:pt x="5037" y="8207"/>
                    <a:pt x="5037" y="8640"/>
                  </a:cubicBezTo>
                  <a:cubicBezTo>
                    <a:pt x="7405" y="216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6"/>
            <p:cNvSpPr/>
            <p:nvPr/>
          </p:nvSpPr>
          <p:spPr>
            <a:xfrm>
              <a:off x="1957400" y="3389525"/>
              <a:ext cx="1451075" cy="969050"/>
            </a:xfrm>
            <a:custGeom>
              <a:avLst/>
              <a:gdLst/>
              <a:ahLst/>
              <a:cxnLst/>
              <a:rect l="l" t="t" r="r" b="b"/>
              <a:pathLst>
                <a:path w="58043" h="38762" extrusionOk="0">
                  <a:moveTo>
                    <a:pt x="25119" y="1"/>
                  </a:moveTo>
                  <a:lnTo>
                    <a:pt x="16779" y="9674"/>
                  </a:lnTo>
                  <a:cubicBezTo>
                    <a:pt x="16779" y="9674"/>
                    <a:pt x="11275" y="19281"/>
                    <a:pt x="11909" y="20049"/>
                  </a:cubicBezTo>
                  <a:cubicBezTo>
                    <a:pt x="12509" y="20849"/>
                    <a:pt x="12943" y="24685"/>
                    <a:pt x="12943" y="24685"/>
                  </a:cubicBezTo>
                  <a:cubicBezTo>
                    <a:pt x="12943" y="24685"/>
                    <a:pt x="16211" y="24329"/>
                    <a:pt x="19943" y="24036"/>
                  </a:cubicBezTo>
                  <a:lnTo>
                    <a:pt x="19943" y="24036"/>
                  </a:lnTo>
                  <a:cubicBezTo>
                    <a:pt x="15575" y="24584"/>
                    <a:pt x="1" y="29322"/>
                    <a:pt x="1" y="29322"/>
                  </a:cubicBezTo>
                  <a:cubicBezTo>
                    <a:pt x="1" y="29322"/>
                    <a:pt x="101" y="34526"/>
                    <a:pt x="2302" y="38762"/>
                  </a:cubicBezTo>
                  <a:cubicBezTo>
                    <a:pt x="7639" y="33258"/>
                    <a:pt x="21483" y="35126"/>
                    <a:pt x="32290" y="33892"/>
                  </a:cubicBezTo>
                  <a:cubicBezTo>
                    <a:pt x="58042" y="33258"/>
                    <a:pt x="57942" y="21783"/>
                    <a:pt x="55874" y="17513"/>
                  </a:cubicBezTo>
                  <a:cubicBezTo>
                    <a:pt x="52038" y="9608"/>
                    <a:pt x="25119" y="1"/>
                    <a:pt x="25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6"/>
            <p:cNvSpPr/>
            <p:nvPr/>
          </p:nvSpPr>
          <p:spPr>
            <a:xfrm>
              <a:off x="3159925" y="2961375"/>
              <a:ext cx="332400" cy="189675"/>
            </a:xfrm>
            <a:custGeom>
              <a:avLst/>
              <a:gdLst/>
              <a:ahLst/>
              <a:cxnLst/>
              <a:rect l="l" t="t" r="r" b="b"/>
              <a:pathLst>
                <a:path w="13296" h="7587" extrusionOk="0">
                  <a:moveTo>
                    <a:pt x="8575" y="1"/>
                  </a:moveTo>
                  <a:cubicBezTo>
                    <a:pt x="6696" y="1"/>
                    <a:pt x="4179" y="1663"/>
                    <a:pt x="2903" y="2850"/>
                  </a:cubicBezTo>
                  <a:cubicBezTo>
                    <a:pt x="1909" y="3772"/>
                    <a:pt x="865" y="3907"/>
                    <a:pt x="342" y="3907"/>
                  </a:cubicBezTo>
                  <a:cubicBezTo>
                    <a:pt x="128" y="3907"/>
                    <a:pt x="1" y="3884"/>
                    <a:pt x="1" y="3884"/>
                  </a:cubicBezTo>
                  <a:lnTo>
                    <a:pt x="1" y="3884"/>
                  </a:lnTo>
                  <a:lnTo>
                    <a:pt x="301" y="4918"/>
                  </a:lnTo>
                  <a:lnTo>
                    <a:pt x="2135" y="6519"/>
                  </a:lnTo>
                  <a:lnTo>
                    <a:pt x="3536" y="7120"/>
                  </a:lnTo>
                  <a:cubicBezTo>
                    <a:pt x="3536" y="7120"/>
                    <a:pt x="4671" y="7487"/>
                    <a:pt x="4804" y="7487"/>
                  </a:cubicBezTo>
                  <a:cubicBezTo>
                    <a:pt x="4971" y="7453"/>
                    <a:pt x="7272" y="7587"/>
                    <a:pt x="10408" y="6719"/>
                  </a:cubicBezTo>
                  <a:cubicBezTo>
                    <a:pt x="13216" y="5973"/>
                    <a:pt x="13295" y="4557"/>
                    <a:pt x="12706" y="4557"/>
                  </a:cubicBezTo>
                  <a:cubicBezTo>
                    <a:pt x="12638" y="4557"/>
                    <a:pt x="12560" y="4576"/>
                    <a:pt x="12476" y="4618"/>
                  </a:cubicBezTo>
                  <a:cubicBezTo>
                    <a:pt x="12209" y="4718"/>
                    <a:pt x="11776" y="4918"/>
                    <a:pt x="9708" y="4952"/>
                  </a:cubicBezTo>
                  <a:cubicBezTo>
                    <a:pt x="9667" y="4952"/>
                    <a:pt x="9626" y="4952"/>
                    <a:pt x="9586" y="4952"/>
                  </a:cubicBezTo>
                  <a:cubicBezTo>
                    <a:pt x="7557" y="4952"/>
                    <a:pt x="6342" y="4135"/>
                    <a:pt x="6505" y="3317"/>
                  </a:cubicBezTo>
                  <a:cubicBezTo>
                    <a:pt x="6639" y="2483"/>
                    <a:pt x="6939" y="2283"/>
                    <a:pt x="7973" y="1649"/>
                  </a:cubicBezTo>
                  <a:cubicBezTo>
                    <a:pt x="9007" y="1015"/>
                    <a:pt x="10141" y="415"/>
                    <a:pt x="9241" y="81"/>
                  </a:cubicBezTo>
                  <a:cubicBezTo>
                    <a:pt x="9031" y="26"/>
                    <a:pt x="8808" y="1"/>
                    <a:pt x="8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6"/>
            <p:cNvSpPr/>
            <p:nvPr/>
          </p:nvSpPr>
          <p:spPr>
            <a:xfrm>
              <a:off x="3195775" y="3084325"/>
              <a:ext cx="281900" cy="93000"/>
            </a:xfrm>
            <a:custGeom>
              <a:avLst/>
              <a:gdLst/>
              <a:ahLst/>
              <a:cxnLst/>
              <a:rect l="l" t="t" r="r" b="b"/>
              <a:pathLst>
                <a:path w="11276" h="3720" extrusionOk="0">
                  <a:moveTo>
                    <a:pt x="501" y="0"/>
                  </a:moveTo>
                  <a:lnTo>
                    <a:pt x="1" y="968"/>
                  </a:lnTo>
                  <a:lnTo>
                    <a:pt x="1302" y="2936"/>
                  </a:lnTo>
                  <a:cubicBezTo>
                    <a:pt x="1302" y="2936"/>
                    <a:pt x="2403" y="3403"/>
                    <a:pt x="3770" y="3669"/>
                  </a:cubicBezTo>
                  <a:cubicBezTo>
                    <a:pt x="3949" y="3704"/>
                    <a:pt x="4159" y="3719"/>
                    <a:pt x="4392" y="3719"/>
                  </a:cubicBezTo>
                  <a:cubicBezTo>
                    <a:pt x="5984" y="3719"/>
                    <a:pt x="8653" y="2992"/>
                    <a:pt x="9875" y="2469"/>
                  </a:cubicBezTo>
                  <a:cubicBezTo>
                    <a:pt x="11276" y="1868"/>
                    <a:pt x="11142" y="901"/>
                    <a:pt x="11142" y="901"/>
                  </a:cubicBezTo>
                  <a:lnTo>
                    <a:pt x="11109" y="767"/>
                  </a:lnTo>
                  <a:lnTo>
                    <a:pt x="2736" y="467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6"/>
            <p:cNvSpPr/>
            <p:nvPr/>
          </p:nvSpPr>
          <p:spPr>
            <a:xfrm>
              <a:off x="3219975" y="3088475"/>
              <a:ext cx="233525" cy="105600"/>
            </a:xfrm>
            <a:custGeom>
              <a:avLst/>
              <a:gdLst/>
              <a:ahLst/>
              <a:cxnLst/>
              <a:rect l="l" t="t" r="r" b="b"/>
              <a:pathLst>
                <a:path w="9341" h="4224" extrusionOk="0">
                  <a:moveTo>
                    <a:pt x="434" y="1"/>
                  </a:moveTo>
                  <a:lnTo>
                    <a:pt x="0" y="868"/>
                  </a:lnTo>
                  <a:lnTo>
                    <a:pt x="1001" y="2970"/>
                  </a:lnTo>
                  <a:cubicBezTo>
                    <a:pt x="1001" y="2970"/>
                    <a:pt x="1868" y="3604"/>
                    <a:pt x="3002" y="4037"/>
                  </a:cubicBezTo>
                  <a:cubicBezTo>
                    <a:pt x="3358" y="4169"/>
                    <a:pt x="3865" y="4224"/>
                    <a:pt x="4431" y="4224"/>
                  </a:cubicBezTo>
                  <a:cubicBezTo>
                    <a:pt x="5725" y="4224"/>
                    <a:pt x="7327" y="3938"/>
                    <a:pt x="8139" y="3637"/>
                  </a:cubicBezTo>
                  <a:cubicBezTo>
                    <a:pt x="9340" y="3237"/>
                    <a:pt x="9274" y="2269"/>
                    <a:pt x="9274" y="2269"/>
                  </a:cubicBezTo>
                  <a:lnTo>
                    <a:pt x="9240" y="2136"/>
                  </a:lnTo>
                  <a:lnTo>
                    <a:pt x="2302" y="73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6"/>
            <p:cNvSpPr/>
            <p:nvPr/>
          </p:nvSpPr>
          <p:spPr>
            <a:xfrm>
              <a:off x="2515300" y="2800775"/>
              <a:ext cx="774450" cy="426700"/>
            </a:xfrm>
            <a:custGeom>
              <a:avLst/>
              <a:gdLst/>
              <a:ahLst/>
              <a:cxnLst/>
              <a:rect l="l" t="t" r="r" b="b"/>
              <a:pathLst>
                <a:path w="30978" h="17068" extrusionOk="0">
                  <a:moveTo>
                    <a:pt x="1468" y="1"/>
                  </a:moveTo>
                  <a:lnTo>
                    <a:pt x="0" y="15645"/>
                  </a:lnTo>
                  <a:cubicBezTo>
                    <a:pt x="2922" y="16713"/>
                    <a:pt x="5940" y="17068"/>
                    <a:pt x="8939" y="17068"/>
                  </a:cubicBezTo>
                  <a:cubicBezTo>
                    <a:pt x="14904" y="17068"/>
                    <a:pt x="20791" y="15662"/>
                    <a:pt x="25674" y="15662"/>
                  </a:cubicBezTo>
                  <a:cubicBezTo>
                    <a:pt x="27080" y="15662"/>
                    <a:pt x="28404" y="15778"/>
                    <a:pt x="29622" y="16079"/>
                  </a:cubicBezTo>
                  <a:cubicBezTo>
                    <a:pt x="29701" y="16099"/>
                    <a:pt x="29768" y="16109"/>
                    <a:pt x="29824" y="16109"/>
                  </a:cubicBezTo>
                  <a:cubicBezTo>
                    <a:pt x="30978" y="16109"/>
                    <a:pt x="27522" y="12016"/>
                    <a:pt x="27554" y="10108"/>
                  </a:cubicBezTo>
                  <a:lnTo>
                    <a:pt x="27554" y="10108"/>
                  </a:lnTo>
                  <a:cubicBezTo>
                    <a:pt x="27211" y="10255"/>
                    <a:pt x="26753" y="10321"/>
                    <a:pt x="26202" y="10321"/>
                  </a:cubicBezTo>
                  <a:cubicBezTo>
                    <a:pt x="22249" y="10321"/>
                    <a:pt x="13486" y="6922"/>
                    <a:pt x="7806" y="5605"/>
                  </a:cubicBezTo>
                  <a:cubicBezTo>
                    <a:pt x="4771" y="4904"/>
                    <a:pt x="2969" y="2736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6"/>
            <p:cNvSpPr/>
            <p:nvPr/>
          </p:nvSpPr>
          <p:spPr>
            <a:xfrm>
              <a:off x="3232475" y="2961375"/>
              <a:ext cx="181000" cy="71275"/>
            </a:xfrm>
            <a:custGeom>
              <a:avLst/>
              <a:gdLst/>
              <a:ahLst/>
              <a:cxnLst/>
              <a:rect l="l" t="t" r="r" b="b"/>
              <a:pathLst>
                <a:path w="7240" h="2851" extrusionOk="0">
                  <a:moveTo>
                    <a:pt x="5673" y="1"/>
                  </a:moveTo>
                  <a:cubicBezTo>
                    <a:pt x="3794" y="1"/>
                    <a:pt x="1277" y="1663"/>
                    <a:pt x="1" y="2850"/>
                  </a:cubicBezTo>
                  <a:lnTo>
                    <a:pt x="5071" y="1649"/>
                  </a:lnTo>
                  <a:cubicBezTo>
                    <a:pt x="6105" y="1015"/>
                    <a:pt x="7239" y="415"/>
                    <a:pt x="6339" y="81"/>
                  </a:cubicBezTo>
                  <a:cubicBezTo>
                    <a:pt x="6129" y="26"/>
                    <a:pt x="5906" y="1"/>
                    <a:pt x="5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6"/>
            <p:cNvSpPr/>
            <p:nvPr/>
          </p:nvSpPr>
          <p:spPr>
            <a:xfrm>
              <a:off x="2188400" y="3366175"/>
              <a:ext cx="438675" cy="644675"/>
            </a:xfrm>
            <a:custGeom>
              <a:avLst/>
              <a:gdLst/>
              <a:ahLst/>
              <a:cxnLst/>
              <a:rect l="l" t="t" r="r" b="b"/>
              <a:pathLst>
                <a:path w="17547" h="25787" extrusionOk="0">
                  <a:moveTo>
                    <a:pt x="13277" y="1"/>
                  </a:moveTo>
                  <a:cubicBezTo>
                    <a:pt x="13076" y="234"/>
                    <a:pt x="10475" y="2136"/>
                    <a:pt x="6505" y="9975"/>
                  </a:cubicBezTo>
                  <a:cubicBezTo>
                    <a:pt x="4637" y="13711"/>
                    <a:pt x="2269" y="19181"/>
                    <a:pt x="0" y="25786"/>
                  </a:cubicBezTo>
                  <a:cubicBezTo>
                    <a:pt x="1168" y="25753"/>
                    <a:pt x="2402" y="25719"/>
                    <a:pt x="3703" y="25619"/>
                  </a:cubicBezTo>
                  <a:cubicBezTo>
                    <a:pt x="7106" y="17547"/>
                    <a:pt x="11809" y="4404"/>
                    <a:pt x="17546" y="1535"/>
                  </a:cubicBezTo>
                  <a:lnTo>
                    <a:pt x="13477" y="68"/>
                  </a:lnTo>
                  <a:lnTo>
                    <a:pt x="13410" y="34"/>
                  </a:lnTo>
                  <a:lnTo>
                    <a:pt x="13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6"/>
            <p:cNvSpPr/>
            <p:nvPr/>
          </p:nvSpPr>
          <p:spPr>
            <a:xfrm>
              <a:off x="1793950" y="4101700"/>
              <a:ext cx="284400" cy="505525"/>
            </a:xfrm>
            <a:custGeom>
              <a:avLst/>
              <a:gdLst/>
              <a:ahLst/>
              <a:cxnLst/>
              <a:rect l="l" t="t" r="r" b="b"/>
              <a:pathLst>
                <a:path w="11376" h="20221" extrusionOk="0">
                  <a:moveTo>
                    <a:pt x="9474" y="1"/>
                  </a:moveTo>
                  <a:cubicBezTo>
                    <a:pt x="7736" y="595"/>
                    <a:pt x="6477" y="710"/>
                    <a:pt x="5495" y="710"/>
                  </a:cubicBezTo>
                  <a:cubicBezTo>
                    <a:pt x="4989" y="710"/>
                    <a:pt x="4556" y="679"/>
                    <a:pt x="4170" y="668"/>
                  </a:cubicBezTo>
                  <a:cubicBezTo>
                    <a:pt x="3903" y="668"/>
                    <a:pt x="3647" y="663"/>
                    <a:pt x="3391" y="663"/>
                  </a:cubicBezTo>
                  <a:cubicBezTo>
                    <a:pt x="3007" y="663"/>
                    <a:pt x="2622" y="675"/>
                    <a:pt x="2202" y="735"/>
                  </a:cubicBezTo>
                  <a:cubicBezTo>
                    <a:pt x="367" y="1035"/>
                    <a:pt x="1" y="2569"/>
                    <a:pt x="601" y="4471"/>
                  </a:cubicBezTo>
                  <a:cubicBezTo>
                    <a:pt x="768" y="5005"/>
                    <a:pt x="1001" y="5538"/>
                    <a:pt x="1268" y="6105"/>
                  </a:cubicBezTo>
                  <a:cubicBezTo>
                    <a:pt x="1935" y="7640"/>
                    <a:pt x="2769" y="9374"/>
                    <a:pt x="3003" y="11509"/>
                  </a:cubicBezTo>
                  <a:cubicBezTo>
                    <a:pt x="3370" y="14478"/>
                    <a:pt x="4204" y="19482"/>
                    <a:pt x="5805" y="20149"/>
                  </a:cubicBezTo>
                  <a:cubicBezTo>
                    <a:pt x="5922" y="20197"/>
                    <a:pt x="6031" y="20221"/>
                    <a:pt x="6135" y="20221"/>
                  </a:cubicBezTo>
                  <a:cubicBezTo>
                    <a:pt x="7451" y="20221"/>
                    <a:pt x="7747" y="16462"/>
                    <a:pt x="8273" y="13277"/>
                  </a:cubicBezTo>
                  <a:cubicBezTo>
                    <a:pt x="8807" y="9808"/>
                    <a:pt x="10375" y="8640"/>
                    <a:pt x="11375" y="8474"/>
                  </a:cubicBezTo>
                  <a:cubicBezTo>
                    <a:pt x="11375" y="8474"/>
                    <a:pt x="11375" y="7239"/>
                    <a:pt x="9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6"/>
            <p:cNvSpPr/>
            <p:nvPr/>
          </p:nvSpPr>
          <p:spPr>
            <a:xfrm>
              <a:off x="2675650" y="4356050"/>
              <a:ext cx="540175" cy="254100"/>
            </a:xfrm>
            <a:custGeom>
              <a:avLst/>
              <a:gdLst/>
              <a:ahLst/>
              <a:cxnLst/>
              <a:rect l="l" t="t" r="r" b="b"/>
              <a:pathLst>
                <a:path w="21607" h="10164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726" y="2770"/>
                    <a:pt x="1092" y="4137"/>
                    <a:pt x="758" y="5238"/>
                  </a:cubicBezTo>
                  <a:cubicBezTo>
                    <a:pt x="525" y="5872"/>
                    <a:pt x="325" y="6406"/>
                    <a:pt x="225" y="7106"/>
                  </a:cubicBezTo>
                  <a:cubicBezTo>
                    <a:pt x="0" y="8902"/>
                    <a:pt x="1256" y="9712"/>
                    <a:pt x="3133" y="9712"/>
                  </a:cubicBezTo>
                  <a:cubicBezTo>
                    <a:pt x="3208" y="9712"/>
                    <a:pt x="3284" y="9710"/>
                    <a:pt x="3360" y="9708"/>
                  </a:cubicBezTo>
                  <a:cubicBezTo>
                    <a:pt x="3894" y="9708"/>
                    <a:pt x="4494" y="9641"/>
                    <a:pt x="5128" y="9541"/>
                  </a:cubicBezTo>
                  <a:cubicBezTo>
                    <a:pt x="6171" y="9413"/>
                    <a:pt x="7323" y="9258"/>
                    <a:pt x="8575" y="9258"/>
                  </a:cubicBezTo>
                  <a:cubicBezTo>
                    <a:pt x="9284" y="9258"/>
                    <a:pt x="10026" y="9308"/>
                    <a:pt x="10799" y="9441"/>
                  </a:cubicBezTo>
                  <a:cubicBezTo>
                    <a:pt x="12494" y="9730"/>
                    <a:pt x="15324" y="10164"/>
                    <a:pt x="17535" y="10164"/>
                  </a:cubicBezTo>
                  <a:cubicBezTo>
                    <a:pt x="19152" y="10164"/>
                    <a:pt x="20438" y="9931"/>
                    <a:pt x="20706" y="9241"/>
                  </a:cubicBezTo>
                  <a:cubicBezTo>
                    <a:pt x="21607" y="6973"/>
                    <a:pt x="17137" y="6406"/>
                    <a:pt x="13968" y="4871"/>
                  </a:cubicBezTo>
                  <a:cubicBezTo>
                    <a:pt x="10832" y="3370"/>
                    <a:pt x="10465" y="1635"/>
                    <a:pt x="10565" y="635"/>
                  </a:cubicBezTo>
                  <a:cubicBezTo>
                    <a:pt x="10565" y="635"/>
                    <a:pt x="10532" y="201"/>
                    <a:pt x="1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6"/>
            <p:cNvSpPr/>
            <p:nvPr/>
          </p:nvSpPr>
          <p:spPr>
            <a:xfrm>
              <a:off x="1379500" y="1505475"/>
              <a:ext cx="1027425" cy="1621225"/>
            </a:xfrm>
            <a:custGeom>
              <a:avLst/>
              <a:gdLst/>
              <a:ahLst/>
              <a:cxnLst/>
              <a:rect l="l" t="t" r="r" b="b"/>
              <a:pathLst>
                <a:path w="41097" h="64849" extrusionOk="0">
                  <a:moveTo>
                    <a:pt x="39809" y="0"/>
                  </a:moveTo>
                  <a:cubicBezTo>
                    <a:pt x="37859" y="0"/>
                    <a:pt x="36097" y="980"/>
                    <a:pt x="34525" y="2244"/>
                  </a:cubicBezTo>
                  <a:cubicBezTo>
                    <a:pt x="33290" y="3211"/>
                    <a:pt x="32190" y="4379"/>
                    <a:pt x="30955" y="5346"/>
                  </a:cubicBezTo>
                  <a:cubicBezTo>
                    <a:pt x="29354" y="6647"/>
                    <a:pt x="27553" y="7381"/>
                    <a:pt x="25618" y="8048"/>
                  </a:cubicBezTo>
                  <a:cubicBezTo>
                    <a:pt x="23183" y="8882"/>
                    <a:pt x="20848" y="9816"/>
                    <a:pt x="19214" y="11851"/>
                  </a:cubicBezTo>
                  <a:cubicBezTo>
                    <a:pt x="17746" y="13685"/>
                    <a:pt x="17012" y="15987"/>
                    <a:pt x="16378" y="18222"/>
                  </a:cubicBezTo>
                  <a:cubicBezTo>
                    <a:pt x="15611" y="20824"/>
                    <a:pt x="14977" y="23593"/>
                    <a:pt x="13376" y="25827"/>
                  </a:cubicBezTo>
                  <a:cubicBezTo>
                    <a:pt x="11475" y="28529"/>
                    <a:pt x="8206" y="29830"/>
                    <a:pt x="5637" y="31832"/>
                  </a:cubicBezTo>
                  <a:cubicBezTo>
                    <a:pt x="3703" y="33366"/>
                    <a:pt x="1868" y="35268"/>
                    <a:pt x="967" y="37636"/>
                  </a:cubicBezTo>
                  <a:cubicBezTo>
                    <a:pt x="0" y="40138"/>
                    <a:pt x="400" y="42673"/>
                    <a:pt x="1234" y="45141"/>
                  </a:cubicBezTo>
                  <a:cubicBezTo>
                    <a:pt x="1801" y="46876"/>
                    <a:pt x="2569" y="48577"/>
                    <a:pt x="2935" y="50412"/>
                  </a:cubicBezTo>
                  <a:cubicBezTo>
                    <a:pt x="3436" y="52813"/>
                    <a:pt x="2969" y="55048"/>
                    <a:pt x="2635" y="57450"/>
                  </a:cubicBezTo>
                  <a:cubicBezTo>
                    <a:pt x="2235" y="60386"/>
                    <a:pt x="3970" y="62554"/>
                    <a:pt x="5704" y="64755"/>
                  </a:cubicBezTo>
                  <a:cubicBezTo>
                    <a:pt x="5753" y="64821"/>
                    <a:pt x="5818" y="64848"/>
                    <a:pt x="5886" y="64848"/>
                  </a:cubicBezTo>
                  <a:cubicBezTo>
                    <a:pt x="6093" y="64848"/>
                    <a:pt x="6322" y="64590"/>
                    <a:pt x="6171" y="64388"/>
                  </a:cubicBezTo>
                  <a:cubicBezTo>
                    <a:pt x="5137" y="62954"/>
                    <a:pt x="3869" y="61520"/>
                    <a:pt x="3369" y="59818"/>
                  </a:cubicBezTo>
                  <a:cubicBezTo>
                    <a:pt x="2802" y="57850"/>
                    <a:pt x="3736" y="55582"/>
                    <a:pt x="3836" y="53581"/>
                  </a:cubicBezTo>
                  <a:cubicBezTo>
                    <a:pt x="4070" y="49878"/>
                    <a:pt x="2235" y="46809"/>
                    <a:pt x="1401" y="43307"/>
                  </a:cubicBezTo>
                  <a:cubicBezTo>
                    <a:pt x="367" y="39004"/>
                    <a:pt x="2302" y="35501"/>
                    <a:pt x="5571" y="32799"/>
                  </a:cubicBezTo>
                  <a:cubicBezTo>
                    <a:pt x="8139" y="30631"/>
                    <a:pt x="11542" y="29363"/>
                    <a:pt x="13710" y="26728"/>
                  </a:cubicBezTo>
                  <a:cubicBezTo>
                    <a:pt x="17513" y="22091"/>
                    <a:pt x="16412" y="14453"/>
                    <a:pt x="21549" y="10817"/>
                  </a:cubicBezTo>
                  <a:cubicBezTo>
                    <a:pt x="24384" y="8782"/>
                    <a:pt x="28053" y="8482"/>
                    <a:pt x="30889" y="6347"/>
                  </a:cubicBezTo>
                  <a:cubicBezTo>
                    <a:pt x="34124" y="3945"/>
                    <a:pt x="36426" y="376"/>
                    <a:pt x="40896" y="376"/>
                  </a:cubicBezTo>
                  <a:cubicBezTo>
                    <a:pt x="41063" y="376"/>
                    <a:pt x="41096" y="142"/>
                    <a:pt x="40929" y="109"/>
                  </a:cubicBezTo>
                  <a:cubicBezTo>
                    <a:pt x="40549" y="35"/>
                    <a:pt x="40176" y="0"/>
                    <a:pt x="39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6"/>
            <p:cNvSpPr/>
            <p:nvPr/>
          </p:nvSpPr>
          <p:spPr>
            <a:xfrm>
              <a:off x="3195775" y="3108500"/>
              <a:ext cx="238550" cy="116550"/>
            </a:xfrm>
            <a:custGeom>
              <a:avLst/>
              <a:gdLst/>
              <a:ahLst/>
              <a:cxnLst/>
              <a:rect l="l" t="t" r="r" b="b"/>
              <a:pathLst>
                <a:path w="9542" h="4662" extrusionOk="0">
                  <a:moveTo>
                    <a:pt x="1" y="1"/>
                  </a:moveTo>
                  <a:cubicBezTo>
                    <a:pt x="1" y="1"/>
                    <a:pt x="201" y="1301"/>
                    <a:pt x="768" y="2235"/>
                  </a:cubicBezTo>
                  <a:cubicBezTo>
                    <a:pt x="1963" y="4206"/>
                    <a:pt x="3752" y="4662"/>
                    <a:pt x="5172" y="4662"/>
                  </a:cubicBezTo>
                  <a:cubicBezTo>
                    <a:pt x="6011" y="4662"/>
                    <a:pt x="6722" y="4503"/>
                    <a:pt x="7106" y="4404"/>
                  </a:cubicBezTo>
                  <a:cubicBezTo>
                    <a:pt x="8207" y="4103"/>
                    <a:pt x="9541" y="3303"/>
                    <a:pt x="9174" y="2836"/>
                  </a:cubicBezTo>
                  <a:cubicBezTo>
                    <a:pt x="8207" y="1668"/>
                    <a:pt x="3470" y="1068"/>
                    <a:pt x="3470" y="1068"/>
                  </a:cubicBezTo>
                  <a:lnTo>
                    <a:pt x="2002" y="34"/>
                  </a:lnTo>
                  <a:lnTo>
                    <a:pt x="1435" y="7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76"/>
          <p:cNvSpPr/>
          <p:nvPr/>
        </p:nvSpPr>
        <p:spPr>
          <a:xfrm>
            <a:off x="2550638" y="1360213"/>
            <a:ext cx="757748" cy="648957"/>
          </a:xfrm>
          <a:custGeom>
            <a:avLst/>
            <a:gdLst/>
            <a:ahLst/>
            <a:cxnLst/>
            <a:rect l="l" t="t" r="r" b="b"/>
            <a:pathLst>
              <a:path w="19015" h="16285" extrusionOk="0">
                <a:moveTo>
                  <a:pt x="15140" y="0"/>
                </a:moveTo>
                <a:cubicBezTo>
                  <a:pt x="10279" y="0"/>
                  <a:pt x="11442" y="8079"/>
                  <a:pt x="11442" y="8079"/>
                </a:cubicBezTo>
                <a:cubicBezTo>
                  <a:pt x="11442" y="8079"/>
                  <a:pt x="8673" y="3936"/>
                  <a:pt x="5708" y="3936"/>
                </a:cubicBezTo>
                <a:cubicBezTo>
                  <a:pt x="5006" y="3936"/>
                  <a:pt x="4293" y="4168"/>
                  <a:pt x="3603" y="4743"/>
                </a:cubicBezTo>
                <a:cubicBezTo>
                  <a:pt x="1" y="7745"/>
                  <a:pt x="15879" y="16285"/>
                  <a:pt x="15879" y="16285"/>
                </a:cubicBezTo>
                <a:cubicBezTo>
                  <a:pt x="15879" y="16285"/>
                  <a:pt x="19014" y="173"/>
                  <a:pt x="15378" y="6"/>
                </a:cubicBezTo>
                <a:cubicBezTo>
                  <a:pt x="15298" y="2"/>
                  <a:pt x="15218" y="0"/>
                  <a:pt x="15140" y="0"/>
                </a:cubicBezTo>
                <a:close/>
              </a:path>
            </a:pathLst>
          </a:custGeom>
          <a:solidFill>
            <a:srgbClr val="E6E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D9C52-66C2-FE4D-44E9-A60E2513BB24}"/>
              </a:ext>
            </a:extLst>
          </p:cNvPr>
          <p:cNvSpPr/>
          <p:nvPr/>
        </p:nvSpPr>
        <p:spPr>
          <a:xfrm>
            <a:off x="4390516" y="3275833"/>
            <a:ext cx="4040234" cy="786616"/>
          </a:xfrm>
          <a:prstGeom prst="rect">
            <a:avLst/>
          </a:prstGeom>
          <a:solidFill>
            <a:srgbClr val="F4E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FCB25837-DDC0-44C5-B046-3EBDEDA1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910" y="2645118"/>
            <a:ext cx="2061836" cy="147914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2700" kern="1200">
                <a:solidFill>
                  <a:prstClr val="black"/>
                </a:solidFill>
                <a:latin typeface="Arial Black" panose="020B0A04020102020204" pitchFamily="34" charset="0"/>
                <a:ea typeface="굴림" panose="020B0600000101010101" pitchFamily="34" charset="-127"/>
                <a:cs typeface="+mn-cs"/>
              </a:rPr>
              <a:t>D</a:t>
            </a:r>
            <a:endParaRPr lang="en-GB" altLang="ko-KR" sz="2700" kern="1200">
              <a:solidFill>
                <a:prstClr val="black"/>
              </a:solidFill>
              <a:latin typeface="Arial Black" panose="020B0A04020102020204" pitchFamily="34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A313FFBE-0DC2-B69B-F648-F6A90949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950" y="741999"/>
            <a:ext cx="2061836" cy="147914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2700" kern="1200" dirty="0">
                <a:solidFill>
                  <a:prstClr val="black"/>
                </a:solidFill>
                <a:latin typeface="Arial Black" panose="020B0A04020102020204" pitchFamily="34" charset="0"/>
                <a:ea typeface="굴림" panose="020B0600000101010101" pitchFamily="34" charset="-127"/>
                <a:cs typeface="+mn-cs"/>
              </a:rPr>
              <a:t>C</a:t>
            </a:r>
            <a:endParaRPr lang="en-GB" altLang="ko-KR" sz="2700" kern="1200" dirty="0">
              <a:solidFill>
                <a:prstClr val="black"/>
              </a:solidFill>
              <a:latin typeface="Arial Black" panose="020B0A04020102020204" pitchFamily="34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53A555E3-1D8F-57F0-FA0A-6F8675BAB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930" y="2645115"/>
            <a:ext cx="2061836" cy="147914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2700" kern="1200">
                <a:solidFill>
                  <a:prstClr val="black"/>
                </a:solidFill>
                <a:latin typeface="Arial Black" panose="020B0A04020102020204" pitchFamily="34" charset="0"/>
                <a:ea typeface="굴림" panose="020B0600000101010101" pitchFamily="34" charset="-127"/>
                <a:cs typeface="+mn-cs"/>
              </a:rPr>
              <a:t>E</a:t>
            </a:r>
            <a:endParaRPr lang="en-GB" altLang="ko-KR" sz="2700" kern="1200">
              <a:solidFill>
                <a:prstClr val="black"/>
              </a:solidFill>
              <a:latin typeface="Arial Black" panose="020B0A04020102020204" pitchFamily="34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B8CC90BD-ADFA-9035-0BE5-3A8A04AE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950" y="2645115"/>
            <a:ext cx="2061836" cy="147914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2700" kern="1200">
                <a:solidFill>
                  <a:prstClr val="black"/>
                </a:solidFill>
                <a:latin typeface="Arial Black" panose="020B0A04020102020204" pitchFamily="34" charset="0"/>
                <a:ea typeface="굴림" panose="020B0600000101010101" pitchFamily="34" charset="-127"/>
                <a:cs typeface="+mn-cs"/>
              </a:rPr>
              <a:t>F</a:t>
            </a:r>
            <a:endParaRPr lang="en-GB" altLang="ko-KR" sz="2700" kern="1200">
              <a:solidFill>
                <a:prstClr val="black"/>
              </a:solidFill>
              <a:latin typeface="Arial Black" panose="020B0A04020102020204" pitchFamily="34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9" name="TextBox 18">
            <a:hlinkClick r:id="rId7" action="ppaction://hlinksldjump"/>
            <a:extLst>
              <a:ext uri="{FF2B5EF4-FFF2-40B4-BE49-F238E27FC236}">
                <a16:creationId xmlns:a16="http://schemas.microsoft.com/office/drawing/2014/main" id="{FE49F10A-B3BF-29C7-7DC5-0143B8C4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910" y="742001"/>
            <a:ext cx="2061836" cy="147914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2700" kern="1200" dirty="0">
                <a:solidFill>
                  <a:prstClr val="black"/>
                </a:solidFill>
                <a:latin typeface="Arial Black" panose="020B0A04020102020204" pitchFamily="34" charset="0"/>
                <a:ea typeface="굴림" panose="020B0600000101010101" pitchFamily="34" charset="-127"/>
                <a:cs typeface="+mn-cs"/>
              </a:rPr>
              <a:t>A</a:t>
            </a:r>
            <a:endParaRPr lang="en-GB" altLang="ko-KR" sz="2700" kern="1200" dirty="0">
              <a:solidFill>
                <a:prstClr val="black"/>
              </a:solidFill>
              <a:latin typeface="Arial Black" panose="020B0A04020102020204" pitchFamily="34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7" name="TextBox 26">
            <a:hlinkClick r:id="rId8" action="ppaction://hlinksldjump"/>
            <a:extLst>
              <a:ext uri="{FF2B5EF4-FFF2-40B4-BE49-F238E27FC236}">
                <a16:creationId xmlns:a16="http://schemas.microsoft.com/office/drawing/2014/main" id="{F649A80E-E449-8325-BA43-209FBEB2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930" y="741998"/>
            <a:ext cx="2061836" cy="147914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2700" kern="1200" dirty="0">
                <a:solidFill>
                  <a:prstClr val="black"/>
                </a:solidFill>
                <a:latin typeface="Arial Black" panose="020B0A04020102020204" pitchFamily="34" charset="0"/>
                <a:ea typeface="굴림" panose="020B0600000101010101" pitchFamily="34" charset="-127"/>
                <a:cs typeface="+mn-cs"/>
              </a:rPr>
              <a:t>B</a:t>
            </a:r>
            <a:endParaRPr lang="en-GB" altLang="ko-KR" sz="2700" kern="1200" dirty="0">
              <a:solidFill>
                <a:prstClr val="black"/>
              </a:solidFill>
              <a:latin typeface="Arial Black" panose="020B0A04020102020204" pitchFamily="34" charset="0"/>
              <a:ea typeface="굴림" panose="020B0600000101010101" pitchFamily="34" charset="-127"/>
              <a:cs typeface="+mn-cs"/>
            </a:endParaRPr>
          </a:p>
        </p:txBody>
      </p:sp>
    </p:spTree>
  </p:cSld>
  <p:clrMapOvr>
    <a:masterClrMapping/>
  </p:clrMapOvr>
  <p:transition advClick="0">
    <p:dissolve/>
    <p:sndAc>
      <p:stSnd>
        <p:snd r:embed="rId2" name="smb3_stage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9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4BBD33-8FAC-2C12-B58E-6A8A00A9B151}"/>
              </a:ext>
            </a:extLst>
          </p:cNvPr>
          <p:cNvSpPr txBox="1">
            <a:spLocks/>
          </p:cNvSpPr>
          <p:nvPr/>
        </p:nvSpPr>
        <p:spPr bwMode="auto">
          <a:xfrm>
            <a:off x="904125" y="141912"/>
            <a:ext cx="7356297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384369"/>
                </a:solidFill>
                <a:highlight>
                  <a:srgbClr val="B6D1E6"/>
                </a:highlight>
                <a:latin typeface="Calibri" panose="020F0502020204030204" pitchFamily="34" charset="0"/>
                <a:cs typeface="+mn-cs"/>
              </a:rPr>
              <a:t>Circle the correct answer A, B, or C to complete each sentence.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7A425-79C6-5A5C-05F2-0286DA90950C}"/>
              </a:ext>
            </a:extLst>
          </p:cNvPr>
          <p:cNvSpPr txBox="1">
            <a:spLocks/>
          </p:cNvSpPr>
          <p:nvPr/>
        </p:nvSpPr>
        <p:spPr bwMode="auto">
          <a:xfrm>
            <a:off x="904124" y="1097408"/>
            <a:ext cx="7356298" cy="268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Green School ______ vegetables for an orphanage last spring.</a:t>
            </a:r>
            <a:b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</a:b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A. is growing 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B. grew 	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C. grows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8F42A5-C202-ADBE-1955-C87DF06A3794}"/>
              </a:ext>
            </a:extLst>
          </p:cNvPr>
          <p:cNvSpPr/>
          <p:nvPr/>
        </p:nvSpPr>
        <p:spPr>
          <a:xfrm>
            <a:off x="904124" y="2671280"/>
            <a:ext cx="493160" cy="49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in.gif">
            <a:extLst>
              <a:ext uri="{FF2B5EF4-FFF2-40B4-BE49-F238E27FC236}">
                <a16:creationId xmlns:a16="http://schemas.microsoft.com/office/drawing/2014/main" id="{D5631B64-0F6F-0D50-C345-BFA79FD15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8595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in.gif">
            <a:extLst>
              <a:ext uri="{FF2B5EF4-FFF2-40B4-BE49-F238E27FC236}">
                <a16:creationId xmlns:a16="http://schemas.microsoft.com/office/drawing/2014/main" id="{019B07C4-AC53-A4A1-1042-FACBAA619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22860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in.gif">
            <a:extLst>
              <a:ext uri="{FF2B5EF4-FFF2-40B4-BE49-F238E27FC236}">
                <a16:creationId xmlns:a16="http://schemas.microsoft.com/office/drawing/2014/main" id="{D6B6D729-8967-0E98-AC7E-3D816815C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871662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30AB8B0-968B-EE83-8046-7C3E41E10AA4}"/>
              </a:ext>
            </a:extLst>
          </p:cNvPr>
          <p:cNvSpPr/>
          <p:nvPr/>
        </p:nvSpPr>
        <p:spPr>
          <a:xfrm>
            <a:off x="7387118" y="4109662"/>
            <a:ext cx="821933" cy="821933"/>
          </a:xfrm>
          <a:prstGeom prst="actionButtonHome">
            <a:avLst/>
          </a:prstGeom>
          <a:solidFill>
            <a:srgbClr val="FFD9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1213-47E1-17EB-E5D3-470DF3D3E026}"/>
              </a:ext>
            </a:extLst>
          </p:cNvPr>
          <p:cNvSpPr txBox="1">
            <a:spLocks/>
          </p:cNvSpPr>
          <p:nvPr/>
        </p:nvSpPr>
        <p:spPr bwMode="auto">
          <a:xfrm>
            <a:off x="904125" y="141912"/>
            <a:ext cx="7356297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384369"/>
                </a:solidFill>
                <a:highlight>
                  <a:srgbClr val="B6D1E6"/>
                </a:highlight>
                <a:latin typeface="Calibri" panose="020F0502020204030204" pitchFamily="34" charset="0"/>
                <a:cs typeface="+mn-cs"/>
              </a:rPr>
              <a:t>Circle the correct answer A, B, or C to complete each sentence.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10CE70-77CF-14CC-CBC4-85B11DD6CB76}"/>
              </a:ext>
            </a:extLst>
          </p:cNvPr>
          <p:cNvSpPr txBox="1">
            <a:spLocks/>
          </p:cNvSpPr>
          <p:nvPr/>
        </p:nvSpPr>
        <p:spPr bwMode="auto">
          <a:xfrm>
            <a:off x="904124" y="1097408"/>
            <a:ext cx="7356298" cy="268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Children ______ plastic bottles for recycling a month ago.</a:t>
            </a:r>
            <a:b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</a:b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A. are collecting 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B. collect 	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C. collected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722C53-16DE-CB3F-AABC-A2C27E195976}"/>
              </a:ext>
            </a:extLst>
          </p:cNvPr>
          <p:cNvSpPr/>
          <p:nvPr/>
        </p:nvSpPr>
        <p:spPr>
          <a:xfrm>
            <a:off x="904124" y="3174714"/>
            <a:ext cx="493160" cy="49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in.gif">
            <a:extLst>
              <a:ext uri="{FF2B5EF4-FFF2-40B4-BE49-F238E27FC236}">
                <a16:creationId xmlns:a16="http://schemas.microsoft.com/office/drawing/2014/main" id="{815E485C-852B-9D9D-78FE-538F11CCF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53" y="1528762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in.gif">
            <a:extLst>
              <a:ext uri="{FF2B5EF4-FFF2-40B4-BE49-F238E27FC236}">
                <a16:creationId xmlns:a16="http://schemas.microsoft.com/office/drawing/2014/main" id="{B0E05AAF-268E-C243-78CF-99F4BE209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in.gif">
            <a:extLst>
              <a:ext uri="{FF2B5EF4-FFF2-40B4-BE49-F238E27FC236}">
                <a16:creationId xmlns:a16="http://schemas.microsoft.com/office/drawing/2014/main" id="{0036CA0A-612F-1F91-6309-0B35D65E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85750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in.gif">
            <a:extLst>
              <a:ext uri="{FF2B5EF4-FFF2-40B4-BE49-F238E27FC236}">
                <a16:creationId xmlns:a16="http://schemas.microsoft.com/office/drawing/2014/main" id="{0601C63A-89B2-8E9F-3E0C-1DE8E28E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1428750"/>
            <a:ext cx="172759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BE15E98-2818-69FF-8FF5-0CB3FF4DAD47}"/>
              </a:ext>
            </a:extLst>
          </p:cNvPr>
          <p:cNvSpPr/>
          <p:nvPr/>
        </p:nvSpPr>
        <p:spPr>
          <a:xfrm>
            <a:off x="7387118" y="4109662"/>
            <a:ext cx="821933" cy="821933"/>
          </a:xfrm>
          <a:prstGeom prst="actionButtonHome">
            <a:avLst/>
          </a:prstGeom>
          <a:solidFill>
            <a:srgbClr val="FFD9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3AED-D8F2-8BAE-0687-60316F4256FA}"/>
              </a:ext>
            </a:extLst>
          </p:cNvPr>
          <p:cNvSpPr txBox="1">
            <a:spLocks/>
          </p:cNvSpPr>
          <p:nvPr/>
        </p:nvSpPr>
        <p:spPr bwMode="auto">
          <a:xfrm>
            <a:off x="904125" y="141912"/>
            <a:ext cx="7356297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 dirty="0">
                <a:solidFill>
                  <a:srgbClr val="384369"/>
                </a:solidFill>
                <a:highlight>
                  <a:srgbClr val="B6D1E6"/>
                </a:highlight>
                <a:latin typeface="Calibri" panose="020F0502020204030204" pitchFamily="34" charset="0"/>
                <a:cs typeface="+mn-cs"/>
              </a:rPr>
              <a:t>Circle the correct answer A, B, or C to complete each sentence.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A00759-346F-9D6C-6016-A8BA9C071F54}"/>
              </a:ext>
            </a:extLst>
          </p:cNvPr>
          <p:cNvSpPr txBox="1">
            <a:spLocks/>
          </p:cNvSpPr>
          <p:nvPr/>
        </p:nvSpPr>
        <p:spPr bwMode="auto">
          <a:xfrm>
            <a:off x="904124" y="1097408"/>
            <a:ext cx="7356298" cy="268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We ______ English to children in a primary school last summer.</a:t>
            </a:r>
            <a:b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</a:b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A. are teaching 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B. taught 			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kern="1200" dirty="0">
                <a:solidFill>
                  <a:srgbClr val="1F497D"/>
                </a:solidFill>
                <a:latin typeface="Calibri" panose="020F0502020204030204" pitchFamily="34" charset="0"/>
                <a:cs typeface="+mn-cs"/>
              </a:rPr>
              <a:t>C. teach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B8CF8E-0288-8C49-9697-448967517015}"/>
              </a:ext>
            </a:extLst>
          </p:cNvPr>
          <p:cNvSpPr/>
          <p:nvPr/>
        </p:nvSpPr>
        <p:spPr>
          <a:xfrm>
            <a:off x="904124" y="2671280"/>
            <a:ext cx="493160" cy="49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World Humanitarian Day by Slidesgo">
  <a:themeElements>
    <a:clrScheme name="Simple Light">
      <a:dk1>
        <a:srgbClr val="384369"/>
      </a:dk1>
      <a:lt1>
        <a:srgbClr val="FFFFFF"/>
      </a:lt1>
      <a:dk2>
        <a:srgbClr val="EABDAC"/>
      </a:dk2>
      <a:lt2>
        <a:srgbClr val="8799DA"/>
      </a:lt2>
      <a:accent1>
        <a:srgbClr val="677DCE"/>
      </a:accent1>
      <a:accent2>
        <a:srgbClr val="CE665B"/>
      </a:accent2>
      <a:accent3>
        <a:srgbClr val="F2C051"/>
      </a:accent3>
      <a:accent4>
        <a:srgbClr val="FFD98D"/>
      </a:accent4>
      <a:accent5>
        <a:srgbClr val="E6E0D4"/>
      </a:accent5>
      <a:accent6>
        <a:srgbClr val="FFFFFF"/>
      </a:accent6>
      <a:hlink>
        <a:srgbClr val="3843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orld Humanitarian Day by Slidesgo">
  <a:themeElements>
    <a:clrScheme name="Simple Light">
      <a:dk1>
        <a:srgbClr val="384369"/>
      </a:dk1>
      <a:lt1>
        <a:srgbClr val="FFFFFF"/>
      </a:lt1>
      <a:dk2>
        <a:srgbClr val="EABDAC"/>
      </a:dk2>
      <a:lt2>
        <a:srgbClr val="8799DA"/>
      </a:lt2>
      <a:accent1>
        <a:srgbClr val="677DCE"/>
      </a:accent1>
      <a:accent2>
        <a:srgbClr val="CE665B"/>
      </a:accent2>
      <a:accent3>
        <a:srgbClr val="F2C051"/>
      </a:accent3>
      <a:accent4>
        <a:srgbClr val="FFD98D"/>
      </a:accent4>
      <a:accent5>
        <a:srgbClr val="E6E0D4"/>
      </a:accent5>
      <a:accent6>
        <a:srgbClr val="FFFFFF"/>
      </a:accent6>
      <a:hlink>
        <a:srgbClr val="3843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1223</Words>
  <Application>Microsoft Office PowerPoint</Application>
  <PresentationFormat>On-screen Show (16:9)</PresentationFormat>
  <Paragraphs>199</Paragraphs>
  <Slides>31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Inter</vt:lpstr>
      <vt:lpstr>Work Sans Black</vt:lpstr>
      <vt:lpstr>Work Sans ExtraBold</vt:lpstr>
      <vt:lpstr>Nunito</vt:lpstr>
      <vt:lpstr>Arial Black</vt:lpstr>
      <vt:lpstr>Arial</vt:lpstr>
      <vt:lpstr>Spartan</vt:lpstr>
      <vt:lpstr>Calibri</vt:lpstr>
      <vt:lpstr>Roboto Condensed Light</vt:lpstr>
      <vt:lpstr>World Humanitarian Day by Slidesgo</vt:lpstr>
      <vt:lpstr>Office Theme</vt:lpstr>
      <vt:lpstr>1_World Humanitarian Day by Slidesgo</vt:lpstr>
      <vt:lpstr>Unit 3 Community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Objetives</vt:lpstr>
      <vt:lpstr>These actions ______. A. happened in the past B. are happening now C. will happen in the future  </vt:lpstr>
      <vt:lpstr>PAST SIMPLE</vt:lpstr>
      <vt:lpstr>PAST SIMPLE</vt:lpstr>
      <vt:lpstr>PAST SIMPLE</vt:lpstr>
      <vt:lpstr>PAST SIMPLE</vt:lpstr>
      <vt:lpstr>2. Complete the sentences with the past simple form of the given verbs. </vt:lpstr>
      <vt:lpstr>3. Complete the sentences with the correct forms of the verbs from the box. </vt:lpstr>
      <vt:lpstr>4. Write complete sentences from the prompts.  </vt:lpstr>
      <vt:lpstr>5. Work in pair. Tom is from the Red Cross. Look at the fact sheet and ask Tom about his projects in 2016 and 2020.</vt:lpstr>
      <vt:lpstr>Wrap up</vt:lpstr>
      <vt:lpstr>Fill in the blanks.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Community Service</dc:title>
  <cp:lastModifiedBy>Tran Phuong Anh</cp:lastModifiedBy>
  <cp:revision>42</cp:revision>
  <dcterms:modified xsi:type="dcterms:W3CDTF">2022-08-15T20:25:32Z</dcterms:modified>
</cp:coreProperties>
</file>