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69" r:id="rId4"/>
    <p:sldId id="272" r:id="rId5"/>
    <p:sldId id="258" r:id="rId6"/>
    <p:sldId id="260" r:id="rId7"/>
    <p:sldId id="259" r:id="rId8"/>
    <p:sldId id="273" r:id="rId9"/>
    <p:sldId id="268" r:id="rId10"/>
    <p:sldId id="274" r:id="rId11"/>
    <p:sldId id="257" r:id="rId12"/>
    <p:sldId id="262" r:id="rId13"/>
    <p:sldId id="270" r:id="rId14"/>
    <p:sldId id="261" r:id="rId15"/>
    <p:sldId id="275" r:id="rId16"/>
    <p:sldId id="263" r:id="rId17"/>
    <p:sldId id="26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4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5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8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8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6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7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1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C2C9E-8CE8-4136-A274-200A2819D71E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D0BC-B0E5-4C39-AC18-1E452160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9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8176" y="1195892"/>
            <a:ext cx="1394012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2560" y="2923391"/>
            <a:ext cx="9997440" cy="1200329"/>
          </a:xfrm>
          <a:prstGeom prst="rect">
            <a:avLst/>
          </a:prstGeom>
          <a:solidFill>
            <a:schemeClr val="accent5">
              <a:lumMod val="40000"/>
              <a:lumOff val="60000"/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80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8923"/>
            <a:ext cx="10058400" cy="55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49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1190" y="1317812"/>
            <a:ext cx="1587294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1190" y="2357119"/>
            <a:ext cx="8480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813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/>
        </p:nvSpPr>
        <p:spPr>
          <a:xfrm>
            <a:off x="733612" y="598500"/>
            <a:ext cx="2937436" cy="2642241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444" y="598500"/>
            <a:ext cx="7105897" cy="57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0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205" y="455890"/>
            <a:ext cx="4629968" cy="5993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4" y="2012150"/>
            <a:ext cx="6539517" cy="443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2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320" y="2636520"/>
            <a:ext cx="10378162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79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773430"/>
            <a:ext cx="10058400" cy="556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6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9" y="1233713"/>
            <a:ext cx="5251160" cy="509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68" y="1233713"/>
            <a:ext cx="5762163" cy="50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75" y="1668701"/>
            <a:ext cx="5675566" cy="4151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9" y="1668701"/>
            <a:ext cx="5650731" cy="41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9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1611085"/>
            <a:ext cx="5958830" cy="4230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10" y="815694"/>
            <a:ext cx="5112818" cy="50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6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" y="1854232"/>
            <a:ext cx="6140402" cy="406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38" y="1799771"/>
            <a:ext cx="5111626" cy="411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3560" y="1165412"/>
            <a:ext cx="186897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560" y="2418678"/>
            <a:ext cx="99455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4362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348" y="449669"/>
            <a:ext cx="2479140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35" y="138705"/>
            <a:ext cx="3906777" cy="2871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60" y="138705"/>
            <a:ext cx="3471544" cy="2871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35" y="3119410"/>
            <a:ext cx="3545481" cy="3545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960" y="3119410"/>
            <a:ext cx="3545481" cy="354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39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428" y="830669"/>
            <a:ext cx="1630575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5428" y="2101840"/>
            <a:ext cx="99916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4858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7" y="541203"/>
            <a:ext cx="4504764" cy="6014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93" y="561416"/>
            <a:ext cx="4779155" cy="597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4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326" y="365939"/>
            <a:ext cx="4905485" cy="6016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42" y="365939"/>
            <a:ext cx="4903523" cy="601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4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0" y="624295"/>
            <a:ext cx="4963288" cy="5743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66" y="624296"/>
            <a:ext cx="4618310" cy="574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77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040" y="2301240"/>
            <a:ext cx="6108724" cy="1200329"/>
          </a:xfrm>
          <a:prstGeom prst="rect">
            <a:avLst/>
          </a:prstGeom>
          <a:solidFill>
            <a:schemeClr val="accent5">
              <a:lumMod val="60000"/>
              <a:lumOff val="40000"/>
              <a:alpha val="74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14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3960" y="953947"/>
            <a:ext cx="1630575" cy="8617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03960" y="2219872"/>
            <a:ext cx="101041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387</Words>
  <Application>Microsoft Office PowerPoint</Application>
  <PresentationFormat>Widescreen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2021-09-26T08:50:44Z</dcterms:created>
  <dcterms:modified xsi:type="dcterms:W3CDTF">2021-09-27T06:49:18Z</dcterms:modified>
</cp:coreProperties>
</file>