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6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97EAE6-4B7F-4CD6-B418-890066887C27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965-A8D1-43AA-BD2E-18C073F3106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53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EAE6-4B7F-4CD6-B418-890066887C27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965-A8D1-43AA-BD2E-18C073F3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8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EAE6-4B7F-4CD6-B418-890066887C27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965-A8D1-43AA-BD2E-18C073F3106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58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EAE6-4B7F-4CD6-B418-890066887C27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965-A8D1-43AA-BD2E-18C073F3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3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EAE6-4B7F-4CD6-B418-890066887C27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965-A8D1-43AA-BD2E-18C073F3106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75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EAE6-4B7F-4CD6-B418-890066887C27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965-A8D1-43AA-BD2E-18C073F3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2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EAE6-4B7F-4CD6-B418-890066887C27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965-A8D1-43AA-BD2E-18C073F3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74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EAE6-4B7F-4CD6-B418-890066887C27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965-A8D1-43AA-BD2E-18C073F3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0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EAE6-4B7F-4CD6-B418-890066887C27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965-A8D1-43AA-BD2E-18C073F3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45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EAE6-4B7F-4CD6-B418-890066887C27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965-A8D1-43AA-BD2E-18C073F310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6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7EAE6-4B7F-4CD6-B418-890066887C27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AC965-A8D1-43AA-BD2E-18C073F3106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800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397EAE6-4B7F-4CD6-B418-890066887C27}" type="datetimeFigureOut">
              <a:rPr lang="en-US" smtClean="0"/>
              <a:t>12/24/23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57AC965-A8D1-43AA-BD2E-18C073F3106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1286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65447" y="5313287"/>
            <a:ext cx="11384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156" y="4820845"/>
            <a:ext cx="70051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816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3666" y="616152"/>
            <a:ext cx="19463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85099" y="1594242"/>
            <a:ext cx="93806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108" y="5906645"/>
            <a:ext cx="10747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8530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884" y="434613"/>
            <a:ext cx="5554120" cy="5973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914" y="725714"/>
            <a:ext cx="3961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04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1463" y="684732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4462" y="1760284"/>
            <a:ext cx="1014893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67401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3787" y="1193609"/>
            <a:ext cx="100934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491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89" y="1312769"/>
            <a:ext cx="3594285" cy="4313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11" y="1312770"/>
            <a:ext cx="4313142" cy="43131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6" y="1312769"/>
            <a:ext cx="3189670" cy="4313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2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98" y="2487703"/>
            <a:ext cx="2661632" cy="3993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137" y="826991"/>
            <a:ext cx="4523592" cy="5654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16" y="1008528"/>
            <a:ext cx="3648635" cy="547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34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8156" y="668724"/>
            <a:ext cx="5054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4757" y="1727839"/>
            <a:ext cx="99725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355314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32" y="726140"/>
            <a:ext cx="3844418" cy="5382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0" y="733354"/>
            <a:ext cx="3328156" cy="5374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362" y="726140"/>
            <a:ext cx="3581491" cy="53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83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48" y="819160"/>
            <a:ext cx="3584793" cy="5219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421" y="819160"/>
            <a:ext cx="3824375" cy="51927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503" y="1190171"/>
            <a:ext cx="3883639" cy="484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40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680" y="163959"/>
            <a:ext cx="4805918" cy="2918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99" y="517245"/>
            <a:ext cx="5687953" cy="44051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680" y="3162356"/>
            <a:ext cx="4805918" cy="35200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2365" y="5697248"/>
            <a:ext cx="66293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27726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142</TotalTime>
  <Words>437</Words>
  <Application>Microsoft Macintosh PowerPoint</Application>
  <PresentationFormat>Widescreen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Times New Roman</vt:lpstr>
      <vt:lpstr>Tw Cen MT</vt:lpstr>
      <vt:lpstr>Tw Cen MT Condensed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hà anh ngô</cp:lastModifiedBy>
  <cp:revision>14</cp:revision>
  <dcterms:created xsi:type="dcterms:W3CDTF">2021-09-20T06:34:02Z</dcterms:created>
  <dcterms:modified xsi:type="dcterms:W3CDTF">2023-12-24T05:55:10Z</dcterms:modified>
</cp:coreProperties>
</file>